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3"/>
  </p:notesMasterIdLst>
  <p:sldIdLst>
    <p:sldId id="256" r:id="rId2"/>
    <p:sldId id="258" r:id="rId3"/>
    <p:sldId id="259" r:id="rId4"/>
    <p:sldId id="310" r:id="rId5"/>
    <p:sldId id="312" r:id="rId6"/>
    <p:sldId id="311" r:id="rId7"/>
    <p:sldId id="260" r:id="rId8"/>
    <p:sldId id="266" r:id="rId9"/>
    <p:sldId id="273" r:id="rId10"/>
    <p:sldId id="313" r:id="rId11"/>
    <p:sldId id="288" r:id="rId12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Clarity Gothic Light SF" pitchFamily="2" charset="0"/>
      <p:regular r:id="rId18"/>
      <p:italic r:id="rId19"/>
    </p:embeddedFont>
    <p:embeddedFont>
      <p:font typeface="Coming Soon" panose="020B0604020202020204" charset="0"/>
      <p:regular r:id="rId20"/>
    </p:embeddedFont>
    <p:embeddedFont>
      <p:font typeface="Didact Gothic" panose="00000500000000000000" pitchFamily="2" charset="0"/>
      <p:regular r:id="rId21"/>
    </p:embeddedFont>
    <p:embeddedFont>
      <p:font typeface="Poppins Bold" panose="020B060402020202020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69">
          <p15:clr>
            <a:srgbClr val="9AA0A6"/>
          </p15:clr>
        </p15:guide>
        <p15:guide id="2" pos="108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F93CE94-26B8-4A62-ACA1-0D2FE53F1739}">
  <a:tblStyle styleId="{3F93CE94-26B8-4A62-ACA1-0D2FE53F173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872" autoAdjust="0"/>
  </p:normalViewPr>
  <p:slideViewPr>
    <p:cSldViewPr snapToGrid="0">
      <p:cViewPr varScale="1">
        <p:scale>
          <a:sx n="68" d="100"/>
          <a:sy n="68" d="100"/>
        </p:scale>
        <p:origin x="1240" y="48"/>
      </p:cViewPr>
      <p:guideLst>
        <p:guide orient="horz" pos="1069"/>
        <p:guide pos="10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6" name="Google Shape;18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Year Head for S5 and Lead teacher of SCQF Ambassador Program alongside Mrs Morrison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r>
              <a:rPr lang="en-GB" dirty="0"/>
              <a:t>Good evening everyone, and thank you for taking the time to listen.</a:t>
            </a:r>
          </a:p>
          <a:p>
            <a:r>
              <a:rPr lang="en-GB" dirty="0"/>
              <a:t>I’m going to talk briefly about the different </a:t>
            </a:r>
            <a:r>
              <a:rPr lang="en-GB" b="1" dirty="0"/>
              <a:t>Senior Phase pathways available at STA</a:t>
            </a:r>
            <a:r>
              <a:rPr lang="en-GB" dirty="0"/>
              <a:t>, and particularly about how we are continuing to develop the range of qualifications and opportunities available to our young people.</a:t>
            </a:r>
          </a:p>
          <a:p>
            <a:r>
              <a:rPr lang="en-GB" dirty="0"/>
              <a:t>One of the key messages I want you to take away is that </a:t>
            </a:r>
            <a:r>
              <a:rPr lang="en-GB" b="1" dirty="0"/>
              <a:t>success in the Senior Phase will look different for different young people</a:t>
            </a:r>
            <a:r>
              <a:rPr lang="en-GB" dirty="0"/>
              <a:t>. Our job is to help every pupil find the pathway that is right for them and that will help them move on to a positive destination when they leave school.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mission of our ambassadors is quite simple: to help </a:t>
            </a:r>
            <a:r>
              <a:rPr lang="en-GB" b="1" dirty="0"/>
              <a:t>pupils, parents, carers and employers better understand qualifications and their value</a:t>
            </a:r>
            <a:r>
              <a:rPr lang="en-GB" dirty="0"/>
              <a:t>.</a:t>
            </a:r>
          </a:p>
          <a:p>
            <a:r>
              <a:rPr lang="en-GB" dirty="0"/>
              <a:t>You will begin to see our ambassadors at school events, where they will be able to share information and talk to pupils and families from S1 right through to S6.</a:t>
            </a:r>
          </a:p>
          <a:p>
            <a:r>
              <a:rPr lang="en-GB" dirty="0"/>
              <a:t>We want conversations about pathways to start early. We don't want pupils reaching the Senior Phase without understanding the choices available to them.</a:t>
            </a:r>
          </a:p>
          <a:p>
            <a:r>
              <a:rPr lang="en-GB" dirty="0"/>
              <a:t>So, when you see our ambassadors at future events, please speak to them, ask questions and find out more about the different opportunities available.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58020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3" name="Google Shape;2623;g98b8cc72eb_0_5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4" name="Google Shape;2624;g98b8cc72eb_0_5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/>
              <a:t>So, the main message I would like to finish with is that there is </a:t>
            </a:r>
            <a:r>
              <a:rPr lang="en-GB" b="1" dirty="0"/>
              <a:t>no single pathway to success</a:t>
            </a:r>
            <a:r>
              <a:rPr lang="en-GB" dirty="0"/>
              <a:t>.</a:t>
            </a:r>
          </a:p>
          <a:p>
            <a:r>
              <a:rPr lang="en-GB" dirty="0"/>
              <a:t>Our ambition is to build a Senior Phase curriculum where every young person can find a pathway that matches their </a:t>
            </a:r>
            <a:r>
              <a:rPr lang="en-GB" b="1" dirty="0"/>
              <a:t>strengths, interests and future aspirations</a:t>
            </a:r>
            <a:r>
              <a:rPr lang="en-GB" dirty="0"/>
              <a:t>.</a:t>
            </a:r>
          </a:p>
          <a:p>
            <a:r>
              <a:rPr lang="en-GB" dirty="0"/>
              <a:t>Whether that pathway includes Highers, National Qualifications, NPAs, vocational learning or – as will increasingly be the case – a </a:t>
            </a:r>
            <a:r>
              <a:rPr lang="en-GB" b="1" dirty="0"/>
              <a:t>combination of these</a:t>
            </a:r>
            <a:r>
              <a:rPr lang="en-GB" dirty="0"/>
              <a:t>, each pathway should be valued.</a:t>
            </a:r>
          </a:p>
          <a:p>
            <a:r>
              <a:rPr lang="en-GB" dirty="0"/>
              <a:t>Ultimately, it isn't about every young person following the same route.</a:t>
            </a:r>
          </a:p>
          <a:p>
            <a:r>
              <a:rPr lang="en-GB" dirty="0"/>
              <a:t>It's about ensuring that </a:t>
            </a:r>
            <a:r>
              <a:rPr lang="en-GB" b="1" dirty="0"/>
              <a:t>every young person leaves us with the qualifications, skills, experiences and confidence they need to take their own next step successfully</a:t>
            </a:r>
            <a:r>
              <a:rPr lang="en-GB" dirty="0"/>
              <a:t>.</a:t>
            </a:r>
          </a:p>
          <a:p>
            <a:r>
              <a:rPr lang="en-GB" dirty="0"/>
              <a:t>Follow us on INSTAGRAM for any updates</a:t>
            </a:r>
          </a:p>
          <a:p>
            <a:r>
              <a:rPr lang="en-GB" dirty="0"/>
              <a:t>Thank you for listening.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9767ae2b3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1" name="Google Shape;1841;g9767ae2b3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/>
              <a:t>Before looking at our pathways, it’s important to understand the </a:t>
            </a:r>
            <a:r>
              <a:rPr lang="en-GB" b="1" dirty="0"/>
              <a:t>SCQF – the Scottish Credit and Qualifications Framework</a:t>
            </a:r>
            <a:r>
              <a:rPr lang="en-GB" dirty="0"/>
              <a:t>.</a:t>
            </a:r>
          </a:p>
          <a:p>
            <a:r>
              <a:rPr lang="en-GB" dirty="0"/>
              <a:t>Essentially, the SCQF gives us a common language for understanding and comparing qualifications in Scotland.</a:t>
            </a:r>
          </a:p>
          <a:p>
            <a:r>
              <a:rPr lang="en-GB" dirty="0"/>
              <a:t>It helps pupils, parents, schools, colleges, universities and employers understand both the </a:t>
            </a:r>
            <a:r>
              <a:rPr lang="en-GB" b="1" dirty="0"/>
              <a:t>level of a qualification and the amount of learning involved</a:t>
            </a:r>
            <a:r>
              <a:rPr lang="en-GB" dirty="0"/>
              <a:t>.</a:t>
            </a:r>
          </a:p>
          <a:p>
            <a:r>
              <a:rPr lang="en-GB" dirty="0"/>
              <a:t>This is particularly important because our young people now have access to a much wider range of qualifications than simply National 5s and Highers.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g93f406efa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9" name="Google Shape;1849;g93f406efa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/>
              <a:t>There are two important things to understand when looking at the SCQF: </a:t>
            </a:r>
            <a:r>
              <a:rPr lang="en-GB" b="1" dirty="0"/>
              <a:t>levels and credit points</a:t>
            </a:r>
            <a:r>
              <a:rPr lang="en-GB" dirty="0"/>
              <a:t>.</a:t>
            </a:r>
          </a:p>
          <a:p>
            <a:r>
              <a:rPr lang="en-GB" dirty="0"/>
              <a:t>The level tells us about the </a:t>
            </a:r>
            <a:r>
              <a:rPr lang="en-GB" b="1" dirty="0"/>
              <a:t>difficulty and complexity of the learning</a:t>
            </a:r>
            <a:r>
              <a:rPr lang="en-GB" dirty="0"/>
              <a:t>. For example, National 4 is SCQF Level 4, National 5 is Level 5, Higher is Level 6 and Advanced Higher is Level 7.</a:t>
            </a:r>
          </a:p>
          <a:p>
            <a:r>
              <a:rPr lang="en-GB" dirty="0"/>
              <a:t>Credit points are slightly different. They represent the </a:t>
            </a:r>
            <a:r>
              <a:rPr lang="en-GB" b="1" dirty="0"/>
              <a:t>amount of learning involved</a:t>
            </a:r>
            <a:r>
              <a:rPr lang="en-GB" dirty="0"/>
              <a:t>, with one SCQF credit point representing approximately ten hours of learning.</a:t>
            </a:r>
          </a:p>
          <a:p>
            <a:r>
              <a:rPr lang="en-GB" dirty="0"/>
              <a:t>The important message for our young people is that </a:t>
            </a:r>
            <a:r>
              <a:rPr lang="en-GB" b="1" dirty="0"/>
              <a:t>all of these qualifications contribute towards their learner journey</a:t>
            </a:r>
            <a:r>
              <a:rPr lang="en-GB" dirty="0"/>
              <a:t>. It is about building a profile of qualifications, skills and experiences that will ultimately help them progress to a positive destination.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When we talk about Senior Phase pathways, therefore, we need to move away from thinking that there is only </a:t>
            </a:r>
            <a:r>
              <a:rPr lang="en-GB" b="1" dirty="0"/>
              <a:t>one definition of success</a:t>
            </a:r>
            <a:r>
              <a:rPr lang="en-GB" dirty="0"/>
              <a:t>.</a:t>
            </a:r>
          </a:p>
          <a:p>
            <a:r>
              <a:rPr lang="en-GB" dirty="0"/>
              <a:t>For some pupils, a traditional pathway involving National Qualifications and Highers will absolutely be the right route.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4787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One way we have broadened our pathways is through </a:t>
            </a:r>
            <a:r>
              <a:rPr lang="en-GB" b="1" dirty="0"/>
              <a:t>National Progression Awards, or NPAs</a:t>
            </a:r>
            <a:r>
              <a:rPr lang="en-GB" dirty="0"/>
              <a:t>.</a:t>
            </a:r>
          </a:p>
          <a:p>
            <a:r>
              <a:rPr lang="en-GB" dirty="0"/>
              <a:t>NPAs are available at different SCQF levels and allow pupils to develop knowledge and skills within a particular area of specialism.</a:t>
            </a:r>
          </a:p>
          <a:p>
            <a:r>
              <a:rPr lang="en-GB" dirty="0"/>
              <a:t>They are often very </a:t>
            </a:r>
            <a:r>
              <a:rPr lang="en-GB" b="1" dirty="0"/>
              <a:t>practical and skills-based</a:t>
            </a:r>
            <a:r>
              <a:rPr lang="en-GB" dirty="0"/>
              <a:t>, giving pupils opportunities to apply their learning in contexts that can feel more relevant to real life.</a:t>
            </a:r>
          </a:p>
          <a:p>
            <a:r>
              <a:rPr lang="en-GB" dirty="0"/>
              <a:t>Another important difference is that NPAs do not have an external examination in May. Instead, pupils build evidence and complete assessments throughout the course.</a:t>
            </a:r>
          </a:p>
          <a:p>
            <a:r>
              <a:rPr lang="en-GB" dirty="0"/>
              <a:t>Most importantly, these qualifications carry </a:t>
            </a:r>
            <a:r>
              <a:rPr lang="en-GB" b="1" dirty="0"/>
              <a:t>SCQF credit points just as National Qualifications do</a:t>
            </a:r>
            <a:r>
              <a:rPr lang="en-GB" dirty="0"/>
              <a:t>. They are valuable qualifications and can form an important part of a young person’s overall Senior Phase pathway.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6424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 gives you an idea of just how much our curriculum has developed.</a:t>
            </a:r>
          </a:p>
          <a:p>
            <a:r>
              <a:rPr lang="en-GB" dirty="0"/>
              <a:t>We now offer pathways across a wide range of areas – from </a:t>
            </a:r>
            <a:r>
              <a:rPr lang="en-GB" b="1" dirty="0"/>
              <a:t>Marketing, Business and IT and Cyber Security</a:t>
            </a:r>
            <a:r>
              <a:rPr lang="en-GB" dirty="0"/>
              <a:t>, to </a:t>
            </a:r>
            <a:r>
              <a:rPr lang="en-GB" b="1" dirty="0"/>
              <a:t>Lab Science, Early Learning and Childcare, Sports Development, Hospitality, Criminology and Digital Media</a:t>
            </a:r>
            <a:r>
              <a:rPr lang="en-GB" dirty="0"/>
              <a:t>, amongst many others.</a:t>
            </a:r>
          </a:p>
          <a:p>
            <a:r>
              <a:rPr lang="en-GB" dirty="0"/>
              <a:t>The important thing here isn't necessarily remembering every course on this slide.</a:t>
            </a:r>
          </a:p>
          <a:p>
            <a:r>
              <a:rPr lang="en-GB" dirty="0"/>
              <a:t>It's recognising that we are trying to create a Senior Phase curriculum that reflects the </a:t>
            </a:r>
            <a:r>
              <a:rPr lang="en-GB" b="1" dirty="0"/>
              <a:t>different strengths, interests and aspirations of our young people</a:t>
            </a:r>
            <a:r>
              <a:rPr lang="en-GB" dirty="0"/>
              <a:t>.</a:t>
            </a:r>
          </a:p>
          <a:p>
            <a:r>
              <a:rPr lang="en-GB" dirty="0"/>
              <a:t>Not every young person learns in the same way, and not every young person wants to progress to the same destination. Our curriculum needs to reflect that.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0580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g93f406efa9_0_9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1" name="Google Shape;1861;g93f406efa9_0_9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/>
              <a:t>I think this quote from Professor Louise Hayward captures really well what we are trying to achieve.</a:t>
            </a:r>
          </a:p>
          <a:p>
            <a:r>
              <a:rPr lang="en-GB" dirty="0"/>
              <a:t>We need to move away from seeing </a:t>
            </a:r>
            <a:r>
              <a:rPr lang="en-GB" b="1" dirty="0"/>
              <a:t>academic and vocational learning as two completely separate things</a:t>
            </a:r>
            <a:r>
              <a:rPr lang="en-GB" dirty="0"/>
              <a:t>, or assuming that one has greater value than the other.</a:t>
            </a:r>
          </a:p>
          <a:p>
            <a:r>
              <a:rPr lang="en-GB" dirty="0"/>
              <a:t>Our young people need a combination of </a:t>
            </a:r>
            <a:r>
              <a:rPr lang="en-GB" b="1" dirty="0"/>
              <a:t>knowledge, qualifications, practical skills and experiences</a:t>
            </a:r>
            <a:r>
              <a:rPr lang="en-GB" dirty="0"/>
              <a:t> that will prepare them for whatever comes next.</a:t>
            </a:r>
          </a:p>
          <a:p>
            <a:r>
              <a:rPr lang="en-GB" dirty="0"/>
              <a:t>That might be university, college, an apprenticeship, training or employment.</a:t>
            </a:r>
          </a:p>
          <a:p>
            <a:r>
              <a:rPr lang="en-GB" dirty="0"/>
              <a:t>The question we should be asking isn't simply, </a:t>
            </a:r>
            <a:r>
              <a:rPr lang="en-GB" i="1" dirty="0"/>
              <a:t>“How many Highers does this pupil have?”</a:t>
            </a:r>
            <a:r>
              <a:rPr lang="en-GB" dirty="0"/>
              <a:t> It should be, </a:t>
            </a:r>
            <a:r>
              <a:rPr lang="en-GB" b="1" dirty="0"/>
              <a:t>“Does this young person have the right qualifications, skills and experiences to take them where they want to go?”</a:t>
            </a: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g98b8cc72eb_0_2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6" name="Google Shape;1946;g98b8cc72eb_0_2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/>
              <a:t>So, where do we go from here?</a:t>
            </a:r>
          </a:p>
          <a:p>
            <a:r>
              <a:rPr lang="en-GB" dirty="0"/>
              <a:t>We have several key priorities.</a:t>
            </a:r>
          </a:p>
          <a:p>
            <a:r>
              <a:rPr lang="en-GB" dirty="0"/>
              <a:t>Firstly, </a:t>
            </a:r>
            <a:r>
              <a:rPr lang="en-GB" b="1" dirty="0"/>
              <a:t>growth</a:t>
            </a:r>
            <a:r>
              <a:rPr lang="en-GB" dirty="0"/>
              <a:t>. We want to continue developing and expanding the pathways available across our Senior Phase curriculum.</a:t>
            </a:r>
          </a:p>
          <a:p>
            <a:r>
              <a:rPr lang="en-GB" dirty="0"/>
              <a:t>Secondly, </a:t>
            </a:r>
            <a:r>
              <a:rPr lang="en-GB" b="1" dirty="0"/>
              <a:t>learner engagement</a:t>
            </a:r>
            <a:r>
              <a:rPr lang="en-GB" dirty="0"/>
              <a:t>. We need our pupils to understand the choices available to them and feel confident choosing the pathway that is right for them – rather than simply following what their friends are doing or feeling that one type of qualification is somehow better than another.</a:t>
            </a:r>
          </a:p>
          <a:p>
            <a:r>
              <a:rPr lang="en-GB" b="1" dirty="0"/>
              <a:t>Parental engagement</a:t>
            </a:r>
            <a:r>
              <a:rPr lang="en-GB" dirty="0"/>
              <a:t> is equally important. We want parents and carers to understand these qualifications too, so that you can have informed conversations with your child about their choices.</a:t>
            </a:r>
          </a:p>
          <a:p>
            <a:r>
              <a:rPr lang="en-GB" dirty="0"/>
              <a:t>And underpinning all of this is </a:t>
            </a:r>
            <a:r>
              <a:rPr lang="en-GB" b="1" dirty="0"/>
              <a:t>equal value</a:t>
            </a:r>
            <a:r>
              <a:rPr lang="en-GB" dirty="0"/>
              <a:t>. We want to build a culture where academic, vocational and skills-based qualifications are all recognised and celebrated for the opportunities they provide.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Google Shape;2117;g98b8cc72eb_0_2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8" name="Google Shape;2118;g98b8cc72eb_0_2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dirty="0"/>
              <a:t>One of the ways we are going to help develop that understanding is through our </a:t>
            </a:r>
            <a:r>
              <a:rPr lang="en-GB" b="1" dirty="0"/>
              <a:t>SCQF Ambassador Team</a:t>
            </a:r>
            <a:r>
              <a:rPr lang="en-GB" dirty="0"/>
              <a:t>.</a:t>
            </a:r>
          </a:p>
          <a:p>
            <a:r>
              <a:rPr lang="en-GB" dirty="0"/>
              <a:t>Our ambassadors will play an important role in helping us communicate the message about pathways and qualifications – not only to other pupils, but also to parents, carers and our wider school community.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406450" y="896975"/>
            <a:ext cx="4331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400"/>
              <a:buNone/>
              <a:defRPr sz="33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491900" y="2986525"/>
            <a:ext cx="6160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idact Gothic"/>
              <a:buNone/>
              <a:defRPr sz="20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idact Gothic"/>
              <a:buNone/>
              <a:defRPr sz="20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idact Gothic"/>
              <a:buNone/>
              <a:defRPr sz="20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idact Gothic"/>
              <a:buNone/>
              <a:defRPr sz="20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idact Gothic"/>
              <a:buNone/>
              <a:defRPr sz="20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idact Gothic"/>
              <a:buNone/>
              <a:defRPr sz="20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idact Gothic"/>
              <a:buNone/>
              <a:defRPr sz="20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idact Gothic"/>
              <a:buNone/>
              <a:defRPr sz="20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2236436" y="-190137"/>
            <a:ext cx="4975928" cy="4761774"/>
            <a:chOff x="1451300" y="-1046625"/>
            <a:chExt cx="4423441" cy="4355812"/>
          </a:xfrm>
        </p:grpSpPr>
        <p:sp>
          <p:nvSpPr>
            <p:cNvPr id="13" name="Google Shape;13;p2"/>
            <p:cNvSpPr/>
            <p:nvPr/>
          </p:nvSpPr>
          <p:spPr>
            <a:xfrm>
              <a:off x="1490255" y="-621798"/>
              <a:ext cx="4190682" cy="3907465"/>
            </a:xfrm>
            <a:custGeom>
              <a:avLst/>
              <a:gdLst/>
              <a:ahLst/>
              <a:cxnLst/>
              <a:rect l="l" t="t" r="r" b="b"/>
              <a:pathLst>
                <a:path w="17105" h="15949" extrusionOk="0">
                  <a:moveTo>
                    <a:pt x="14826" y="760"/>
                  </a:moveTo>
                  <a:cubicBezTo>
                    <a:pt x="14953" y="760"/>
                    <a:pt x="15063" y="810"/>
                    <a:pt x="15158" y="896"/>
                  </a:cubicBezTo>
                  <a:cubicBezTo>
                    <a:pt x="15249" y="978"/>
                    <a:pt x="15285" y="1105"/>
                    <a:pt x="15295" y="1228"/>
                  </a:cubicBezTo>
                  <a:cubicBezTo>
                    <a:pt x="15295" y="1292"/>
                    <a:pt x="15281" y="1351"/>
                    <a:pt x="15254" y="1405"/>
                  </a:cubicBezTo>
                  <a:cubicBezTo>
                    <a:pt x="15235" y="1465"/>
                    <a:pt x="15199" y="1515"/>
                    <a:pt x="15158" y="1555"/>
                  </a:cubicBezTo>
                  <a:cubicBezTo>
                    <a:pt x="15072" y="1642"/>
                    <a:pt x="14944" y="1696"/>
                    <a:pt x="14826" y="1696"/>
                  </a:cubicBezTo>
                  <a:lnTo>
                    <a:pt x="14812" y="1696"/>
                  </a:lnTo>
                  <a:cubicBezTo>
                    <a:pt x="14685" y="1696"/>
                    <a:pt x="14571" y="1642"/>
                    <a:pt x="14481" y="1555"/>
                  </a:cubicBezTo>
                  <a:cubicBezTo>
                    <a:pt x="14390" y="1474"/>
                    <a:pt x="14349" y="1346"/>
                    <a:pt x="14344" y="1228"/>
                  </a:cubicBezTo>
                  <a:cubicBezTo>
                    <a:pt x="14340" y="1164"/>
                    <a:pt x="14353" y="1101"/>
                    <a:pt x="14385" y="1046"/>
                  </a:cubicBezTo>
                  <a:cubicBezTo>
                    <a:pt x="14403" y="987"/>
                    <a:pt x="14435" y="937"/>
                    <a:pt x="14481" y="896"/>
                  </a:cubicBezTo>
                  <a:cubicBezTo>
                    <a:pt x="14562" y="810"/>
                    <a:pt x="14690" y="760"/>
                    <a:pt x="14812" y="760"/>
                  </a:cubicBezTo>
                  <a:close/>
                  <a:moveTo>
                    <a:pt x="1474" y="937"/>
                  </a:moveTo>
                  <a:cubicBezTo>
                    <a:pt x="1602" y="937"/>
                    <a:pt x="1715" y="992"/>
                    <a:pt x="1806" y="1073"/>
                  </a:cubicBezTo>
                  <a:cubicBezTo>
                    <a:pt x="1897" y="1160"/>
                    <a:pt x="1938" y="1283"/>
                    <a:pt x="1943" y="1405"/>
                  </a:cubicBezTo>
                  <a:cubicBezTo>
                    <a:pt x="1943" y="1469"/>
                    <a:pt x="1929" y="1528"/>
                    <a:pt x="1902" y="1587"/>
                  </a:cubicBezTo>
                  <a:cubicBezTo>
                    <a:pt x="1884" y="1642"/>
                    <a:pt x="1852" y="1692"/>
                    <a:pt x="1806" y="1737"/>
                  </a:cubicBezTo>
                  <a:cubicBezTo>
                    <a:pt x="1720" y="1819"/>
                    <a:pt x="1593" y="1874"/>
                    <a:pt x="1474" y="1874"/>
                  </a:cubicBezTo>
                  <a:lnTo>
                    <a:pt x="1461" y="1874"/>
                  </a:lnTo>
                  <a:cubicBezTo>
                    <a:pt x="1333" y="1874"/>
                    <a:pt x="1220" y="1819"/>
                    <a:pt x="1129" y="1737"/>
                  </a:cubicBezTo>
                  <a:cubicBezTo>
                    <a:pt x="1038" y="1651"/>
                    <a:pt x="997" y="1528"/>
                    <a:pt x="992" y="1405"/>
                  </a:cubicBezTo>
                  <a:cubicBezTo>
                    <a:pt x="988" y="1342"/>
                    <a:pt x="1001" y="1283"/>
                    <a:pt x="1033" y="1223"/>
                  </a:cubicBezTo>
                  <a:cubicBezTo>
                    <a:pt x="1051" y="1169"/>
                    <a:pt x="1083" y="1119"/>
                    <a:pt x="1129" y="1073"/>
                  </a:cubicBezTo>
                  <a:cubicBezTo>
                    <a:pt x="1215" y="992"/>
                    <a:pt x="1338" y="937"/>
                    <a:pt x="1461" y="937"/>
                  </a:cubicBezTo>
                  <a:close/>
                  <a:moveTo>
                    <a:pt x="3325" y="937"/>
                  </a:moveTo>
                  <a:cubicBezTo>
                    <a:pt x="3925" y="937"/>
                    <a:pt x="3925" y="1874"/>
                    <a:pt x="3325" y="1874"/>
                  </a:cubicBezTo>
                  <a:cubicBezTo>
                    <a:pt x="2720" y="1874"/>
                    <a:pt x="2720" y="937"/>
                    <a:pt x="3325" y="937"/>
                  </a:cubicBezTo>
                  <a:close/>
                  <a:moveTo>
                    <a:pt x="13107" y="951"/>
                  </a:moveTo>
                  <a:cubicBezTo>
                    <a:pt x="13234" y="951"/>
                    <a:pt x="13348" y="1005"/>
                    <a:pt x="13439" y="1087"/>
                  </a:cubicBezTo>
                  <a:cubicBezTo>
                    <a:pt x="13530" y="1173"/>
                    <a:pt x="13571" y="1301"/>
                    <a:pt x="13576" y="1419"/>
                  </a:cubicBezTo>
                  <a:cubicBezTo>
                    <a:pt x="13580" y="1483"/>
                    <a:pt x="13566" y="1546"/>
                    <a:pt x="13535" y="1601"/>
                  </a:cubicBezTo>
                  <a:cubicBezTo>
                    <a:pt x="13516" y="1660"/>
                    <a:pt x="13485" y="1710"/>
                    <a:pt x="13439" y="1751"/>
                  </a:cubicBezTo>
                  <a:cubicBezTo>
                    <a:pt x="13439" y="1756"/>
                    <a:pt x="13435" y="1756"/>
                    <a:pt x="13430" y="1760"/>
                  </a:cubicBezTo>
                  <a:cubicBezTo>
                    <a:pt x="13430" y="1760"/>
                    <a:pt x="13425" y="1765"/>
                    <a:pt x="13425" y="1765"/>
                  </a:cubicBezTo>
                  <a:cubicBezTo>
                    <a:pt x="13339" y="1860"/>
                    <a:pt x="13216" y="1897"/>
                    <a:pt x="13093" y="1901"/>
                  </a:cubicBezTo>
                  <a:cubicBezTo>
                    <a:pt x="13086" y="1902"/>
                    <a:pt x="13078" y="1902"/>
                    <a:pt x="13070" y="1902"/>
                  </a:cubicBezTo>
                  <a:cubicBezTo>
                    <a:pt x="13015" y="1902"/>
                    <a:pt x="12963" y="1888"/>
                    <a:pt x="12912" y="1860"/>
                  </a:cubicBezTo>
                  <a:cubicBezTo>
                    <a:pt x="12857" y="1842"/>
                    <a:pt x="12807" y="1810"/>
                    <a:pt x="12762" y="1765"/>
                  </a:cubicBezTo>
                  <a:cubicBezTo>
                    <a:pt x="12680" y="1683"/>
                    <a:pt x="12625" y="1555"/>
                    <a:pt x="12625" y="1433"/>
                  </a:cubicBezTo>
                  <a:cubicBezTo>
                    <a:pt x="12625" y="1433"/>
                    <a:pt x="12625" y="1428"/>
                    <a:pt x="12625" y="1424"/>
                  </a:cubicBezTo>
                  <a:cubicBezTo>
                    <a:pt x="12634" y="1383"/>
                    <a:pt x="12639" y="1342"/>
                    <a:pt x="12643" y="1301"/>
                  </a:cubicBezTo>
                  <a:cubicBezTo>
                    <a:pt x="12661" y="1223"/>
                    <a:pt x="12711" y="1151"/>
                    <a:pt x="12766" y="1092"/>
                  </a:cubicBezTo>
                  <a:cubicBezTo>
                    <a:pt x="12852" y="996"/>
                    <a:pt x="12984" y="955"/>
                    <a:pt x="13107" y="951"/>
                  </a:cubicBezTo>
                  <a:close/>
                  <a:moveTo>
                    <a:pt x="5331" y="968"/>
                  </a:moveTo>
                  <a:cubicBezTo>
                    <a:pt x="5446" y="968"/>
                    <a:pt x="5555" y="1029"/>
                    <a:pt x="5640" y="1105"/>
                  </a:cubicBezTo>
                  <a:cubicBezTo>
                    <a:pt x="5685" y="1146"/>
                    <a:pt x="5717" y="1196"/>
                    <a:pt x="5735" y="1255"/>
                  </a:cubicBezTo>
                  <a:cubicBezTo>
                    <a:pt x="5763" y="1310"/>
                    <a:pt x="5776" y="1369"/>
                    <a:pt x="5776" y="1433"/>
                  </a:cubicBezTo>
                  <a:cubicBezTo>
                    <a:pt x="5776" y="1555"/>
                    <a:pt x="5722" y="1683"/>
                    <a:pt x="5640" y="1765"/>
                  </a:cubicBezTo>
                  <a:cubicBezTo>
                    <a:pt x="5635" y="1769"/>
                    <a:pt x="5626" y="1774"/>
                    <a:pt x="5622" y="1783"/>
                  </a:cubicBezTo>
                  <a:cubicBezTo>
                    <a:pt x="5535" y="1869"/>
                    <a:pt x="5417" y="1910"/>
                    <a:pt x="5294" y="1919"/>
                  </a:cubicBezTo>
                  <a:cubicBezTo>
                    <a:pt x="5290" y="1919"/>
                    <a:pt x="5286" y="1919"/>
                    <a:pt x="5281" y="1919"/>
                  </a:cubicBezTo>
                  <a:cubicBezTo>
                    <a:pt x="5159" y="1919"/>
                    <a:pt x="5050" y="1858"/>
                    <a:pt x="4962" y="1783"/>
                  </a:cubicBezTo>
                  <a:cubicBezTo>
                    <a:pt x="4917" y="1737"/>
                    <a:pt x="4885" y="1687"/>
                    <a:pt x="4867" y="1628"/>
                  </a:cubicBezTo>
                  <a:cubicBezTo>
                    <a:pt x="4835" y="1574"/>
                    <a:pt x="4821" y="1515"/>
                    <a:pt x="4826" y="1451"/>
                  </a:cubicBezTo>
                  <a:cubicBezTo>
                    <a:pt x="4826" y="1328"/>
                    <a:pt x="4876" y="1205"/>
                    <a:pt x="4962" y="1119"/>
                  </a:cubicBezTo>
                  <a:cubicBezTo>
                    <a:pt x="4967" y="1114"/>
                    <a:pt x="4971" y="1110"/>
                    <a:pt x="4976" y="1105"/>
                  </a:cubicBezTo>
                  <a:cubicBezTo>
                    <a:pt x="5067" y="1014"/>
                    <a:pt x="5185" y="973"/>
                    <a:pt x="5308" y="969"/>
                  </a:cubicBezTo>
                  <a:cubicBezTo>
                    <a:pt x="5316" y="968"/>
                    <a:pt x="5324" y="968"/>
                    <a:pt x="5331" y="968"/>
                  </a:cubicBezTo>
                  <a:close/>
                  <a:moveTo>
                    <a:pt x="9201" y="1073"/>
                  </a:moveTo>
                  <a:cubicBezTo>
                    <a:pt x="9328" y="1073"/>
                    <a:pt x="9442" y="1123"/>
                    <a:pt x="9533" y="1210"/>
                  </a:cubicBezTo>
                  <a:cubicBezTo>
                    <a:pt x="9624" y="1292"/>
                    <a:pt x="9665" y="1419"/>
                    <a:pt x="9669" y="1542"/>
                  </a:cubicBezTo>
                  <a:cubicBezTo>
                    <a:pt x="9669" y="1605"/>
                    <a:pt x="9655" y="1665"/>
                    <a:pt x="9628" y="1719"/>
                  </a:cubicBezTo>
                  <a:cubicBezTo>
                    <a:pt x="9610" y="1778"/>
                    <a:pt x="9578" y="1828"/>
                    <a:pt x="9533" y="1869"/>
                  </a:cubicBezTo>
                  <a:cubicBezTo>
                    <a:pt x="9446" y="1956"/>
                    <a:pt x="9319" y="2006"/>
                    <a:pt x="9201" y="2006"/>
                  </a:cubicBezTo>
                  <a:lnTo>
                    <a:pt x="9187" y="2006"/>
                  </a:lnTo>
                  <a:cubicBezTo>
                    <a:pt x="9060" y="2006"/>
                    <a:pt x="8946" y="1956"/>
                    <a:pt x="8855" y="1869"/>
                  </a:cubicBezTo>
                  <a:cubicBezTo>
                    <a:pt x="8764" y="1787"/>
                    <a:pt x="8723" y="1660"/>
                    <a:pt x="8719" y="1542"/>
                  </a:cubicBezTo>
                  <a:cubicBezTo>
                    <a:pt x="8714" y="1474"/>
                    <a:pt x="8728" y="1414"/>
                    <a:pt x="8760" y="1360"/>
                  </a:cubicBezTo>
                  <a:cubicBezTo>
                    <a:pt x="8778" y="1301"/>
                    <a:pt x="8810" y="1251"/>
                    <a:pt x="8855" y="1210"/>
                  </a:cubicBezTo>
                  <a:cubicBezTo>
                    <a:pt x="8942" y="1123"/>
                    <a:pt x="9064" y="1073"/>
                    <a:pt x="9187" y="1073"/>
                  </a:cubicBezTo>
                  <a:close/>
                  <a:moveTo>
                    <a:pt x="11215" y="1073"/>
                  </a:moveTo>
                  <a:cubicBezTo>
                    <a:pt x="11816" y="1073"/>
                    <a:pt x="11816" y="2006"/>
                    <a:pt x="11215" y="2006"/>
                  </a:cubicBezTo>
                  <a:cubicBezTo>
                    <a:pt x="10610" y="2006"/>
                    <a:pt x="10615" y="1073"/>
                    <a:pt x="11215" y="1073"/>
                  </a:cubicBezTo>
                  <a:close/>
                  <a:moveTo>
                    <a:pt x="7218" y="1101"/>
                  </a:moveTo>
                  <a:cubicBezTo>
                    <a:pt x="7345" y="1101"/>
                    <a:pt x="7459" y="1155"/>
                    <a:pt x="7550" y="1237"/>
                  </a:cubicBezTo>
                  <a:cubicBezTo>
                    <a:pt x="7641" y="1324"/>
                    <a:pt x="7682" y="1451"/>
                    <a:pt x="7686" y="1569"/>
                  </a:cubicBezTo>
                  <a:cubicBezTo>
                    <a:pt x="7686" y="1633"/>
                    <a:pt x="7673" y="1696"/>
                    <a:pt x="7645" y="1751"/>
                  </a:cubicBezTo>
                  <a:cubicBezTo>
                    <a:pt x="7627" y="1810"/>
                    <a:pt x="7595" y="1860"/>
                    <a:pt x="7550" y="1901"/>
                  </a:cubicBezTo>
                  <a:cubicBezTo>
                    <a:pt x="7464" y="1987"/>
                    <a:pt x="7336" y="2038"/>
                    <a:pt x="7218" y="2038"/>
                  </a:cubicBezTo>
                  <a:lnTo>
                    <a:pt x="7204" y="2038"/>
                  </a:lnTo>
                  <a:cubicBezTo>
                    <a:pt x="7077" y="2038"/>
                    <a:pt x="6963" y="1983"/>
                    <a:pt x="6872" y="1901"/>
                  </a:cubicBezTo>
                  <a:cubicBezTo>
                    <a:pt x="6781" y="1815"/>
                    <a:pt x="6740" y="1692"/>
                    <a:pt x="6736" y="1569"/>
                  </a:cubicBezTo>
                  <a:cubicBezTo>
                    <a:pt x="6731" y="1505"/>
                    <a:pt x="6745" y="1446"/>
                    <a:pt x="6777" y="1392"/>
                  </a:cubicBezTo>
                  <a:cubicBezTo>
                    <a:pt x="6795" y="1333"/>
                    <a:pt x="6827" y="1283"/>
                    <a:pt x="6872" y="1237"/>
                  </a:cubicBezTo>
                  <a:cubicBezTo>
                    <a:pt x="6959" y="1155"/>
                    <a:pt x="7082" y="1101"/>
                    <a:pt x="7204" y="1101"/>
                  </a:cubicBezTo>
                  <a:close/>
                  <a:moveTo>
                    <a:pt x="16072" y="0"/>
                  </a:moveTo>
                  <a:cubicBezTo>
                    <a:pt x="16072" y="0"/>
                    <a:pt x="14085" y="146"/>
                    <a:pt x="13421" y="191"/>
                  </a:cubicBezTo>
                  <a:cubicBezTo>
                    <a:pt x="12909" y="230"/>
                    <a:pt x="10083" y="371"/>
                    <a:pt x="8381" y="371"/>
                  </a:cubicBezTo>
                  <a:cubicBezTo>
                    <a:pt x="7877" y="371"/>
                    <a:pt x="7472" y="359"/>
                    <a:pt x="7254" y="328"/>
                  </a:cubicBezTo>
                  <a:cubicBezTo>
                    <a:pt x="6507" y="222"/>
                    <a:pt x="4724" y="195"/>
                    <a:pt x="3113" y="195"/>
                  </a:cubicBezTo>
                  <a:cubicBezTo>
                    <a:pt x="1467" y="195"/>
                    <a:pt x="1" y="223"/>
                    <a:pt x="1" y="223"/>
                  </a:cubicBezTo>
                  <a:cubicBezTo>
                    <a:pt x="342" y="878"/>
                    <a:pt x="224" y="13138"/>
                    <a:pt x="306" y="14257"/>
                  </a:cubicBezTo>
                  <a:cubicBezTo>
                    <a:pt x="383" y="15376"/>
                    <a:pt x="1906" y="15858"/>
                    <a:pt x="2243" y="15930"/>
                  </a:cubicBezTo>
                  <a:cubicBezTo>
                    <a:pt x="2308" y="15944"/>
                    <a:pt x="2595" y="15949"/>
                    <a:pt x="3019" y="15949"/>
                  </a:cubicBezTo>
                  <a:cubicBezTo>
                    <a:pt x="4785" y="15949"/>
                    <a:pt x="8919" y="15856"/>
                    <a:pt x="9223" y="15849"/>
                  </a:cubicBezTo>
                  <a:cubicBezTo>
                    <a:pt x="9605" y="15839"/>
                    <a:pt x="17104" y="15635"/>
                    <a:pt x="17104" y="15635"/>
                  </a:cubicBezTo>
                  <a:cubicBezTo>
                    <a:pt x="17104" y="15635"/>
                    <a:pt x="16891" y="14293"/>
                    <a:pt x="16818" y="13857"/>
                  </a:cubicBezTo>
                  <a:cubicBezTo>
                    <a:pt x="16750" y="13420"/>
                    <a:pt x="16391" y="10732"/>
                    <a:pt x="16336" y="10273"/>
                  </a:cubicBezTo>
                  <a:cubicBezTo>
                    <a:pt x="16286" y="9814"/>
                    <a:pt x="16068" y="5780"/>
                    <a:pt x="16054" y="5284"/>
                  </a:cubicBezTo>
                  <a:cubicBezTo>
                    <a:pt x="16045" y="4789"/>
                    <a:pt x="16072" y="0"/>
                    <a:pt x="160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715409" y="2703"/>
              <a:ext cx="3601708" cy="191343"/>
            </a:xfrm>
            <a:custGeom>
              <a:avLst/>
              <a:gdLst/>
              <a:ahLst/>
              <a:cxnLst/>
              <a:rect l="l" t="t" r="r" b="b"/>
              <a:pathLst>
                <a:path w="14701" h="781" extrusionOk="0">
                  <a:moveTo>
                    <a:pt x="14540" y="1"/>
                  </a:moveTo>
                  <a:cubicBezTo>
                    <a:pt x="14534" y="1"/>
                    <a:pt x="14528" y="1"/>
                    <a:pt x="14521" y="2"/>
                  </a:cubicBezTo>
                  <a:cubicBezTo>
                    <a:pt x="12176" y="369"/>
                    <a:pt x="9811" y="420"/>
                    <a:pt x="7446" y="420"/>
                  </a:cubicBezTo>
                  <a:cubicBezTo>
                    <a:pt x="6533" y="420"/>
                    <a:pt x="5621" y="412"/>
                    <a:pt x="4709" y="412"/>
                  </a:cubicBezTo>
                  <a:cubicBezTo>
                    <a:pt x="4230" y="412"/>
                    <a:pt x="3752" y="414"/>
                    <a:pt x="3275" y="421"/>
                  </a:cubicBezTo>
                  <a:cubicBezTo>
                    <a:pt x="2229" y="434"/>
                    <a:pt x="1178" y="466"/>
                    <a:pt x="137" y="562"/>
                  </a:cubicBezTo>
                  <a:cubicBezTo>
                    <a:pt x="9" y="575"/>
                    <a:pt x="1" y="781"/>
                    <a:pt x="125" y="781"/>
                  </a:cubicBezTo>
                  <a:cubicBezTo>
                    <a:pt x="129" y="781"/>
                    <a:pt x="133" y="780"/>
                    <a:pt x="137" y="780"/>
                  </a:cubicBezTo>
                  <a:cubicBezTo>
                    <a:pt x="1632" y="642"/>
                    <a:pt x="3132" y="613"/>
                    <a:pt x="4632" y="613"/>
                  </a:cubicBezTo>
                  <a:cubicBezTo>
                    <a:pt x="5759" y="613"/>
                    <a:pt x="6886" y="630"/>
                    <a:pt x="8013" y="630"/>
                  </a:cubicBezTo>
                  <a:cubicBezTo>
                    <a:pt x="9156" y="630"/>
                    <a:pt x="10298" y="612"/>
                    <a:pt x="11438" y="544"/>
                  </a:cubicBezTo>
                  <a:cubicBezTo>
                    <a:pt x="12488" y="480"/>
                    <a:pt x="13534" y="375"/>
                    <a:pt x="14576" y="212"/>
                  </a:cubicBezTo>
                  <a:cubicBezTo>
                    <a:pt x="14701" y="194"/>
                    <a:pt x="14658" y="1"/>
                    <a:pt x="14540" y="1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451300" y="-643113"/>
              <a:ext cx="4252912" cy="3952300"/>
            </a:xfrm>
            <a:custGeom>
              <a:avLst/>
              <a:gdLst/>
              <a:ahLst/>
              <a:cxnLst/>
              <a:rect l="l" t="t" r="r" b="b"/>
              <a:pathLst>
                <a:path w="17359" h="16132" extrusionOk="0">
                  <a:moveTo>
                    <a:pt x="1988" y="14103"/>
                  </a:moveTo>
                  <a:cubicBezTo>
                    <a:pt x="1952" y="14508"/>
                    <a:pt x="2106" y="14899"/>
                    <a:pt x="2293" y="15258"/>
                  </a:cubicBezTo>
                  <a:cubicBezTo>
                    <a:pt x="2434" y="15531"/>
                    <a:pt x="2616" y="15781"/>
                    <a:pt x="2861" y="15940"/>
                  </a:cubicBezTo>
                  <a:cubicBezTo>
                    <a:pt x="2684" y="15931"/>
                    <a:pt x="2511" y="15917"/>
                    <a:pt x="2334" y="15899"/>
                  </a:cubicBezTo>
                  <a:cubicBezTo>
                    <a:pt x="1774" y="15840"/>
                    <a:pt x="1301" y="15526"/>
                    <a:pt x="965" y="15085"/>
                  </a:cubicBezTo>
                  <a:cubicBezTo>
                    <a:pt x="797" y="14867"/>
                    <a:pt x="606" y="14567"/>
                    <a:pt x="519" y="14271"/>
                  </a:cubicBezTo>
                  <a:lnTo>
                    <a:pt x="519" y="14271"/>
                  </a:lnTo>
                  <a:cubicBezTo>
                    <a:pt x="683" y="14307"/>
                    <a:pt x="847" y="14325"/>
                    <a:pt x="1010" y="14325"/>
                  </a:cubicBezTo>
                  <a:cubicBezTo>
                    <a:pt x="1345" y="14325"/>
                    <a:pt x="1676" y="14250"/>
                    <a:pt x="1988" y="14103"/>
                  </a:cubicBezTo>
                  <a:close/>
                  <a:moveTo>
                    <a:pt x="16145" y="183"/>
                  </a:moveTo>
                  <a:lnTo>
                    <a:pt x="16145" y="183"/>
                  </a:lnTo>
                  <a:cubicBezTo>
                    <a:pt x="16086" y="4239"/>
                    <a:pt x="16090" y="8282"/>
                    <a:pt x="16650" y="12307"/>
                  </a:cubicBezTo>
                  <a:cubicBezTo>
                    <a:pt x="16804" y="13416"/>
                    <a:pt x="16982" y="14526"/>
                    <a:pt x="17163" y="15635"/>
                  </a:cubicBezTo>
                  <a:cubicBezTo>
                    <a:pt x="13816" y="15726"/>
                    <a:pt x="10474" y="15817"/>
                    <a:pt x="7131" y="15908"/>
                  </a:cubicBezTo>
                  <a:cubicBezTo>
                    <a:pt x="6372" y="15926"/>
                    <a:pt x="5612" y="15945"/>
                    <a:pt x="4848" y="15949"/>
                  </a:cubicBezTo>
                  <a:cubicBezTo>
                    <a:pt x="4451" y="15953"/>
                    <a:pt x="4051" y="15960"/>
                    <a:pt x="3652" y="15960"/>
                  </a:cubicBezTo>
                  <a:cubicBezTo>
                    <a:pt x="3558" y="15960"/>
                    <a:pt x="3464" y="15959"/>
                    <a:pt x="3370" y="15958"/>
                  </a:cubicBezTo>
                  <a:cubicBezTo>
                    <a:pt x="3357" y="15945"/>
                    <a:pt x="3343" y="15931"/>
                    <a:pt x="3320" y="15931"/>
                  </a:cubicBezTo>
                  <a:cubicBezTo>
                    <a:pt x="2893" y="15854"/>
                    <a:pt x="2634" y="15531"/>
                    <a:pt x="2447" y="15167"/>
                  </a:cubicBezTo>
                  <a:cubicBezTo>
                    <a:pt x="2256" y="14799"/>
                    <a:pt x="2088" y="14385"/>
                    <a:pt x="2188" y="13966"/>
                  </a:cubicBezTo>
                  <a:cubicBezTo>
                    <a:pt x="2203" y="13909"/>
                    <a:pt x="2154" y="13854"/>
                    <a:pt x="2100" y="13854"/>
                  </a:cubicBezTo>
                  <a:cubicBezTo>
                    <a:pt x="2085" y="13854"/>
                    <a:pt x="2070" y="13858"/>
                    <a:pt x="2056" y="13866"/>
                  </a:cubicBezTo>
                  <a:cubicBezTo>
                    <a:pt x="1729" y="14053"/>
                    <a:pt x="1373" y="14147"/>
                    <a:pt x="1010" y="14147"/>
                  </a:cubicBezTo>
                  <a:cubicBezTo>
                    <a:pt x="833" y="14147"/>
                    <a:pt x="655" y="14125"/>
                    <a:pt x="478" y="14080"/>
                  </a:cubicBezTo>
                  <a:cubicBezTo>
                    <a:pt x="478" y="14057"/>
                    <a:pt x="474" y="14039"/>
                    <a:pt x="474" y="14016"/>
                  </a:cubicBezTo>
                  <a:cubicBezTo>
                    <a:pt x="465" y="10483"/>
                    <a:pt x="542" y="6949"/>
                    <a:pt x="483" y="3416"/>
                  </a:cubicBezTo>
                  <a:cubicBezTo>
                    <a:pt x="478" y="2911"/>
                    <a:pt x="460" y="2402"/>
                    <a:pt x="415" y="1897"/>
                  </a:cubicBezTo>
                  <a:cubicBezTo>
                    <a:pt x="396" y="1692"/>
                    <a:pt x="374" y="1488"/>
                    <a:pt x="346" y="1283"/>
                  </a:cubicBezTo>
                  <a:cubicBezTo>
                    <a:pt x="333" y="1174"/>
                    <a:pt x="319" y="1069"/>
                    <a:pt x="301" y="960"/>
                  </a:cubicBezTo>
                  <a:cubicBezTo>
                    <a:pt x="283" y="851"/>
                    <a:pt x="196" y="647"/>
                    <a:pt x="224" y="537"/>
                  </a:cubicBezTo>
                  <a:cubicBezTo>
                    <a:pt x="268" y="329"/>
                    <a:pt x="496" y="304"/>
                    <a:pt x="711" y="304"/>
                  </a:cubicBezTo>
                  <a:cubicBezTo>
                    <a:pt x="780" y="304"/>
                    <a:pt x="848" y="306"/>
                    <a:pt x="908" y="306"/>
                  </a:cubicBezTo>
                  <a:cubicBezTo>
                    <a:pt x="926" y="306"/>
                    <a:pt x="944" y="306"/>
                    <a:pt x="960" y="305"/>
                  </a:cubicBezTo>
                  <a:cubicBezTo>
                    <a:pt x="1219" y="296"/>
                    <a:pt x="1479" y="287"/>
                    <a:pt x="1738" y="287"/>
                  </a:cubicBezTo>
                  <a:cubicBezTo>
                    <a:pt x="1884" y="285"/>
                    <a:pt x="2030" y="284"/>
                    <a:pt x="2175" y="284"/>
                  </a:cubicBezTo>
                  <a:cubicBezTo>
                    <a:pt x="2551" y="284"/>
                    <a:pt x="2925" y="291"/>
                    <a:pt x="3302" y="301"/>
                  </a:cubicBezTo>
                  <a:cubicBezTo>
                    <a:pt x="5331" y="360"/>
                    <a:pt x="7354" y="546"/>
                    <a:pt x="9382" y="565"/>
                  </a:cubicBezTo>
                  <a:cubicBezTo>
                    <a:pt x="9483" y="566"/>
                    <a:pt x="9583" y="566"/>
                    <a:pt x="9683" y="566"/>
                  </a:cubicBezTo>
                  <a:cubicBezTo>
                    <a:pt x="11838" y="566"/>
                    <a:pt x="13994" y="339"/>
                    <a:pt x="16145" y="183"/>
                  </a:cubicBezTo>
                  <a:close/>
                  <a:moveTo>
                    <a:pt x="16238" y="0"/>
                  </a:moveTo>
                  <a:cubicBezTo>
                    <a:pt x="16236" y="0"/>
                    <a:pt x="16234" y="1"/>
                    <a:pt x="16231" y="1"/>
                  </a:cubicBezTo>
                  <a:cubicBezTo>
                    <a:pt x="14139" y="151"/>
                    <a:pt x="12038" y="374"/>
                    <a:pt x="9942" y="387"/>
                  </a:cubicBezTo>
                  <a:cubicBezTo>
                    <a:pt x="9850" y="388"/>
                    <a:pt x="9759" y="388"/>
                    <a:pt x="9667" y="388"/>
                  </a:cubicBezTo>
                  <a:cubicBezTo>
                    <a:pt x="7635" y="388"/>
                    <a:pt x="5607" y="202"/>
                    <a:pt x="3580" y="133"/>
                  </a:cubicBezTo>
                  <a:cubicBezTo>
                    <a:pt x="3071" y="115"/>
                    <a:pt x="2560" y="102"/>
                    <a:pt x="2051" y="102"/>
                  </a:cubicBezTo>
                  <a:cubicBezTo>
                    <a:pt x="1500" y="102"/>
                    <a:pt x="949" y="117"/>
                    <a:pt x="401" y="160"/>
                  </a:cubicBezTo>
                  <a:cubicBezTo>
                    <a:pt x="137" y="178"/>
                    <a:pt x="1" y="274"/>
                    <a:pt x="42" y="551"/>
                  </a:cubicBezTo>
                  <a:cubicBezTo>
                    <a:pt x="119" y="1092"/>
                    <a:pt x="219" y="1624"/>
                    <a:pt x="255" y="2170"/>
                  </a:cubicBezTo>
                  <a:cubicBezTo>
                    <a:pt x="392" y="4098"/>
                    <a:pt x="319" y="6058"/>
                    <a:pt x="310" y="7991"/>
                  </a:cubicBezTo>
                  <a:cubicBezTo>
                    <a:pt x="301" y="10001"/>
                    <a:pt x="287" y="12011"/>
                    <a:pt x="296" y="14021"/>
                  </a:cubicBezTo>
                  <a:cubicBezTo>
                    <a:pt x="305" y="14312"/>
                    <a:pt x="469" y="14626"/>
                    <a:pt x="610" y="14876"/>
                  </a:cubicBezTo>
                  <a:cubicBezTo>
                    <a:pt x="851" y="15294"/>
                    <a:pt x="1197" y="15672"/>
                    <a:pt x="1638" y="15886"/>
                  </a:cubicBezTo>
                  <a:cubicBezTo>
                    <a:pt x="1961" y="16045"/>
                    <a:pt x="2306" y="16081"/>
                    <a:pt x="2666" y="16099"/>
                  </a:cubicBezTo>
                  <a:cubicBezTo>
                    <a:pt x="3125" y="16127"/>
                    <a:pt x="3584" y="16131"/>
                    <a:pt x="4048" y="16131"/>
                  </a:cubicBezTo>
                  <a:cubicBezTo>
                    <a:pt x="4152" y="16131"/>
                    <a:pt x="4255" y="16132"/>
                    <a:pt x="4359" y="16132"/>
                  </a:cubicBezTo>
                  <a:cubicBezTo>
                    <a:pt x="6670" y="16132"/>
                    <a:pt x="8986" y="16037"/>
                    <a:pt x="11297" y="15972"/>
                  </a:cubicBezTo>
                  <a:cubicBezTo>
                    <a:pt x="13289" y="15917"/>
                    <a:pt x="15276" y="15863"/>
                    <a:pt x="17263" y="15813"/>
                  </a:cubicBezTo>
                  <a:cubicBezTo>
                    <a:pt x="17327" y="15808"/>
                    <a:pt x="17359" y="15754"/>
                    <a:pt x="17350" y="15699"/>
                  </a:cubicBezTo>
                  <a:cubicBezTo>
                    <a:pt x="17022" y="13675"/>
                    <a:pt x="16695" y="11652"/>
                    <a:pt x="16513" y="9605"/>
                  </a:cubicBezTo>
                  <a:cubicBezTo>
                    <a:pt x="16336" y="7600"/>
                    <a:pt x="16290" y="5581"/>
                    <a:pt x="16290" y="3562"/>
                  </a:cubicBezTo>
                  <a:cubicBezTo>
                    <a:pt x="16290" y="2406"/>
                    <a:pt x="16304" y="1247"/>
                    <a:pt x="16322" y="87"/>
                  </a:cubicBezTo>
                  <a:cubicBezTo>
                    <a:pt x="16322" y="44"/>
                    <a:pt x="16285" y="0"/>
                    <a:pt x="162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1680864" y="-415264"/>
              <a:ext cx="351571" cy="273662"/>
            </a:xfrm>
            <a:custGeom>
              <a:avLst/>
              <a:gdLst/>
              <a:ahLst/>
              <a:cxnLst/>
              <a:rect l="l" t="t" r="r" b="b"/>
              <a:pathLst>
                <a:path w="1435" h="1117" extrusionOk="0">
                  <a:moveTo>
                    <a:pt x="810" y="121"/>
                  </a:moveTo>
                  <a:lnTo>
                    <a:pt x="810" y="121"/>
                  </a:lnTo>
                  <a:cubicBezTo>
                    <a:pt x="1276" y="142"/>
                    <a:pt x="1258" y="990"/>
                    <a:pt x="743" y="990"/>
                  </a:cubicBezTo>
                  <a:cubicBezTo>
                    <a:pt x="700" y="990"/>
                    <a:pt x="655" y="984"/>
                    <a:pt x="605" y="972"/>
                  </a:cubicBezTo>
                  <a:cubicBezTo>
                    <a:pt x="355" y="913"/>
                    <a:pt x="132" y="740"/>
                    <a:pt x="246" y="458"/>
                  </a:cubicBezTo>
                  <a:cubicBezTo>
                    <a:pt x="317" y="272"/>
                    <a:pt x="467" y="124"/>
                    <a:pt x="663" y="124"/>
                  </a:cubicBezTo>
                  <a:cubicBezTo>
                    <a:pt x="693" y="124"/>
                    <a:pt x="724" y="128"/>
                    <a:pt x="755" y="135"/>
                  </a:cubicBezTo>
                  <a:cubicBezTo>
                    <a:pt x="760" y="136"/>
                    <a:pt x="764" y="136"/>
                    <a:pt x="767" y="136"/>
                  </a:cubicBezTo>
                  <a:cubicBezTo>
                    <a:pt x="785" y="136"/>
                    <a:pt x="799" y="129"/>
                    <a:pt x="810" y="121"/>
                  </a:cubicBezTo>
                  <a:close/>
                  <a:moveTo>
                    <a:pt x="784" y="1"/>
                  </a:moveTo>
                  <a:cubicBezTo>
                    <a:pt x="755" y="1"/>
                    <a:pt x="724" y="3"/>
                    <a:pt x="692" y="8"/>
                  </a:cubicBezTo>
                  <a:cubicBezTo>
                    <a:pt x="683" y="7"/>
                    <a:pt x="675" y="7"/>
                    <a:pt x="666" y="7"/>
                  </a:cubicBezTo>
                  <a:cubicBezTo>
                    <a:pt x="401" y="7"/>
                    <a:pt x="189" y="211"/>
                    <a:pt x="110" y="471"/>
                  </a:cubicBezTo>
                  <a:cubicBezTo>
                    <a:pt x="1" y="844"/>
                    <a:pt x="360" y="1072"/>
                    <a:pt x="687" y="1113"/>
                  </a:cubicBezTo>
                  <a:cubicBezTo>
                    <a:pt x="711" y="1115"/>
                    <a:pt x="734" y="1117"/>
                    <a:pt x="757" y="1117"/>
                  </a:cubicBezTo>
                  <a:cubicBezTo>
                    <a:pt x="1405" y="1117"/>
                    <a:pt x="1434" y="1"/>
                    <a:pt x="784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145381" y="-416979"/>
              <a:ext cx="318987" cy="277092"/>
            </a:xfrm>
            <a:custGeom>
              <a:avLst/>
              <a:gdLst/>
              <a:ahLst/>
              <a:cxnLst/>
              <a:rect l="l" t="t" r="r" b="b"/>
              <a:pathLst>
                <a:path w="1302" h="1131" extrusionOk="0">
                  <a:moveTo>
                    <a:pt x="686" y="118"/>
                  </a:moveTo>
                  <a:cubicBezTo>
                    <a:pt x="718" y="118"/>
                    <a:pt x="750" y="121"/>
                    <a:pt x="783" y="128"/>
                  </a:cubicBezTo>
                  <a:cubicBezTo>
                    <a:pt x="1060" y="187"/>
                    <a:pt x="1201" y="483"/>
                    <a:pt x="1051" y="729"/>
                  </a:cubicBezTo>
                  <a:cubicBezTo>
                    <a:pt x="957" y="884"/>
                    <a:pt x="761" y="1008"/>
                    <a:pt x="574" y="1008"/>
                  </a:cubicBezTo>
                  <a:cubicBezTo>
                    <a:pt x="537" y="1008"/>
                    <a:pt x="500" y="1003"/>
                    <a:pt x="465" y="992"/>
                  </a:cubicBezTo>
                  <a:cubicBezTo>
                    <a:pt x="233" y="920"/>
                    <a:pt x="110" y="578"/>
                    <a:pt x="224" y="369"/>
                  </a:cubicBezTo>
                  <a:cubicBezTo>
                    <a:pt x="228" y="356"/>
                    <a:pt x="233" y="342"/>
                    <a:pt x="228" y="333"/>
                  </a:cubicBezTo>
                  <a:cubicBezTo>
                    <a:pt x="355" y="214"/>
                    <a:pt x="514" y="118"/>
                    <a:pt x="686" y="118"/>
                  </a:cubicBezTo>
                  <a:close/>
                  <a:moveTo>
                    <a:pt x="698" y="0"/>
                  </a:moveTo>
                  <a:cubicBezTo>
                    <a:pt x="478" y="0"/>
                    <a:pt x="263" y="122"/>
                    <a:pt x="105" y="283"/>
                  </a:cubicBezTo>
                  <a:cubicBezTo>
                    <a:pt x="83" y="306"/>
                    <a:pt x="87" y="333"/>
                    <a:pt x="96" y="356"/>
                  </a:cubicBezTo>
                  <a:cubicBezTo>
                    <a:pt x="1" y="601"/>
                    <a:pt x="110" y="942"/>
                    <a:pt x="337" y="1074"/>
                  </a:cubicBezTo>
                  <a:cubicBezTo>
                    <a:pt x="407" y="1113"/>
                    <a:pt x="483" y="1130"/>
                    <a:pt x="562" y="1130"/>
                  </a:cubicBezTo>
                  <a:cubicBezTo>
                    <a:pt x="776" y="1130"/>
                    <a:pt x="1003" y="1001"/>
                    <a:pt x="1120" y="838"/>
                  </a:cubicBezTo>
                  <a:cubicBezTo>
                    <a:pt x="1301" y="592"/>
                    <a:pt x="1256" y="237"/>
                    <a:pt x="988" y="78"/>
                  </a:cubicBezTo>
                  <a:cubicBezTo>
                    <a:pt x="893" y="24"/>
                    <a:pt x="795" y="0"/>
                    <a:pt x="698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622393" y="-410119"/>
              <a:ext cx="338832" cy="288117"/>
            </a:xfrm>
            <a:custGeom>
              <a:avLst/>
              <a:gdLst/>
              <a:ahLst/>
              <a:cxnLst/>
              <a:rect l="l" t="t" r="r" b="b"/>
              <a:pathLst>
                <a:path w="1383" h="1176" extrusionOk="0">
                  <a:moveTo>
                    <a:pt x="683" y="121"/>
                  </a:moveTo>
                  <a:cubicBezTo>
                    <a:pt x="739" y="121"/>
                    <a:pt x="796" y="129"/>
                    <a:pt x="851" y="146"/>
                  </a:cubicBezTo>
                  <a:cubicBezTo>
                    <a:pt x="851" y="150"/>
                    <a:pt x="855" y="150"/>
                    <a:pt x="860" y="155"/>
                  </a:cubicBezTo>
                  <a:cubicBezTo>
                    <a:pt x="1105" y="296"/>
                    <a:pt x="1237" y="496"/>
                    <a:pt x="1073" y="769"/>
                  </a:cubicBezTo>
                  <a:cubicBezTo>
                    <a:pt x="975" y="933"/>
                    <a:pt x="811" y="1057"/>
                    <a:pt x="631" y="1057"/>
                  </a:cubicBezTo>
                  <a:cubicBezTo>
                    <a:pt x="561" y="1057"/>
                    <a:pt x="490" y="1038"/>
                    <a:pt x="419" y="996"/>
                  </a:cubicBezTo>
                  <a:cubicBezTo>
                    <a:pt x="200" y="864"/>
                    <a:pt x="137" y="555"/>
                    <a:pt x="269" y="337"/>
                  </a:cubicBezTo>
                  <a:cubicBezTo>
                    <a:pt x="360" y="191"/>
                    <a:pt x="519" y="121"/>
                    <a:pt x="683" y="121"/>
                  </a:cubicBezTo>
                  <a:close/>
                  <a:moveTo>
                    <a:pt x="685" y="0"/>
                  </a:moveTo>
                  <a:cubicBezTo>
                    <a:pt x="462" y="0"/>
                    <a:pt x="244" y="115"/>
                    <a:pt x="141" y="328"/>
                  </a:cubicBezTo>
                  <a:cubicBezTo>
                    <a:pt x="0" y="619"/>
                    <a:pt x="118" y="987"/>
                    <a:pt x="410" y="1123"/>
                  </a:cubicBezTo>
                  <a:cubicBezTo>
                    <a:pt x="485" y="1160"/>
                    <a:pt x="560" y="1176"/>
                    <a:pt x="633" y="1176"/>
                  </a:cubicBezTo>
                  <a:cubicBezTo>
                    <a:pt x="853" y="1176"/>
                    <a:pt x="1052" y="1026"/>
                    <a:pt x="1178" y="828"/>
                  </a:cubicBezTo>
                  <a:cubicBezTo>
                    <a:pt x="1383" y="500"/>
                    <a:pt x="1224" y="232"/>
                    <a:pt x="928" y="55"/>
                  </a:cubicBezTo>
                  <a:cubicBezTo>
                    <a:pt x="919" y="50"/>
                    <a:pt x="914" y="41"/>
                    <a:pt x="901" y="37"/>
                  </a:cubicBezTo>
                  <a:cubicBezTo>
                    <a:pt x="831" y="12"/>
                    <a:pt x="758" y="0"/>
                    <a:pt x="685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084706" y="-378270"/>
              <a:ext cx="352551" cy="273417"/>
            </a:xfrm>
            <a:custGeom>
              <a:avLst/>
              <a:gdLst/>
              <a:ahLst/>
              <a:cxnLst/>
              <a:rect l="l" t="t" r="r" b="b"/>
              <a:pathLst>
                <a:path w="1439" h="1116" extrusionOk="0">
                  <a:moveTo>
                    <a:pt x="815" y="120"/>
                  </a:moveTo>
                  <a:lnTo>
                    <a:pt x="815" y="120"/>
                  </a:lnTo>
                  <a:cubicBezTo>
                    <a:pt x="1277" y="146"/>
                    <a:pt x="1257" y="993"/>
                    <a:pt x="744" y="993"/>
                  </a:cubicBezTo>
                  <a:cubicBezTo>
                    <a:pt x="702" y="993"/>
                    <a:pt x="658" y="987"/>
                    <a:pt x="610" y="975"/>
                  </a:cubicBezTo>
                  <a:cubicBezTo>
                    <a:pt x="355" y="912"/>
                    <a:pt x="137" y="743"/>
                    <a:pt x="246" y="457"/>
                  </a:cubicBezTo>
                  <a:cubicBezTo>
                    <a:pt x="321" y="271"/>
                    <a:pt x="472" y="123"/>
                    <a:pt x="668" y="123"/>
                  </a:cubicBezTo>
                  <a:cubicBezTo>
                    <a:pt x="697" y="123"/>
                    <a:pt x="728" y="127"/>
                    <a:pt x="760" y="134"/>
                  </a:cubicBezTo>
                  <a:cubicBezTo>
                    <a:pt x="766" y="135"/>
                    <a:pt x="771" y="136"/>
                    <a:pt x="776" y="136"/>
                  </a:cubicBezTo>
                  <a:cubicBezTo>
                    <a:pt x="792" y="136"/>
                    <a:pt x="804" y="131"/>
                    <a:pt x="815" y="120"/>
                  </a:cubicBezTo>
                  <a:close/>
                  <a:moveTo>
                    <a:pt x="785" y="0"/>
                  </a:moveTo>
                  <a:cubicBezTo>
                    <a:pt x="757" y="0"/>
                    <a:pt x="727" y="2"/>
                    <a:pt x="696" y="7"/>
                  </a:cubicBezTo>
                  <a:cubicBezTo>
                    <a:pt x="688" y="6"/>
                    <a:pt x="679" y="6"/>
                    <a:pt x="671" y="6"/>
                  </a:cubicBezTo>
                  <a:cubicBezTo>
                    <a:pt x="405" y="6"/>
                    <a:pt x="194" y="211"/>
                    <a:pt x="114" y="471"/>
                  </a:cubicBezTo>
                  <a:cubicBezTo>
                    <a:pt x="1" y="843"/>
                    <a:pt x="360" y="1071"/>
                    <a:pt x="692" y="1112"/>
                  </a:cubicBezTo>
                  <a:cubicBezTo>
                    <a:pt x="716" y="1114"/>
                    <a:pt x="739" y="1116"/>
                    <a:pt x="762" y="1116"/>
                  </a:cubicBezTo>
                  <a:cubicBezTo>
                    <a:pt x="1410" y="1116"/>
                    <a:pt x="1439" y="0"/>
                    <a:pt x="785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585973" y="-379985"/>
              <a:ext cx="318987" cy="277337"/>
            </a:xfrm>
            <a:custGeom>
              <a:avLst/>
              <a:gdLst/>
              <a:ahLst/>
              <a:cxnLst/>
              <a:rect l="l" t="t" r="r" b="b"/>
              <a:pathLst>
                <a:path w="1302" h="1132" extrusionOk="0">
                  <a:moveTo>
                    <a:pt x="686" y="117"/>
                  </a:moveTo>
                  <a:cubicBezTo>
                    <a:pt x="718" y="117"/>
                    <a:pt x="750" y="120"/>
                    <a:pt x="783" y="127"/>
                  </a:cubicBezTo>
                  <a:cubicBezTo>
                    <a:pt x="1061" y="186"/>
                    <a:pt x="1202" y="482"/>
                    <a:pt x="1051" y="732"/>
                  </a:cubicBezTo>
                  <a:cubicBezTo>
                    <a:pt x="961" y="884"/>
                    <a:pt x="762" y="1007"/>
                    <a:pt x="575" y="1007"/>
                  </a:cubicBezTo>
                  <a:cubicBezTo>
                    <a:pt x="537" y="1007"/>
                    <a:pt x="500" y="1002"/>
                    <a:pt x="465" y="991"/>
                  </a:cubicBezTo>
                  <a:cubicBezTo>
                    <a:pt x="233" y="923"/>
                    <a:pt x="110" y="578"/>
                    <a:pt x="224" y="368"/>
                  </a:cubicBezTo>
                  <a:cubicBezTo>
                    <a:pt x="233" y="355"/>
                    <a:pt x="233" y="346"/>
                    <a:pt x="228" y="332"/>
                  </a:cubicBezTo>
                  <a:cubicBezTo>
                    <a:pt x="355" y="213"/>
                    <a:pt x="514" y="117"/>
                    <a:pt x="686" y="117"/>
                  </a:cubicBezTo>
                  <a:close/>
                  <a:moveTo>
                    <a:pt x="702" y="0"/>
                  </a:moveTo>
                  <a:cubicBezTo>
                    <a:pt x="480" y="0"/>
                    <a:pt x="264" y="125"/>
                    <a:pt x="106" y="287"/>
                  </a:cubicBezTo>
                  <a:cubicBezTo>
                    <a:pt x="83" y="309"/>
                    <a:pt x="87" y="337"/>
                    <a:pt x="101" y="355"/>
                  </a:cubicBezTo>
                  <a:cubicBezTo>
                    <a:pt x="1" y="600"/>
                    <a:pt x="110" y="941"/>
                    <a:pt x="342" y="1073"/>
                  </a:cubicBezTo>
                  <a:cubicBezTo>
                    <a:pt x="411" y="1114"/>
                    <a:pt x="487" y="1131"/>
                    <a:pt x="566" y="1131"/>
                  </a:cubicBezTo>
                  <a:cubicBezTo>
                    <a:pt x="779" y="1131"/>
                    <a:pt x="1007" y="1001"/>
                    <a:pt x="1120" y="841"/>
                  </a:cubicBezTo>
                  <a:cubicBezTo>
                    <a:pt x="1302" y="596"/>
                    <a:pt x="1256" y="236"/>
                    <a:pt x="988" y="77"/>
                  </a:cubicBezTo>
                  <a:cubicBezTo>
                    <a:pt x="894" y="24"/>
                    <a:pt x="798" y="0"/>
                    <a:pt x="702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070825" y="-385620"/>
              <a:ext cx="340057" cy="287627"/>
            </a:xfrm>
            <a:custGeom>
              <a:avLst/>
              <a:gdLst/>
              <a:ahLst/>
              <a:cxnLst/>
              <a:rect l="l" t="t" r="r" b="b"/>
              <a:pathLst>
                <a:path w="1388" h="1174" extrusionOk="0">
                  <a:moveTo>
                    <a:pt x="684" y="119"/>
                  </a:moveTo>
                  <a:cubicBezTo>
                    <a:pt x="740" y="119"/>
                    <a:pt x="796" y="128"/>
                    <a:pt x="851" y="146"/>
                  </a:cubicBezTo>
                  <a:cubicBezTo>
                    <a:pt x="855" y="146"/>
                    <a:pt x="855" y="150"/>
                    <a:pt x="860" y="155"/>
                  </a:cubicBezTo>
                  <a:cubicBezTo>
                    <a:pt x="1105" y="296"/>
                    <a:pt x="1242" y="496"/>
                    <a:pt x="1078" y="769"/>
                  </a:cubicBezTo>
                  <a:cubicBezTo>
                    <a:pt x="980" y="933"/>
                    <a:pt x="813" y="1057"/>
                    <a:pt x="633" y="1057"/>
                  </a:cubicBezTo>
                  <a:cubicBezTo>
                    <a:pt x="564" y="1057"/>
                    <a:pt x="493" y="1038"/>
                    <a:pt x="423" y="996"/>
                  </a:cubicBezTo>
                  <a:cubicBezTo>
                    <a:pt x="200" y="860"/>
                    <a:pt x="141" y="555"/>
                    <a:pt x="273" y="337"/>
                  </a:cubicBezTo>
                  <a:cubicBezTo>
                    <a:pt x="364" y="192"/>
                    <a:pt x="523" y="119"/>
                    <a:pt x="684" y="119"/>
                  </a:cubicBezTo>
                  <a:close/>
                  <a:moveTo>
                    <a:pt x="685" y="0"/>
                  </a:moveTo>
                  <a:cubicBezTo>
                    <a:pt x="462" y="0"/>
                    <a:pt x="244" y="115"/>
                    <a:pt x="141" y="328"/>
                  </a:cubicBezTo>
                  <a:cubicBezTo>
                    <a:pt x="0" y="619"/>
                    <a:pt x="118" y="987"/>
                    <a:pt x="409" y="1124"/>
                  </a:cubicBezTo>
                  <a:cubicBezTo>
                    <a:pt x="486" y="1158"/>
                    <a:pt x="561" y="1174"/>
                    <a:pt x="634" y="1174"/>
                  </a:cubicBezTo>
                  <a:cubicBezTo>
                    <a:pt x="856" y="1174"/>
                    <a:pt x="1055" y="1027"/>
                    <a:pt x="1178" y="828"/>
                  </a:cubicBezTo>
                  <a:cubicBezTo>
                    <a:pt x="1387" y="501"/>
                    <a:pt x="1228" y="228"/>
                    <a:pt x="928" y="55"/>
                  </a:cubicBezTo>
                  <a:cubicBezTo>
                    <a:pt x="923" y="46"/>
                    <a:pt x="914" y="41"/>
                    <a:pt x="901" y="37"/>
                  </a:cubicBezTo>
                  <a:cubicBezTo>
                    <a:pt x="831" y="12"/>
                    <a:pt x="758" y="0"/>
                    <a:pt x="685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528728" y="-406199"/>
              <a:ext cx="351326" cy="273662"/>
            </a:xfrm>
            <a:custGeom>
              <a:avLst/>
              <a:gdLst/>
              <a:ahLst/>
              <a:cxnLst/>
              <a:rect l="l" t="t" r="r" b="b"/>
              <a:pathLst>
                <a:path w="1434" h="1117" extrusionOk="0">
                  <a:moveTo>
                    <a:pt x="810" y="121"/>
                  </a:moveTo>
                  <a:cubicBezTo>
                    <a:pt x="1277" y="146"/>
                    <a:pt x="1253" y="993"/>
                    <a:pt x="739" y="993"/>
                  </a:cubicBezTo>
                  <a:cubicBezTo>
                    <a:pt x="698" y="993"/>
                    <a:pt x="653" y="987"/>
                    <a:pt x="605" y="976"/>
                  </a:cubicBezTo>
                  <a:cubicBezTo>
                    <a:pt x="355" y="912"/>
                    <a:pt x="132" y="739"/>
                    <a:pt x="246" y="457"/>
                  </a:cubicBezTo>
                  <a:cubicBezTo>
                    <a:pt x="317" y="272"/>
                    <a:pt x="467" y="124"/>
                    <a:pt x="663" y="124"/>
                  </a:cubicBezTo>
                  <a:cubicBezTo>
                    <a:pt x="693" y="124"/>
                    <a:pt x="723" y="127"/>
                    <a:pt x="755" y="134"/>
                  </a:cubicBezTo>
                  <a:cubicBezTo>
                    <a:pt x="761" y="135"/>
                    <a:pt x="766" y="136"/>
                    <a:pt x="771" y="136"/>
                  </a:cubicBezTo>
                  <a:cubicBezTo>
                    <a:pt x="787" y="136"/>
                    <a:pt x="799" y="131"/>
                    <a:pt x="810" y="121"/>
                  </a:cubicBezTo>
                  <a:close/>
                  <a:moveTo>
                    <a:pt x="781" y="0"/>
                  </a:moveTo>
                  <a:cubicBezTo>
                    <a:pt x="752" y="0"/>
                    <a:pt x="722" y="3"/>
                    <a:pt x="691" y="7"/>
                  </a:cubicBezTo>
                  <a:cubicBezTo>
                    <a:pt x="683" y="7"/>
                    <a:pt x="674" y="6"/>
                    <a:pt x="666" y="6"/>
                  </a:cubicBezTo>
                  <a:cubicBezTo>
                    <a:pt x="400" y="6"/>
                    <a:pt x="189" y="211"/>
                    <a:pt x="109" y="471"/>
                  </a:cubicBezTo>
                  <a:cubicBezTo>
                    <a:pt x="0" y="844"/>
                    <a:pt x="355" y="1071"/>
                    <a:pt x="687" y="1112"/>
                  </a:cubicBezTo>
                  <a:cubicBezTo>
                    <a:pt x="711" y="1115"/>
                    <a:pt x="734" y="1116"/>
                    <a:pt x="757" y="1116"/>
                  </a:cubicBezTo>
                  <a:cubicBezTo>
                    <a:pt x="1405" y="1116"/>
                    <a:pt x="1434" y="0"/>
                    <a:pt x="78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954290" y="-463774"/>
              <a:ext cx="338832" cy="288362"/>
            </a:xfrm>
            <a:custGeom>
              <a:avLst/>
              <a:gdLst/>
              <a:ahLst/>
              <a:cxnLst/>
              <a:rect l="l" t="t" r="r" b="b"/>
              <a:pathLst>
                <a:path w="1383" h="1177" extrusionOk="0">
                  <a:moveTo>
                    <a:pt x="681" y="122"/>
                  </a:moveTo>
                  <a:cubicBezTo>
                    <a:pt x="737" y="122"/>
                    <a:pt x="793" y="130"/>
                    <a:pt x="846" y="146"/>
                  </a:cubicBezTo>
                  <a:cubicBezTo>
                    <a:pt x="851" y="151"/>
                    <a:pt x="855" y="151"/>
                    <a:pt x="855" y="156"/>
                  </a:cubicBezTo>
                  <a:cubicBezTo>
                    <a:pt x="1106" y="297"/>
                    <a:pt x="1237" y="497"/>
                    <a:pt x="1074" y="769"/>
                  </a:cubicBezTo>
                  <a:cubicBezTo>
                    <a:pt x="975" y="933"/>
                    <a:pt x="808" y="1057"/>
                    <a:pt x="629" y="1057"/>
                  </a:cubicBezTo>
                  <a:cubicBezTo>
                    <a:pt x="560" y="1057"/>
                    <a:pt x="489" y="1039"/>
                    <a:pt x="419" y="997"/>
                  </a:cubicBezTo>
                  <a:cubicBezTo>
                    <a:pt x="201" y="865"/>
                    <a:pt x="137" y="556"/>
                    <a:pt x="269" y="337"/>
                  </a:cubicBezTo>
                  <a:cubicBezTo>
                    <a:pt x="360" y="192"/>
                    <a:pt x="520" y="122"/>
                    <a:pt x="681" y="122"/>
                  </a:cubicBezTo>
                  <a:close/>
                  <a:moveTo>
                    <a:pt x="685" y="1"/>
                  </a:moveTo>
                  <a:cubicBezTo>
                    <a:pt x="462" y="1"/>
                    <a:pt x="243" y="115"/>
                    <a:pt x="137" y="328"/>
                  </a:cubicBezTo>
                  <a:cubicBezTo>
                    <a:pt x="0" y="619"/>
                    <a:pt x="114" y="988"/>
                    <a:pt x="410" y="1124"/>
                  </a:cubicBezTo>
                  <a:cubicBezTo>
                    <a:pt x="485" y="1160"/>
                    <a:pt x="560" y="1176"/>
                    <a:pt x="633" y="1176"/>
                  </a:cubicBezTo>
                  <a:cubicBezTo>
                    <a:pt x="853" y="1176"/>
                    <a:pt x="1051" y="1027"/>
                    <a:pt x="1174" y="829"/>
                  </a:cubicBezTo>
                  <a:cubicBezTo>
                    <a:pt x="1383" y="501"/>
                    <a:pt x="1224" y="233"/>
                    <a:pt x="928" y="56"/>
                  </a:cubicBezTo>
                  <a:cubicBezTo>
                    <a:pt x="919" y="51"/>
                    <a:pt x="910" y="42"/>
                    <a:pt x="901" y="37"/>
                  </a:cubicBezTo>
                  <a:cubicBezTo>
                    <a:pt x="831" y="13"/>
                    <a:pt x="758" y="1"/>
                    <a:pt x="685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3832197" y="-1027515"/>
              <a:ext cx="2021474" cy="1423190"/>
            </a:xfrm>
            <a:custGeom>
              <a:avLst/>
              <a:gdLst/>
              <a:ahLst/>
              <a:cxnLst/>
              <a:rect l="l" t="t" r="r" b="b"/>
              <a:pathLst>
                <a:path w="8251" h="5809" extrusionOk="0">
                  <a:moveTo>
                    <a:pt x="1206" y="1"/>
                  </a:moveTo>
                  <a:lnTo>
                    <a:pt x="1329" y="478"/>
                  </a:lnTo>
                  <a:lnTo>
                    <a:pt x="1211" y="483"/>
                  </a:lnTo>
                  <a:lnTo>
                    <a:pt x="865" y="501"/>
                  </a:lnTo>
                  <a:cubicBezTo>
                    <a:pt x="865" y="501"/>
                    <a:pt x="911" y="638"/>
                    <a:pt x="961" y="715"/>
                  </a:cubicBezTo>
                  <a:cubicBezTo>
                    <a:pt x="1006" y="788"/>
                    <a:pt x="924" y="860"/>
                    <a:pt x="883" y="901"/>
                  </a:cubicBezTo>
                  <a:cubicBezTo>
                    <a:pt x="842" y="942"/>
                    <a:pt x="592" y="1033"/>
                    <a:pt x="592" y="1033"/>
                  </a:cubicBezTo>
                  <a:cubicBezTo>
                    <a:pt x="592" y="1033"/>
                    <a:pt x="547" y="1101"/>
                    <a:pt x="547" y="1142"/>
                  </a:cubicBezTo>
                  <a:cubicBezTo>
                    <a:pt x="547" y="1179"/>
                    <a:pt x="679" y="1406"/>
                    <a:pt x="679" y="1406"/>
                  </a:cubicBezTo>
                  <a:lnTo>
                    <a:pt x="187" y="1429"/>
                  </a:lnTo>
                  <a:lnTo>
                    <a:pt x="269" y="1556"/>
                  </a:lnTo>
                  <a:lnTo>
                    <a:pt x="419" y="1852"/>
                  </a:lnTo>
                  <a:lnTo>
                    <a:pt x="1" y="1911"/>
                  </a:lnTo>
                  <a:cubicBezTo>
                    <a:pt x="1" y="1911"/>
                    <a:pt x="56" y="1979"/>
                    <a:pt x="110" y="2043"/>
                  </a:cubicBezTo>
                  <a:cubicBezTo>
                    <a:pt x="165" y="2106"/>
                    <a:pt x="760" y="2466"/>
                    <a:pt x="911" y="2548"/>
                  </a:cubicBezTo>
                  <a:cubicBezTo>
                    <a:pt x="1056" y="2629"/>
                    <a:pt x="1643" y="3034"/>
                    <a:pt x="1779" y="3102"/>
                  </a:cubicBezTo>
                  <a:cubicBezTo>
                    <a:pt x="1916" y="3166"/>
                    <a:pt x="3303" y="3912"/>
                    <a:pt x="3494" y="3994"/>
                  </a:cubicBezTo>
                  <a:cubicBezTo>
                    <a:pt x="3685" y="4071"/>
                    <a:pt x="5472" y="4958"/>
                    <a:pt x="6031" y="5235"/>
                  </a:cubicBezTo>
                  <a:cubicBezTo>
                    <a:pt x="6586" y="5508"/>
                    <a:pt x="7373" y="5808"/>
                    <a:pt x="7373" y="5808"/>
                  </a:cubicBezTo>
                  <a:cubicBezTo>
                    <a:pt x="7373" y="5808"/>
                    <a:pt x="7304" y="5640"/>
                    <a:pt x="7282" y="5576"/>
                  </a:cubicBezTo>
                  <a:cubicBezTo>
                    <a:pt x="7264" y="5508"/>
                    <a:pt x="7259" y="5235"/>
                    <a:pt x="7259" y="5235"/>
                  </a:cubicBezTo>
                  <a:lnTo>
                    <a:pt x="7600" y="5199"/>
                  </a:lnTo>
                  <a:lnTo>
                    <a:pt x="7473" y="4680"/>
                  </a:lnTo>
                  <a:lnTo>
                    <a:pt x="7868" y="4535"/>
                  </a:lnTo>
                  <a:lnTo>
                    <a:pt x="7787" y="4075"/>
                  </a:lnTo>
                  <a:lnTo>
                    <a:pt x="8250" y="3848"/>
                  </a:lnTo>
                  <a:lnTo>
                    <a:pt x="8178" y="3807"/>
                  </a:lnTo>
                  <a:cubicBezTo>
                    <a:pt x="8178" y="3807"/>
                    <a:pt x="7023" y="3189"/>
                    <a:pt x="6963" y="3139"/>
                  </a:cubicBezTo>
                  <a:cubicBezTo>
                    <a:pt x="6900" y="3089"/>
                    <a:pt x="4744" y="1947"/>
                    <a:pt x="4744" y="1947"/>
                  </a:cubicBezTo>
                  <a:cubicBezTo>
                    <a:pt x="4744" y="1947"/>
                    <a:pt x="3057" y="1033"/>
                    <a:pt x="2407" y="665"/>
                  </a:cubicBezTo>
                  <a:cubicBezTo>
                    <a:pt x="1752" y="292"/>
                    <a:pt x="1224" y="1"/>
                    <a:pt x="12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806717" y="-1042950"/>
              <a:ext cx="2068024" cy="1457980"/>
            </a:xfrm>
            <a:custGeom>
              <a:avLst/>
              <a:gdLst/>
              <a:ahLst/>
              <a:cxnLst/>
              <a:rect l="l" t="t" r="r" b="b"/>
              <a:pathLst>
                <a:path w="8441" h="5951" extrusionOk="0">
                  <a:moveTo>
                    <a:pt x="1406" y="159"/>
                  </a:moveTo>
                  <a:cubicBezTo>
                    <a:pt x="1528" y="237"/>
                    <a:pt x="1651" y="309"/>
                    <a:pt x="1779" y="373"/>
                  </a:cubicBezTo>
                  <a:cubicBezTo>
                    <a:pt x="1779" y="373"/>
                    <a:pt x="1779" y="378"/>
                    <a:pt x="1774" y="382"/>
                  </a:cubicBezTo>
                  <a:cubicBezTo>
                    <a:pt x="3416" y="1292"/>
                    <a:pt x="5066" y="2178"/>
                    <a:pt x="6713" y="3070"/>
                  </a:cubicBezTo>
                  <a:cubicBezTo>
                    <a:pt x="7227" y="3352"/>
                    <a:pt x="7745" y="3629"/>
                    <a:pt x="8259" y="3907"/>
                  </a:cubicBezTo>
                  <a:cubicBezTo>
                    <a:pt x="8109" y="3975"/>
                    <a:pt x="7963" y="4043"/>
                    <a:pt x="7813" y="4111"/>
                  </a:cubicBezTo>
                  <a:cubicBezTo>
                    <a:pt x="7790" y="4125"/>
                    <a:pt x="7768" y="4152"/>
                    <a:pt x="7781" y="4184"/>
                  </a:cubicBezTo>
                  <a:cubicBezTo>
                    <a:pt x="7822" y="4316"/>
                    <a:pt x="7868" y="4448"/>
                    <a:pt x="7913" y="4580"/>
                  </a:cubicBezTo>
                  <a:cubicBezTo>
                    <a:pt x="7795" y="4616"/>
                    <a:pt x="7681" y="4657"/>
                    <a:pt x="7563" y="4693"/>
                  </a:cubicBezTo>
                  <a:cubicBezTo>
                    <a:pt x="7540" y="4702"/>
                    <a:pt x="7522" y="4734"/>
                    <a:pt x="7531" y="4762"/>
                  </a:cubicBezTo>
                  <a:cubicBezTo>
                    <a:pt x="7572" y="4921"/>
                    <a:pt x="7618" y="5084"/>
                    <a:pt x="7659" y="5248"/>
                  </a:cubicBezTo>
                  <a:cubicBezTo>
                    <a:pt x="7559" y="5266"/>
                    <a:pt x="7463" y="5280"/>
                    <a:pt x="7363" y="5298"/>
                  </a:cubicBezTo>
                  <a:cubicBezTo>
                    <a:pt x="7336" y="5303"/>
                    <a:pt x="7313" y="5325"/>
                    <a:pt x="7313" y="5357"/>
                  </a:cubicBezTo>
                  <a:cubicBezTo>
                    <a:pt x="7322" y="5516"/>
                    <a:pt x="7354" y="5671"/>
                    <a:pt x="7408" y="5817"/>
                  </a:cubicBezTo>
                  <a:cubicBezTo>
                    <a:pt x="7163" y="5744"/>
                    <a:pt x="6931" y="5626"/>
                    <a:pt x="6699" y="5516"/>
                  </a:cubicBezTo>
                  <a:cubicBezTo>
                    <a:pt x="6440" y="5389"/>
                    <a:pt x="6176" y="5266"/>
                    <a:pt x="5917" y="5139"/>
                  </a:cubicBezTo>
                  <a:cubicBezTo>
                    <a:pt x="5389" y="4884"/>
                    <a:pt x="4862" y="4625"/>
                    <a:pt x="4334" y="4366"/>
                  </a:cubicBezTo>
                  <a:cubicBezTo>
                    <a:pt x="3316" y="3857"/>
                    <a:pt x="2306" y="3334"/>
                    <a:pt x="1315" y="2770"/>
                  </a:cubicBezTo>
                  <a:cubicBezTo>
                    <a:pt x="1178" y="2683"/>
                    <a:pt x="1037" y="2597"/>
                    <a:pt x="896" y="2506"/>
                  </a:cubicBezTo>
                  <a:cubicBezTo>
                    <a:pt x="892" y="2506"/>
                    <a:pt x="892" y="2501"/>
                    <a:pt x="887" y="2501"/>
                  </a:cubicBezTo>
                  <a:cubicBezTo>
                    <a:pt x="864" y="2488"/>
                    <a:pt x="842" y="2474"/>
                    <a:pt x="819" y="2456"/>
                  </a:cubicBezTo>
                  <a:cubicBezTo>
                    <a:pt x="637" y="2342"/>
                    <a:pt x="460" y="2229"/>
                    <a:pt x="278" y="2119"/>
                  </a:cubicBezTo>
                  <a:cubicBezTo>
                    <a:pt x="237" y="2083"/>
                    <a:pt x="200" y="2047"/>
                    <a:pt x="164" y="2010"/>
                  </a:cubicBezTo>
                  <a:cubicBezTo>
                    <a:pt x="287" y="1987"/>
                    <a:pt x="405" y="1956"/>
                    <a:pt x="523" y="1915"/>
                  </a:cubicBezTo>
                  <a:cubicBezTo>
                    <a:pt x="555" y="1901"/>
                    <a:pt x="569" y="1860"/>
                    <a:pt x="555" y="1833"/>
                  </a:cubicBezTo>
                  <a:cubicBezTo>
                    <a:pt x="496" y="1737"/>
                    <a:pt x="442" y="1637"/>
                    <a:pt x="382" y="1542"/>
                  </a:cubicBezTo>
                  <a:cubicBezTo>
                    <a:pt x="514" y="1533"/>
                    <a:pt x="651" y="1519"/>
                    <a:pt x="783" y="1510"/>
                  </a:cubicBezTo>
                  <a:cubicBezTo>
                    <a:pt x="819" y="1505"/>
                    <a:pt x="842" y="1460"/>
                    <a:pt x="824" y="1428"/>
                  </a:cubicBezTo>
                  <a:cubicBezTo>
                    <a:pt x="796" y="1374"/>
                    <a:pt x="764" y="1324"/>
                    <a:pt x="737" y="1269"/>
                  </a:cubicBezTo>
                  <a:cubicBezTo>
                    <a:pt x="723" y="1251"/>
                    <a:pt x="714" y="1228"/>
                    <a:pt x="701" y="1210"/>
                  </a:cubicBezTo>
                  <a:cubicBezTo>
                    <a:pt x="687" y="1173"/>
                    <a:pt x="673" y="1173"/>
                    <a:pt x="696" y="1151"/>
                  </a:cubicBezTo>
                  <a:cubicBezTo>
                    <a:pt x="723" y="1119"/>
                    <a:pt x="805" y="1105"/>
                    <a:pt x="842" y="1087"/>
                  </a:cubicBezTo>
                  <a:cubicBezTo>
                    <a:pt x="887" y="1064"/>
                    <a:pt x="937" y="1051"/>
                    <a:pt x="983" y="1023"/>
                  </a:cubicBezTo>
                  <a:cubicBezTo>
                    <a:pt x="1155" y="928"/>
                    <a:pt x="1078" y="751"/>
                    <a:pt x="1024" y="600"/>
                  </a:cubicBezTo>
                  <a:cubicBezTo>
                    <a:pt x="1165" y="587"/>
                    <a:pt x="1301" y="582"/>
                    <a:pt x="1442" y="578"/>
                  </a:cubicBezTo>
                  <a:cubicBezTo>
                    <a:pt x="1474" y="578"/>
                    <a:pt x="1487" y="541"/>
                    <a:pt x="1483" y="514"/>
                  </a:cubicBezTo>
                  <a:cubicBezTo>
                    <a:pt x="1465" y="391"/>
                    <a:pt x="1437" y="273"/>
                    <a:pt x="1406" y="159"/>
                  </a:cubicBezTo>
                  <a:close/>
                  <a:moveTo>
                    <a:pt x="1329" y="0"/>
                  </a:moveTo>
                  <a:cubicBezTo>
                    <a:pt x="1301" y="0"/>
                    <a:pt x="1271" y="34"/>
                    <a:pt x="1278" y="64"/>
                  </a:cubicBezTo>
                  <a:cubicBezTo>
                    <a:pt x="1324" y="200"/>
                    <a:pt x="1360" y="341"/>
                    <a:pt x="1387" y="482"/>
                  </a:cubicBezTo>
                  <a:cubicBezTo>
                    <a:pt x="1242" y="487"/>
                    <a:pt x="1101" y="491"/>
                    <a:pt x="960" y="505"/>
                  </a:cubicBezTo>
                  <a:cubicBezTo>
                    <a:pt x="928" y="510"/>
                    <a:pt x="905" y="541"/>
                    <a:pt x="914" y="573"/>
                  </a:cubicBezTo>
                  <a:cubicBezTo>
                    <a:pt x="933" y="628"/>
                    <a:pt x="951" y="687"/>
                    <a:pt x="969" y="746"/>
                  </a:cubicBezTo>
                  <a:cubicBezTo>
                    <a:pt x="992" y="819"/>
                    <a:pt x="1024" y="882"/>
                    <a:pt x="937" y="932"/>
                  </a:cubicBezTo>
                  <a:cubicBezTo>
                    <a:pt x="842" y="996"/>
                    <a:pt x="728" y="1010"/>
                    <a:pt x="633" y="1069"/>
                  </a:cubicBezTo>
                  <a:cubicBezTo>
                    <a:pt x="587" y="1096"/>
                    <a:pt x="569" y="1142"/>
                    <a:pt x="582" y="1201"/>
                  </a:cubicBezTo>
                  <a:cubicBezTo>
                    <a:pt x="605" y="1269"/>
                    <a:pt x="651" y="1342"/>
                    <a:pt x="692" y="1410"/>
                  </a:cubicBezTo>
                  <a:cubicBezTo>
                    <a:pt x="560" y="1419"/>
                    <a:pt x="428" y="1433"/>
                    <a:pt x="296" y="1442"/>
                  </a:cubicBezTo>
                  <a:cubicBezTo>
                    <a:pt x="260" y="1446"/>
                    <a:pt x="237" y="1492"/>
                    <a:pt x="255" y="1524"/>
                  </a:cubicBezTo>
                  <a:cubicBezTo>
                    <a:pt x="314" y="1628"/>
                    <a:pt x="373" y="1733"/>
                    <a:pt x="432" y="1833"/>
                  </a:cubicBezTo>
                  <a:cubicBezTo>
                    <a:pt x="310" y="1874"/>
                    <a:pt x="191" y="1901"/>
                    <a:pt x="64" y="1919"/>
                  </a:cubicBezTo>
                  <a:cubicBezTo>
                    <a:pt x="19" y="1924"/>
                    <a:pt x="0" y="1978"/>
                    <a:pt x="28" y="2010"/>
                  </a:cubicBezTo>
                  <a:cubicBezTo>
                    <a:pt x="60" y="2051"/>
                    <a:pt x="91" y="2088"/>
                    <a:pt x="128" y="2119"/>
                  </a:cubicBezTo>
                  <a:cubicBezTo>
                    <a:pt x="178" y="2147"/>
                    <a:pt x="223" y="2178"/>
                    <a:pt x="269" y="2219"/>
                  </a:cubicBezTo>
                  <a:cubicBezTo>
                    <a:pt x="278" y="2219"/>
                    <a:pt x="287" y="2224"/>
                    <a:pt x="296" y="2229"/>
                  </a:cubicBezTo>
                  <a:cubicBezTo>
                    <a:pt x="301" y="2229"/>
                    <a:pt x="310" y="2233"/>
                    <a:pt x="314" y="2238"/>
                  </a:cubicBezTo>
                  <a:cubicBezTo>
                    <a:pt x="319" y="2238"/>
                    <a:pt x="319" y="2242"/>
                    <a:pt x="319" y="2242"/>
                  </a:cubicBezTo>
                  <a:cubicBezTo>
                    <a:pt x="432" y="2306"/>
                    <a:pt x="537" y="2379"/>
                    <a:pt x="642" y="2456"/>
                  </a:cubicBezTo>
                  <a:cubicBezTo>
                    <a:pt x="664" y="2470"/>
                    <a:pt x="683" y="2483"/>
                    <a:pt x="701" y="2501"/>
                  </a:cubicBezTo>
                  <a:lnTo>
                    <a:pt x="705" y="2501"/>
                  </a:lnTo>
                  <a:cubicBezTo>
                    <a:pt x="723" y="2515"/>
                    <a:pt x="746" y="2533"/>
                    <a:pt x="764" y="2547"/>
                  </a:cubicBezTo>
                  <a:cubicBezTo>
                    <a:pt x="792" y="2565"/>
                    <a:pt x="814" y="2583"/>
                    <a:pt x="837" y="2597"/>
                  </a:cubicBezTo>
                  <a:cubicBezTo>
                    <a:pt x="901" y="2638"/>
                    <a:pt x="960" y="2683"/>
                    <a:pt x="1024" y="2724"/>
                  </a:cubicBezTo>
                  <a:cubicBezTo>
                    <a:pt x="2552" y="3606"/>
                    <a:pt x="4130" y="4393"/>
                    <a:pt x="5712" y="5157"/>
                  </a:cubicBezTo>
                  <a:cubicBezTo>
                    <a:pt x="6008" y="5303"/>
                    <a:pt x="6303" y="5444"/>
                    <a:pt x="6599" y="5585"/>
                  </a:cubicBezTo>
                  <a:cubicBezTo>
                    <a:pt x="6885" y="5726"/>
                    <a:pt x="7172" y="5876"/>
                    <a:pt x="7486" y="5948"/>
                  </a:cubicBezTo>
                  <a:cubicBezTo>
                    <a:pt x="7490" y="5950"/>
                    <a:pt x="7494" y="5951"/>
                    <a:pt x="7499" y="5951"/>
                  </a:cubicBezTo>
                  <a:cubicBezTo>
                    <a:pt x="7533" y="5951"/>
                    <a:pt x="7557" y="5903"/>
                    <a:pt x="7540" y="5867"/>
                  </a:cubicBezTo>
                  <a:cubicBezTo>
                    <a:pt x="7468" y="5721"/>
                    <a:pt x="7427" y="5562"/>
                    <a:pt x="7413" y="5394"/>
                  </a:cubicBezTo>
                  <a:cubicBezTo>
                    <a:pt x="7518" y="5375"/>
                    <a:pt x="7622" y="5362"/>
                    <a:pt x="7722" y="5344"/>
                  </a:cubicBezTo>
                  <a:cubicBezTo>
                    <a:pt x="7754" y="5339"/>
                    <a:pt x="7781" y="5307"/>
                    <a:pt x="7772" y="5271"/>
                  </a:cubicBezTo>
                  <a:lnTo>
                    <a:pt x="7640" y="4775"/>
                  </a:lnTo>
                  <a:cubicBezTo>
                    <a:pt x="7754" y="4739"/>
                    <a:pt x="7872" y="4702"/>
                    <a:pt x="7991" y="4661"/>
                  </a:cubicBezTo>
                  <a:cubicBezTo>
                    <a:pt x="8013" y="4657"/>
                    <a:pt x="8036" y="4621"/>
                    <a:pt x="8027" y="4593"/>
                  </a:cubicBezTo>
                  <a:lnTo>
                    <a:pt x="7891" y="4189"/>
                  </a:lnTo>
                  <a:cubicBezTo>
                    <a:pt x="8059" y="4111"/>
                    <a:pt x="8222" y="4034"/>
                    <a:pt x="8386" y="3957"/>
                  </a:cubicBezTo>
                  <a:cubicBezTo>
                    <a:pt x="8427" y="3938"/>
                    <a:pt x="8441" y="3879"/>
                    <a:pt x="8400" y="3861"/>
                  </a:cubicBezTo>
                  <a:cubicBezTo>
                    <a:pt x="6476" y="2820"/>
                    <a:pt x="4548" y="1778"/>
                    <a:pt x="2620" y="751"/>
                  </a:cubicBezTo>
                  <a:cubicBezTo>
                    <a:pt x="2383" y="623"/>
                    <a:pt x="2151" y="500"/>
                    <a:pt x="1919" y="378"/>
                  </a:cubicBezTo>
                  <a:cubicBezTo>
                    <a:pt x="1915" y="378"/>
                    <a:pt x="1915" y="373"/>
                    <a:pt x="1910" y="369"/>
                  </a:cubicBezTo>
                  <a:cubicBezTo>
                    <a:pt x="1724" y="241"/>
                    <a:pt x="1533" y="132"/>
                    <a:pt x="1346" y="5"/>
                  </a:cubicBezTo>
                  <a:cubicBezTo>
                    <a:pt x="1341" y="2"/>
                    <a:pt x="1335" y="0"/>
                    <a:pt x="13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805492" y="-1046625"/>
              <a:ext cx="2069249" cy="1465575"/>
            </a:xfrm>
            <a:custGeom>
              <a:avLst/>
              <a:gdLst/>
              <a:ahLst/>
              <a:cxnLst/>
              <a:rect l="l" t="t" r="r" b="b"/>
              <a:pathLst>
                <a:path w="8446" h="5982" extrusionOk="0">
                  <a:moveTo>
                    <a:pt x="1433" y="206"/>
                  </a:moveTo>
                  <a:cubicBezTo>
                    <a:pt x="1561" y="284"/>
                    <a:pt x="1665" y="343"/>
                    <a:pt x="1765" y="393"/>
                  </a:cubicBezTo>
                  <a:lnTo>
                    <a:pt x="1761" y="402"/>
                  </a:lnTo>
                  <a:lnTo>
                    <a:pt x="1774" y="411"/>
                  </a:lnTo>
                  <a:cubicBezTo>
                    <a:pt x="3052" y="1120"/>
                    <a:pt x="4362" y="1830"/>
                    <a:pt x="5631" y="2512"/>
                  </a:cubicBezTo>
                  <a:cubicBezTo>
                    <a:pt x="5990" y="2707"/>
                    <a:pt x="6354" y="2903"/>
                    <a:pt x="6713" y="3098"/>
                  </a:cubicBezTo>
                  <a:cubicBezTo>
                    <a:pt x="7218" y="3371"/>
                    <a:pt x="7723" y="3649"/>
                    <a:pt x="8232" y="3922"/>
                  </a:cubicBezTo>
                  <a:lnTo>
                    <a:pt x="7814" y="4117"/>
                  </a:lnTo>
                  <a:cubicBezTo>
                    <a:pt x="7782" y="4131"/>
                    <a:pt x="7759" y="4163"/>
                    <a:pt x="7773" y="4199"/>
                  </a:cubicBezTo>
                  <a:lnTo>
                    <a:pt x="7900" y="4586"/>
                  </a:lnTo>
                  <a:lnTo>
                    <a:pt x="7564" y="4695"/>
                  </a:lnTo>
                  <a:cubicBezTo>
                    <a:pt x="7532" y="4704"/>
                    <a:pt x="7509" y="4745"/>
                    <a:pt x="7523" y="4777"/>
                  </a:cubicBezTo>
                  <a:lnTo>
                    <a:pt x="7645" y="5249"/>
                  </a:lnTo>
                  <a:lnTo>
                    <a:pt x="7363" y="5299"/>
                  </a:lnTo>
                  <a:cubicBezTo>
                    <a:pt x="7336" y="5304"/>
                    <a:pt x="7304" y="5331"/>
                    <a:pt x="7304" y="5368"/>
                  </a:cubicBezTo>
                  <a:cubicBezTo>
                    <a:pt x="7309" y="5522"/>
                    <a:pt x="7341" y="5668"/>
                    <a:pt x="7391" y="5809"/>
                  </a:cubicBezTo>
                  <a:cubicBezTo>
                    <a:pt x="7182" y="5745"/>
                    <a:pt x="6977" y="5645"/>
                    <a:pt x="6786" y="5554"/>
                  </a:cubicBezTo>
                  <a:lnTo>
                    <a:pt x="6713" y="5518"/>
                  </a:lnTo>
                  <a:cubicBezTo>
                    <a:pt x="6449" y="5390"/>
                    <a:pt x="6190" y="5268"/>
                    <a:pt x="5926" y="5140"/>
                  </a:cubicBezTo>
                  <a:cubicBezTo>
                    <a:pt x="5290" y="4831"/>
                    <a:pt x="4803" y="4595"/>
                    <a:pt x="4348" y="4367"/>
                  </a:cubicBezTo>
                  <a:cubicBezTo>
                    <a:pt x="3175" y="3781"/>
                    <a:pt x="2216" y="3276"/>
                    <a:pt x="1329" y="2771"/>
                  </a:cubicBezTo>
                  <a:cubicBezTo>
                    <a:pt x="1242" y="2716"/>
                    <a:pt x="1151" y="2662"/>
                    <a:pt x="1065" y="2607"/>
                  </a:cubicBezTo>
                  <a:cubicBezTo>
                    <a:pt x="1015" y="2575"/>
                    <a:pt x="960" y="2544"/>
                    <a:pt x="910" y="2512"/>
                  </a:cubicBezTo>
                  <a:cubicBezTo>
                    <a:pt x="906" y="2507"/>
                    <a:pt x="901" y="2503"/>
                    <a:pt x="901" y="2503"/>
                  </a:cubicBezTo>
                  <a:cubicBezTo>
                    <a:pt x="879" y="2489"/>
                    <a:pt x="856" y="2475"/>
                    <a:pt x="833" y="2462"/>
                  </a:cubicBezTo>
                  <a:cubicBezTo>
                    <a:pt x="660" y="2348"/>
                    <a:pt x="474" y="2230"/>
                    <a:pt x="292" y="2125"/>
                  </a:cubicBezTo>
                  <a:cubicBezTo>
                    <a:pt x="260" y="2093"/>
                    <a:pt x="228" y="2062"/>
                    <a:pt x="201" y="2034"/>
                  </a:cubicBezTo>
                  <a:cubicBezTo>
                    <a:pt x="315" y="2012"/>
                    <a:pt x="424" y="1980"/>
                    <a:pt x="533" y="1943"/>
                  </a:cubicBezTo>
                  <a:cubicBezTo>
                    <a:pt x="551" y="1934"/>
                    <a:pt x="569" y="1921"/>
                    <a:pt x="574" y="1902"/>
                  </a:cubicBezTo>
                  <a:cubicBezTo>
                    <a:pt x="583" y="1880"/>
                    <a:pt x="583" y="1857"/>
                    <a:pt x="569" y="1843"/>
                  </a:cubicBezTo>
                  <a:lnTo>
                    <a:pt x="415" y="1570"/>
                  </a:lnTo>
                  <a:lnTo>
                    <a:pt x="788" y="1539"/>
                  </a:lnTo>
                  <a:cubicBezTo>
                    <a:pt x="810" y="1539"/>
                    <a:pt x="829" y="1525"/>
                    <a:pt x="842" y="1502"/>
                  </a:cubicBezTo>
                  <a:cubicBezTo>
                    <a:pt x="851" y="1480"/>
                    <a:pt x="851" y="1457"/>
                    <a:pt x="842" y="1434"/>
                  </a:cubicBezTo>
                  <a:lnTo>
                    <a:pt x="756" y="1279"/>
                  </a:lnTo>
                  <a:cubicBezTo>
                    <a:pt x="751" y="1270"/>
                    <a:pt x="747" y="1266"/>
                    <a:pt x="742" y="1257"/>
                  </a:cubicBezTo>
                  <a:cubicBezTo>
                    <a:pt x="733" y="1243"/>
                    <a:pt x="724" y="1229"/>
                    <a:pt x="719" y="1216"/>
                  </a:cubicBezTo>
                  <a:cubicBezTo>
                    <a:pt x="715" y="1211"/>
                    <a:pt x="710" y="1202"/>
                    <a:pt x="710" y="1198"/>
                  </a:cubicBezTo>
                  <a:cubicBezTo>
                    <a:pt x="701" y="1184"/>
                    <a:pt x="701" y="1184"/>
                    <a:pt x="710" y="1175"/>
                  </a:cubicBezTo>
                  <a:cubicBezTo>
                    <a:pt x="728" y="1152"/>
                    <a:pt x="774" y="1143"/>
                    <a:pt x="806" y="1129"/>
                  </a:cubicBezTo>
                  <a:cubicBezTo>
                    <a:pt x="824" y="1125"/>
                    <a:pt x="842" y="1120"/>
                    <a:pt x="851" y="1116"/>
                  </a:cubicBezTo>
                  <a:cubicBezTo>
                    <a:pt x="865" y="1107"/>
                    <a:pt x="879" y="1102"/>
                    <a:pt x="892" y="1098"/>
                  </a:cubicBezTo>
                  <a:cubicBezTo>
                    <a:pt x="924" y="1084"/>
                    <a:pt x="960" y="1070"/>
                    <a:pt x="992" y="1052"/>
                  </a:cubicBezTo>
                  <a:cubicBezTo>
                    <a:pt x="1170" y="952"/>
                    <a:pt x="1106" y="775"/>
                    <a:pt x="1051" y="629"/>
                  </a:cubicBezTo>
                  <a:cubicBezTo>
                    <a:pt x="1188" y="615"/>
                    <a:pt x="1320" y="611"/>
                    <a:pt x="1447" y="606"/>
                  </a:cubicBezTo>
                  <a:cubicBezTo>
                    <a:pt x="1465" y="606"/>
                    <a:pt x="1479" y="602"/>
                    <a:pt x="1488" y="588"/>
                  </a:cubicBezTo>
                  <a:cubicBezTo>
                    <a:pt x="1502" y="570"/>
                    <a:pt x="1506" y="547"/>
                    <a:pt x="1506" y="529"/>
                  </a:cubicBezTo>
                  <a:cubicBezTo>
                    <a:pt x="1488" y="415"/>
                    <a:pt x="1461" y="311"/>
                    <a:pt x="1433" y="206"/>
                  </a:cubicBezTo>
                  <a:close/>
                  <a:moveTo>
                    <a:pt x="1383" y="138"/>
                  </a:moveTo>
                  <a:lnTo>
                    <a:pt x="1392" y="174"/>
                  </a:lnTo>
                  <a:cubicBezTo>
                    <a:pt x="1424" y="288"/>
                    <a:pt x="1452" y="406"/>
                    <a:pt x="1470" y="529"/>
                  </a:cubicBezTo>
                  <a:cubicBezTo>
                    <a:pt x="1474" y="543"/>
                    <a:pt x="1470" y="556"/>
                    <a:pt x="1461" y="565"/>
                  </a:cubicBezTo>
                  <a:cubicBezTo>
                    <a:pt x="1456" y="575"/>
                    <a:pt x="1452" y="579"/>
                    <a:pt x="1442" y="579"/>
                  </a:cubicBezTo>
                  <a:cubicBezTo>
                    <a:pt x="1311" y="579"/>
                    <a:pt x="1170" y="588"/>
                    <a:pt x="1024" y="597"/>
                  </a:cubicBezTo>
                  <a:lnTo>
                    <a:pt x="1006" y="602"/>
                  </a:lnTo>
                  <a:lnTo>
                    <a:pt x="1020" y="638"/>
                  </a:lnTo>
                  <a:cubicBezTo>
                    <a:pt x="1074" y="784"/>
                    <a:pt x="1129" y="938"/>
                    <a:pt x="974" y="1025"/>
                  </a:cubicBezTo>
                  <a:cubicBezTo>
                    <a:pt x="947" y="1043"/>
                    <a:pt x="910" y="1057"/>
                    <a:pt x="879" y="1070"/>
                  </a:cubicBezTo>
                  <a:cubicBezTo>
                    <a:pt x="865" y="1075"/>
                    <a:pt x="851" y="1079"/>
                    <a:pt x="838" y="1084"/>
                  </a:cubicBezTo>
                  <a:cubicBezTo>
                    <a:pt x="829" y="1093"/>
                    <a:pt x="810" y="1093"/>
                    <a:pt x="797" y="1102"/>
                  </a:cubicBezTo>
                  <a:cubicBezTo>
                    <a:pt x="756" y="1116"/>
                    <a:pt x="710" y="1129"/>
                    <a:pt x="688" y="1152"/>
                  </a:cubicBezTo>
                  <a:cubicBezTo>
                    <a:pt x="665" y="1175"/>
                    <a:pt x="669" y="1188"/>
                    <a:pt x="683" y="1211"/>
                  </a:cubicBezTo>
                  <a:cubicBezTo>
                    <a:pt x="683" y="1216"/>
                    <a:pt x="688" y="1220"/>
                    <a:pt x="692" y="1225"/>
                  </a:cubicBezTo>
                  <a:cubicBezTo>
                    <a:pt x="697" y="1243"/>
                    <a:pt x="706" y="1257"/>
                    <a:pt x="715" y="1270"/>
                  </a:cubicBezTo>
                  <a:lnTo>
                    <a:pt x="728" y="1289"/>
                  </a:lnTo>
                  <a:lnTo>
                    <a:pt x="815" y="1448"/>
                  </a:lnTo>
                  <a:cubicBezTo>
                    <a:pt x="819" y="1457"/>
                    <a:pt x="819" y="1475"/>
                    <a:pt x="815" y="1484"/>
                  </a:cubicBezTo>
                  <a:cubicBezTo>
                    <a:pt x="806" y="1498"/>
                    <a:pt x="797" y="1507"/>
                    <a:pt x="783" y="1507"/>
                  </a:cubicBezTo>
                  <a:lnTo>
                    <a:pt x="365" y="1543"/>
                  </a:lnTo>
                  <a:lnTo>
                    <a:pt x="542" y="1857"/>
                  </a:lnTo>
                  <a:cubicBezTo>
                    <a:pt x="551" y="1866"/>
                    <a:pt x="551" y="1880"/>
                    <a:pt x="547" y="1889"/>
                  </a:cubicBezTo>
                  <a:cubicBezTo>
                    <a:pt x="542" y="1902"/>
                    <a:pt x="533" y="1912"/>
                    <a:pt x="524" y="1916"/>
                  </a:cubicBezTo>
                  <a:cubicBezTo>
                    <a:pt x="406" y="1957"/>
                    <a:pt x="287" y="1989"/>
                    <a:pt x="169" y="2007"/>
                  </a:cubicBezTo>
                  <a:lnTo>
                    <a:pt x="142" y="2012"/>
                  </a:lnTo>
                  <a:lnTo>
                    <a:pt x="160" y="2034"/>
                  </a:lnTo>
                  <a:cubicBezTo>
                    <a:pt x="192" y="2071"/>
                    <a:pt x="228" y="2107"/>
                    <a:pt x="274" y="2143"/>
                  </a:cubicBezTo>
                  <a:cubicBezTo>
                    <a:pt x="460" y="2257"/>
                    <a:pt x="642" y="2371"/>
                    <a:pt x="815" y="2485"/>
                  </a:cubicBezTo>
                  <a:cubicBezTo>
                    <a:pt x="838" y="2498"/>
                    <a:pt x="860" y="2512"/>
                    <a:pt x="883" y="2530"/>
                  </a:cubicBezTo>
                  <a:cubicBezTo>
                    <a:pt x="888" y="2530"/>
                    <a:pt x="888" y="2530"/>
                    <a:pt x="892" y="2535"/>
                  </a:cubicBezTo>
                  <a:cubicBezTo>
                    <a:pt x="947" y="2566"/>
                    <a:pt x="997" y="2598"/>
                    <a:pt x="1051" y="2635"/>
                  </a:cubicBezTo>
                  <a:cubicBezTo>
                    <a:pt x="1138" y="2685"/>
                    <a:pt x="1224" y="2744"/>
                    <a:pt x="1311" y="2798"/>
                  </a:cubicBezTo>
                  <a:cubicBezTo>
                    <a:pt x="2202" y="3303"/>
                    <a:pt x="3161" y="3808"/>
                    <a:pt x="4335" y="4395"/>
                  </a:cubicBezTo>
                  <a:cubicBezTo>
                    <a:pt x="4789" y="4622"/>
                    <a:pt x="5276" y="4858"/>
                    <a:pt x="5913" y="5168"/>
                  </a:cubicBezTo>
                  <a:cubicBezTo>
                    <a:pt x="6177" y="5290"/>
                    <a:pt x="6436" y="5418"/>
                    <a:pt x="6699" y="5545"/>
                  </a:cubicBezTo>
                  <a:lnTo>
                    <a:pt x="6772" y="5577"/>
                  </a:lnTo>
                  <a:cubicBezTo>
                    <a:pt x="6977" y="5677"/>
                    <a:pt x="7186" y="5782"/>
                    <a:pt x="7409" y="5845"/>
                  </a:cubicBezTo>
                  <a:lnTo>
                    <a:pt x="7436" y="5854"/>
                  </a:lnTo>
                  <a:lnTo>
                    <a:pt x="7436" y="5854"/>
                  </a:lnTo>
                  <a:lnTo>
                    <a:pt x="7423" y="5822"/>
                  </a:lnTo>
                  <a:cubicBezTo>
                    <a:pt x="7368" y="5681"/>
                    <a:pt x="7336" y="5527"/>
                    <a:pt x="7327" y="5368"/>
                  </a:cubicBezTo>
                  <a:cubicBezTo>
                    <a:pt x="7327" y="5340"/>
                    <a:pt x="7345" y="5327"/>
                    <a:pt x="7363" y="5322"/>
                  </a:cubicBezTo>
                  <a:lnTo>
                    <a:pt x="7677" y="5272"/>
                  </a:lnTo>
                  <a:lnTo>
                    <a:pt x="7545" y="4767"/>
                  </a:lnTo>
                  <a:cubicBezTo>
                    <a:pt x="7541" y="4749"/>
                    <a:pt x="7554" y="4722"/>
                    <a:pt x="7568" y="4717"/>
                  </a:cubicBezTo>
                  <a:lnTo>
                    <a:pt x="7932" y="4599"/>
                  </a:lnTo>
                  <a:lnTo>
                    <a:pt x="7795" y="4190"/>
                  </a:lnTo>
                  <a:cubicBezTo>
                    <a:pt x="7786" y="4172"/>
                    <a:pt x="7805" y="4149"/>
                    <a:pt x="7823" y="4140"/>
                  </a:cubicBezTo>
                  <a:lnTo>
                    <a:pt x="8291" y="3922"/>
                  </a:lnTo>
                  <a:lnTo>
                    <a:pt x="8264" y="3908"/>
                  </a:lnTo>
                  <a:cubicBezTo>
                    <a:pt x="7750" y="3631"/>
                    <a:pt x="7236" y="3349"/>
                    <a:pt x="6722" y="3071"/>
                  </a:cubicBezTo>
                  <a:cubicBezTo>
                    <a:pt x="6363" y="2876"/>
                    <a:pt x="5999" y="2680"/>
                    <a:pt x="5640" y="2485"/>
                  </a:cubicBezTo>
                  <a:cubicBezTo>
                    <a:pt x="4376" y="1802"/>
                    <a:pt x="3070" y="1098"/>
                    <a:pt x="1797" y="388"/>
                  </a:cubicBezTo>
                  <a:lnTo>
                    <a:pt x="1802" y="379"/>
                  </a:lnTo>
                  <a:lnTo>
                    <a:pt x="1788" y="370"/>
                  </a:lnTo>
                  <a:cubicBezTo>
                    <a:pt x="1679" y="315"/>
                    <a:pt x="1561" y="252"/>
                    <a:pt x="1415" y="161"/>
                  </a:cubicBezTo>
                  <a:lnTo>
                    <a:pt x="1383" y="138"/>
                  </a:lnTo>
                  <a:close/>
                  <a:moveTo>
                    <a:pt x="1334" y="28"/>
                  </a:moveTo>
                  <a:cubicBezTo>
                    <a:pt x="1337" y="28"/>
                    <a:pt x="1340" y="28"/>
                    <a:pt x="1342" y="29"/>
                  </a:cubicBezTo>
                  <a:cubicBezTo>
                    <a:pt x="1424" y="88"/>
                    <a:pt x="1511" y="138"/>
                    <a:pt x="1593" y="193"/>
                  </a:cubicBezTo>
                  <a:cubicBezTo>
                    <a:pt x="1697" y="256"/>
                    <a:pt x="1806" y="324"/>
                    <a:pt x="1906" y="397"/>
                  </a:cubicBezTo>
                  <a:cubicBezTo>
                    <a:pt x="1911" y="397"/>
                    <a:pt x="1911" y="397"/>
                    <a:pt x="1911" y="402"/>
                  </a:cubicBezTo>
                  <a:lnTo>
                    <a:pt x="1915" y="406"/>
                  </a:lnTo>
                  <a:cubicBezTo>
                    <a:pt x="2147" y="529"/>
                    <a:pt x="2384" y="652"/>
                    <a:pt x="2616" y="775"/>
                  </a:cubicBezTo>
                  <a:cubicBezTo>
                    <a:pt x="4612" y="1843"/>
                    <a:pt x="6577" y="2903"/>
                    <a:pt x="8396" y="3885"/>
                  </a:cubicBezTo>
                  <a:cubicBezTo>
                    <a:pt x="8414" y="3894"/>
                    <a:pt x="8414" y="3908"/>
                    <a:pt x="8414" y="3917"/>
                  </a:cubicBezTo>
                  <a:cubicBezTo>
                    <a:pt x="8414" y="3935"/>
                    <a:pt x="8400" y="3953"/>
                    <a:pt x="8387" y="3958"/>
                  </a:cubicBezTo>
                  <a:lnTo>
                    <a:pt x="7877" y="4199"/>
                  </a:lnTo>
                  <a:lnTo>
                    <a:pt x="8014" y="4613"/>
                  </a:lnTo>
                  <a:cubicBezTo>
                    <a:pt x="8018" y="4622"/>
                    <a:pt x="8018" y="4631"/>
                    <a:pt x="8014" y="4645"/>
                  </a:cubicBezTo>
                  <a:cubicBezTo>
                    <a:pt x="8005" y="4654"/>
                    <a:pt x="8000" y="4663"/>
                    <a:pt x="7991" y="4663"/>
                  </a:cubicBezTo>
                  <a:lnTo>
                    <a:pt x="7627" y="4781"/>
                  </a:lnTo>
                  <a:lnTo>
                    <a:pt x="7764" y="5290"/>
                  </a:lnTo>
                  <a:cubicBezTo>
                    <a:pt x="7768" y="5304"/>
                    <a:pt x="7764" y="5318"/>
                    <a:pt x="7759" y="5322"/>
                  </a:cubicBezTo>
                  <a:cubicBezTo>
                    <a:pt x="7750" y="5331"/>
                    <a:pt x="7741" y="5340"/>
                    <a:pt x="7727" y="5345"/>
                  </a:cubicBezTo>
                  <a:lnTo>
                    <a:pt x="7404" y="5395"/>
                  </a:lnTo>
                  <a:lnTo>
                    <a:pt x="7404" y="5409"/>
                  </a:lnTo>
                  <a:cubicBezTo>
                    <a:pt x="7418" y="5581"/>
                    <a:pt x="7459" y="5741"/>
                    <a:pt x="7532" y="5886"/>
                  </a:cubicBezTo>
                  <a:cubicBezTo>
                    <a:pt x="7541" y="5904"/>
                    <a:pt x="7536" y="5923"/>
                    <a:pt x="7527" y="5936"/>
                  </a:cubicBezTo>
                  <a:cubicBezTo>
                    <a:pt x="7520" y="5944"/>
                    <a:pt x="7512" y="5951"/>
                    <a:pt x="7502" y="5951"/>
                  </a:cubicBezTo>
                  <a:cubicBezTo>
                    <a:pt x="7500" y="5951"/>
                    <a:pt x="7498" y="5951"/>
                    <a:pt x="7495" y="5950"/>
                  </a:cubicBezTo>
                  <a:cubicBezTo>
                    <a:pt x="7218" y="5882"/>
                    <a:pt x="6963" y="5759"/>
                    <a:pt x="6713" y="5636"/>
                  </a:cubicBezTo>
                  <a:cubicBezTo>
                    <a:pt x="6677" y="5622"/>
                    <a:pt x="6645" y="5604"/>
                    <a:pt x="6613" y="5586"/>
                  </a:cubicBezTo>
                  <a:cubicBezTo>
                    <a:pt x="6317" y="5445"/>
                    <a:pt x="6022" y="5304"/>
                    <a:pt x="5726" y="5159"/>
                  </a:cubicBezTo>
                  <a:cubicBezTo>
                    <a:pt x="4212" y="4426"/>
                    <a:pt x="2593" y="3626"/>
                    <a:pt x="1038" y="2730"/>
                  </a:cubicBezTo>
                  <a:cubicBezTo>
                    <a:pt x="983" y="2689"/>
                    <a:pt x="915" y="2644"/>
                    <a:pt x="851" y="2598"/>
                  </a:cubicBezTo>
                  <a:cubicBezTo>
                    <a:pt x="829" y="2585"/>
                    <a:pt x="801" y="2566"/>
                    <a:pt x="778" y="2553"/>
                  </a:cubicBezTo>
                  <a:cubicBezTo>
                    <a:pt x="760" y="2535"/>
                    <a:pt x="738" y="2521"/>
                    <a:pt x="715" y="2503"/>
                  </a:cubicBezTo>
                  <a:lnTo>
                    <a:pt x="656" y="2457"/>
                  </a:lnTo>
                  <a:cubicBezTo>
                    <a:pt x="542" y="2371"/>
                    <a:pt x="433" y="2303"/>
                    <a:pt x="328" y="2244"/>
                  </a:cubicBezTo>
                  <a:cubicBezTo>
                    <a:pt x="324" y="2239"/>
                    <a:pt x="315" y="2234"/>
                    <a:pt x="306" y="2230"/>
                  </a:cubicBezTo>
                  <a:cubicBezTo>
                    <a:pt x="296" y="2225"/>
                    <a:pt x="287" y="2221"/>
                    <a:pt x="278" y="2221"/>
                  </a:cubicBezTo>
                  <a:cubicBezTo>
                    <a:pt x="228" y="2175"/>
                    <a:pt x="183" y="2148"/>
                    <a:pt x="137" y="2121"/>
                  </a:cubicBezTo>
                  <a:cubicBezTo>
                    <a:pt x="105" y="2089"/>
                    <a:pt x="74" y="2053"/>
                    <a:pt x="46" y="2016"/>
                  </a:cubicBezTo>
                  <a:cubicBezTo>
                    <a:pt x="33" y="2002"/>
                    <a:pt x="33" y="1984"/>
                    <a:pt x="37" y="1971"/>
                  </a:cubicBezTo>
                  <a:cubicBezTo>
                    <a:pt x="42" y="1957"/>
                    <a:pt x="55" y="1948"/>
                    <a:pt x="69" y="1943"/>
                  </a:cubicBezTo>
                  <a:cubicBezTo>
                    <a:pt x="192" y="1930"/>
                    <a:pt x="315" y="1902"/>
                    <a:pt x="442" y="1862"/>
                  </a:cubicBezTo>
                  <a:lnTo>
                    <a:pt x="460" y="1857"/>
                  </a:lnTo>
                  <a:lnTo>
                    <a:pt x="269" y="1530"/>
                  </a:lnTo>
                  <a:cubicBezTo>
                    <a:pt x="265" y="1520"/>
                    <a:pt x="265" y="1507"/>
                    <a:pt x="274" y="1493"/>
                  </a:cubicBezTo>
                  <a:cubicBezTo>
                    <a:pt x="278" y="1480"/>
                    <a:pt x="292" y="1470"/>
                    <a:pt x="301" y="1470"/>
                  </a:cubicBezTo>
                  <a:lnTo>
                    <a:pt x="724" y="1434"/>
                  </a:lnTo>
                  <a:lnTo>
                    <a:pt x="706" y="1407"/>
                  </a:lnTo>
                  <a:cubicBezTo>
                    <a:pt x="665" y="1343"/>
                    <a:pt x="619" y="1275"/>
                    <a:pt x="601" y="1211"/>
                  </a:cubicBezTo>
                  <a:cubicBezTo>
                    <a:pt x="587" y="1157"/>
                    <a:pt x="601" y="1120"/>
                    <a:pt x="647" y="1093"/>
                  </a:cubicBezTo>
                  <a:cubicBezTo>
                    <a:pt x="692" y="1066"/>
                    <a:pt x="742" y="1047"/>
                    <a:pt x="792" y="1029"/>
                  </a:cubicBezTo>
                  <a:cubicBezTo>
                    <a:pt x="847" y="1011"/>
                    <a:pt x="901" y="993"/>
                    <a:pt x="951" y="961"/>
                  </a:cubicBezTo>
                  <a:cubicBezTo>
                    <a:pt x="1033" y="907"/>
                    <a:pt x="1015" y="838"/>
                    <a:pt x="992" y="779"/>
                  </a:cubicBezTo>
                  <a:cubicBezTo>
                    <a:pt x="992" y="770"/>
                    <a:pt x="988" y="761"/>
                    <a:pt x="988" y="756"/>
                  </a:cubicBezTo>
                  <a:lnTo>
                    <a:pt x="933" y="579"/>
                  </a:lnTo>
                  <a:cubicBezTo>
                    <a:pt x="929" y="570"/>
                    <a:pt x="933" y="561"/>
                    <a:pt x="938" y="552"/>
                  </a:cubicBezTo>
                  <a:cubicBezTo>
                    <a:pt x="947" y="543"/>
                    <a:pt x="956" y="534"/>
                    <a:pt x="965" y="534"/>
                  </a:cubicBezTo>
                  <a:cubicBezTo>
                    <a:pt x="1101" y="520"/>
                    <a:pt x="1247" y="511"/>
                    <a:pt x="1392" y="511"/>
                  </a:cubicBezTo>
                  <a:lnTo>
                    <a:pt x="1406" y="511"/>
                  </a:lnTo>
                  <a:lnTo>
                    <a:pt x="1406" y="493"/>
                  </a:lnTo>
                  <a:cubicBezTo>
                    <a:pt x="1379" y="352"/>
                    <a:pt x="1342" y="211"/>
                    <a:pt x="1297" y="74"/>
                  </a:cubicBezTo>
                  <a:cubicBezTo>
                    <a:pt x="1292" y="61"/>
                    <a:pt x="1301" y="42"/>
                    <a:pt x="1315" y="33"/>
                  </a:cubicBezTo>
                  <a:cubicBezTo>
                    <a:pt x="1315" y="33"/>
                    <a:pt x="1324" y="28"/>
                    <a:pt x="1334" y="28"/>
                  </a:cubicBezTo>
                  <a:close/>
                  <a:moveTo>
                    <a:pt x="1329" y="1"/>
                  </a:moveTo>
                  <a:cubicBezTo>
                    <a:pt x="1318" y="1"/>
                    <a:pt x="1307" y="5"/>
                    <a:pt x="1297" y="15"/>
                  </a:cubicBezTo>
                  <a:cubicBezTo>
                    <a:pt x="1279" y="29"/>
                    <a:pt x="1261" y="56"/>
                    <a:pt x="1270" y="83"/>
                  </a:cubicBezTo>
                  <a:cubicBezTo>
                    <a:pt x="1315" y="215"/>
                    <a:pt x="1347" y="347"/>
                    <a:pt x="1374" y="484"/>
                  </a:cubicBezTo>
                  <a:cubicBezTo>
                    <a:pt x="1233" y="488"/>
                    <a:pt x="1097" y="493"/>
                    <a:pt x="960" y="506"/>
                  </a:cubicBezTo>
                  <a:cubicBezTo>
                    <a:pt x="942" y="506"/>
                    <a:pt x="929" y="520"/>
                    <a:pt x="915" y="538"/>
                  </a:cubicBezTo>
                  <a:cubicBezTo>
                    <a:pt x="906" y="552"/>
                    <a:pt x="901" y="575"/>
                    <a:pt x="906" y="593"/>
                  </a:cubicBezTo>
                  <a:lnTo>
                    <a:pt x="960" y="766"/>
                  </a:lnTo>
                  <a:lnTo>
                    <a:pt x="965" y="788"/>
                  </a:lnTo>
                  <a:cubicBezTo>
                    <a:pt x="988" y="852"/>
                    <a:pt x="1001" y="893"/>
                    <a:pt x="938" y="938"/>
                  </a:cubicBezTo>
                  <a:cubicBezTo>
                    <a:pt x="888" y="966"/>
                    <a:pt x="838" y="984"/>
                    <a:pt x="783" y="1002"/>
                  </a:cubicBezTo>
                  <a:cubicBezTo>
                    <a:pt x="733" y="1020"/>
                    <a:pt x="678" y="1038"/>
                    <a:pt x="633" y="1070"/>
                  </a:cubicBezTo>
                  <a:cubicBezTo>
                    <a:pt x="578" y="1102"/>
                    <a:pt x="560" y="1157"/>
                    <a:pt x="574" y="1216"/>
                  </a:cubicBezTo>
                  <a:cubicBezTo>
                    <a:pt x="592" y="1284"/>
                    <a:pt x="633" y="1348"/>
                    <a:pt x="674" y="1411"/>
                  </a:cubicBezTo>
                  <a:lnTo>
                    <a:pt x="301" y="1443"/>
                  </a:lnTo>
                  <a:cubicBezTo>
                    <a:pt x="278" y="1443"/>
                    <a:pt x="260" y="1457"/>
                    <a:pt x="246" y="1480"/>
                  </a:cubicBezTo>
                  <a:cubicBezTo>
                    <a:pt x="237" y="1502"/>
                    <a:pt x="237" y="1525"/>
                    <a:pt x="246" y="1548"/>
                  </a:cubicBezTo>
                  <a:lnTo>
                    <a:pt x="415" y="1839"/>
                  </a:lnTo>
                  <a:cubicBezTo>
                    <a:pt x="301" y="1875"/>
                    <a:pt x="183" y="1902"/>
                    <a:pt x="69" y="1921"/>
                  </a:cubicBezTo>
                  <a:cubicBezTo>
                    <a:pt x="42" y="1921"/>
                    <a:pt x="24" y="1939"/>
                    <a:pt x="14" y="1962"/>
                  </a:cubicBezTo>
                  <a:cubicBezTo>
                    <a:pt x="1" y="1984"/>
                    <a:pt x="5" y="2016"/>
                    <a:pt x="24" y="2034"/>
                  </a:cubicBezTo>
                  <a:cubicBezTo>
                    <a:pt x="55" y="2071"/>
                    <a:pt x="83" y="2107"/>
                    <a:pt x="119" y="2143"/>
                  </a:cubicBezTo>
                  <a:lnTo>
                    <a:pt x="124" y="2148"/>
                  </a:lnTo>
                  <a:cubicBezTo>
                    <a:pt x="169" y="2171"/>
                    <a:pt x="215" y="2198"/>
                    <a:pt x="265" y="2244"/>
                  </a:cubicBezTo>
                  <a:lnTo>
                    <a:pt x="269" y="2248"/>
                  </a:lnTo>
                  <a:cubicBezTo>
                    <a:pt x="278" y="2248"/>
                    <a:pt x="287" y="2253"/>
                    <a:pt x="292" y="2257"/>
                  </a:cubicBezTo>
                  <a:cubicBezTo>
                    <a:pt x="301" y="2257"/>
                    <a:pt x="306" y="2262"/>
                    <a:pt x="315" y="2266"/>
                  </a:cubicBezTo>
                  <a:cubicBezTo>
                    <a:pt x="419" y="2325"/>
                    <a:pt x="524" y="2394"/>
                    <a:pt x="638" y="2480"/>
                  </a:cubicBezTo>
                  <a:cubicBezTo>
                    <a:pt x="660" y="2494"/>
                    <a:pt x="678" y="2512"/>
                    <a:pt x="701" y="2525"/>
                  </a:cubicBezTo>
                  <a:cubicBezTo>
                    <a:pt x="719" y="2544"/>
                    <a:pt x="742" y="2557"/>
                    <a:pt x="760" y="2575"/>
                  </a:cubicBezTo>
                  <a:lnTo>
                    <a:pt x="838" y="2626"/>
                  </a:lnTo>
                  <a:cubicBezTo>
                    <a:pt x="901" y="2666"/>
                    <a:pt x="965" y="2712"/>
                    <a:pt x="1024" y="2753"/>
                  </a:cubicBezTo>
                  <a:cubicBezTo>
                    <a:pt x="2579" y="3649"/>
                    <a:pt x="4198" y="4454"/>
                    <a:pt x="5713" y="5186"/>
                  </a:cubicBezTo>
                  <a:cubicBezTo>
                    <a:pt x="6008" y="5331"/>
                    <a:pt x="6304" y="5472"/>
                    <a:pt x="6599" y="5613"/>
                  </a:cubicBezTo>
                  <a:cubicBezTo>
                    <a:pt x="6631" y="5631"/>
                    <a:pt x="6668" y="5645"/>
                    <a:pt x="6699" y="5663"/>
                  </a:cubicBezTo>
                  <a:cubicBezTo>
                    <a:pt x="6950" y="5786"/>
                    <a:pt x="7209" y="5913"/>
                    <a:pt x="7486" y="5977"/>
                  </a:cubicBezTo>
                  <a:cubicBezTo>
                    <a:pt x="7491" y="5982"/>
                    <a:pt x="7495" y="5982"/>
                    <a:pt x="7500" y="5982"/>
                  </a:cubicBezTo>
                  <a:cubicBezTo>
                    <a:pt x="7518" y="5982"/>
                    <a:pt x="7536" y="5973"/>
                    <a:pt x="7545" y="5954"/>
                  </a:cubicBezTo>
                  <a:cubicBezTo>
                    <a:pt x="7564" y="5932"/>
                    <a:pt x="7568" y="5900"/>
                    <a:pt x="7559" y="5877"/>
                  </a:cubicBezTo>
                  <a:cubicBezTo>
                    <a:pt x="7491" y="5736"/>
                    <a:pt x="7450" y="5581"/>
                    <a:pt x="7436" y="5422"/>
                  </a:cubicBezTo>
                  <a:lnTo>
                    <a:pt x="7732" y="5372"/>
                  </a:lnTo>
                  <a:cubicBezTo>
                    <a:pt x="7750" y="5368"/>
                    <a:pt x="7768" y="5359"/>
                    <a:pt x="7782" y="5340"/>
                  </a:cubicBezTo>
                  <a:cubicBezTo>
                    <a:pt x="7791" y="5322"/>
                    <a:pt x="7795" y="5304"/>
                    <a:pt x="7791" y="5286"/>
                  </a:cubicBezTo>
                  <a:lnTo>
                    <a:pt x="7659" y="4799"/>
                  </a:lnTo>
                  <a:lnTo>
                    <a:pt x="8000" y="4690"/>
                  </a:lnTo>
                  <a:cubicBezTo>
                    <a:pt x="8014" y="4686"/>
                    <a:pt x="8032" y="4672"/>
                    <a:pt x="8036" y="4658"/>
                  </a:cubicBezTo>
                  <a:cubicBezTo>
                    <a:pt x="8046" y="4640"/>
                    <a:pt x="8050" y="4622"/>
                    <a:pt x="8046" y="4604"/>
                  </a:cubicBezTo>
                  <a:lnTo>
                    <a:pt x="7914" y="4213"/>
                  </a:lnTo>
                  <a:lnTo>
                    <a:pt x="8400" y="3985"/>
                  </a:lnTo>
                  <a:cubicBezTo>
                    <a:pt x="8423" y="3976"/>
                    <a:pt x="8441" y="3949"/>
                    <a:pt x="8441" y="3917"/>
                  </a:cubicBezTo>
                  <a:cubicBezTo>
                    <a:pt x="8446" y="3894"/>
                    <a:pt x="8432" y="3872"/>
                    <a:pt x="8409" y="3862"/>
                  </a:cubicBezTo>
                  <a:cubicBezTo>
                    <a:pt x="6590" y="2876"/>
                    <a:pt x="4630" y="1821"/>
                    <a:pt x="2629" y="752"/>
                  </a:cubicBezTo>
                  <a:cubicBezTo>
                    <a:pt x="2397" y="629"/>
                    <a:pt x="2166" y="506"/>
                    <a:pt x="1934" y="384"/>
                  </a:cubicBezTo>
                  <a:cubicBezTo>
                    <a:pt x="1929" y="379"/>
                    <a:pt x="1929" y="374"/>
                    <a:pt x="1924" y="374"/>
                  </a:cubicBezTo>
                  <a:cubicBezTo>
                    <a:pt x="1820" y="302"/>
                    <a:pt x="1711" y="233"/>
                    <a:pt x="1606" y="170"/>
                  </a:cubicBezTo>
                  <a:cubicBezTo>
                    <a:pt x="1524" y="115"/>
                    <a:pt x="1438" y="65"/>
                    <a:pt x="1356" y="11"/>
                  </a:cubicBezTo>
                  <a:cubicBezTo>
                    <a:pt x="1348" y="4"/>
                    <a:pt x="1338" y="1"/>
                    <a:pt x="13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27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" name="Google Shape;28;p2"/>
          <p:cNvGrpSpPr/>
          <p:nvPr/>
        </p:nvGrpSpPr>
        <p:grpSpPr>
          <a:xfrm rot="1633944">
            <a:off x="5823449" y="3416459"/>
            <a:ext cx="865442" cy="804195"/>
            <a:chOff x="5286775" y="2737300"/>
            <a:chExt cx="91550" cy="85075"/>
          </a:xfrm>
        </p:grpSpPr>
        <p:sp>
          <p:nvSpPr>
            <p:cNvPr id="29" name="Google Shape;29;p2"/>
            <p:cNvSpPr/>
            <p:nvPr/>
          </p:nvSpPr>
          <p:spPr>
            <a:xfrm>
              <a:off x="5312575" y="2765250"/>
              <a:ext cx="3550" cy="7050"/>
            </a:xfrm>
            <a:custGeom>
              <a:avLst/>
              <a:gdLst/>
              <a:ahLst/>
              <a:cxnLst/>
              <a:rect l="l" t="t" r="r" b="b"/>
              <a:pathLst>
                <a:path w="142" h="282" extrusionOk="0">
                  <a:moveTo>
                    <a:pt x="61" y="1"/>
                  </a:moveTo>
                  <a:cubicBezTo>
                    <a:pt x="57" y="1"/>
                    <a:pt x="54" y="1"/>
                    <a:pt x="51" y="1"/>
                  </a:cubicBezTo>
                  <a:cubicBezTo>
                    <a:pt x="14" y="15"/>
                    <a:pt x="1" y="47"/>
                    <a:pt x="5" y="83"/>
                  </a:cubicBezTo>
                  <a:cubicBezTo>
                    <a:pt x="14" y="129"/>
                    <a:pt x="14" y="174"/>
                    <a:pt x="14" y="220"/>
                  </a:cubicBezTo>
                  <a:cubicBezTo>
                    <a:pt x="12" y="261"/>
                    <a:pt x="43" y="281"/>
                    <a:pt x="75" y="281"/>
                  </a:cubicBezTo>
                  <a:cubicBezTo>
                    <a:pt x="106" y="281"/>
                    <a:pt x="139" y="261"/>
                    <a:pt x="142" y="220"/>
                  </a:cubicBezTo>
                  <a:cubicBezTo>
                    <a:pt x="142" y="161"/>
                    <a:pt x="137" y="106"/>
                    <a:pt x="128" y="47"/>
                  </a:cubicBezTo>
                  <a:cubicBezTo>
                    <a:pt x="124" y="18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345900" y="2765000"/>
              <a:ext cx="3550" cy="7350"/>
            </a:xfrm>
            <a:custGeom>
              <a:avLst/>
              <a:gdLst/>
              <a:ahLst/>
              <a:cxnLst/>
              <a:rect l="l" t="t" r="r" b="b"/>
              <a:pathLst>
                <a:path w="142" h="294" extrusionOk="0">
                  <a:moveTo>
                    <a:pt x="65" y="0"/>
                  </a:moveTo>
                  <a:cubicBezTo>
                    <a:pt x="60" y="0"/>
                    <a:pt x="55" y="1"/>
                    <a:pt x="50" y="2"/>
                  </a:cubicBezTo>
                  <a:cubicBezTo>
                    <a:pt x="14" y="16"/>
                    <a:pt x="0" y="48"/>
                    <a:pt x="5" y="84"/>
                  </a:cubicBezTo>
                  <a:cubicBezTo>
                    <a:pt x="14" y="130"/>
                    <a:pt x="14" y="180"/>
                    <a:pt x="9" y="230"/>
                  </a:cubicBezTo>
                  <a:cubicBezTo>
                    <a:pt x="9" y="262"/>
                    <a:pt x="41" y="293"/>
                    <a:pt x="73" y="293"/>
                  </a:cubicBezTo>
                  <a:cubicBezTo>
                    <a:pt x="109" y="293"/>
                    <a:pt x="137" y="262"/>
                    <a:pt x="137" y="230"/>
                  </a:cubicBezTo>
                  <a:cubicBezTo>
                    <a:pt x="141" y="171"/>
                    <a:pt x="137" y="111"/>
                    <a:pt x="127" y="48"/>
                  </a:cubicBezTo>
                  <a:cubicBezTo>
                    <a:pt x="124" y="21"/>
                    <a:pt x="94" y="0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5312575" y="2765250"/>
              <a:ext cx="3550" cy="7050"/>
            </a:xfrm>
            <a:custGeom>
              <a:avLst/>
              <a:gdLst/>
              <a:ahLst/>
              <a:cxnLst/>
              <a:rect l="l" t="t" r="r" b="b"/>
              <a:pathLst>
                <a:path w="142" h="282" extrusionOk="0">
                  <a:moveTo>
                    <a:pt x="61" y="1"/>
                  </a:moveTo>
                  <a:cubicBezTo>
                    <a:pt x="57" y="1"/>
                    <a:pt x="54" y="1"/>
                    <a:pt x="51" y="1"/>
                  </a:cubicBezTo>
                  <a:cubicBezTo>
                    <a:pt x="14" y="15"/>
                    <a:pt x="1" y="47"/>
                    <a:pt x="5" y="83"/>
                  </a:cubicBezTo>
                  <a:cubicBezTo>
                    <a:pt x="14" y="129"/>
                    <a:pt x="14" y="174"/>
                    <a:pt x="14" y="220"/>
                  </a:cubicBezTo>
                  <a:cubicBezTo>
                    <a:pt x="12" y="261"/>
                    <a:pt x="43" y="281"/>
                    <a:pt x="75" y="281"/>
                  </a:cubicBezTo>
                  <a:cubicBezTo>
                    <a:pt x="106" y="281"/>
                    <a:pt x="139" y="261"/>
                    <a:pt x="142" y="220"/>
                  </a:cubicBezTo>
                  <a:cubicBezTo>
                    <a:pt x="142" y="161"/>
                    <a:pt x="137" y="106"/>
                    <a:pt x="128" y="47"/>
                  </a:cubicBezTo>
                  <a:cubicBezTo>
                    <a:pt x="124" y="18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5345900" y="2765000"/>
              <a:ext cx="3550" cy="7350"/>
            </a:xfrm>
            <a:custGeom>
              <a:avLst/>
              <a:gdLst/>
              <a:ahLst/>
              <a:cxnLst/>
              <a:rect l="l" t="t" r="r" b="b"/>
              <a:pathLst>
                <a:path w="142" h="294" extrusionOk="0">
                  <a:moveTo>
                    <a:pt x="65" y="0"/>
                  </a:moveTo>
                  <a:cubicBezTo>
                    <a:pt x="60" y="0"/>
                    <a:pt x="55" y="1"/>
                    <a:pt x="50" y="2"/>
                  </a:cubicBezTo>
                  <a:cubicBezTo>
                    <a:pt x="14" y="16"/>
                    <a:pt x="0" y="48"/>
                    <a:pt x="5" y="84"/>
                  </a:cubicBezTo>
                  <a:cubicBezTo>
                    <a:pt x="14" y="130"/>
                    <a:pt x="14" y="180"/>
                    <a:pt x="9" y="230"/>
                  </a:cubicBezTo>
                  <a:cubicBezTo>
                    <a:pt x="9" y="262"/>
                    <a:pt x="41" y="293"/>
                    <a:pt x="73" y="293"/>
                  </a:cubicBezTo>
                  <a:cubicBezTo>
                    <a:pt x="109" y="293"/>
                    <a:pt x="137" y="262"/>
                    <a:pt x="137" y="230"/>
                  </a:cubicBezTo>
                  <a:cubicBezTo>
                    <a:pt x="141" y="171"/>
                    <a:pt x="137" y="111"/>
                    <a:pt x="127" y="48"/>
                  </a:cubicBezTo>
                  <a:cubicBezTo>
                    <a:pt x="124" y="21"/>
                    <a:pt x="94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312575" y="2765250"/>
              <a:ext cx="3550" cy="7050"/>
            </a:xfrm>
            <a:custGeom>
              <a:avLst/>
              <a:gdLst/>
              <a:ahLst/>
              <a:cxnLst/>
              <a:rect l="l" t="t" r="r" b="b"/>
              <a:pathLst>
                <a:path w="142" h="282" extrusionOk="0">
                  <a:moveTo>
                    <a:pt x="61" y="1"/>
                  </a:moveTo>
                  <a:cubicBezTo>
                    <a:pt x="57" y="1"/>
                    <a:pt x="54" y="1"/>
                    <a:pt x="51" y="1"/>
                  </a:cubicBezTo>
                  <a:cubicBezTo>
                    <a:pt x="14" y="15"/>
                    <a:pt x="1" y="47"/>
                    <a:pt x="5" y="83"/>
                  </a:cubicBezTo>
                  <a:cubicBezTo>
                    <a:pt x="14" y="129"/>
                    <a:pt x="14" y="174"/>
                    <a:pt x="14" y="220"/>
                  </a:cubicBezTo>
                  <a:cubicBezTo>
                    <a:pt x="12" y="261"/>
                    <a:pt x="43" y="281"/>
                    <a:pt x="75" y="281"/>
                  </a:cubicBezTo>
                  <a:cubicBezTo>
                    <a:pt x="106" y="281"/>
                    <a:pt x="139" y="261"/>
                    <a:pt x="142" y="220"/>
                  </a:cubicBezTo>
                  <a:cubicBezTo>
                    <a:pt x="142" y="161"/>
                    <a:pt x="137" y="106"/>
                    <a:pt x="128" y="47"/>
                  </a:cubicBezTo>
                  <a:cubicBezTo>
                    <a:pt x="124" y="18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345900" y="2765000"/>
              <a:ext cx="3550" cy="7350"/>
            </a:xfrm>
            <a:custGeom>
              <a:avLst/>
              <a:gdLst/>
              <a:ahLst/>
              <a:cxnLst/>
              <a:rect l="l" t="t" r="r" b="b"/>
              <a:pathLst>
                <a:path w="142" h="294" extrusionOk="0">
                  <a:moveTo>
                    <a:pt x="65" y="0"/>
                  </a:moveTo>
                  <a:cubicBezTo>
                    <a:pt x="60" y="0"/>
                    <a:pt x="55" y="1"/>
                    <a:pt x="50" y="2"/>
                  </a:cubicBezTo>
                  <a:cubicBezTo>
                    <a:pt x="14" y="16"/>
                    <a:pt x="0" y="48"/>
                    <a:pt x="5" y="84"/>
                  </a:cubicBezTo>
                  <a:cubicBezTo>
                    <a:pt x="14" y="130"/>
                    <a:pt x="14" y="180"/>
                    <a:pt x="9" y="230"/>
                  </a:cubicBezTo>
                  <a:cubicBezTo>
                    <a:pt x="9" y="262"/>
                    <a:pt x="41" y="293"/>
                    <a:pt x="73" y="293"/>
                  </a:cubicBezTo>
                  <a:cubicBezTo>
                    <a:pt x="109" y="293"/>
                    <a:pt x="137" y="262"/>
                    <a:pt x="137" y="230"/>
                  </a:cubicBezTo>
                  <a:cubicBezTo>
                    <a:pt x="141" y="171"/>
                    <a:pt x="137" y="111"/>
                    <a:pt x="127" y="48"/>
                  </a:cubicBezTo>
                  <a:cubicBezTo>
                    <a:pt x="124" y="21"/>
                    <a:pt x="94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288600" y="2738975"/>
              <a:ext cx="86200" cy="81700"/>
            </a:xfrm>
            <a:custGeom>
              <a:avLst/>
              <a:gdLst/>
              <a:ahLst/>
              <a:cxnLst/>
              <a:rect l="l" t="t" r="r" b="b"/>
              <a:pathLst>
                <a:path w="3448" h="3268" extrusionOk="0">
                  <a:moveTo>
                    <a:pt x="1683" y="1"/>
                  </a:moveTo>
                  <a:cubicBezTo>
                    <a:pt x="1135" y="1"/>
                    <a:pt x="782" y="257"/>
                    <a:pt x="782" y="257"/>
                  </a:cubicBezTo>
                  <a:cubicBezTo>
                    <a:pt x="660" y="329"/>
                    <a:pt x="455" y="566"/>
                    <a:pt x="278" y="793"/>
                  </a:cubicBezTo>
                  <a:cubicBezTo>
                    <a:pt x="96" y="1025"/>
                    <a:pt x="14" y="1462"/>
                    <a:pt x="9" y="1735"/>
                  </a:cubicBezTo>
                  <a:cubicBezTo>
                    <a:pt x="0" y="2012"/>
                    <a:pt x="182" y="2371"/>
                    <a:pt x="496" y="2780"/>
                  </a:cubicBezTo>
                  <a:cubicBezTo>
                    <a:pt x="810" y="3190"/>
                    <a:pt x="1233" y="3244"/>
                    <a:pt x="1942" y="3267"/>
                  </a:cubicBezTo>
                  <a:cubicBezTo>
                    <a:pt x="1950" y="3267"/>
                    <a:pt x="1958" y="3267"/>
                    <a:pt x="1966" y="3267"/>
                  </a:cubicBezTo>
                  <a:cubicBezTo>
                    <a:pt x="2661" y="3267"/>
                    <a:pt x="3090" y="2501"/>
                    <a:pt x="3247" y="2312"/>
                  </a:cubicBezTo>
                  <a:cubicBezTo>
                    <a:pt x="3406" y="2121"/>
                    <a:pt x="3447" y="1512"/>
                    <a:pt x="3402" y="1353"/>
                  </a:cubicBezTo>
                  <a:cubicBezTo>
                    <a:pt x="3356" y="1193"/>
                    <a:pt x="3183" y="770"/>
                    <a:pt x="2997" y="598"/>
                  </a:cubicBezTo>
                  <a:cubicBezTo>
                    <a:pt x="2811" y="425"/>
                    <a:pt x="2451" y="56"/>
                    <a:pt x="1824" y="6"/>
                  </a:cubicBezTo>
                  <a:cubicBezTo>
                    <a:pt x="1775" y="3"/>
                    <a:pt x="1728" y="1"/>
                    <a:pt x="16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312575" y="2765250"/>
              <a:ext cx="3550" cy="7050"/>
            </a:xfrm>
            <a:custGeom>
              <a:avLst/>
              <a:gdLst/>
              <a:ahLst/>
              <a:cxnLst/>
              <a:rect l="l" t="t" r="r" b="b"/>
              <a:pathLst>
                <a:path w="142" h="282" extrusionOk="0">
                  <a:moveTo>
                    <a:pt x="61" y="1"/>
                  </a:moveTo>
                  <a:cubicBezTo>
                    <a:pt x="57" y="1"/>
                    <a:pt x="54" y="1"/>
                    <a:pt x="51" y="1"/>
                  </a:cubicBezTo>
                  <a:cubicBezTo>
                    <a:pt x="14" y="15"/>
                    <a:pt x="1" y="47"/>
                    <a:pt x="5" y="83"/>
                  </a:cubicBezTo>
                  <a:cubicBezTo>
                    <a:pt x="14" y="129"/>
                    <a:pt x="14" y="174"/>
                    <a:pt x="14" y="220"/>
                  </a:cubicBezTo>
                  <a:cubicBezTo>
                    <a:pt x="12" y="261"/>
                    <a:pt x="43" y="281"/>
                    <a:pt x="75" y="281"/>
                  </a:cubicBezTo>
                  <a:cubicBezTo>
                    <a:pt x="106" y="281"/>
                    <a:pt x="139" y="261"/>
                    <a:pt x="142" y="220"/>
                  </a:cubicBezTo>
                  <a:cubicBezTo>
                    <a:pt x="142" y="161"/>
                    <a:pt x="137" y="106"/>
                    <a:pt x="128" y="47"/>
                  </a:cubicBezTo>
                  <a:cubicBezTo>
                    <a:pt x="124" y="18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5345900" y="2765000"/>
              <a:ext cx="3550" cy="7350"/>
            </a:xfrm>
            <a:custGeom>
              <a:avLst/>
              <a:gdLst/>
              <a:ahLst/>
              <a:cxnLst/>
              <a:rect l="l" t="t" r="r" b="b"/>
              <a:pathLst>
                <a:path w="142" h="294" extrusionOk="0">
                  <a:moveTo>
                    <a:pt x="65" y="0"/>
                  </a:moveTo>
                  <a:cubicBezTo>
                    <a:pt x="60" y="0"/>
                    <a:pt x="55" y="1"/>
                    <a:pt x="50" y="2"/>
                  </a:cubicBezTo>
                  <a:cubicBezTo>
                    <a:pt x="14" y="16"/>
                    <a:pt x="0" y="48"/>
                    <a:pt x="5" y="84"/>
                  </a:cubicBezTo>
                  <a:cubicBezTo>
                    <a:pt x="14" y="130"/>
                    <a:pt x="14" y="180"/>
                    <a:pt x="9" y="230"/>
                  </a:cubicBezTo>
                  <a:cubicBezTo>
                    <a:pt x="9" y="262"/>
                    <a:pt x="41" y="293"/>
                    <a:pt x="73" y="293"/>
                  </a:cubicBezTo>
                  <a:cubicBezTo>
                    <a:pt x="109" y="293"/>
                    <a:pt x="137" y="262"/>
                    <a:pt x="137" y="230"/>
                  </a:cubicBezTo>
                  <a:cubicBezTo>
                    <a:pt x="141" y="171"/>
                    <a:pt x="137" y="111"/>
                    <a:pt x="127" y="48"/>
                  </a:cubicBezTo>
                  <a:cubicBezTo>
                    <a:pt x="124" y="21"/>
                    <a:pt x="94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5304475" y="2782950"/>
              <a:ext cx="54125" cy="20025"/>
            </a:xfrm>
            <a:custGeom>
              <a:avLst/>
              <a:gdLst/>
              <a:ahLst/>
              <a:cxnLst/>
              <a:rect l="l" t="t" r="r" b="b"/>
              <a:pathLst>
                <a:path w="2165" h="801" extrusionOk="0">
                  <a:moveTo>
                    <a:pt x="2086" y="1"/>
                  </a:moveTo>
                  <a:cubicBezTo>
                    <a:pt x="2061" y="1"/>
                    <a:pt x="2036" y="14"/>
                    <a:pt x="2026" y="44"/>
                  </a:cubicBezTo>
                  <a:cubicBezTo>
                    <a:pt x="1875" y="408"/>
                    <a:pt x="1507" y="658"/>
                    <a:pt x="1116" y="671"/>
                  </a:cubicBezTo>
                  <a:cubicBezTo>
                    <a:pt x="1108" y="672"/>
                    <a:pt x="1101" y="672"/>
                    <a:pt x="1093" y="672"/>
                  </a:cubicBezTo>
                  <a:cubicBezTo>
                    <a:pt x="702" y="672"/>
                    <a:pt x="339" y="442"/>
                    <a:pt x="143" y="112"/>
                  </a:cubicBezTo>
                  <a:cubicBezTo>
                    <a:pt x="129" y="89"/>
                    <a:pt x="108" y="80"/>
                    <a:pt x="88" y="80"/>
                  </a:cubicBezTo>
                  <a:cubicBezTo>
                    <a:pt x="44" y="80"/>
                    <a:pt x="1" y="126"/>
                    <a:pt x="29" y="176"/>
                  </a:cubicBezTo>
                  <a:cubicBezTo>
                    <a:pt x="250" y="544"/>
                    <a:pt x="657" y="801"/>
                    <a:pt x="1088" y="801"/>
                  </a:cubicBezTo>
                  <a:cubicBezTo>
                    <a:pt x="1109" y="801"/>
                    <a:pt x="1131" y="800"/>
                    <a:pt x="1152" y="799"/>
                  </a:cubicBezTo>
                  <a:cubicBezTo>
                    <a:pt x="1593" y="767"/>
                    <a:pt x="1980" y="485"/>
                    <a:pt x="2148" y="80"/>
                  </a:cubicBezTo>
                  <a:cubicBezTo>
                    <a:pt x="2165" y="33"/>
                    <a:pt x="2126" y="1"/>
                    <a:pt x="20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5286775" y="2737300"/>
              <a:ext cx="91550" cy="85075"/>
            </a:xfrm>
            <a:custGeom>
              <a:avLst/>
              <a:gdLst/>
              <a:ahLst/>
              <a:cxnLst/>
              <a:rect l="l" t="t" r="r" b="b"/>
              <a:pathLst>
                <a:path w="3662" h="3403" extrusionOk="0">
                  <a:moveTo>
                    <a:pt x="1755" y="134"/>
                  </a:moveTo>
                  <a:cubicBezTo>
                    <a:pt x="2179" y="134"/>
                    <a:pt x="2607" y="293"/>
                    <a:pt x="2915" y="578"/>
                  </a:cubicBezTo>
                  <a:cubicBezTo>
                    <a:pt x="3466" y="1078"/>
                    <a:pt x="3566" y="1915"/>
                    <a:pt x="3147" y="2534"/>
                  </a:cubicBezTo>
                  <a:cubicBezTo>
                    <a:pt x="2850" y="2978"/>
                    <a:pt x="2315" y="3264"/>
                    <a:pt x="1780" y="3264"/>
                  </a:cubicBezTo>
                  <a:cubicBezTo>
                    <a:pt x="1619" y="3264"/>
                    <a:pt x="1459" y="3238"/>
                    <a:pt x="1306" y="3184"/>
                  </a:cubicBezTo>
                  <a:cubicBezTo>
                    <a:pt x="1101" y="3111"/>
                    <a:pt x="874" y="2998"/>
                    <a:pt x="683" y="2852"/>
                  </a:cubicBezTo>
                  <a:cubicBezTo>
                    <a:pt x="301" y="2497"/>
                    <a:pt x="110" y="1974"/>
                    <a:pt x="187" y="1460"/>
                  </a:cubicBezTo>
                  <a:cubicBezTo>
                    <a:pt x="191" y="1447"/>
                    <a:pt x="191" y="1438"/>
                    <a:pt x="187" y="1429"/>
                  </a:cubicBezTo>
                  <a:cubicBezTo>
                    <a:pt x="291" y="928"/>
                    <a:pt x="628" y="487"/>
                    <a:pt x="1101" y="274"/>
                  </a:cubicBezTo>
                  <a:cubicBezTo>
                    <a:pt x="1306" y="179"/>
                    <a:pt x="1530" y="134"/>
                    <a:pt x="1755" y="134"/>
                  </a:cubicBezTo>
                  <a:close/>
                  <a:moveTo>
                    <a:pt x="1759" y="0"/>
                  </a:moveTo>
                  <a:cubicBezTo>
                    <a:pt x="1598" y="0"/>
                    <a:pt x="1438" y="21"/>
                    <a:pt x="1283" y="64"/>
                  </a:cubicBezTo>
                  <a:cubicBezTo>
                    <a:pt x="614" y="246"/>
                    <a:pt x="119" y="851"/>
                    <a:pt x="32" y="1529"/>
                  </a:cubicBezTo>
                  <a:cubicBezTo>
                    <a:pt x="37" y="1529"/>
                    <a:pt x="41" y="1524"/>
                    <a:pt x="46" y="1524"/>
                  </a:cubicBezTo>
                  <a:lnTo>
                    <a:pt x="46" y="1524"/>
                  </a:lnTo>
                  <a:cubicBezTo>
                    <a:pt x="0" y="2015"/>
                    <a:pt x="164" y="2497"/>
                    <a:pt x="496" y="2861"/>
                  </a:cubicBezTo>
                  <a:cubicBezTo>
                    <a:pt x="496" y="2861"/>
                    <a:pt x="496" y="2866"/>
                    <a:pt x="492" y="2870"/>
                  </a:cubicBezTo>
                  <a:cubicBezTo>
                    <a:pt x="519" y="2893"/>
                    <a:pt x="546" y="2911"/>
                    <a:pt x="573" y="2934"/>
                  </a:cubicBezTo>
                  <a:cubicBezTo>
                    <a:pt x="578" y="2938"/>
                    <a:pt x="578" y="2943"/>
                    <a:pt x="582" y="2948"/>
                  </a:cubicBezTo>
                  <a:cubicBezTo>
                    <a:pt x="592" y="2952"/>
                    <a:pt x="601" y="2957"/>
                    <a:pt x="610" y="2961"/>
                  </a:cubicBezTo>
                  <a:cubicBezTo>
                    <a:pt x="805" y="3111"/>
                    <a:pt x="1028" y="3229"/>
                    <a:pt x="1242" y="3307"/>
                  </a:cubicBezTo>
                  <a:cubicBezTo>
                    <a:pt x="1416" y="3372"/>
                    <a:pt x="1597" y="3402"/>
                    <a:pt x="1778" y="3402"/>
                  </a:cubicBezTo>
                  <a:cubicBezTo>
                    <a:pt x="2319" y="3402"/>
                    <a:pt x="2859" y="3132"/>
                    <a:pt x="3193" y="2707"/>
                  </a:cubicBezTo>
                  <a:cubicBezTo>
                    <a:pt x="3661" y="2102"/>
                    <a:pt x="3657" y="1229"/>
                    <a:pt x="3166" y="642"/>
                  </a:cubicBezTo>
                  <a:cubicBezTo>
                    <a:pt x="2820" y="230"/>
                    <a:pt x="2289" y="0"/>
                    <a:pt x="17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40;p2"/>
          <p:cNvGrpSpPr/>
          <p:nvPr/>
        </p:nvGrpSpPr>
        <p:grpSpPr>
          <a:xfrm>
            <a:off x="7329109" y="3692924"/>
            <a:ext cx="1494828" cy="964998"/>
            <a:chOff x="7329109" y="3692924"/>
            <a:chExt cx="1494828" cy="964998"/>
          </a:xfrm>
        </p:grpSpPr>
        <p:sp>
          <p:nvSpPr>
            <p:cNvPr id="41" name="Google Shape;41;p2"/>
            <p:cNvSpPr/>
            <p:nvPr/>
          </p:nvSpPr>
          <p:spPr>
            <a:xfrm rot="-438649">
              <a:off x="7404252" y="3780486"/>
              <a:ext cx="1358159" cy="766659"/>
            </a:xfrm>
            <a:custGeom>
              <a:avLst/>
              <a:gdLst/>
              <a:ahLst/>
              <a:cxnLst/>
              <a:rect l="l" t="t" r="r" b="b"/>
              <a:pathLst>
                <a:path w="7591" h="4285" extrusionOk="0">
                  <a:moveTo>
                    <a:pt x="5303" y="1"/>
                  </a:moveTo>
                  <a:lnTo>
                    <a:pt x="4957" y="46"/>
                  </a:lnTo>
                  <a:cubicBezTo>
                    <a:pt x="4957" y="46"/>
                    <a:pt x="3593" y="142"/>
                    <a:pt x="3361" y="183"/>
                  </a:cubicBezTo>
                  <a:cubicBezTo>
                    <a:pt x="3134" y="224"/>
                    <a:pt x="0" y="287"/>
                    <a:pt x="0" y="287"/>
                  </a:cubicBezTo>
                  <a:cubicBezTo>
                    <a:pt x="0" y="287"/>
                    <a:pt x="0" y="647"/>
                    <a:pt x="19" y="733"/>
                  </a:cubicBezTo>
                  <a:cubicBezTo>
                    <a:pt x="32" y="819"/>
                    <a:pt x="37" y="1747"/>
                    <a:pt x="50" y="1879"/>
                  </a:cubicBezTo>
                  <a:cubicBezTo>
                    <a:pt x="69" y="2011"/>
                    <a:pt x="219" y="4285"/>
                    <a:pt x="219" y="4285"/>
                  </a:cubicBezTo>
                  <a:cubicBezTo>
                    <a:pt x="219" y="4285"/>
                    <a:pt x="1069" y="4280"/>
                    <a:pt x="1474" y="4248"/>
                  </a:cubicBezTo>
                  <a:cubicBezTo>
                    <a:pt x="1874" y="4212"/>
                    <a:pt x="5476" y="4057"/>
                    <a:pt x="5476" y="4057"/>
                  </a:cubicBezTo>
                  <a:cubicBezTo>
                    <a:pt x="5476" y="4057"/>
                    <a:pt x="6244" y="3262"/>
                    <a:pt x="6381" y="3171"/>
                  </a:cubicBezTo>
                  <a:cubicBezTo>
                    <a:pt x="6517" y="3080"/>
                    <a:pt x="7590" y="1702"/>
                    <a:pt x="7590" y="1702"/>
                  </a:cubicBezTo>
                  <a:cubicBezTo>
                    <a:pt x="7590" y="1702"/>
                    <a:pt x="7245" y="1429"/>
                    <a:pt x="7117" y="1324"/>
                  </a:cubicBezTo>
                  <a:cubicBezTo>
                    <a:pt x="6985" y="1215"/>
                    <a:pt x="5303" y="1"/>
                    <a:pt x="53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 rot="-438649">
              <a:off x="7411574" y="3895092"/>
              <a:ext cx="271059" cy="721036"/>
            </a:xfrm>
            <a:custGeom>
              <a:avLst/>
              <a:gdLst/>
              <a:ahLst/>
              <a:cxnLst/>
              <a:rect l="l" t="t" r="r" b="b"/>
              <a:pathLst>
                <a:path w="1515" h="4030" extrusionOk="0">
                  <a:moveTo>
                    <a:pt x="1242" y="1"/>
                  </a:moveTo>
                  <a:cubicBezTo>
                    <a:pt x="569" y="19"/>
                    <a:pt x="0" y="32"/>
                    <a:pt x="0" y="32"/>
                  </a:cubicBezTo>
                  <a:cubicBezTo>
                    <a:pt x="0" y="32"/>
                    <a:pt x="5" y="392"/>
                    <a:pt x="19" y="478"/>
                  </a:cubicBezTo>
                  <a:cubicBezTo>
                    <a:pt x="32" y="564"/>
                    <a:pt x="37" y="1492"/>
                    <a:pt x="50" y="1624"/>
                  </a:cubicBezTo>
                  <a:cubicBezTo>
                    <a:pt x="69" y="1751"/>
                    <a:pt x="219" y="4030"/>
                    <a:pt x="219" y="4030"/>
                  </a:cubicBezTo>
                  <a:cubicBezTo>
                    <a:pt x="219" y="4030"/>
                    <a:pt x="1069" y="4025"/>
                    <a:pt x="1474" y="3993"/>
                  </a:cubicBezTo>
                  <a:cubicBezTo>
                    <a:pt x="1483" y="3993"/>
                    <a:pt x="1497" y="3989"/>
                    <a:pt x="1515" y="3989"/>
                  </a:cubicBezTo>
                  <a:cubicBezTo>
                    <a:pt x="1465" y="3038"/>
                    <a:pt x="1328" y="1133"/>
                    <a:pt x="12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-438649">
              <a:off x="7373827" y="3779121"/>
              <a:ext cx="1405393" cy="792602"/>
            </a:xfrm>
            <a:custGeom>
              <a:avLst/>
              <a:gdLst/>
              <a:ahLst/>
              <a:cxnLst/>
              <a:rect l="l" t="t" r="r" b="b"/>
              <a:pathLst>
                <a:path w="7855" h="4430" extrusionOk="0">
                  <a:moveTo>
                    <a:pt x="5481" y="150"/>
                  </a:moveTo>
                  <a:cubicBezTo>
                    <a:pt x="6199" y="691"/>
                    <a:pt x="6922" y="1233"/>
                    <a:pt x="7641" y="1769"/>
                  </a:cubicBezTo>
                  <a:cubicBezTo>
                    <a:pt x="7036" y="2561"/>
                    <a:pt x="6368" y="3306"/>
                    <a:pt x="5640" y="3998"/>
                  </a:cubicBezTo>
                  <a:cubicBezTo>
                    <a:pt x="4762" y="4079"/>
                    <a:pt x="3885" y="4143"/>
                    <a:pt x="3007" y="4179"/>
                  </a:cubicBezTo>
                  <a:cubicBezTo>
                    <a:pt x="2161" y="4216"/>
                    <a:pt x="1315" y="4202"/>
                    <a:pt x="474" y="4257"/>
                  </a:cubicBezTo>
                  <a:cubicBezTo>
                    <a:pt x="401" y="2970"/>
                    <a:pt x="319" y="1678"/>
                    <a:pt x="228" y="391"/>
                  </a:cubicBezTo>
                  <a:lnTo>
                    <a:pt x="5435" y="164"/>
                  </a:lnTo>
                  <a:cubicBezTo>
                    <a:pt x="5454" y="164"/>
                    <a:pt x="5472" y="159"/>
                    <a:pt x="5481" y="150"/>
                  </a:cubicBezTo>
                  <a:close/>
                  <a:moveTo>
                    <a:pt x="5431" y="0"/>
                  </a:moveTo>
                  <a:lnTo>
                    <a:pt x="106" y="228"/>
                  </a:lnTo>
                  <a:cubicBezTo>
                    <a:pt x="15" y="232"/>
                    <a:pt x="1" y="337"/>
                    <a:pt x="56" y="378"/>
                  </a:cubicBezTo>
                  <a:cubicBezTo>
                    <a:pt x="147" y="1701"/>
                    <a:pt x="233" y="3024"/>
                    <a:pt x="306" y="4348"/>
                  </a:cubicBezTo>
                  <a:cubicBezTo>
                    <a:pt x="310" y="4391"/>
                    <a:pt x="343" y="4430"/>
                    <a:pt x="389" y="4430"/>
                  </a:cubicBezTo>
                  <a:cubicBezTo>
                    <a:pt x="392" y="4430"/>
                    <a:pt x="394" y="4430"/>
                    <a:pt x="397" y="4430"/>
                  </a:cubicBezTo>
                  <a:cubicBezTo>
                    <a:pt x="1265" y="4366"/>
                    <a:pt x="2143" y="4380"/>
                    <a:pt x="3012" y="4343"/>
                  </a:cubicBezTo>
                  <a:cubicBezTo>
                    <a:pt x="3898" y="4307"/>
                    <a:pt x="4785" y="4243"/>
                    <a:pt x="5672" y="4157"/>
                  </a:cubicBezTo>
                  <a:cubicBezTo>
                    <a:pt x="5676" y="4158"/>
                    <a:pt x="5680" y="4158"/>
                    <a:pt x="5684" y="4158"/>
                  </a:cubicBezTo>
                  <a:cubicBezTo>
                    <a:pt x="5702" y="4158"/>
                    <a:pt x="5721" y="4149"/>
                    <a:pt x="5740" y="4134"/>
                  </a:cubicBezTo>
                  <a:cubicBezTo>
                    <a:pt x="6504" y="3411"/>
                    <a:pt x="7204" y="2629"/>
                    <a:pt x="7837" y="1792"/>
                  </a:cubicBezTo>
                  <a:cubicBezTo>
                    <a:pt x="7855" y="1765"/>
                    <a:pt x="7846" y="1715"/>
                    <a:pt x="7818" y="1696"/>
                  </a:cubicBezTo>
                  <a:cubicBezTo>
                    <a:pt x="7077" y="1137"/>
                    <a:pt x="6331" y="578"/>
                    <a:pt x="5585" y="18"/>
                  </a:cubicBezTo>
                  <a:cubicBezTo>
                    <a:pt x="5569" y="6"/>
                    <a:pt x="5549" y="1"/>
                    <a:pt x="5531" y="1"/>
                  </a:cubicBezTo>
                  <a:cubicBezTo>
                    <a:pt x="5514" y="1"/>
                    <a:pt x="5498" y="5"/>
                    <a:pt x="5485" y="14"/>
                  </a:cubicBezTo>
                  <a:cubicBezTo>
                    <a:pt x="5472" y="5"/>
                    <a:pt x="5454" y="0"/>
                    <a:pt x="54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17"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2" name="Google Shape;1392;p29"/>
          <p:cNvGrpSpPr/>
          <p:nvPr/>
        </p:nvGrpSpPr>
        <p:grpSpPr>
          <a:xfrm>
            <a:off x="1999108" y="-418708"/>
            <a:ext cx="4942540" cy="5367165"/>
            <a:chOff x="933500" y="0"/>
            <a:chExt cx="3867100" cy="4948520"/>
          </a:xfrm>
        </p:grpSpPr>
        <p:sp>
          <p:nvSpPr>
            <p:cNvPr id="1393" name="Google Shape;1393;p29"/>
            <p:cNvSpPr/>
            <p:nvPr/>
          </p:nvSpPr>
          <p:spPr>
            <a:xfrm>
              <a:off x="933500" y="0"/>
              <a:ext cx="3867100" cy="4948520"/>
            </a:xfrm>
            <a:custGeom>
              <a:avLst/>
              <a:gdLst/>
              <a:ahLst/>
              <a:cxnLst/>
              <a:rect l="l" t="t" r="r" b="b"/>
              <a:pathLst>
                <a:path w="37669" h="48203" extrusionOk="0">
                  <a:moveTo>
                    <a:pt x="0" y="0"/>
                  </a:moveTo>
                  <a:lnTo>
                    <a:pt x="127" y="48172"/>
                  </a:lnTo>
                  <a:cubicBezTo>
                    <a:pt x="1864" y="48191"/>
                    <a:pt x="3636" y="48203"/>
                    <a:pt x="5432" y="48203"/>
                  </a:cubicBezTo>
                  <a:cubicBezTo>
                    <a:pt x="14521" y="48203"/>
                    <a:pt x="24215" y="47918"/>
                    <a:pt x="32929" y="46980"/>
                  </a:cubicBezTo>
                  <a:cubicBezTo>
                    <a:pt x="34551" y="46794"/>
                    <a:pt x="35949" y="46902"/>
                    <a:pt x="36828" y="45895"/>
                  </a:cubicBezTo>
                  <a:cubicBezTo>
                    <a:pt x="37668" y="44928"/>
                    <a:pt x="37287" y="40306"/>
                    <a:pt x="37297" y="39056"/>
                  </a:cubicBezTo>
                  <a:cubicBezTo>
                    <a:pt x="37375" y="27398"/>
                    <a:pt x="37004" y="15067"/>
                    <a:pt x="36193" y="3430"/>
                  </a:cubicBezTo>
                  <a:cubicBezTo>
                    <a:pt x="36124" y="2501"/>
                    <a:pt x="35988" y="1456"/>
                    <a:pt x="35196" y="919"/>
                  </a:cubicBezTo>
                  <a:cubicBezTo>
                    <a:pt x="34649" y="547"/>
                    <a:pt x="33936" y="508"/>
                    <a:pt x="33271" y="498"/>
                  </a:cubicBezTo>
                  <a:cubicBezTo>
                    <a:pt x="22621" y="225"/>
                    <a:pt x="10641" y="78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dk1"/>
              </a:solidFill>
              <a:prstDash val="solid"/>
              <a:miter lim="977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29"/>
            <p:cNvSpPr/>
            <p:nvPr/>
          </p:nvSpPr>
          <p:spPr>
            <a:xfrm>
              <a:off x="1065829" y="860598"/>
              <a:ext cx="112515" cy="112515"/>
            </a:xfrm>
            <a:custGeom>
              <a:avLst/>
              <a:gdLst/>
              <a:ahLst/>
              <a:cxnLst/>
              <a:rect l="l" t="t" r="r" b="b"/>
              <a:pathLst>
                <a:path w="1096" h="1096" extrusionOk="0">
                  <a:moveTo>
                    <a:pt x="558" y="1"/>
                  </a:moveTo>
                  <a:cubicBezTo>
                    <a:pt x="421" y="1"/>
                    <a:pt x="294" y="50"/>
                    <a:pt x="196" y="147"/>
                  </a:cubicBezTo>
                  <a:lnTo>
                    <a:pt x="157" y="196"/>
                  </a:lnTo>
                  <a:cubicBezTo>
                    <a:pt x="50" y="294"/>
                    <a:pt x="1" y="431"/>
                    <a:pt x="1" y="587"/>
                  </a:cubicBezTo>
                  <a:cubicBezTo>
                    <a:pt x="1" y="724"/>
                    <a:pt x="60" y="851"/>
                    <a:pt x="157" y="939"/>
                  </a:cubicBezTo>
                  <a:cubicBezTo>
                    <a:pt x="265" y="1036"/>
                    <a:pt x="392" y="1095"/>
                    <a:pt x="529" y="1095"/>
                  </a:cubicBezTo>
                  <a:cubicBezTo>
                    <a:pt x="675" y="1095"/>
                    <a:pt x="802" y="1036"/>
                    <a:pt x="900" y="939"/>
                  </a:cubicBezTo>
                  <a:lnTo>
                    <a:pt x="939" y="900"/>
                  </a:lnTo>
                  <a:cubicBezTo>
                    <a:pt x="1037" y="792"/>
                    <a:pt x="1095" y="655"/>
                    <a:pt x="1095" y="509"/>
                  </a:cubicBezTo>
                  <a:cubicBezTo>
                    <a:pt x="1095" y="362"/>
                    <a:pt x="1037" y="235"/>
                    <a:pt x="939" y="147"/>
                  </a:cubicBezTo>
                  <a:cubicBezTo>
                    <a:pt x="832" y="50"/>
                    <a:pt x="704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29"/>
            <p:cNvSpPr/>
            <p:nvPr/>
          </p:nvSpPr>
          <p:spPr>
            <a:xfrm>
              <a:off x="1049814" y="844583"/>
              <a:ext cx="144545" cy="143519"/>
            </a:xfrm>
            <a:custGeom>
              <a:avLst/>
              <a:gdLst/>
              <a:ahLst/>
              <a:cxnLst/>
              <a:rect l="l" t="t" r="r" b="b"/>
              <a:pathLst>
                <a:path w="1408" h="1398" extrusionOk="0">
                  <a:moveTo>
                    <a:pt x="724" y="303"/>
                  </a:moveTo>
                  <a:cubicBezTo>
                    <a:pt x="821" y="303"/>
                    <a:pt x="919" y="342"/>
                    <a:pt x="988" y="411"/>
                  </a:cubicBezTo>
                  <a:cubicBezTo>
                    <a:pt x="1144" y="548"/>
                    <a:pt x="1134" y="811"/>
                    <a:pt x="988" y="948"/>
                  </a:cubicBezTo>
                  <a:lnTo>
                    <a:pt x="948" y="987"/>
                  </a:lnTo>
                  <a:cubicBezTo>
                    <a:pt x="880" y="1065"/>
                    <a:pt x="782" y="1095"/>
                    <a:pt x="685" y="1095"/>
                  </a:cubicBezTo>
                  <a:cubicBezTo>
                    <a:pt x="587" y="1095"/>
                    <a:pt x="489" y="1056"/>
                    <a:pt x="421" y="987"/>
                  </a:cubicBezTo>
                  <a:cubicBezTo>
                    <a:pt x="264" y="850"/>
                    <a:pt x="274" y="596"/>
                    <a:pt x="421" y="460"/>
                  </a:cubicBezTo>
                  <a:lnTo>
                    <a:pt x="460" y="411"/>
                  </a:lnTo>
                  <a:cubicBezTo>
                    <a:pt x="528" y="342"/>
                    <a:pt x="626" y="303"/>
                    <a:pt x="724" y="303"/>
                  </a:cubicBezTo>
                  <a:close/>
                  <a:moveTo>
                    <a:pt x="724" y="0"/>
                  </a:moveTo>
                  <a:cubicBezTo>
                    <a:pt x="538" y="0"/>
                    <a:pt x="372" y="69"/>
                    <a:pt x="245" y="196"/>
                  </a:cubicBezTo>
                  <a:lnTo>
                    <a:pt x="206" y="245"/>
                  </a:lnTo>
                  <a:cubicBezTo>
                    <a:pt x="69" y="372"/>
                    <a:pt x="1" y="557"/>
                    <a:pt x="1" y="743"/>
                  </a:cubicBezTo>
                  <a:cubicBezTo>
                    <a:pt x="10" y="929"/>
                    <a:pt x="79" y="1095"/>
                    <a:pt x="216" y="1212"/>
                  </a:cubicBezTo>
                  <a:cubicBezTo>
                    <a:pt x="343" y="1329"/>
                    <a:pt x="509" y="1398"/>
                    <a:pt x="685" y="1398"/>
                  </a:cubicBezTo>
                  <a:cubicBezTo>
                    <a:pt x="870" y="1398"/>
                    <a:pt x="1036" y="1329"/>
                    <a:pt x="1163" y="1202"/>
                  </a:cubicBezTo>
                  <a:lnTo>
                    <a:pt x="1173" y="1192"/>
                  </a:lnTo>
                  <a:lnTo>
                    <a:pt x="1202" y="1163"/>
                  </a:lnTo>
                  <a:cubicBezTo>
                    <a:pt x="1339" y="1036"/>
                    <a:pt x="1408" y="850"/>
                    <a:pt x="1408" y="655"/>
                  </a:cubicBezTo>
                  <a:cubicBezTo>
                    <a:pt x="1398" y="479"/>
                    <a:pt x="1330" y="313"/>
                    <a:pt x="1193" y="186"/>
                  </a:cubicBezTo>
                  <a:cubicBezTo>
                    <a:pt x="1066" y="69"/>
                    <a:pt x="890" y="0"/>
                    <a:pt x="7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29"/>
            <p:cNvSpPr/>
            <p:nvPr/>
          </p:nvSpPr>
          <p:spPr>
            <a:xfrm>
              <a:off x="1090981" y="1219702"/>
              <a:ext cx="109436" cy="113439"/>
            </a:xfrm>
            <a:custGeom>
              <a:avLst/>
              <a:gdLst/>
              <a:ahLst/>
              <a:cxnLst/>
              <a:rect l="l" t="t" r="r" b="b"/>
              <a:pathLst>
                <a:path w="1066" h="1105" extrusionOk="0">
                  <a:moveTo>
                    <a:pt x="528" y="1"/>
                  </a:moveTo>
                  <a:cubicBezTo>
                    <a:pt x="23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45" y="1105"/>
                    <a:pt x="518" y="1105"/>
                  </a:cubicBezTo>
                  <a:lnTo>
                    <a:pt x="538" y="1105"/>
                  </a:lnTo>
                  <a:cubicBezTo>
                    <a:pt x="831" y="1085"/>
                    <a:pt x="1065" y="861"/>
                    <a:pt x="1065" y="577"/>
                  </a:cubicBezTo>
                  <a:lnTo>
                    <a:pt x="1065" y="528"/>
                  </a:lnTo>
                  <a:cubicBezTo>
                    <a:pt x="1065" y="245"/>
                    <a:pt x="821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29"/>
            <p:cNvSpPr/>
            <p:nvPr/>
          </p:nvSpPr>
          <p:spPr>
            <a:xfrm>
              <a:off x="1075890" y="1204714"/>
              <a:ext cx="139515" cy="143519"/>
            </a:xfrm>
            <a:custGeom>
              <a:avLst/>
              <a:gdLst/>
              <a:ahLst/>
              <a:cxnLst/>
              <a:rect l="l" t="t" r="r" b="b"/>
              <a:pathLst>
                <a:path w="1359" h="1398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74"/>
                  </a:cubicBezTo>
                  <a:lnTo>
                    <a:pt x="1056" y="723"/>
                  </a:lnTo>
                  <a:cubicBezTo>
                    <a:pt x="1056" y="929"/>
                    <a:pt x="880" y="1085"/>
                    <a:pt x="685" y="1095"/>
                  </a:cubicBezTo>
                  <a:lnTo>
                    <a:pt x="665" y="1095"/>
                  </a:lnTo>
                  <a:cubicBezTo>
                    <a:pt x="470" y="1095"/>
                    <a:pt x="304" y="909"/>
                    <a:pt x="304" y="714"/>
                  </a:cubicBezTo>
                  <a:lnTo>
                    <a:pt x="304" y="674"/>
                  </a:lnTo>
                  <a:cubicBezTo>
                    <a:pt x="304" y="469"/>
                    <a:pt x="479" y="313"/>
                    <a:pt x="675" y="303"/>
                  </a:cubicBezTo>
                  <a:close/>
                  <a:moveTo>
                    <a:pt x="665" y="0"/>
                  </a:moveTo>
                  <a:cubicBezTo>
                    <a:pt x="294" y="10"/>
                    <a:pt x="1" y="313"/>
                    <a:pt x="1" y="674"/>
                  </a:cubicBezTo>
                  <a:lnTo>
                    <a:pt x="1" y="723"/>
                  </a:lnTo>
                  <a:cubicBezTo>
                    <a:pt x="1" y="1085"/>
                    <a:pt x="304" y="1398"/>
                    <a:pt x="665" y="1398"/>
                  </a:cubicBezTo>
                  <a:lnTo>
                    <a:pt x="694" y="1398"/>
                  </a:lnTo>
                  <a:cubicBezTo>
                    <a:pt x="1066" y="1378"/>
                    <a:pt x="1359" y="1085"/>
                    <a:pt x="1359" y="723"/>
                  </a:cubicBezTo>
                  <a:lnTo>
                    <a:pt x="1359" y="674"/>
                  </a:lnTo>
                  <a:cubicBezTo>
                    <a:pt x="1359" y="30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29"/>
            <p:cNvSpPr/>
            <p:nvPr/>
          </p:nvSpPr>
          <p:spPr>
            <a:xfrm>
              <a:off x="1087901" y="1592871"/>
              <a:ext cx="106458" cy="108409"/>
            </a:xfrm>
            <a:custGeom>
              <a:avLst/>
              <a:gdLst/>
              <a:ahLst/>
              <a:cxnLst/>
              <a:rect l="l" t="t" r="r" b="b"/>
              <a:pathLst>
                <a:path w="1037" h="1056" extrusionOk="0">
                  <a:moveTo>
                    <a:pt x="519" y="1"/>
                  </a:moveTo>
                  <a:cubicBezTo>
                    <a:pt x="187" y="1"/>
                    <a:pt x="1" y="265"/>
                    <a:pt x="1" y="528"/>
                  </a:cubicBezTo>
                  <a:cubicBezTo>
                    <a:pt x="1" y="665"/>
                    <a:pt x="50" y="792"/>
                    <a:pt x="128" y="880"/>
                  </a:cubicBezTo>
                  <a:cubicBezTo>
                    <a:pt x="226" y="997"/>
                    <a:pt x="362" y="1056"/>
                    <a:pt x="519" y="1056"/>
                  </a:cubicBezTo>
                  <a:cubicBezTo>
                    <a:pt x="861" y="1056"/>
                    <a:pt x="1037" y="792"/>
                    <a:pt x="1037" y="528"/>
                  </a:cubicBezTo>
                  <a:cubicBezTo>
                    <a:pt x="1037" y="392"/>
                    <a:pt x="988" y="265"/>
                    <a:pt x="910" y="167"/>
                  </a:cubicBezTo>
                  <a:cubicBezTo>
                    <a:pt x="812" y="5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29"/>
            <p:cNvSpPr/>
            <p:nvPr/>
          </p:nvSpPr>
          <p:spPr>
            <a:xfrm>
              <a:off x="1072913" y="1576856"/>
              <a:ext cx="137564" cy="139515"/>
            </a:xfrm>
            <a:custGeom>
              <a:avLst/>
              <a:gdLst/>
              <a:ahLst/>
              <a:cxnLst/>
              <a:rect l="l" t="t" r="r" b="b"/>
              <a:pathLst>
                <a:path w="1340" h="1359" extrusionOk="0">
                  <a:moveTo>
                    <a:pt x="665" y="303"/>
                  </a:moveTo>
                  <a:cubicBezTo>
                    <a:pt x="1153" y="303"/>
                    <a:pt x="1153" y="1056"/>
                    <a:pt x="665" y="1056"/>
                  </a:cubicBezTo>
                  <a:cubicBezTo>
                    <a:pt x="186" y="1056"/>
                    <a:pt x="186" y="303"/>
                    <a:pt x="665" y="303"/>
                  </a:cubicBezTo>
                  <a:close/>
                  <a:moveTo>
                    <a:pt x="665" y="0"/>
                  </a:moveTo>
                  <a:cubicBezTo>
                    <a:pt x="284" y="0"/>
                    <a:pt x="0" y="293"/>
                    <a:pt x="0" y="684"/>
                  </a:cubicBezTo>
                  <a:cubicBezTo>
                    <a:pt x="0" y="850"/>
                    <a:pt x="59" y="1017"/>
                    <a:pt x="166" y="1144"/>
                  </a:cubicBezTo>
                  <a:cubicBezTo>
                    <a:pt x="284" y="1280"/>
                    <a:pt x="469" y="1359"/>
                    <a:pt x="665" y="1359"/>
                  </a:cubicBezTo>
                  <a:cubicBezTo>
                    <a:pt x="870" y="1359"/>
                    <a:pt x="1046" y="1280"/>
                    <a:pt x="1173" y="1144"/>
                  </a:cubicBezTo>
                  <a:cubicBezTo>
                    <a:pt x="1271" y="1017"/>
                    <a:pt x="1329" y="850"/>
                    <a:pt x="1329" y="684"/>
                  </a:cubicBezTo>
                  <a:cubicBezTo>
                    <a:pt x="1339" y="293"/>
                    <a:pt x="1046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29"/>
            <p:cNvSpPr/>
            <p:nvPr/>
          </p:nvSpPr>
          <p:spPr>
            <a:xfrm>
              <a:off x="1078867" y="1896847"/>
              <a:ext cx="108512" cy="117443"/>
            </a:xfrm>
            <a:custGeom>
              <a:avLst/>
              <a:gdLst/>
              <a:ahLst/>
              <a:cxnLst/>
              <a:rect l="l" t="t" r="r" b="b"/>
              <a:pathLst>
                <a:path w="1057" h="1144" extrusionOk="0">
                  <a:moveTo>
                    <a:pt x="519" y="0"/>
                  </a:moveTo>
                  <a:cubicBezTo>
                    <a:pt x="226" y="10"/>
                    <a:pt x="1" y="245"/>
                    <a:pt x="1" y="528"/>
                  </a:cubicBezTo>
                  <a:lnTo>
                    <a:pt x="1" y="606"/>
                  </a:lnTo>
                  <a:cubicBezTo>
                    <a:pt x="1" y="890"/>
                    <a:pt x="235" y="1144"/>
                    <a:pt x="509" y="1144"/>
                  </a:cubicBezTo>
                  <a:lnTo>
                    <a:pt x="529" y="1144"/>
                  </a:lnTo>
                  <a:cubicBezTo>
                    <a:pt x="822" y="1124"/>
                    <a:pt x="1056" y="899"/>
                    <a:pt x="1056" y="616"/>
                  </a:cubicBezTo>
                  <a:lnTo>
                    <a:pt x="1056" y="528"/>
                  </a:lnTo>
                  <a:cubicBezTo>
                    <a:pt x="1056" y="245"/>
                    <a:pt x="812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29"/>
            <p:cNvSpPr/>
            <p:nvPr/>
          </p:nvSpPr>
          <p:spPr>
            <a:xfrm>
              <a:off x="1062852" y="1880832"/>
              <a:ext cx="139515" cy="148549"/>
            </a:xfrm>
            <a:custGeom>
              <a:avLst/>
              <a:gdLst/>
              <a:ahLst/>
              <a:cxnLst/>
              <a:rect l="l" t="t" r="r" b="b"/>
              <a:pathLst>
                <a:path w="1359" h="1447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62"/>
                  </a:lnTo>
                  <a:cubicBezTo>
                    <a:pt x="1056" y="977"/>
                    <a:pt x="880" y="1133"/>
                    <a:pt x="685" y="1143"/>
                  </a:cubicBezTo>
                  <a:lnTo>
                    <a:pt x="665" y="1143"/>
                  </a:lnTo>
                  <a:cubicBezTo>
                    <a:pt x="470" y="1143"/>
                    <a:pt x="304" y="958"/>
                    <a:pt x="304" y="762"/>
                  </a:cubicBezTo>
                  <a:lnTo>
                    <a:pt x="304" y="684"/>
                  </a:lnTo>
                  <a:cubicBezTo>
                    <a:pt x="304" y="469"/>
                    <a:pt x="479" y="313"/>
                    <a:pt x="685" y="303"/>
                  </a:cubicBezTo>
                  <a:close/>
                  <a:moveTo>
                    <a:pt x="665" y="0"/>
                  </a:moveTo>
                  <a:cubicBezTo>
                    <a:pt x="294" y="20"/>
                    <a:pt x="1" y="322"/>
                    <a:pt x="1" y="684"/>
                  </a:cubicBezTo>
                  <a:lnTo>
                    <a:pt x="1" y="762"/>
                  </a:lnTo>
                  <a:cubicBezTo>
                    <a:pt x="1" y="1133"/>
                    <a:pt x="304" y="1446"/>
                    <a:pt x="665" y="1446"/>
                  </a:cubicBezTo>
                  <a:lnTo>
                    <a:pt x="694" y="1446"/>
                  </a:lnTo>
                  <a:cubicBezTo>
                    <a:pt x="1066" y="1427"/>
                    <a:pt x="1359" y="1133"/>
                    <a:pt x="1359" y="762"/>
                  </a:cubicBezTo>
                  <a:lnTo>
                    <a:pt x="1359" y="684"/>
                  </a:lnTo>
                  <a:cubicBezTo>
                    <a:pt x="1359" y="31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29"/>
            <p:cNvSpPr/>
            <p:nvPr/>
          </p:nvSpPr>
          <p:spPr>
            <a:xfrm>
              <a:off x="1082974" y="2179675"/>
              <a:ext cx="108409" cy="116519"/>
            </a:xfrm>
            <a:custGeom>
              <a:avLst/>
              <a:gdLst/>
              <a:ahLst/>
              <a:cxnLst/>
              <a:rect l="l" t="t" r="r" b="b"/>
              <a:pathLst>
                <a:path w="1056" h="1135" extrusionOk="0">
                  <a:moveTo>
                    <a:pt x="518" y="1"/>
                  </a:moveTo>
                  <a:cubicBezTo>
                    <a:pt x="225" y="11"/>
                    <a:pt x="0" y="245"/>
                    <a:pt x="0" y="528"/>
                  </a:cubicBezTo>
                  <a:lnTo>
                    <a:pt x="0" y="607"/>
                  </a:lnTo>
                  <a:cubicBezTo>
                    <a:pt x="0" y="890"/>
                    <a:pt x="235" y="1134"/>
                    <a:pt x="508" y="1134"/>
                  </a:cubicBezTo>
                  <a:lnTo>
                    <a:pt x="537" y="1134"/>
                  </a:lnTo>
                  <a:cubicBezTo>
                    <a:pt x="821" y="1125"/>
                    <a:pt x="1055" y="890"/>
                    <a:pt x="1055" y="607"/>
                  </a:cubicBezTo>
                  <a:lnTo>
                    <a:pt x="1055" y="528"/>
                  </a:lnTo>
                  <a:cubicBezTo>
                    <a:pt x="1055" y="245"/>
                    <a:pt x="811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29"/>
            <p:cNvSpPr/>
            <p:nvPr/>
          </p:nvSpPr>
          <p:spPr>
            <a:xfrm>
              <a:off x="1066856" y="2163660"/>
              <a:ext cx="140542" cy="148549"/>
            </a:xfrm>
            <a:custGeom>
              <a:avLst/>
              <a:gdLst/>
              <a:ahLst/>
              <a:cxnLst/>
              <a:rect l="l" t="t" r="r" b="b"/>
              <a:pathLst>
                <a:path w="1369" h="1447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63"/>
                  </a:lnTo>
                  <a:cubicBezTo>
                    <a:pt x="1056" y="978"/>
                    <a:pt x="890" y="1134"/>
                    <a:pt x="685" y="1144"/>
                  </a:cubicBezTo>
                  <a:lnTo>
                    <a:pt x="675" y="1144"/>
                  </a:lnTo>
                  <a:cubicBezTo>
                    <a:pt x="470" y="1144"/>
                    <a:pt x="313" y="958"/>
                    <a:pt x="313" y="763"/>
                  </a:cubicBezTo>
                  <a:lnTo>
                    <a:pt x="313" y="684"/>
                  </a:lnTo>
                  <a:cubicBezTo>
                    <a:pt x="313" y="470"/>
                    <a:pt x="480" y="313"/>
                    <a:pt x="685" y="303"/>
                  </a:cubicBezTo>
                  <a:close/>
                  <a:moveTo>
                    <a:pt x="665" y="1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63"/>
                  </a:lnTo>
                  <a:cubicBezTo>
                    <a:pt x="1" y="1134"/>
                    <a:pt x="304" y="1447"/>
                    <a:pt x="665" y="1447"/>
                  </a:cubicBezTo>
                  <a:lnTo>
                    <a:pt x="694" y="1447"/>
                  </a:lnTo>
                  <a:cubicBezTo>
                    <a:pt x="1076" y="1427"/>
                    <a:pt x="1369" y="1134"/>
                    <a:pt x="1369" y="763"/>
                  </a:cubicBezTo>
                  <a:lnTo>
                    <a:pt x="1369" y="684"/>
                  </a:lnTo>
                  <a:cubicBezTo>
                    <a:pt x="1369" y="313"/>
                    <a:pt x="1056" y="1"/>
                    <a:pt x="6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29"/>
            <p:cNvSpPr/>
            <p:nvPr/>
          </p:nvSpPr>
          <p:spPr>
            <a:xfrm>
              <a:off x="1066856" y="2474616"/>
              <a:ext cx="105432" cy="108409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19" y="1"/>
                  </a:moveTo>
                  <a:cubicBezTo>
                    <a:pt x="177" y="1"/>
                    <a:pt x="1" y="264"/>
                    <a:pt x="1" y="528"/>
                  </a:cubicBezTo>
                  <a:cubicBezTo>
                    <a:pt x="1" y="665"/>
                    <a:pt x="50" y="792"/>
                    <a:pt x="128" y="890"/>
                  </a:cubicBezTo>
                  <a:cubicBezTo>
                    <a:pt x="225" y="997"/>
                    <a:pt x="362" y="1056"/>
                    <a:pt x="51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1"/>
                    <a:pt x="988" y="264"/>
                    <a:pt x="909" y="176"/>
                  </a:cubicBezTo>
                  <a:cubicBezTo>
                    <a:pt x="812" y="5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29"/>
            <p:cNvSpPr/>
            <p:nvPr/>
          </p:nvSpPr>
          <p:spPr>
            <a:xfrm>
              <a:off x="1050841" y="2459628"/>
              <a:ext cx="137564" cy="139515"/>
            </a:xfrm>
            <a:custGeom>
              <a:avLst/>
              <a:gdLst/>
              <a:ahLst/>
              <a:cxnLst/>
              <a:rect l="l" t="t" r="r" b="b"/>
              <a:pathLst>
                <a:path w="1340" h="1359" extrusionOk="0">
                  <a:moveTo>
                    <a:pt x="675" y="303"/>
                  </a:moveTo>
                  <a:cubicBezTo>
                    <a:pt x="1153" y="303"/>
                    <a:pt x="1153" y="1055"/>
                    <a:pt x="675" y="1055"/>
                  </a:cubicBezTo>
                  <a:cubicBezTo>
                    <a:pt x="186" y="1055"/>
                    <a:pt x="186" y="303"/>
                    <a:pt x="675" y="303"/>
                  </a:cubicBezTo>
                  <a:close/>
                  <a:moveTo>
                    <a:pt x="675" y="0"/>
                  </a:moveTo>
                  <a:cubicBezTo>
                    <a:pt x="294" y="0"/>
                    <a:pt x="0" y="293"/>
                    <a:pt x="0" y="674"/>
                  </a:cubicBezTo>
                  <a:cubicBezTo>
                    <a:pt x="0" y="850"/>
                    <a:pt x="59" y="1016"/>
                    <a:pt x="167" y="1133"/>
                  </a:cubicBezTo>
                  <a:cubicBezTo>
                    <a:pt x="294" y="1280"/>
                    <a:pt x="469" y="1358"/>
                    <a:pt x="675" y="1358"/>
                  </a:cubicBezTo>
                  <a:cubicBezTo>
                    <a:pt x="1056" y="1358"/>
                    <a:pt x="1339" y="1065"/>
                    <a:pt x="1339" y="674"/>
                  </a:cubicBezTo>
                  <a:cubicBezTo>
                    <a:pt x="1339" y="508"/>
                    <a:pt x="1280" y="342"/>
                    <a:pt x="1173" y="225"/>
                  </a:cubicBezTo>
                  <a:cubicBezTo>
                    <a:pt x="1056" y="78"/>
                    <a:pt x="870" y="0"/>
                    <a:pt x="6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29"/>
            <p:cNvSpPr/>
            <p:nvPr/>
          </p:nvSpPr>
          <p:spPr>
            <a:xfrm>
              <a:off x="1084924" y="2757547"/>
              <a:ext cx="117443" cy="116416"/>
            </a:xfrm>
            <a:custGeom>
              <a:avLst/>
              <a:gdLst/>
              <a:ahLst/>
              <a:cxnLst/>
              <a:rect l="l" t="t" r="r" b="b"/>
              <a:pathLst>
                <a:path w="1144" h="1134" extrusionOk="0">
                  <a:moveTo>
                    <a:pt x="558" y="0"/>
                  </a:moveTo>
                  <a:cubicBezTo>
                    <a:pt x="470" y="0"/>
                    <a:pt x="362" y="29"/>
                    <a:pt x="284" y="68"/>
                  </a:cubicBezTo>
                  <a:cubicBezTo>
                    <a:pt x="167" y="147"/>
                    <a:pt x="69" y="274"/>
                    <a:pt x="40" y="391"/>
                  </a:cubicBezTo>
                  <a:cubicBezTo>
                    <a:pt x="1" y="547"/>
                    <a:pt x="30" y="684"/>
                    <a:pt x="98" y="801"/>
                  </a:cubicBezTo>
                  <a:cubicBezTo>
                    <a:pt x="157" y="958"/>
                    <a:pt x="294" y="1085"/>
                    <a:pt x="450" y="1124"/>
                  </a:cubicBezTo>
                  <a:cubicBezTo>
                    <a:pt x="499" y="1134"/>
                    <a:pt x="538" y="1134"/>
                    <a:pt x="577" y="1134"/>
                  </a:cubicBezTo>
                  <a:cubicBezTo>
                    <a:pt x="821" y="1134"/>
                    <a:pt x="1017" y="987"/>
                    <a:pt x="1095" y="752"/>
                  </a:cubicBezTo>
                  <a:cubicBezTo>
                    <a:pt x="1144" y="606"/>
                    <a:pt x="1124" y="430"/>
                    <a:pt x="1046" y="293"/>
                  </a:cubicBezTo>
                  <a:cubicBezTo>
                    <a:pt x="958" y="137"/>
                    <a:pt x="831" y="68"/>
                    <a:pt x="704" y="20"/>
                  </a:cubicBezTo>
                  <a:cubicBezTo>
                    <a:pt x="665" y="10"/>
                    <a:pt x="61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29"/>
            <p:cNvSpPr/>
            <p:nvPr/>
          </p:nvSpPr>
          <p:spPr>
            <a:xfrm>
              <a:off x="1068909" y="2741430"/>
              <a:ext cx="149576" cy="148549"/>
            </a:xfrm>
            <a:custGeom>
              <a:avLst/>
              <a:gdLst/>
              <a:ahLst/>
              <a:cxnLst/>
              <a:rect l="l" t="t" r="r" b="b"/>
              <a:pathLst>
                <a:path w="1457" h="1447" extrusionOk="0">
                  <a:moveTo>
                    <a:pt x="714" y="313"/>
                  </a:moveTo>
                  <a:cubicBezTo>
                    <a:pt x="753" y="313"/>
                    <a:pt x="782" y="313"/>
                    <a:pt x="802" y="323"/>
                  </a:cubicBezTo>
                  <a:cubicBezTo>
                    <a:pt x="919" y="372"/>
                    <a:pt x="1007" y="421"/>
                    <a:pt x="1065" y="528"/>
                  </a:cubicBezTo>
                  <a:cubicBezTo>
                    <a:pt x="1124" y="626"/>
                    <a:pt x="1144" y="753"/>
                    <a:pt x="1104" y="870"/>
                  </a:cubicBezTo>
                  <a:cubicBezTo>
                    <a:pt x="1056" y="1036"/>
                    <a:pt x="909" y="1144"/>
                    <a:pt x="743" y="1144"/>
                  </a:cubicBezTo>
                  <a:cubicBezTo>
                    <a:pt x="704" y="1144"/>
                    <a:pt x="674" y="1134"/>
                    <a:pt x="645" y="1134"/>
                  </a:cubicBezTo>
                  <a:cubicBezTo>
                    <a:pt x="528" y="1105"/>
                    <a:pt x="430" y="997"/>
                    <a:pt x="391" y="880"/>
                  </a:cubicBezTo>
                  <a:lnTo>
                    <a:pt x="381" y="880"/>
                  </a:lnTo>
                  <a:cubicBezTo>
                    <a:pt x="323" y="792"/>
                    <a:pt x="323" y="685"/>
                    <a:pt x="342" y="587"/>
                  </a:cubicBezTo>
                  <a:cubicBezTo>
                    <a:pt x="362" y="499"/>
                    <a:pt x="440" y="411"/>
                    <a:pt x="518" y="362"/>
                  </a:cubicBezTo>
                  <a:cubicBezTo>
                    <a:pt x="567" y="333"/>
                    <a:pt x="645" y="313"/>
                    <a:pt x="714" y="313"/>
                  </a:cubicBezTo>
                  <a:close/>
                  <a:moveTo>
                    <a:pt x="714" y="1"/>
                  </a:moveTo>
                  <a:cubicBezTo>
                    <a:pt x="596" y="1"/>
                    <a:pt x="460" y="40"/>
                    <a:pt x="362" y="98"/>
                  </a:cubicBezTo>
                  <a:cubicBezTo>
                    <a:pt x="205" y="186"/>
                    <a:pt x="78" y="352"/>
                    <a:pt x="49" y="519"/>
                  </a:cubicBezTo>
                  <a:cubicBezTo>
                    <a:pt x="0" y="704"/>
                    <a:pt x="30" y="880"/>
                    <a:pt x="118" y="1027"/>
                  </a:cubicBezTo>
                  <a:cubicBezTo>
                    <a:pt x="196" y="1232"/>
                    <a:pt x="372" y="1378"/>
                    <a:pt x="577" y="1427"/>
                  </a:cubicBezTo>
                  <a:cubicBezTo>
                    <a:pt x="626" y="1437"/>
                    <a:pt x="684" y="1447"/>
                    <a:pt x="733" y="1447"/>
                  </a:cubicBezTo>
                  <a:cubicBezTo>
                    <a:pt x="1046" y="1447"/>
                    <a:pt x="1300" y="1251"/>
                    <a:pt x="1398" y="958"/>
                  </a:cubicBezTo>
                  <a:cubicBezTo>
                    <a:pt x="1456" y="773"/>
                    <a:pt x="1437" y="558"/>
                    <a:pt x="1329" y="382"/>
                  </a:cubicBezTo>
                  <a:cubicBezTo>
                    <a:pt x="1222" y="186"/>
                    <a:pt x="1065" y="98"/>
                    <a:pt x="919" y="40"/>
                  </a:cubicBezTo>
                  <a:cubicBezTo>
                    <a:pt x="860" y="20"/>
                    <a:pt x="792" y="1"/>
                    <a:pt x="7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29"/>
            <p:cNvSpPr/>
            <p:nvPr/>
          </p:nvSpPr>
          <p:spPr>
            <a:xfrm>
              <a:off x="1082974" y="3100534"/>
              <a:ext cx="108409" cy="112515"/>
            </a:xfrm>
            <a:custGeom>
              <a:avLst/>
              <a:gdLst/>
              <a:ahLst/>
              <a:cxnLst/>
              <a:rect l="l" t="t" r="r" b="b"/>
              <a:pathLst>
                <a:path w="1056" h="1096" extrusionOk="0">
                  <a:moveTo>
                    <a:pt x="518" y="1"/>
                  </a:moveTo>
                  <a:cubicBezTo>
                    <a:pt x="22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35" y="1095"/>
                    <a:pt x="508" y="1095"/>
                  </a:cubicBezTo>
                  <a:lnTo>
                    <a:pt x="537" y="1095"/>
                  </a:lnTo>
                  <a:cubicBezTo>
                    <a:pt x="831" y="1085"/>
                    <a:pt x="1055" y="851"/>
                    <a:pt x="1055" y="568"/>
                  </a:cubicBezTo>
                  <a:lnTo>
                    <a:pt x="1055" y="528"/>
                  </a:lnTo>
                  <a:cubicBezTo>
                    <a:pt x="1055" y="245"/>
                    <a:pt x="811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29"/>
            <p:cNvSpPr/>
            <p:nvPr/>
          </p:nvSpPr>
          <p:spPr>
            <a:xfrm>
              <a:off x="1066856" y="3084519"/>
              <a:ext cx="140542" cy="144545"/>
            </a:xfrm>
            <a:custGeom>
              <a:avLst/>
              <a:gdLst/>
              <a:ahLst/>
              <a:cxnLst/>
              <a:rect l="l" t="t" r="r" b="b"/>
              <a:pathLst>
                <a:path w="1369" h="1408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24"/>
                  </a:lnTo>
                  <a:cubicBezTo>
                    <a:pt x="1056" y="939"/>
                    <a:pt x="890" y="1095"/>
                    <a:pt x="685" y="1095"/>
                  </a:cubicBezTo>
                  <a:lnTo>
                    <a:pt x="675" y="1095"/>
                  </a:lnTo>
                  <a:cubicBezTo>
                    <a:pt x="470" y="1095"/>
                    <a:pt x="313" y="919"/>
                    <a:pt x="313" y="724"/>
                  </a:cubicBezTo>
                  <a:lnTo>
                    <a:pt x="313" y="68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65" y="0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24"/>
                  </a:lnTo>
                  <a:cubicBezTo>
                    <a:pt x="1" y="1095"/>
                    <a:pt x="304" y="1408"/>
                    <a:pt x="665" y="1408"/>
                  </a:cubicBezTo>
                  <a:lnTo>
                    <a:pt x="694" y="1408"/>
                  </a:lnTo>
                  <a:cubicBezTo>
                    <a:pt x="1076" y="1388"/>
                    <a:pt x="1369" y="1085"/>
                    <a:pt x="1369" y="724"/>
                  </a:cubicBezTo>
                  <a:lnTo>
                    <a:pt x="1369" y="684"/>
                  </a:lnTo>
                  <a:cubicBezTo>
                    <a:pt x="1369" y="31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29"/>
            <p:cNvSpPr/>
            <p:nvPr/>
          </p:nvSpPr>
          <p:spPr>
            <a:xfrm>
              <a:off x="1073939" y="3430585"/>
              <a:ext cx="122473" cy="112413"/>
            </a:xfrm>
            <a:custGeom>
              <a:avLst/>
              <a:gdLst/>
              <a:ahLst/>
              <a:cxnLst/>
              <a:rect l="l" t="t" r="r" b="b"/>
              <a:pathLst>
                <a:path w="1193" h="1095" extrusionOk="0">
                  <a:moveTo>
                    <a:pt x="567" y="1"/>
                  </a:moveTo>
                  <a:cubicBezTo>
                    <a:pt x="420" y="1"/>
                    <a:pt x="283" y="59"/>
                    <a:pt x="196" y="157"/>
                  </a:cubicBezTo>
                  <a:cubicBezTo>
                    <a:pt x="0" y="372"/>
                    <a:pt x="0" y="694"/>
                    <a:pt x="196" y="899"/>
                  </a:cubicBezTo>
                  <a:lnTo>
                    <a:pt x="244" y="939"/>
                  </a:lnTo>
                  <a:cubicBezTo>
                    <a:pt x="342" y="1036"/>
                    <a:pt x="479" y="1095"/>
                    <a:pt x="625" y="1095"/>
                  </a:cubicBezTo>
                  <a:cubicBezTo>
                    <a:pt x="762" y="1095"/>
                    <a:pt x="899" y="1036"/>
                    <a:pt x="997" y="939"/>
                  </a:cubicBezTo>
                  <a:cubicBezTo>
                    <a:pt x="1192" y="714"/>
                    <a:pt x="1192" y="391"/>
                    <a:pt x="987" y="196"/>
                  </a:cubicBezTo>
                  <a:lnTo>
                    <a:pt x="948" y="147"/>
                  </a:lnTo>
                  <a:cubicBezTo>
                    <a:pt x="850" y="49"/>
                    <a:pt x="713" y="1"/>
                    <a:pt x="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29"/>
            <p:cNvSpPr/>
            <p:nvPr/>
          </p:nvSpPr>
          <p:spPr>
            <a:xfrm>
              <a:off x="1055871" y="3414570"/>
              <a:ext cx="157583" cy="143519"/>
            </a:xfrm>
            <a:custGeom>
              <a:avLst/>
              <a:gdLst/>
              <a:ahLst/>
              <a:cxnLst/>
              <a:rect l="l" t="t" r="r" b="b"/>
              <a:pathLst>
                <a:path w="1535" h="1398" extrusionOk="0">
                  <a:moveTo>
                    <a:pt x="743" y="303"/>
                  </a:moveTo>
                  <a:cubicBezTo>
                    <a:pt x="841" y="303"/>
                    <a:pt x="948" y="342"/>
                    <a:pt x="1016" y="411"/>
                  </a:cubicBezTo>
                  <a:lnTo>
                    <a:pt x="1056" y="459"/>
                  </a:lnTo>
                  <a:cubicBezTo>
                    <a:pt x="1202" y="606"/>
                    <a:pt x="1192" y="841"/>
                    <a:pt x="1056" y="987"/>
                  </a:cubicBezTo>
                  <a:cubicBezTo>
                    <a:pt x="987" y="1065"/>
                    <a:pt x="889" y="1095"/>
                    <a:pt x="801" y="1095"/>
                  </a:cubicBezTo>
                  <a:cubicBezTo>
                    <a:pt x="694" y="1095"/>
                    <a:pt x="596" y="1055"/>
                    <a:pt x="528" y="987"/>
                  </a:cubicBezTo>
                  <a:lnTo>
                    <a:pt x="489" y="948"/>
                  </a:lnTo>
                  <a:cubicBezTo>
                    <a:pt x="332" y="801"/>
                    <a:pt x="342" y="567"/>
                    <a:pt x="489" y="411"/>
                  </a:cubicBezTo>
                  <a:cubicBezTo>
                    <a:pt x="547" y="342"/>
                    <a:pt x="645" y="303"/>
                    <a:pt x="743" y="303"/>
                  </a:cubicBezTo>
                  <a:close/>
                  <a:moveTo>
                    <a:pt x="743" y="0"/>
                  </a:moveTo>
                  <a:cubicBezTo>
                    <a:pt x="557" y="0"/>
                    <a:pt x="381" y="78"/>
                    <a:pt x="254" y="205"/>
                  </a:cubicBezTo>
                  <a:cubicBezTo>
                    <a:pt x="0" y="489"/>
                    <a:pt x="10" y="899"/>
                    <a:pt x="264" y="1163"/>
                  </a:cubicBezTo>
                  <a:lnTo>
                    <a:pt x="293" y="1192"/>
                  </a:lnTo>
                  <a:lnTo>
                    <a:pt x="313" y="1202"/>
                  </a:lnTo>
                  <a:cubicBezTo>
                    <a:pt x="430" y="1329"/>
                    <a:pt x="616" y="1397"/>
                    <a:pt x="792" y="1397"/>
                  </a:cubicBezTo>
                  <a:cubicBezTo>
                    <a:pt x="987" y="1397"/>
                    <a:pt x="1163" y="1329"/>
                    <a:pt x="1280" y="1192"/>
                  </a:cubicBezTo>
                  <a:cubicBezTo>
                    <a:pt x="1534" y="919"/>
                    <a:pt x="1534" y="499"/>
                    <a:pt x="1271" y="244"/>
                  </a:cubicBezTo>
                  <a:lnTo>
                    <a:pt x="1251" y="225"/>
                  </a:lnTo>
                  <a:lnTo>
                    <a:pt x="1231" y="196"/>
                  </a:lnTo>
                  <a:cubicBezTo>
                    <a:pt x="1104" y="69"/>
                    <a:pt x="929" y="0"/>
                    <a:pt x="7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29"/>
            <p:cNvSpPr/>
            <p:nvPr/>
          </p:nvSpPr>
          <p:spPr>
            <a:xfrm>
              <a:off x="1062852" y="3776652"/>
              <a:ext cx="105432" cy="109436"/>
            </a:xfrm>
            <a:custGeom>
              <a:avLst/>
              <a:gdLst/>
              <a:ahLst/>
              <a:cxnLst/>
              <a:rect l="l" t="t" r="r" b="b"/>
              <a:pathLst>
                <a:path w="1027" h="1066" extrusionOk="0">
                  <a:moveTo>
                    <a:pt x="519" y="1"/>
                  </a:moveTo>
                  <a:cubicBezTo>
                    <a:pt x="177" y="1"/>
                    <a:pt x="1" y="274"/>
                    <a:pt x="1" y="528"/>
                  </a:cubicBezTo>
                  <a:cubicBezTo>
                    <a:pt x="1" y="665"/>
                    <a:pt x="40" y="792"/>
                    <a:pt x="128" y="890"/>
                  </a:cubicBezTo>
                  <a:cubicBezTo>
                    <a:pt x="216" y="997"/>
                    <a:pt x="362" y="1066"/>
                    <a:pt x="519" y="1066"/>
                  </a:cubicBezTo>
                  <a:cubicBezTo>
                    <a:pt x="851" y="1066"/>
                    <a:pt x="1027" y="792"/>
                    <a:pt x="1027" y="528"/>
                  </a:cubicBezTo>
                  <a:cubicBezTo>
                    <a:pt x="1027" y="401"/>
                    <a:pt x="988" y="274"/>
                    <a:pt x="900" y="176"/>
                  </a:cubicBezTo>
                  <a:cubicBezTo>
                    <a:pt x="812" y="69"/>
                    <a:pt x="66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29"/>
            <p:cNvSpPr/>
            <p:nvPr/>
          </p:nvSpPr>
          <p:spPr>
            <a:xfrm>
              <a:off x="1046837" y="3761663"/>
              <a:ext cx="137462" cy="139515"/>
            </a:xfrm>
            <a:custGeom>
              <a:avLst/>
              <a:gdLst/>
              <a:ahLst/>
              <a:cxnLst/>
              <a:rect l="l" t="t" r="r" b="b"/>
              <a:pathLst>
                <a:path w="1339" h="1359" extrusionOk="0">
                  <a:moveTo>
                    <a:pt x="675" y="303"/>
                  </a:moveTo>
                  <a:cubicBezTo>
                    <a:pt x="1153" y="303"/>
                    <a:pt x="1153" y="1055"/>
                    <a:pt x="675" y="1055"/>
                  </a:cubicBezTo>
                  <a:cubicBezTo>
                    <a:pt x="186" y="1055"/>
                    <a:pt x="186" y="303"/>
                    <a:pt x="675" y="303"/>
                  </a:cubicBezTo>
                  <a:close/>
                  <a:moveTo>
                    <a:pt x="675" y="0"/>
                  </a:moveTo>
                  <a:cubicBezTo>
                    <a:pt x="293" y="0"/>
                    <a:pt x="0" y="293"/>
                    <a:pt x="0" y="684"/>
                  </a:cubicBezTo>
                  <a:cubicBezTo>
                    <a:pt x="0" y="850"/>
                    <a:pt x="59" y="1016"/>
                    <a:pt x="166" y="1133"/>
                  </a:cubicBezTo>
                  <a:cubicBezTo>
                    <a:pt x="293" y="1280"/>
                    <a:pt x="469" y="1358"/>
                    <a:pt x="665" y="1358"/>
                  </a:cubicBezTo>
                  <a:cubicBezTo>
                    <a:pt x="1046" y="1358"/>
                    <a:pt x="1339" y="1065"/>
                    <a:pt x="1339" y="674"/>
                  </a:cubicBezTo>
                  <a:cubicBezTo>
                    <a:pt x="1339" y="293"/>
                    <a:pt x="1056" y="0"/>
                    <a:pt x="6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29"/>
            <p:cNvSpPr/>
            <p:nvPr/>
          </p:nvSpPr>
          <p:spPr>
            <a:xfrm>
              <a:off x="1092932" y="4059582"/>
              <a:ext cx="105432" cy="108409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09" y="0"/>
                  </a:moveTo>
                  <a:cubicBezTo>
                    <a:pt x="177" y="0"/>
                    <a:pt x="1" y="264"/>
                    <a:pt x="1" y="528"/>
                  </a:cubicBezTo>
                  <a:cubicBezTo>
                    <a:pt x="1" y="792"/>
                    <a:pt x="177" y="1055"/>
                    <a:pt x="509" y="1055"/>
                  </a:cubicBezTo>
                  <a:cubicBezTo>
                    <a:pt x="851" y="1055"/>
                    <a:pt x="1027" y="792"/>
                    <a:pt x="1027" y="528"/>
                  </a:cubicBezTo>
                  <a:cubicBezTo>
                    <a:pt x="1027" y="391"/>
                    <a:pt x="988" y="264"/>
                    <a:pt x="900" y="176"/>
                  </a:cubicBezTo>
                  <a:cubicBezTo>
                    <a:pt x="802" y="59"/>
                    <a:pt x="665" y="0"/>
                    <a:pt x="5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29"/>
            <p:cNvSpPr/>
            <p:nvPr/>
          </p:nvSpPr>
          <p:spPr>
            <a:xfrm>
              <a:off x="1076917" y="4044491"/>
              <a:ext cx="137564" cy="139515"/>
            </a:xfrm>
            <a:custGeom>
              <a:avLst/>
              <a:gdLst/>
              <a:ahLst/>
              <a:cxnLst/>
              <a:rect l="l" t="t" r="r" b="b"/>
              <a:pathLst>
                <a:path w="1340" h="1359" extrusionOk="0">
                  <a:moveTo>
                    <a:pt x="665" y="303"/>
                  </a:moveTo>
                  <a:cubicBezTo>
                    <a:pt x="1153" y="303"/>
                    <a:pt x="1153" y="1056"/>
                    <a:pt x="665" y="1056"/>
                  </a:cubicBezTo>
                  <a:cubicBezTo>
                    <a:pt x="186" y="1056"/>
                    <a:pt x="186" y="303"/>
                    <a:pt x="665" y="303"/>
                  </a:cubicBezTo>
                  <a:close/>
                  <a:moveTo>
                    <a:pt x="665" y="1"/>
                  </a:moveTo>
                  <a:cubicBezTo>
                    <a:pt x="284" y="1"/>
                    <a:pt x="0" y="294"/>
                    <a:pt x="0" y="675"/>
                  </a:cubicBezTo>
                  <a:cubicBezTo>
                    <a:pt x="0" y="1066"/>
                    <a:pt x="284" y="1359"/>
                    <a:pt x="665" y="1359"/>
                  </a:cubicBezTo>
                  <a:cubicBezTo>
                    <a:pt x="1046" y="1359"/>
                    <a:pt x="1339" y="1066"/>
                    <a:pt x="1339" y="675"/>
                  </a:cubicBezTo>
                  <a:cubicBezTo>
                    <a:pt x="1339" y="294"/>
                    <a:pt x="1046" y="1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29"/>
            <p:cNvSpPr/>
            <p:nvPr/>
          </p:nvSpPr>
          <p:spPr>
            <a:xfrm>
              <a:off x="1077943" y="4304324"/>
              <a:ext cx="113439" cy="112413"/>
            </a:xfrm>
            <a:custGeom>
              <a:avLst/>
              <a:gdLst/>
              <a:ahLst/>
              <a:cxnLst/>
              <a:rect l="l" t="t" r="r" b="b"/>
              <a:pathLst>
                <a:path w="1105" h="1095" extrusionOk="0">
                  <a:moveTo>
                    <a:pt x="567" y="0"/>
                  </a:moveTo>
                  <a:cubicBezTo>
                    <a:pt x="430" y="0"/>
                    <a:pt x="303" y="49"/>
                    <a:pt x="205" y="147"/>
                  </a:cubicBezTo>
                  <a:lnTo>
                    <a:pt x="157" y="196"/>
                  </a:lnTo>
                  <a:cubicBezTo>
                    <a:pt x="59" y="293"/>
                    <a:pt x="0" y="440"/>
                    <a:pt x="10" y="587"/>
                  </a:cubicBezTo>
                  <a:cubicBezTo>
                    <a:pt x="10" y="723"/>
                    <a:pt x="69" y="850"/>
                    <a:pt x="166" y="948"/>
                  </a:cubicBezTo>
                  <a:cubicBezTo>
                    <a:pt x="274" y="1036"/>
                    <a:pt x="401" y="1095"/>
                    <a:pt x="538" y="1095"/>
                  </a:cubicBezTo>
                  <a:cubicBezTo>
                    <a:pt x="674" y="1095"/>
                    <a:pt x="811" y="1036"/>
                    <a:pt x="909" y="938"/>
                  </a:cubicBezTo>
                  <a:lnTo>
                    <a:pt x="948" y="899"/>
                  </a:lnTo>
                  <a:cubicBezTo>
                    <a:pt x="1046" y="801"/>
                    <a:pt x="1104" y="655"/>
                    <a:pt x="1104" y="508"/>
                  </a:cubicBezTo>
                  <a:cubicBezTo>
                    <a:pt x="1104" y="362"/>
                    <a:pt x="1046" y="235"/>
                    <a:pt x="948" y="147"/>
                  </a:cubicBezTo>
                  <a:cubicBezTo>
                    <a:pt x="841" y="49"/>
                    <a:pt x="704" y="0"/>
                    <a:pt x="5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9"/>
            <p:cNvSpPr/>
            <p:nvPr/>
          </p:nvSpPr>
          <p:spPr>
            <a:xfrm>
              <a:off x="1062852" y="4288206"/>
              <a:ext cx="144545" cy="143621"/>
            </a:xfrm>
            <a:custGeom>
              <a:avLst/>
              <a:gdLst/>
              <a:ahLst/>
              <a:cxnLst/>
              <a:rect l="l" t="t" r="r" b="b"/>
              <a:pathLst>
                <a:path w="1408" h="1399" extrusionOk="0">
                  <a:moveTo>
                    <a:pt x="714" y="314"/>
                  </a:moveTo>
                  <a:cubicBezTo>
                    <a:pt x="812" y="314"/>
                    <a:pt x="909" y="343"/>
                    <a:pt x="988" y="421"/>
                  </a:cubicBezTo>
                  <a:cubicBezTo>
                    <a:pt x="1134" y="558"/>
                    <a:pt x="1124" y="812"/>
                    <a:pt x="988" y="949"/>
                  </a:cubicBezTo>
                  <a:lnTo>
                    <a:pt x="948" y="988"/>
                  </a:lnTo>
                  <a:cubicBezTo>
                    <a:pt x="870" y="1066"/>
                    <a:pt x="782" y="1095"/>
                    <a:pt x="685" y="1095"/>
                  </a:cubicBezTo>
                  <a:cubicBezTo>
                    <a:pt x="587" y="1095"/>
                    <a:pt x="489" y="1056"/>
                    <a:pt x="411" y="988"/>
                  </a:cubicBezTo>
                  <a:cubicBezTo>
                    <a:pt x="264" y="851"/>
                    <a:pt x="274" y="597"/>
                    <a:pt x="411" y="460"/>
                  </a:cubicBezTo>
                  <a:lnTo>
                    <a:pt x="460" y="421"/>
                  </a:lnTo>
                  <a:cubicBezTo>
                    <a:pt x="528" y="343"/>
                    <a:pt x="626" y="314"/>
                    <a:pt x="714" y="314"/>
                  </a:cubicBezTo>
                  <a:close/>
                  <a:moveTo>
                    <a:pt x="714" y="1"/>
                  </a:moveTo>
                  <a:cubicBezTo>
                    <a:pt x="538" y="1"/>
                    <a:pt x="372" y="69"/>
                    <a:pt x="245" y="196"/>
                  </a:cubicBezTo>
                  <a:lnTo>
                    <a:pt x="196" y="245"/>
                  </a:lnTo>
                  <a:cubicBezTo>
                    <a:pt x="69" y="372"/>
                    <a:pt x="1" y="558"/>
                    <a:pt x="1" y="744"/>
                  </a:cubicBezTo>
                  <a:cubicBezTo>
                    <a:pt x="10" y="929"/>
                    <a:pt x="79" y="1095"/>
                    <a:pt x="206" y="1213"/>
                  </a:cubicBezTo>
                  <a:cubicBezTo>
                    <a:pt x="343" y="1330"/>
                    <a:pt x="509" y="1398"/>
                    <a:pt x="685" y="1398"/>
                  </a:cubicBezTo>
                  <a:cubicBezTo>
                    <a:pt x="870" y="1398"/>
                    <a:pt x="1036" y="1330"/>
                    <a:pt x="1163" y="1203"/>
                  </a:cubicBezTo>
                  <a:lnTo>
                    <a:pt x="1203" y="1164"/>
                  </a:lnTo>
                  <a:cubicBezTo>
                    <a:pt x="1330" y="1037"/>
                    <a:pt x="1408" y="851"/>
                    <a:pt x="1398" y="656"/>
                  </a:cubicBezTo>
                  <a:cubicBezTo>
                    <a:pt x="1398" y="480"/>
                    <a:pt x="1320" y="314"/>
                    <a:pt x="1193" y="196"/>
                  </a:cubicBezTo>
                  <a:cubicBezTo>
                    <a:pt x="1066" y="69"/>
                    <a:pt x="890" y="1"/>
                    <a:pt x="7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29"/>
            <p:cNvSpPr/>
            <p:nvPr/>
          </p:nvSpPr>
          <p:spPr>
            <a:xfrm>
              <a:off x="1078867" y="307877"/>
              <a:ext cx="108512" cy="112515"/>
            </a:xfrm>
            <a:custGeom>
              <a:avLst/>
              <a:gdLst/>
              <a:ahLst/>
              <a:cxnLst/>
              <a:rect l="l" t="t" r="r" b="b"/>
              <a:pathLst>
                <a:path w="1057" h="1096" extrusionOk="0">
                  <a:moveTo>
                    <a:pt x="519" y="1"/>
                  </a:moveTo>
                  <a:cubicBezTo>
                    <a:pt x="226" y="11"/>
                    <a:pt x="1" y="245"/>
                    <a:pt x="1" y="528"/>
                  </a:cubicBezTo>
                  <a:lnTo>
                    <a:pt x="1" y="568"/>
                  </a:lnTo>
                  <a:cubicBezTo>
                    <a:pt x="1" y="851"/>
                    <a:pt x="235" y="1095"/>
                    <a:pt x="509" y="1095"/>
                  </a:cubicBezTo>
                  <a:lnTo>
                    <a:pt x="529" y="1095"/>
                  </a:lnTo>
                  <a:cubicBezTo>
                    <a:pt x="822" y="1085"/>
                    <a:pt x="1056" y="851"/>
                    <a:pt x="1056" y="568"/>
                  </a:cubicBezTo>
                  <a:lnTo>
                    <a:pt x="1056" y="528"/>
                  </a:lnTo>
                  <a:cubicBezTo>
                    <a:pt x="1056" y="245"/>
                    <a:pt x="812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29"/>
            <p:cNvSpPr/>
            <p:nvPr/>
          </p:nvSpPr>
          <p:spPr>
            <a:xfrm>
              <a:off x="1062852" y="291862"/>
              <a:ext cx="139515" cy="144545"/>
            </a:xfrm>
            <a:custGeom>
              <a:avLst/>
              <a:gdLst/>
              <a:ahLst/>
              <a:cxnLst/>
              <a:rect l="l" t="t" r="r" b="b"/>
              <a:pathLst>
                <a:path w="1359" h="1408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24"/>
                  </a:lnTo>
                  <a:cubicBezTo>
                    <a:pt x="1056" y="929"/>
                    <a:pt x="880" y="1085"/>
                    <a:pt x="685" y="1095"/>
                  </a:cubicBezTo>
                  <a:lnTo>
                    <a:pt x="665" y="1095"/>
                  </a:lnTo>
                  <a:cubicBezTo>
                    <a:pt x="470" y="1095"/>
                    <a:pt x="304" y="909"/>
                    <a:pt x="304" y="724"/>
                  </a:cubicBezTo>
                  <a:lnTo>
                    <a:pt x="304" y="684"/>
                  </a:lnTo>
                  <a:cubicBezTo>
                    <a:pt x="304" y="469"/>
                    <a:pt x="479" y="313"/>
                    <a:pt x="685" y="303"/>
                  </a:cubicBezTo>
                  <a:close/>
                  <a:moveTo>
                    <a:pt x="665" y="0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24"/>
                  </a:lnTo>
                  <a:cubicBezTo>
                    <a:pt x="1" y="1095"/>
                    <a:pt x="304" y="1408"/>
                    <a:pt x="665" y="1408"/>
                  </a:cubicBezTo>
                  <a:lnTo>
                    <a:pt x="694" y="1408"/>
                  </a:lnTo>
                  <a:cubicBezTo>
                    <a:pt x="1066" y="1388"/>
                    <a:pt x="1359" y="1085"/>
                    <a:pt x="1359" y="724"/>
                  </a:cubicBezTo>
                  <a:lnTo>
                    <a:pt x="1359" y="684"/>
                  </a:lnTo>
                  <a:cubicBezTo>
                    <a:pt x="1359" y="31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29"/>
            <p:cNvSpPr/>
            <p:nvPr/>
          </p:nvSpPr>
          <p:spPr>
            <a:xfrm>
              <a:off x="1100939" y="602819"/>
              <a:ext cx="106458" cy="108409"/>
            </a:xfrm>
            <a:custGeom>
              <a:avLst/>
              <a:gdLst/>
              <a:ahLst/>
              <a:cxnLst/>
              <a:rect l="l" t="t" r="r" b="b"/>
              <a:pathLst>
                <a:path w="1037" h="1056" extrusionOk="0">
                  <a:moveTo>
                    <a:pt x="519" y="1"/>
                  </a:moveTo>
                  <a:cubicBezTo>
                    <a:pt x="177" y="1"/>
                    <a:pt x="1" y="264"/>
                    <a:pt x="1" y="528"/>
                  </a:cubicBezTo>
                  <a:cubicBezTo>
                    <a:pt x="1" y="665"/>
                    <a:pt x="50" y="792"/>
                    <a:pt x="128" y="890"/>
                  </a:cubicBezTo>
                  <a:cubicBezTo>
                    <a:pt x="226" y="997"/>
                    <a:pt x="362" y="1056"/>
                    <a:pt x="519" y="1056"/>
                  </a:cubicBezTo>
                  <a:cubicBezTo>
                    <a:pt x="861" y="1056"/>
                    <a:pt x="1037" y="792"/>
                    <a:pt x="1037" y="528"/>
                  </a:cubicBezTo>
                  <a:cubicBezTo>
                    <a:pt x="1037" y="391"/>
                    <a:pt x="988" y="264"/>
                    <a:pt x="910" y="176"/>
                  </a:cubicBezTo>
                  <a:cubicBezTo>
                    <a:pt x="812" y="5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9"/>
            <p:cNvSpPr/>
            <p:nvPr/>
          </p:nvSpPr>
          <p:spPr>
            <a:xfrm>
              <a:off x="1085951" y="587728"/>
              <a:ext cx="136538" cy="139618"/>
            </a:xfrm>
            <a:custGeom>
              <a:avLst/>
              <a:gdLst/>
              <a:ahLst/>
              <a:cxnLst/>
              <a:rect l="l" t="t" r="r" b="b"/>
              <a:pathLst>
                <a:path w="1330" h="1360" extrusionOk="0">
                  <a:moveTo>
                    <a:pt x="665" y="304"/>
                  </a:moveTo>
                  <a:cubicBezTo>
                    <a:pt x="1153" y="304"/>
                    <a:pt x="1153" y="1056"/>
                    <a:pt x="665" y="1056"/>
                  </a:cubicBezTo>
                  <a:cubicBezTo>
                    <a:pt x="176" y="1056"/>
                    <a:pt x="186" y="304"/>
                    <a:pt x="665" y="304"/>
                  </a:cubicBezTo>
                  <a:close/>
                  <a:moveTo>
                    <a:pt x="665" y="1"/>
                  </a:moveTo>
                  <a:cubicBezTo>
                    <a:pt x="284" y="1"/>
                    <a:pt x="0" y="294"/>
                    <a:pt x="0" y="675"/>
                  </a:cubicBezTo>
                  <a:cubicBezTo>
                    <a:pt x="0" y="851"/>
                    <a:pt x="59" y="1017"/>
                    <a:pt x="157" y="1134"/>
                  </a:cubicBezTo>
                  <a:cubicBezTo>
                    <a:pt x="284" y="1281"/>
                    <a:pt x="460" y="1359"/>
                    <a:pt x="665" y="1359"/>
                  </a:cubicBezTo>
                  <a:cubicBezTo>
                    <a:pt x="1046" y="1359"/>
                    <a:pt x="1329" y="1066"/>
                    <a:pt x="1329" y="675"/>
                  </a:cubicBezTo>
                  <a:cubicBezTo>
                    <a:pt x="1329" y="294"/>
                    <a:pt x="1046" y="1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29"/>
            <p:cNvSpPr/>
            <p:nvPr/>
          </p:nvSpPr>
          <p:spPr>
            <a:xfrm>
              <a:off x="1078867" y="4599163"/>
              <a:ext cx="108512" cy="113542"/>
            </a:xfrm>
            <a:custGeom>
              <a:avLst/>
              <a:gdLst/>
              <a:ahLst/>
              <a:cxnLst/>
              <a:rect l="l" t="t" r="r" b="b"/>
              <a:pathLst>
                <a:path w="1057" h="1106" extrusionOk="0">
                  <a:moveTo>
                    <a:pt x="519" y="1"/>
                  </a:moveTo>
                  <a:cubicBezTo>
                    <a:pt x="226" y="11"/>
                    <a:pt x="1" y="245"/>
                    <a:pt x="1" y="529"/>
                  </a:cubicBezTo>
                  <a:lnTo>
                    <a:pt x="1" y="577"/>
                  </a:lnTo>
                  <a:cubicBezTo>
                    <a:pt x="1" y="851"/>
                    <a:pt x="235" y="1105"/>
                    <a:pt x="509" y="1105"/>
                  </a:cubicBezTo>
                  <a:lnTo>
                    <a:pt x="529" y="1105"/>
                  </a:lnTo>
                  <a:cubicBezTo>
                    <a:pt x="822" y="1086"/>
                    <a:pt x="1056" y="861"/>
                    <a:pt x="1056" y="577"/>
                  </a:cubicBezTo>
                  <a:lnTo>
                    <a:pt x="1056" y="529"/>
                  </a:lnTo>
                  <a:cubicBezTo>
                    <a:pt x="1056" y="245"/>
                    <a:pt x="812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29"/>
            <p:cNvSpPr/>
            <p:nvPr/>
          </p:nvSpPr>
          <p:spPr>
            <a:xfrm>
              <a:off x="1062852" y="4584174"/>
              <a:ext cx="139515" cy="143519"/>
            </a:xfrm>
            <a:custGeom>
              <a:avLst/>
              <a:gdLst/>
              <a:ahLst/>
              <a:cxnLst/>
              <a:rect l="l" t="t" r="r" b="b"/>
              <a:pathLst>
                <a:path w="1359" h="1398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75"/>
                  </a:cubicBezTo>
                  <a:lnTo>
                    <a:pt x="1056" y="723"/>
                  </a:lnTo>
                  <a:cubicBezTo>
                    <a:pt x="1056" y="929"/>
                    <a:pt x="880" y="1085"/>
                    <a:pt x="685" y="1095"/>
                  </a:cubicBezTo>
                  <a:lnTo>
                    <a:pt x="665" y="1095"/>
                  </a:lnTo>
                  <a:cubicBezTo>
                    <a:pt x="470" y="1095"/>
                    <a:pt x="304" y="909"/>
                    <a:pt x="304" y="714"/>
                  </a:cubicBezTo>
                  <a:lnTo>
                    <a:pt x="304" y="675"/>
                  </a:lnTo>
                  <a:cubicBezTo>
                    <a:pt x="304" y="469"/>
                    <a:pt x="479" y="313"/>
                    <a:pt x="685" y="303"/>
                  </a:cubicBezTo>
                  <a:close/>
                  <a:moveTo>
                    <a:pt x="665" y="0"/>
                  </a:moveTo>
                  <a:cubicBezTo>
                    <a:pt x="294" y="10"/>
                    <a:pt x="1" y="313"/>
                    <a:pt x="1" y="675"/>
                  </a:cubicBezTo>
                  <a:lnTo>
                    <a:pt x="1" y="723"/>
                  </a:lnTo>
                  <a:cubicBezTo>
                    <a:pt x="1" y="1085"/>
                    <a:pt x="304" y="1398"/>
                    <a:pt x="665" y="1398"/>
                  </a:cubicBezTo>
                  <a:lnTo>
                    <a:pt x="694" y="1398"/>
                  </a:lnTo>
                  <a:cubicBezTo>
                    <a:pt x="1066" y="1378"/>
                    <a:pt x="1359" y="1085"/>
                    <a:pt x="1359" y="723"/>
                  </a:cubicBezTo>
                  <a:lnTo>
                    <a:pt x="1359" y="675"/>
                  </a:lnTo>
                  <a:cubicBezTo>
                    <a:pt x="1359" y="31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4" name="Google Shape;1424;p29"/>
          <p:cNvGrpSpPr/>
          <p:nvPr/>
        </p:nvGrpSpPr>
        <p:grpSpPr>
          <a:xfrm>
            <a:off x="7363688" y="138427"/>
            <a:ext cx="1956019" cy="1443702"/>
            <a:chOff x="7211282" y="106518"/>
            <a:chExt cx="2205705" cy="1627990"/>
          </a:xfrm>
        </p:grpSpPr>
        <p:sp>
          <p:nvSpPr>
            <p:cNvPr id="1425" name="Google Shape;1425;p29"/>
            <p:cNvSpPr/>
            <p:nvPr/>
          </p:nvSpPr>
          <p:spPr>
            <a:xfrm>
              <a:off x="7327543" y="160139"/>
              <a:ext cx="2078847" cy="1564726"/>
            </a:xfrm>
            <a:custGeom>
              <a:avLst/>
              <a:gdLst/>
              <a:ahLst/>
              <a:cxnLst/>
              <a:rect l="l" t="t" r="r" b="b"/>
              <a:pathLst>
                <a:path w="19615" h="14764" extrusionOk="0">
                  <a:moveTo>
                    <a:pt x="11631" y="1"/>
                  </a:moveTo>
                  <a:cubicBezTo>
                    <a:pt x="10854" y="1"/>
                    <a:pt x="7004" y="157"/>
                    <a:pt x="6126" y="284"/>
                  </a:cubicBezTo>
                  <a:cubicBezTo>
                    <a:pt x="5212" y="415"/>
                    <a:pt x="337" y="415"/>
                    <a:pt x="210" y="429"/>
                  </a:cubicBezTo>
                  <a:cubicBezTo>
                    <a:pt x="210" y="429"/>
                    <a:pt x="14" y="12935"/>
                    <a:pt x="5" y="13653"/>
                  </a:cubicBezTo>
                  <a:cubicBezTo>
                    <a:pt x="1" y="13987"/>
                    <a:pt x="150" y="14077"/>
                    <a:pt x="311" y="14077"/>
                  </a:cubicBezTo>
                  <a:cubicBezTo>
                    <a:pt x="496" y="14077"/>
                    <a:pt x="696" y="13958"/>
                    <a:pt x="696" y="13958"/>
                  </a:cubicBezTo>
                  <a:lnTo>
                    <a:pt x="696" y="13958"/>
                  </a:lnTo>
                  <a:lnTo>
                    <a:pt x="446" y="14759"/>
                  </a:lnTo>
                  <a:cubicBezTo>
                    <a:pt x="446" y="14759"/>
                    <a:pt x="857" y="14763"/>
                    <a:pt x="1419" y="14763"/>
                  </a:cubicBezTo>
                  <a:cubicBezTo>
                    <a:pt x="2543" y="14763"/>
                    <a:pt x="4275" y="14745"/>
                    <a:pt x="4548" y="14636"/>
                  </a:cubicBezTo>
                  <a:cubicBezTo>
                    <a:pt x="4957" y="14472"/>
                    <a:pt x="10415" y="14599"/>
                    <a:pt x="11429" y="14463"/>
                  </a:cubicBezTo>
                  <a:cubicBezTo>
                    <a:pt x="12438" y="14322"/>
                    <a:pt x="19614" y="14322"/>
                    <a:pt x="19614" y="14322"/>
                  </a:cubicBezTo>
                  <a:lnTo>
                    <a:pt x="19537" y="13572"/>
                  </a:lnTo>
                  <a:cubicBezTo>
                    <a:pt x="19537" y="13572"/>
                    <a:pt x="19483" y="10743"/>
                    <a:pt x="19455" y="9956"/>
                  </a:cubicBezTo>
                  <a:cubicBezTo>
                    <a:pt x="19428" y="9165"/>
                    <a:pt x="19173" y="697"/>
                    <a:pt x="19173" y="697"/>
                  </a:cubicBezTo>
                  <a:lnTo>
                    <a:pt x="18523" y="538"/>
                  </a:lnTo>
                  <a:lnTo>
                    <a:pt x="18418" y="247"/>
                  </a:lnTo>
                  <a:cubicBezTo>
                    <a:pt x="18418" y="247"/>
                    <a:pt x="16477" y="97"/>
                    <a:pt x="16145" y="74"/>
                  </a:cubicBezTo>
                  <a:cubicBezTo>
                    <a:pt x="15817" y="56"/>
                    <a:pt x="12247" y="11"/>
                    <a:pt x="11711" y="2"/>
                  </a:cubicBezTo>
                  <a:cubicBezTo>
                    <a:pt x="11690" y="1"/>
                    <a:pt x="11663" y="1"/>
                    <a:pt x="11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29"/>
            <p:cNvSpPr/>
            <p:nvPr/>
          </p:nvSpPr>
          <p:spPr>
            <a:xfrm>
              <a:off x="7307300" y="149646"/>
              <a:ext cx="2018119" cy="1514914"/>
            </a:xfrm>
            <a:custGeom>
              <a:avLst/>
              <a:gdLst/>
              <a:ahLst/>
              <a:cxnLst/>
              <a:rect l="l" t="t" r="r" b="b"/>
              <a:pathLst>
                <a:path w="19042" h="14294" extrusionOk="0">
                  <a:moveTo>
                    <a:pt x="11449" y="199"/>
                  </a:moveTo>
                  <a:cubicBezTo>
                    <a:pt x="11956" y="199"/>
                    <a:pt x="12463" y="208"/>
                    <a:pt x="12970" y="228"/>
                  </a:cubicBezTo>
                  <a:cubicBezTo>
                    <a:pt x="13669" y="257"/>
                    <a:pt x="14362" y="266"/>
                    <a:pt x="15058" y="266"/>
                  </a:cubicBezTo>
                  <a:cubicBezTo>
                    <a:pt x="15232" y="266"/>
                    <a:pt x="15406" y="265"/>
                    <a:pt x="15581" y="264"/>
                  </a:cubicBezTo>
                  <a:cubicBezTo>
                    <a:pt x="15618" y="264"/>
                    <a:pt x="15656" y="264"/>
                    <a:pt x="15693" y="264"/>
                  </a:cubicBezTo>
                  <a:cubicBezTo>
                    <a:pt x="16091" y="264"/>
                    <a:pt x="16487" y="285"/>
                    <a:pt x="16886" y="314"/>
                  </a:cubicBezTo>
                  <a:cubicBezTo>
                    <a:pt x="17131" y="333"/>
                    <a:pt x="17377" y="355"/>
                    <a:pt x="17618" y="378"/>
                  </a:cubicBezTo>
                  <a:cubicBezTo>
                    <a:pt x="17741" y="387"/>
                    <a:pt x="17864" y="396"/>
                    <a:pt x="17986" y="405"/>
                  </a:cubicBezTo>
                  <a:cubicBezTo>
                    <a:pt x="18004" y="407"/>
                    <a:pt x="18027" y="407"/>
                    <a:pt x="18052" y="407"/>
                  </a:cubicBezTo>
                  <a:cubicBezTo>
                    <a:pt x="18096" y="407"/>
                    <a:pt x="18149" y="406"/>
                    <a:pt x="18203" y="406"/>
                  </a:cubicBezTo>
                  <a:cubicBezTo>
                    <a:pt x="18298" y="406"/>
                    <a:pt x="18395" y="411"/>
                    <a:pt x="18446" y="437"/>
                  </a:cubicBezTo>
                  <a:cubicBezTo>
                    <a:pt x="18614" y="528"/>
                    <a:pt x="18591" y="933"/>
                    <a:pt x="18591" y="1074"/>
                  </a:cubicBezTo>
                  <a:cubicBezTo>
                    <a:pt x="18596" y="1342"/>
                    <a:pt x="18596" y="1615"/>
                    <a:pt x="18600" y="1883"/>
                  </a:cubicBezTo>
                  <a:cubicBezTo>
                    <a:pt x="18609" y="2402"/>
                    <a:pt x="18619" y="2916"/>
                    <a:pt x="18628" y="3434"/>
                  </a:cubicBezTo>
                  <a:cubicBezTo>
                    <a:pt x="18646" y="4489"/>
                    <a:pt x="18673" y="5549"/>
                    <a:pt x="18700" y="6604"/>
                  </a:cubicBezTo>
                  <a:cubicBezTo>
                    <a:pt x="18763" y="8943"/>
                    <a:pt x="18831" y="11286"/>
                    <a:pt x="18850" y="13625"/>
                  </a:cubicBezTo>
                  <a:lnTo>
                    <a:pt x="18850" y="13625"/>
                  </a:lnTo>
                  <a:cubicBezTo>
                    <a:pt x="13998" y="13856"/>
                    <a:pt x="9141" y="13785"/>
                    <a:pt x="4289" y="13921"/>
                  </a:cubicBezTo>
                  <a:cubicBezTo>
                    <a:pt x="2938" y="13961"/>
                    <a:pt x="1592" y="14015"/>
                    <a:pt x="245" y="14096"/>
                  </a:cubicBezTo>
                  <a:lnTo>
                    <a:pt x="245" y="14096"/>
                  </a:lnTo>
                  <a:cubicBezTo>
                    <a:pt x="193" y="9602"/>
                    <a:pt x="255" y="5109"/>
                    <a:pt x="433" y="620"/>
                  </a:cubicBezTo>
                  <a:lnTo>
                    <a:pt x="433" y="620"/>
                  </a:lnTo>
                  <a:cubicBezTo>
                    <a:pt x="2571" y="549"/>
                    <a:pt x="4712" y="494"/>
                    <a:pt x="6845" y="369"/>
                  </a:cubicBezTo>
                  <a:cubicBezTo>
                    <a:pt x="8380" y="280"/>
                    <a:pt x="9913" y="199"/>
                    <a:pt x="11449" y="199"/>
                  </a:cubicBezTo>
                  <a:close/>
                  <a:moveTo>
                    <a:pt x="11175" y="0"/>
                  </a:moveTo>
                  <a:cubicBezTo>
                    <a:pt x="11147" y="0"/>
                    <a:pt x="11120" y="0"/>
                    <a:pt x="11092" y="1"/>
                  </a:cubicBezTo>
                  <a:cubicBezTo>
                    <a:pt x="10055" y="5"/>
                    <a:pt x="9018" y="46"/>
                    <a:pt x="7986" y="105"/>
                  </a:cubicBezTo>
                  <a:cubicBezTo>
                    <a:pt x="5435" y="255"/>
                    <a:pt x="2888" y="346"/>
                    <a:pt x="337" y="433"/>
                  </a:cubicBezTo>
                  <a:cubicBezTo>
                    <a:pt x="283" y="433"/>
                    <a:pt x="242" y="474"/>
                    <a:pt x="242" y="528"/>
                  </a:cubicBezTo>
                  <a:cubicBezTo>
                    <a:pt x="60" y="5071"/>
                    <a:pt x="1" y="9619"/>
                    <a:pt x="55" y="14166"/>
                  </a:cubicBezTo>
                  <a:cubicBezTo>
                    <a:pt x="55" y="14216"/>
                    <a:pt x="87" y="14246"/>
                    <a:pt x="125" y="14255"/>
                  </a:cubicBezTo>
                  <a:lnTo>
                    <a:pt x="125" y="14255"/>
                  </a:lnTo>
                  <a:cubicBezTo>
                    <a:pt x="140" y="14278"/>
                    <a:pt x="165" y="14294"/>
                    <a:pt x="201" y="14294"/>
                  </a:cubicBezTo>
                  <a:cubicBezTo>
                    <a:pt x="202" y="14294"/>
                    <a:pt x="204" y="14294"/>
                    <a:pt x="205" y="14294"/>
                  </a:cubicBezTo>
                  <a:cubicBezTo>
                    <a:pt x="5080" y="13993"/>
                    <a:pt x="9973" y="14053"/>
                    <a:pt x="14858" y="13948"/>
                  </a:cubicBezTo>
                  <a:cubicBezTo>
                    <a:pt x="16222" y="13921"/>
                    <a:pt x="17582" y="13880"/>
                    <a:pt x="18946" y="13812"/>
                  </a:cubicBezTo>
                  <a:cubicBezTo>
                    <a:pt x="18996" y="13812"/>
                    <a:pt x="19041" y="13771"/>
                    <a:pt x="19041" y="13716"/>
                  </a:cubicBezTo>
                  <a:cubicBezTo>
                    <a:pt x="19023" y="11524"/>
                    <a:pt x="18964" y="9328"/>
                    <a:pt x="18910" y="7136"/>
                  </a:cubicBezTo>
                  <a:cubicBezTo>
                    <a:pt x="18882" y="6044"/>
                    <a:pt x="18850" y="4948"/>
                    <a:pt x="18828" y="3852"/>
                  </a:cubicBezTo>
                  <a:cubicBezTo>
                    <a:pt x="18805" y="2806"/>
                    <a:pt x="18823" y="1751"/>
                    <a:pt x="18764" y="715"/>
                  </a:cubicBezTo>
                  <a:cubicBezTo>
                    <a:pt x="18750" y="396"/>
                    <a:pt x="18746" y="264"/>
                    <a:pt x="18396" y="242"/>
                  </a:cubicBezTo>
                  <a:cubicBezTo>
                    <a:pt x="17855" y="210"/>
                    <a:pt x="17318" y="155"/>
                    <a:pt x="16781" y="114"/>
                  </a:cubicBezTo>
                  <a:cubicBezTo>
                    <a:pt x="16405" y="87"/>
                    <a:pt x="16029" y="80"/>
                    <a:pt x="15652" y="80"/>
                  </a:cubicBezTo>
                  <a:cubicBezTo>
                    <a:pt x="15241" y="80"/>
                    <a:pt x="14829" y="88"/>
                    <a:pt x="14418" y="88"/>
                  </a:cubicBezTo>
                  <a:cubicBezTo>
                    <a:pt x="14332" y="88"/>
                    <a:pt x="14247" y="88"/>
                    <a:pt x="14162" y="87"/>
                  </a:cubicBezTo>
                  <a:cubicBezTo>
                    <a:pt x="13166" y="78"/>
                    <a:pt x="12171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29"/>
            <p:cNvSpPr/>
            <p:nvPr/>
          </p:nvSpPr>
          <p:spPr>
            <a:xfrm>
              <a:off x="7363682" y="214613"/>
              <a:ext cx="2053305" cy="1519895"/>
            </a:xfrm>
            <a:custGeom>
              <a:avLst/>
              <a:gdLst/>
              <a:ahLst/>
              <a:cxnLst/>
              <a:rect l="l" t="t" r="r" b="b"/>
              <a:pathLst>
                <a:path w="19374" h="14341" extrusionOk="0">
                  <a:moveTo>
                    <a:pt x="18302" y="0"/>
                  </a:moveTo>
                  <a:cubicBezTo>
                    <a:pt x="18191" y="0"/>
                    <a:pt x="18151" y="171"/>
                    <a:pt x="18268" y="188"/>
                  </a:cubicBezTo>
                  <a:cubicBezTo>
                    <a:pt x="18424" y="216"/>
                    <a:pt x="18583" y="240"/>
                    <a:pt x="18739" y="264"/>
                  </a:cubicBezTo>
                  <a:lnTo>
                    <a:pt x="18739" y="264"/>
                  </a:lnTo>
                  <a:cubicBezTo>
                    <a:pt x="18853" y="4039"/>
                    <a:pt x="18992" y="7809"/>
                    <a:pt x="19073" y="11584"/>
                  </a:cubicBezTo>
                  <a:cubicBezTo>
                    <a:pt x="19087" y="12304"/>
                    <a:pt x="19083" y="13019"/>
                    <a:pt x="19168" y="13735"/>
                  </a:cubicBezTo>
                  <a:lnTo>
                    <a:pt x="19168" y="13735"/>
                  </a:lnTo>
                  <a:cubicBezTo>
                    <a:pt x="19145" y="13738"/>
                    <a:pt x="19121" y="13739"/>
                    <a:pt x="19097" y="13739"/>
                  </a:cubicBezTo>
                  <a:cubicBezTo>
                    <a:pt x="18986" y="13739"/>
                    <a:pt x="18867" y="13714"/>
                    <a:pt x="18769" y="13708"/>
                  </a:cubicBezTo>
                  <a:cubicBezTo>
                    <a:pt x="18496" y="13685"/>
                    <a:pt x="18214" y="13690"/>
                    <a:pt x="17941" y="13685"/>
                  </a:cubicBezTo>
                  <a:cubicBezTo>
                    <a:pt x="17537" y="13677"/>
                    <a:pt x="17134" y="13673"/>
                    <a:pt x="16730" y="13673"/>
                  </a:cubicBezTo>
                  <a:cubicBezTo>
                    <a:pt x="16497" y="13673"/>
                    <a:pt x="16264" y="13674"/>
                    <a:pt x="16031" y="13676"/>
                  </a:cubicBezTo>
                  <a:cubicBezTo>
                    <a:pt x="14735" y="13694"/>
                    <a:pt x="13448" y="13781"/>
                    <a:pt x="12156" y="13835"/>
                  </a:cubicBezTo>
                  <a:cubicBezTo>
                    <a:pt x="11734" y="13855"/>
                    <a:pt x="11310" y="13860"/>
                    <a:pt x="10887" y="13860"/>
                  </a:cubicBezTo>
                  <a:cubicBezTo>
                    <a:pt x="10290" y="13860"/>
                    <a:pt x="9693" y="13849"/>
                    <a:pt x="9096" y="13849"/>
                  </a:cubicBezTo>
                  <a:cubicBezTo>
                    <a:pt x="8828" y="13849"/>
                    <a:pt x="8559" y="13851"/>
                    <a:pt x="8291" y="13858"/>
                  </a:cubicBezTo>
                  <a:cubicBezTo>
                    <a:pt x="7009" y="13890"/>
                    <a:pt x="5731" y="13953"/>
                    <a:pt x="4453" y="14017"/>
                  </a:cubicBezTo>
                  <a:cubicBezTo>
                    <a:pt x="3040" y="14084"/>
                    <a:pt x="1627" y="14141"/>
                    <a:pt x="218" y="14149"/>
                  </a:cubicBezTo>
                  <a:lnTo>
                    <a:pt x="218" y="14149"/>
                  </a:lnTo>
                  <a:cubicBezTo>
                    <a:pt x="247" y="13982"/>
                    <a:pt x="276" y="13818"/>
                    <a:pt x="305" y="13653"/>
                  </a:cubicBezTo>
                  <a:cubicBezTo>
                    <a:pt x="319" y="13579"/>
                    <a:pt x="258" y="13530"/>
                    <a:pt x="202" y="13530"/>
                  </a:cubicBezTo>
                  <a:cubicBezTo>
                    <a:pt x="166" y="13530"/>
                    <a:pt x="132" y="13550"/>
                    <a:pt x="123" y="13599"/>
                  </a:cubicBezTo>
                  <a:cubicBezTo>
                    <a:pt x="87" y="13803"/>
                    <a:pt x="51" y="14013"/>
                    <a:pt x="10" y="14217"/>
                  </a:cubicBezTo>
                  <a:cubicBezTo>
                    <a:pt x="1" y="14276"/>
                    <a:pt x="37" y="14340"/>
                    <a:pt x="105" y="14340"/>
                  </a:cubicBezTo>
                  <a:cubicBezTo>
                    <a:pt x="2706" y="14335"/>
                    <a:pt x="5303" y="14135"/>
                    <a:pt x="7900" y="14058"/>
                  </a:cubicBezTo>
                  <a:cubicBezTo>
                    <a:pt x="8287" y="14047"/>
                    <a:pt x="8674" y="14044"/>
                    <a:pt x="9060" y="14044"/>
                  </a:cubicBezTo>
                  <a:cubicBezTo>
                    <a:pt x="9630" y="14044"/>
                    <a:pt x="10199" y="14051"/>
                    <a:pt x="10768" y="14051"/>
                  </a:cubicBezTo>
                  <a:cubicBezTo>
                    <a:pt x="11119" y="14051"/>
                    <a:pt x="11469" y="14048"/>
                    <a:pt x="11820" y="14040"/>
                  </a:cubicBezTo>
                  <a:cubicBezTo>
                    <a:pt x="13111" y="14008"/>
                    <a:pt x="14403" y="13894"/>
                    <a:pt x="15694" y="13876"/>
                  </a:cubicBezTo>
                  <a:cubicBezTo>
                    <a:pt x="16098" y="13869"/>
                    <a:pt x="16499" y="13865"/>
                    <a:pt x="16901" y="13865"/>
                  </a:cubicBezTo>
                  <a:cubicBezTo>
                    <a:pt x="17229" y="13865"/>
                    <a:pt x="17557" y="13868"/>
                    <a:pt x="17886" y="13872"/>
                  </a:cubicBezTo>
                  <a:cubicBezTo>
                    <a:pt x="18187" y="13876"/>
                    <a:pt x="18491" y="13872"/>
                    <a:pt x="18796" y="13899"/>
                  </a:cubicBezTo>
                  <a:cubicBezTo>
                    <a:pt x="18895" y="13908"/>
                    <a:pt x="19012" y="13930"/>
                    <a:pt x="19123" y="13930"/>
                  </a:cubicBezTo>
                  <a:cubicBezTo>
                    <a:pt x="19185" y="13930"/>
                    <a:pt x="19246" y="13923"/>
                    <a:pt x="19301" y="13903"/>
                  </a:cubicBezTo>
                  <a:cubicBezTo>
                    <a:pt x="19337" y="13890"/>
                    <a:pt x="19374" y="13853"/>
                    <a:pt x="19369" y="13808"/>
                  </a:cubicBezTo>
                  <a:cubicBezTo>
                    <a:pt x="19292" y="13199"/>
                    <a:pt x="19287" y="12594"/>
                    <a:pt x="19273" y="11980"/>
                  </a:cubicBezTo>
                  <a:cubicBezTo>
                    <a:pt x="19255" y="11038"/>
                    <a:pt x="19233" y="10097"/>
                    <a:pt x="19205" y="9156"/>
                  </a:cubicBezTo>
                  <a:cubicBezTo>
                    <a:pt x="19155" y="7259"/>
                    <a:pt x="19096" y="5363"/>
                    <a:pt x="19032" y="3467"/>
                  </a:cubicBezTo>
                  <a:cubicBezTo>
                    <a:pt x="18996" y="2371"/>
                    <a:pt x="18960" y="1275"/>
                    <a:pt x="18928" y="183"/>
                  </a:cubicBezTo>
                  <a:cubicBezTo>
                    <a:pt x="18928" y="142"/>
                    <a:pt x="18901" y="97"/>
                    <a:pt x="18860" y="92"/>
                  </a:cubicBezTo>
                  <a:cubicBezTo>
                    <a:pt x="18678" y="61"/>
                    <a:pt x="18496" y="33"/>
                    <a:pt x="18318" y="1"/>
                  </a:cubicBezTo>
                  <a:cubicBezTo>
                    <a:pt x="18313" y="1"/>
                    <a:pt x="18307" y="0"/>
                    <a:pt x="1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29"/>
            <p:cNvSpPr/>
            <p:nvPr/>
          </p:nvSpPr>
          <p:spPr>
            <a:xfrm>
              <a:off x="8756496" y="356417"/>
              <a:ext cx="18971" cy="35928"/>
            </a:xfrm>
            <a:custGeom>
              <a:avLst/>
              <a:gdLst/>
              <a:ahLst/>
              <a:cxnLst/>
              <a:rect l="l" t="t" r="r" b="b"/>
              <a:pathLst>
                <a:path w="179" h="339" extrusionOk="0">
                  <a:moveTo>
                    <a:pt x="99" y="0"/>
                  </a:moveTo>
                  <a:cubicBezTo>
                    <a:pt x="97" y="0"/>
                    <a:pt x="95" y="0"/>
                    <a:pt x="92" y="0"/>
                  </a:cubicBezTo>
                  <a:cubicBezTo>
                    <a:pt x="51" y="5"/>
                    <a:pt x="29" y="46"/>
                    <a:pt x="29" y="87"/>
                  </a:cubicBezTo>
                  <a:cubicBezTo>
                    <a:pt x="29" y="141"/>
                    <a:pt x="19" y="196"/>
                    <a:pt x="10" y="251"/>
                  </a:cubicBezTo>
                  <a:cubicBezTo>
                    <a:pt x="0" y="307"/>
                    <a:pt x="42" y="339"/>
                    <a:pt x="83" y="339"/>
                  </a:cubicBezTo>
                  <a:cubicBezTo>
                    <a:pt x="116" y="339"/>
                    <a:pt x="148" y="320"/>
                    <a:pt x="156" y="278"/>
                  </a:cubicBezTo>
                  <a:cubicBezTo>
                    <a:pt x="170" y="210"/>
                    <a:pt x="174" y="137"/>
                    <a:pt x="174" y="69"/>
                  </a:cubicBezTo>
                  <a:cubicBezTo>
                    <a:pt x="178" y="30"/>
                    <a:pt x="135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29"/>
            <p:cNvSpPr/>
            <p:nvPr/>
          </p:nvSpPr>
          <p:spPr>
            <a:xfrm>
              <a:off x="8919496" y="382913"/>
              <a:ext cx="18865" cy="37306"/>
            </a:xfrm>
            <a:custGeom>
              <a:avLst/>
              <a:gdLst/>
              <a:ahLst/>
              <a:cxnLst/>
              <a:rect l="l" t="t" r="r" b="b"/>
              <a:pathLst>
                <a:path w="178" h="352" extrusionOk="0">
                  <a:moveTo>
                    <a:pt x="103" y="0"/>
                  </a:moveTo>
                  <a:cubicBezTo>
                    <a:pt x="101" y="0"/>
                    <a:pt x="98" y="0"/>
                    <a:pt x="96" y="1"/>
                  </a:cubicBezTo>
                  <a:cubicBezTo>
                    <a:pt x="50" y="5"/>
                    <a:pt x="28" y="42"/>
                    <a:pt x="28" y="87"/>
                  </a:cubicBezTo>
                  <a:cubicBezTo>
                    <a:pt x="28" y="146"/>
                    <a:pt x="19" y="201"/>
                    <a:pt x="9" y="260"/>
                  </a:cubicBezTo>
                  <a:cubicBezTo>
                    <a:pt x="0" y="301"/>
                    <a:pt x="32" y="342"/>
                    <a:pt x="69" y="351"/>
                  </a:cubicBezTo>
                  <a:cubicBezTo>
                    <a:pt x="72" y="351"/>
                    <a:pt x="75" y="351"/>
                    <a:pt x="77" y="351"/>
                  </a:cubicBezTo>
                  <a:cubicBezTo>
                    <a:pt x="115" y="351"/>
                    <a:pt x="147" y="325"/>
                    <a:pt x="155" y="287"/>
                  </a:cubicBezTo>
                  <a:cubicBezTo>
                    <a:pt x="173" y="214"/>
                    <a:pt x="178" y="142"/>
                    <a:pt x="178" y="69"/>
                  </a:cubicBezTo>
                  <a:cubicBezTo>
                    <a:pt x="178" y="31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30" name="Google Shape;1430;p29"/>
            <p:cNvGrpSpPr/>
            <p:nvPr/>
          </p:nvGrpSpPr>
          <p:grpSpPr>
            <a:xfrm>
              <a:off x="7211282" y="106518"/>
              <a:ext cx="462826" cy="437708"/>
              <a:chOff x="8417757" y="225106"/>
              <a:chExt cx="462826" cy="437708"/>
            </a:xfrm>
          </p:grpSpPr>
          <p:sp>
            <p:nvSpPr>
              <p:cNvPr id="1431" name="Google Shape;1431;p29"/>
              <p:cNvSpPr/>
              <p:nvPr/>
            </p:nvSpPr>
            <p:spPr>
              <a:xfrm>
                <a:off x="8425494" y="234008"/>
                <a:ext cx="431455" cy="42403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001" extrusionOk="0">
                    <a:moveTo>
                      <a:pt x="1990" y="0"/>
                    </a:moveTo>
                    <a:cubicBezTo>
                      <a:pt x="1536" y="0"/>
                      <a:pt x="1233" y="160"/>
                      <a:pt x="1233" y="160"/>
                    </a:cubicBezTo>
                    <a:cubicBezTo>
                      <a:pt x="1074" y="219"/>
                      <a:pt x="797" y="460"/>
                      <a:pt x="546" y="701"/>
                    </a:cubicBezTo>
                    <a:cubicBezTo>
                      <a:pt x="296" y="942"/>
                      <a:pt x="119" y="1447"/>
                      <a:pt x="60" y="1774"/>
                    </a:cubicBezTo>
                    <a:cubicBezTo>
                      <a:pt x="1" y="2106"/>
                      <a:pt x="142" y="2565"/>
                      <a:pt x="424" y="3115"/>
                    </a:cubicBezTo>
                    <a:cubicBezTo>
                      <a:pt x="710" y="3670"/>
                      <a:pt x="1188" y="3820"/>
                      <a:pt x="2002" y="3980"/>
                    </a:cubicBezTo>
                    <a:cubicBezTo>
                      <a:pt x="2073" y="3994"/>
                      <a:pt x="2143" y="4000"/>
                      <a:pt x="2211" y="4000"/>
                    </a:cubicBezTo>
                    <a:cubicBezTo>
                      <a:pt x="2929" y="4000"/>
                      <a:pt x="3485" y="3276"/>
                      <a:pt x="3689" y="3097"/>
                    </a:cubicBezTo>
                    <a:cubicBezTo>
                      <a:pt x="3907" y="2897"/>
                      <a:pt x="4071" y="2179"/>
                      <a:pt x="4048" y="1979"/>
                    </a:cubicBezTo>
                    <a:cubicBezTo>
                      <a:pt x="4025" y="1779"/>
                      <a:pt x="3907" y="1237"/>
                      <a:pt x="3725" y="996"/>
                    </a:cubicBezTo>
                    <a:cubicBezTo>
                      <a:pt x="3543" y="755"/>
                      <a:pt x="3198" y="246"/>
                      <a:pt x="2484" y="64"/>
                    </a:cubicBezTo>
                    <a:cubicBezTo>
                      <a:pt x="2306" y="18"/>
                      <a:pt x="2140" y="0"/>
                      <a:pt x="19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29"/>
              <p:cNvSpPr/>
              <p:nvPr/>
            </p:nvSpPr>
            <p:spPr>
              <a:xfrm>
                <a:off x="8557971" y="356417"/>
                <a:ext cx="18971" cy="3592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39" extrusionOk="0">
                    <a:moveTo>
                      <a:pt x="99" y="0"/>
                    </a:moveTo>
                    <a:cubicBezTo>
                      <a:pt x="97" y="0"/>
                      <a:pt x="95" y="0"/>
                      <a:pt x="92" y="0"/>
                    </a:cubicBezTo>
                    <a:cubicBezTo>
                      <a:pt x="51" y="5"/>
                      <a:pt x="29" y="46"/>
                      <a:pt x="29" y="87"/>
                    </a:cubicBezTo>
                    <a:cubicBezTo>
                      <a:pt x="29" y="141"/>
                      <a:pt x="19" y="196"/>
                      <a:pt x="10" y="251"/>
                    </a:cubicBezTo>
                    <a:cubicBezTo>
                      <a:pt x="0" y="307"/>
                      <a:pt x="42" y="339"/>
                      <a:pt x="83" y="339"/>
                    </a:cubicBezTo>
                    <a:cubicBezTo>
                      <a:pt x="116" y="339"/>
                      <a:pt x="148" y="320"/>
                      <a:pt x="156" y="278"/>
                    </a:cubicBezTo>
                    <a:cubicBezTo>
                      <a:pt x="170" y="210"/>
                      <a:pt x="174" y="137"/>
                      <a:pt x="174" y="69"/>
                    </a:cubicBezTo>
                    <a:cubicBezTo>
                      <a:pt x="178" y="30"/>
                      <a:pt x="13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29"/>
              <p:cNvSpPr/>
              <p:nvPr/>
            </p:nvSpPr>
            <p:spPr>
              <a:xfrm>
                <a:off x="8720971" y="382913"/>
                <a:ext cx="18865" cy="37306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52" extrusionOk="0">
                    <a:moveTo>
                      <a:pt x="103" y="0"/>
                    </a:moveTo>
                    <a:cubicBezTo>
                      <a:pt x="101" y="0"/>
                      <a:pt x="98" y="0"/>
                      <a:pt x="96" y="1"/>
                    </a:cubicBezTo>
                    <a:cubicBezTo>
                      <a:pt x="50" y="5"/>
                      <a:pt x="28" y="42"/>
                      <a:pt x="28" y="87"/>
                    </a:cubicBezTo>
                    <a:cubicBezTo>
                      <a:pt x="28" y="146"/>
                      <a:pt x="19" y="201"/>
                      <a:pt x="9" y="260"/>
                    </a:cubicBezTo>
                    <a:cubicBezTo>
                      <a:pt x="0" y="301"/>
                      <a:pt x="32" y="342"/>
                      <a:pt x="69" y="351"/>
                    </a:cubicBezTo>
                    <a:cubicBezTo>
                      <a:pt x="72" y="351"/>
                      <a:pt x="75" y="351"/>
                      <a:pt x="77" y="351"/>
                    </a:cubicBezTo>
                    <a:cubicBezTo>
                      <a:pt x="115" y="351"/>
                      <a:pt x="147" y="325"/>
                      <a:pt x="155" y="287"/>
                    </a:cubicBezTo>
                    <a:cubicBezTo>
                      <a:pt x="173" y="214"/>
                      <a:pt x="178" y="142"/>
                      <a:pt x="178" y="69"/>
                    </a:cubicBezTo>
                    <a:cubicBezTo>
                      <a:pt x="178" y="31"/>
                      <a:pt x="138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29"/>
              <p:cNvSpPr/>
              <p:nvPr/>
            </p:nvSpPr>
            <p:spPr>
              <a:xfrm>
                <a:off x="8505934" y="449787"/>
                <a:ext cx="266864" cy="113613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1072" extrusionOk="0">
                    <a:moveTo>
                      <a:pt x="97" y="1"/>
                    </a:moveTo>
                    <a:cubicBezTo>
                      <a:pt x="50" y="1"/>
                      <a:pt x="1" y="45"/>
                      <a:pt x="24" y="106"/>
                    </a:cubicBezTo>
                    <a:cubicBezTo>
                      <a:pt x="215" y="611"/>
                      <a:pt x="670" y="1011"/>
                      <a:pt x="1202" y="1066"/>
                    </a:cubicBezTo>
                    <a:cubicBezTo>
                      <a:pt x="1243" y="1070"/>
                      <a:pt x="1285" y="1072"/>
                      <a:pt x="1326" y="1072"/>
                    </a:cubicBezTo>
                    <a:cubicBezTo>
                      <a:pt x="1795" y="1072"/>
                      <a:pt x="2238" y="816"/>
                      <a:pt x="2484" y="402"/>
                    </a:cubicBezTo>
                    <a:cubicBezTo>
                      <a:pt x="2517" y="345"/>
                      <a:pt x="2468" y="297"/>
                      <a:pt x="2417" y="297"/>
                    </a:cubicBezTo>
                    <a:cubicBezTo>
                      <a:pt x="2391" y="297"/>
                      <a:pt x="2364" y="309"/>
                      <a:pt x="2348" y="338"/>
                    </a:cubicBezTo>
                    <a:cubicBezTo>
                      <a:pt x="2133" y="694"/>
                      <a:pt x="1735" y="917"/>
                      <a:pt x="1333" y="917"/>
                    </a:cubicBezTo>
                    <a:cubicBezTo>
                      <a:pt x="1283" y="917"/>
                      <a:pt x="1233" y="914"/>
                      <a:pt x="1184" y="907"/>
                    </a:cubicBezTo>
                    <a:cubicBezTo>
                      <a:pt x="720" y="843"/>
                      <a:pt x="333" y="493"/>
                      <a:pt x="160" y="47"/>
                    </a:cubicBezTo>
                    <a:cubicBezTo>
                      <a:pt x="149" y="15"/>
                      <a:pt x="12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29"/>
              <p:cNvSpPr/>
              <p:nvPr/>
            </p:nvSpPr>
            <p:spPr>
              <a:xfrm>
                <a:off x="8417757" y="225106"/>
                <a:ext cx="462826" cy="437708"/>
              </a:xfrm>
              <a:custGeom>
                <a:avLst/>
                <a:gdLst/>
                <a:ahLst/>
                <a:cxnLst/>
                <a:rect l="l" t="t" r="r" b="b"/>
                <a:pathLst>
                  <a:path w="4367" h="4130" extrusionOk="0">
                    <a:moveTo>
                      <a:pt x="2068" y="165"/>
                    </a:moveTo>
                    <a:cubicBezTo>
                      <a:pt x="2666" y="165"/>
                      <a:pt x="3264" y="463"/>
                      <a:pt x="3634" y="948"/>
                    </a:cubicBezTo>
                    <a:cubicBezTo>
                      <a:pt x="4176" y="1658"/>
                      <a:pt x="4130" y="2677"/>
                      <a:pt x="3534" y="3336"/>
                    </a:cubicBezTo>
                    <a:cubicBezTo>
                      <a:pt x="3172" y="3734"/>
                      <a:pt x="2640" y="3963"/>
                      <a:pt x="2113" y="3963"/>
                    </a:cubicBezTo>
                    <a:cubicBezTo>
                      <a:pt x="1827" y="3963"/>
                      <a:pt x="1543" y="3895"/>
                      <a:pt x="1288" y="3750"/>
                    </a:cubicBezTo>
                    <a:cubicBezTo>
                      <a:pt x="1061" y="3622"/>
                      <a:pt x="824" y="3441"/>
                      <a:pt x="628" y="3231"/>
                    </a:cubicBezTo>
                    <a:cubicBezTo>
                      <a:pt x="628" y="3231"/>
                      <a:pt x="628" y="3227"/>
                      <a:pt x="628" y="3227"/>
                    </a:cubicBezTo>
                    <a:cubicBezTo>
                      <a:pt x="256" y="2731"/>
                      <a:pt x="137" y="2072"/>
                      <a:pt x="324" y="1471"/>
                    </a:cubicBezTo>
                    <a:cubicBezTo>
                      <a:pt x="328" y="1458"/>
                      <a:pt x="328" y="1444"/>
                      <a:pt x="324" y="1430"/>
                    </a:cubicBezTo>
                    <a:cubicBezTo>
                      <a:pt x="538" y="857"/>
                      <a:pt x="1015" y="394"/>
                      <a:pt x="1597" y="230"/>
                    </a:cubicBezTo>
                    <a:cubicBezTo>
                      <a:pt x="1751" y="186"/>
                      <a:pt x="1910" y="165"/>
                      <a:pt x="2068" y="165"/>
                    </a:cubicBezTo>
                    <a:close/>
                    <a:moveTo>
                      <a:pt x="2056" y="1"/>
                    </a:moveTo>
                    <a:cubicBezTo>
                      <a:pt x="1987" y="1"/>
                      <a:pt x="1917" y="4"/>
                      <a:pt x="1847" y="12"/>
                    </a:cubicBezTo>
                    <a:cubicBezTo>
                      <a:pt x="1042" y="103"/>
                      <a:pt x="360" y="730"/>
                      <a:pt x="128" y="1521"/>
                    </a:cubicBezTo>
                    <a:cubicBezTo>
                      <a:pt x="133" y="1521"/>
                      <a:pt x="137" y="1517"/>
                      <a:pt x="146" y="1517"/>
                    </a:cubicBezTo>
                    <a:cubicBezTo>
                      <a:pt x="1" y="2094"/>
                      <a:pt x="96" y="2708"/>
                      <a:pt x="415" y="3204"/>
                    </a:cubicBezTo>
                    <a:cubicBezTo>
                      <a:pt x="410" y="3204"/>
                      <a:pt x="410" y="3209"/>
                      <a:pt x="406" y="3213"/>
                    </a:cubicBezTo>
                    <a:cubicBezTo>
                      <a:pt x="433" y="3245"/>
                      <a:pt x="460" y="3277"/>
                      <a:pt x="488" y="3309"/>
                    </a:cubicBezTo>
                    <a:lnTo>
                      <a:pt x="497" y="3322"/>
                    </a:lnTo>
                    <a:cubicBezTo>
                      <a:pt x="506" y="3336"/>
                      <a:pt x="515" y="3340"/>
                      <a:pt x="524" y="3345"/>
                    </a:cubicBezTo>
                    <a:cubicBezTo>
                      <a:pt x="719" y="3563"/>
                      <a:pt x="956" y="3745"/>
                      <a:pt x="1188" y="3886"/>
                    </a:cubicBezTo>
                    <a:cubicBezTo>
                      <a:pt x="1470" y="4052"/>
                      <a:pt x="1786" y="4129"/>
                      <a:pt x="2104" y="4129"/>
                    </a:cubicBezTo>
                    <a:cubicBezTo>
                      <a:pt x="2632" y="4129"/>
                      <a:pt x="3164" y="3917"/>
                      <a:pt x="3553" y="3545"/>
                    </a:cubicBezTo>
                    <a:cubicBezTo>
                      <a:pt x="4207" y="2918"/>
                      <a:pt x="4367" y="1872"/>
                      <a:pt x="3912" y="1071"/>
                    </a:cubicBezTo>
                    <a:cubicBezTo>
                      <a:pt x="3530" y="411"/>
                      <a:pt x="2794" y="1"/>
                      <a:pt x="20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36" name="Google Shape;1436;p29"/>
          <p:cNvGrpSpPr/>
          <p:nvPr/>
        </p:nvGrpSpPr>
        <p:grpSpPr>
          <a:xfrm rot="-10796165">
            <a:off x="-1020962" y="896494"/>
            <a:ext cx="1863682" cy="480883"/>
            <a:chOff x="7622176" y="2589750"/>
            <a:chExt cx="2078841" cy="536400"/>
          </a:xfrm>
        </p:grpSpPr>
        <p:sp>
          <p:nvSpPr>
            <p:cNvPr id="1437" name="Google Shape;1437;p29"/>
            <p:cNvSpPr/>
            <p:nvPr/>
          </p:nvSpPr>
          <p:spPr>
            <a:xfrm>
              <a:off x="7632850" y="2604325"/>
              <a:ext cx="2053298" cy="514146"/>
            </a:xfrm>
            <a:custGeom>
              <a:avLst/>
              <a:gdLst/>
              <a:ahLst/>
              <a:cxnLst/>
              <a:rect l="l" t="t" r="r" b="b"/>
              <a:pathLst>
                <a:path w="15508" h="4232" extrusionOk="0">
                  <a:moveTo>
                    <a:pt x="13358" y="0"/>
                  </a:moveTo>
                  <a:lnTo>
                    <a:pt x="12205" y="10"/>
                  </a:lnTo>
                  <a:cubicBezTo>
                    <a:pt x="12205" y="10"/>
                    <a:pt x="10633" y="2"/>
                    <a:pt x="9429" y="2"/>
                  </a:cubicBezTo>
                  <a:cubicBezTo>
                    <a:pt x="8826" y="2"/>
                    <a:pt x="8316" y="4"/>
                    <a:pt x="8140" y="10"/>
                  </a:cubicBezTo>
                  <a:cubicBezTo>
                    <a:pt x="7603" y="40"/>
                    <a:pt x="2981" y="20"/>
                    <a:pt x="2121" y="40"/>
                  </a:cubicBezTo>
                  <a:cubicBezTo>
                    <a:pt x="1271" y="49"/>
                    <a:pt x="157" y="147"/>
                    <a:pt x="157" y="147"/>
                  </a:cubicBezTo>
                  <a:cubicBezTo>
                    <a:pt x="1" y="313"/>
                    <a:pt x="1" y="4231"/>
                    <a:pt x="1" y="4231"/>
                  </a:cubicBezTo>
                  <a:cubicBezTo>
                    <a:pt x="1" y="4231"/>
                    <a:pt x="1605" y="4185"/>
                    <a:pt x="2558" y="4185"/>
                  </a:cubicBezTo>
                  <a:cubicBezTo>
                    <a:pt x="2762" y="4185"/>
                    <a:pt x="2937" y="4187"/>
                    <a:pt x="3059" y="4192"/>
                  </a:cubicBezTo>
                  <a:cubicBezTo>
                    <a:pt x="3095" y="4194"/>
                    <a:pt x="3153" y="4195"/>
                    <a:pt x="3232" y="4195"/>
                  </a:cubicBezTo>
                  <a:cubicBezTo>
                    <a:pt x="4689" y="4195"/>
                    <a:pt x="13124" y="3870"/>
                    <a:pt x="13124" y="3870"/>
                  </a:cubicBezTo>
                  <a:lnTo>
                    <a:pt x="15508" y="2375"/>
                  </a:lnTo>
                  <a:lnTo>
                    <a:pt x="133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29"/>
            <p:cNvSpPr/>
            <p:nvPr/>
          </p:nvSpPr>
          <p:spPr>
            <a:xfrm>
              <a:off x="9351967" y="2604328"/>
              <a:ext cx="308712" cy="471391"/>
            </a:xfrm>
            <a:custGeom>
              <a:avLst/>
              <a:gdLst/>
              <a:ahLst/>
              <a:cxnLst/>
              <a:rect l="l" t="t" r="r" b="b"/>
              <a:pathLst>
                <a:path w="2541" h="3880" extrusionOk="0">
                  <a:moveTo>
                    <a:pt x="401" y="0"/>
                  </a:moveTo>
                  <a:lnTo>
                    <a:pt x="69" y="10"/>
                  </a:lnTo>
                  <a:cubicBezTo>
                    <a:pt x="20" y="645"/>
                    <a:pt x="0" y="1290"/>
                    <a:pt x="30" y="1935"/>
                  </a:cubicBezTo>
                  <a:lnTo>
                    <a:pt x="30" y="1974"/>
                  </a:lnTo>
                  <a:cubicBezTo>
                    <a:pt x="30" y="2091"/>
                    <a:pt x="30" y="2209"/>
                    <a:pt x="30" y="2326"/>
                  </a:cubicBezTo>
                  <a:cubicBezTo>
                    <a:pt x="20" y="2746"/>
                    <a:pt x="20" y="3166"/>
                    <a:pt x="59" y="3586"/>
                  </a:cubicBezTo>
                  <a:cubicBezTo>
                    <a:pt x="59" y="3665"/>
                    <a:pt x="69" y="3753"/>
                    <a:pt x="69" y="3831"/>
                  </a:cubicBezTo>
                  <a:cubicBezTo>
                    <a:pt x="69" y="3850"/>
                    <a:pt x="78" y="3860"/>
                    <a:pt x="78" y="3880"/>
                  </a:cubicBezTo>
                  <a:cubicBezTo>
                    <a:pt x="127" y="3870"/>
                    <a:pt x="157" y="3870"/>
                    <a:pt x="157" y="3870"/>
                  </a:cubicBezTo>
                  <a:lnTo>
                    <a:pt x="2541" y="2375"/>
                  </a:lnTo>
                  <a:lnTo>
                    <a:pt x="1036" y="714"/>
                  </a:lnTo>
                  <a:cubicBezTo>
                    <a:pt x="1026" y="723"/>
                    <a:pt x="1017" y="723"/>
                    <a:pt x="1007" y="733"/>
                  </a:cubicBezTo>
                  <a:cubicBezTo>
                    <a:pt x="1007" y="723"/>
                    <a:pt x="1007" y="714"/>
                    <a:pt x="1007" y="714"/>
                  </a:cubicBezTo>
                  <a:cubicBezTo>
                    <a:pt x="997" y="684"/>
                    <a:pt x="987" y="665"/>
                    <a:pt x="977" y="645"/>
                  </a:cubicBezTo>
                  <a:lnTo>
                    <a:pt x="938" y="596"/>
                  </a:lnTo>
                  <a:cubicBezTo>
                    <a:pt x="909" y="577"/>
                    <a:pt x="890" y="567"/>
                    <a:pt x="860" y="567"/>
                  </a:cubicBezTo>
                  <a:cubicBezTo>
                    <a:pt x="850" y="538"/>
                    <a:pt x="841" y="518"/>
                    <a:pt x="841" y="489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7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29"/>
            <p:cNvSpPr/>
            <p:nvPr/>
          </p:nvSpPr>
          <p:spPr>
            <a:xfrm>
              <a:off x="7622176" y="2589750"/>
              <a:ext cx="2078841" cy="536400"/>
            </a:xfrm>
            <a:custGeom>
              <a:avLst/>
              <a:gdLst/>
              <a:ahLst/>
              <a:cxnLst/>
              <a:rect l="l" t="t" r="r" b="b"/>
              <a:pathLst>
                <a:path w="15733" h="4415" extrusionOk="0">
                  <a:moveTo>
                    <a:pt x="6851" y="130"/>
                  </a:moveTo>
                  <a:cubicBezTo>
                    <a:pt x="7965" y="130"/>
                    <a:pt x="9069" y="130"/>
                    <a:pt x="10173" y="140"/>
                  </a:cubicBezTo>
                  <a:cubicBezTo>
                    <a:pt x="10740" y="140"/>
                    <a:pt x="11306" y="150"/>
                    <a:pt x="11873" y="160"/>
                  </a:cubicBezTo>
                  <a:lnTo>
                    <a:pt x="12655" y="169"/>
                  </a:lnTo>
                  <a:lnTo>
                    <a:pt x="13006" y="169"/>
                  </a:lnTo>
                  <a:cubicBezTo>
                    <a:pt x="13163" y="179"/>
                    <a:pt x="13358" y="150"/>
                    <a:pt x="13475" y="247"/>
                  </a:cubicBezTo>
                  <a:cubicBezTo>
                    <a:pt x="13583" y="316"/>
                    <a:pt x="13661" y="423"/>
                    <a:pt x="13749" y="511"/>
                  </a:cubicBezTo>
                  <a:cubicBezTo>
                    <a:pt x="13837" y="609"/>
                    <a:pt x="13935" y="707"/>
                    <a:pt x="14023" y="804"/>
                  </a:cubicBezTo>
                  <a:cubicBezTo>
                    <a:pt x="14199" y="990"/>
                    <a:pt x="14365" y="1176"/>
                    <a:pt x="14541" y="1371"/>
                  </a:cubicBezTo>
                  <a:cubicBezTo>
                    <a:pt x="14873" y="1742"/>
                    <a:pt x="15195" y="2133"/>
                    <a:pt x="15498" y="2524"/>
                  </a:cubicBezTo>
                  <a:lnTo>
                    <a:pt x="14296" y="3247"/>
                  </a:lnTo>
                  <a:cubicBezTo>
                    <a:pt x="14111" y="3364"/>
                    <a:pt x="13925" y="3472"/>
                    <a:pt x="13739" y="3589"/>
                  </a:cubicBezTo>
                  <a:cubicBezTo>
                    <a:pt x="13544" y="3706"/>
                    <a:pt x="13339" y="3853"/>
                    <a:pt x="13114" y="3941"/>
                  </a:cubicBezTo>
                  <a:cubicBezTo>
                    <a:pt x="12879" y="4039"/>
                    <a:pt x="12577" y="4019"/>
                    <a:pt x="12322" y="4029"/>
                  </a:cubicBezTo>
                  <a:cubicBezTo>
                    <a:pt x="12059" y="4039"/>
                    <a:pt x="11805" y="4058"/>
                    <a:pt x="11541" y="4068"/>
                  </a:cubicBezTo>
                  <a:cubicBezTo>
                    <a:pt x="11013" y="4088"/>
                    <a:pt x="10485" y="4107"/>
                    <a:pt x="9958" y="4127"/>
                  </a:cubicBezTo>
                  <a:cubicBezTo>
                    <a:pt x="7847" y="4215"/>
                    <a:pt x="5737" y="4273"/>
                    <a:pt x="3626" y="4273"/>
                  </a:cubicBezTo>
                  <a:cubicBezTo>
                    <a:pt x="2483" y="4273"/>
                    <a:pt x="1330" y="4263"/>
                    <a:pt x="177" y="4215"/>
                  </a:cubicBezTo>
                  <a:cubicBezTo>
                    <a:pt x="177" y="3882"/>
                    <a:pt x="177" y="3540"/>
                    <a:pt x="187" y="3208"/>
                  </a:cubicBezTo>
                  <a:cubicBezTo>
                    <a:pt x="187" y="3198"/>
                    <a:pt x="196" y="3198"/>
                    <a:pt x="196" y="3179"/>
                  </a:cubicBezTo>
                  <a:cubicBezTo>
                    <a:pt x="187" y="3110"/>
                    <a:pt x="187" y="3042"/>
                    <a:pt x="187" y="2974"/>
                  </a:cubicBezTo>
                  <a:cubicBezTo>
                    <a:pt x="206" y="2055"/>
                    <a:pt x="255" y="1146"/>
                    <a:pt x="343" y="238"/>
                  </a:cubicBezTo>
                  <a:cubicBezTo>
                    <a:pt x="2512" y="179"/>
                    <a:pt x="4681" y="150"/>
                    <a:pt x="6851" y="130"/>
                  </a:cubicBezTo>
                  <a:close/>
                  <a:moveTo>
                    <a:pt x="8113" y="0"/>
                  </a:moveTo>
                  <a:cubicBezTo>
                    <a:pt x="6774" y="0"/>
                    <a:pt x="5434" y="10"/>
                    <a:pt x="4095" y="32"/>
                  </a:cubicBezTo>
                  <a:cubicBezTo>
                    <a:pt x="2805" y="52"/>
                    <a:pt x="1506" y="81"/>
                    <a:pt x="206" y="120"/>
                  </a:cubicBezTo>
                  <a:cubicBezTo>
                    <a:pt x="167" y="120"/>
                    <a:pt x="138" y="150"/>
                    <a:pt x="128" y="179"/>
                  </a:cubicBezTo>
                  <a:cubicBezTo>
                    <a:pt x="69" y="853"/>
                    <a:pt x="30" y="1527"/>
                    <a:pt x="40" y="2202"/>
                  </a:cubicBezTo>
                  <a:cubicBezTo>
                    <a:pt x="11" y="2895"/>
                    <a:pt x="1" y="3589"/>
                    <a:pt x="11" y="4283"/>
                  </a:cubicBezTo>
                  <a:cubicBezTo>
                    <a:pt x="11" y="4322"/>
                    <a:pt x="50" y="4351"/>
                    <a:pt x="89" y="4351"/>
                  </a:cubicBezTo>
                  <a:cubicBezTo>
                    <a:pt x="1289" y="4395"/>
                    <a:pt x="2487" y="4414"/>
                    <a:pt x="3685" y="4414"/>
                  </a:cubicBezTo>
                  <a:cubicBezTo>
                    <a:pt x="4632" y="4414"/>
                    <a:pt x="5579" y="4402"/>
                    <a:pt x="6528" y="4381"/>
                  </a:cubicBezTo>
                  <a:cubicBezTo>
                    <a:pt x="7583" y="4351"/>
                    <a:pt x="8648" y="4322"/>
                    <a:pt x="9704" y="4283"/>
                  </a:cubicBezTo>
                  <a:cubicBezTo>
                    <a:pt x="10251" y="4254"/>
                    <a:pt x="10788" y="4234"/>
                    <a:pt x="11326" y="4215"/>
                  </a:cubicBezTo>
                  <a:cubicBezTo>
                    <a:pt x="11844" y="4195"/>
                    <a:pt x="12381" y="4205"/>
                    <a:pt x="12889" y="4146"/>
                  </a:cubicBezTo>
                  <a:cubicBezTo>
                    <a:pt x="13124" y="4127"/>
                    <a:pt x="13309" y="4029"/>
                    <a:pt x="13495" y="3921"/>
                  </a:cubicBezTo>
                  <a:cubicBezTo>
                    <a:pt x="13739" y="3775"/>
                    <a:pt x="13984" y="3628"/>
                    <a:pt x="14218" y="3482"/>
                  </a:cubicBezTo>
                  <a:cubicBezTo>
                    <a:pt x="14707" y="3198"/>
                    <a:pt x="15185" y="2905"/>
                    <a:pt x="15674" y="2612"/>
                  </a:cubicBezTo>
                  <a:cubicBezTo>
                    <a:pt x="15713" y="2583"/>
                    <a:pt x="15733" y="2544"/>
                    <a:pt x="15703" y="2505"/>
                  </a:cubicBezTo>
                  <a:cubicBezTo>
                    <a:pt x="15127" y="1772"/>
                    <a:pt x="14501" y="1058"/>
                    <a:pt x="13827" y="374"/>
                  </a:cubicBezTo>
                  <a:cubicBezTo>
                    <a:pt x="13710" y="247"/>
                    <a:pt x="13593" y="91"/>
                    <a:pt x="13397" y="52"/>
                  </a:cubicBezTo>
                  <a:cubicBezTo>
                    <a:pt x="13280" y="32"/>
                    <a:pt x="13153" y="28"/>
                    <a:pt x="13025" y="28"/>
                  </a:cubicBezTo>
                  <a:cubicBezTo>
                    <a:pt x="12897" y="28"/>
                    <a:pt x="12767" y="32"/>
                    <a:pt x="12645" y="32"/>
                  </a:cubicBezTo>
                  <a:cubicBezTo>
                    <a:pt x="12088" y="23"/>
                    <a:pt x="11521" y="13"/>
                    <a:pt x="10955" y="13"/>
                  </a:cubicBezTo>
                  <a:cubicBezTo>
                    <a:pt x="10007" y="5"/>
                    <a:pt x="9060" y="0"/>
                    <a:pt x="8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" name="Google Shape;1440;p29"/>
          <p:cNvGrpSpPr/>
          <p:nvPr/>
        </p:nvGrpSpPr>
        <p:grpSpPr>
          <a:xfrm rot="-10796165">
            <a:off x="-1086441" y="215735"/>
            <a:ext cx="1977578" cy="511054"/>
            <a:chOff x="7341938" y="3315545"/>
            <a:chExt cx="2205886" cy="570055"/>
          </a:xfrm>
        </p:grpSpPr>
        <p:sp>
          <p:nvSpPr>
            <p:cNvPr id="1441" name="Google Shape;1441;p29"/>
            <p:cNvSpPr/>
            <p:nvPr/>
          </p:nvSpPr>
          <p:spPr>
            <a:xfrm rot="10800000">
              <a:off x="7553633" y="3364995"/>
              <a:ext cx="210557" cy="441756"/>
            </a:xfrm>
            <a:custGeom>
              <a:avLst/>
              <a:gdLst/>
              <a:ahLst/>
              <a:cxnLst/>
              <a:rect l="l" t="t" r="r" b="b"/>
              <a:pathLst>
                <a:path w="1526" h="3636" extrusionOk="0">
                  <a:moveTo>
                    <a:pt x="1428" y="0"/>
                  </a:moveTo>
                  <a:cubicBezTo>
                    <a:pt x="949" y="1212"/>
                    <a:pt x="480" y="2424"/>
                    <a:pt x="1" y="3635"/>
                  </a:cubicBezTo>
                  <a:lnTo>
                    <a:pt x="138" y="3635"/>
                  </a:lnTo>
                  <a:cubicBezTo>
                    <a:pt x="607" y="2463"/>
                    <a:pt x="1066" y="1280"/>
                    <a:pt x="1525" y="98"/>
                  </a:cubicBezTo>
                  <a:cubicBezTo>
                    <a:pt x="1486" y="69"/>
                    <a:pt x="1457" y="39"/>
                    <a:pt x="1428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29"/>
            <p:cNvSpPr/>
            <p:nvPr/>
          </p:nvSpPr>
          <p:spPr>
            <a:xfrm rot="10800000">
              <a:off x="7696576" y="3363901"/>
              <a:ext cx="258988" cy="504569"/>
            </a:xfrm>
            <a:custGeom>
              <a:avLst/>
              <a:gdLst/>
              <a:ahLst/>
              <a:cxnLst/>
              <a:rect l="l" t="t" r="r" b="b"/>
              <a:pathLst>
                <a:path w="1877" h="4153" extrusionOk="0">
                  <a:moveTo>
                    <a:pt x="1740" y="0"/>
                  </a:moveTo>
                  <a:cubicBezTo>
                    <a:pt x="1202" y="1407"/>
                    <a:pt x="626" y="2795"/>
                    <a:pt x="0" y="4153"/>
                  </a:cubicBezTo>
                  <a:lnTo>
                    <a:pt x="137" y="4153"/>
                  </a:lnTo>
                  <a:cubicBezTo>
                    <a:pt x="763" y="2785"/>
                    <a:pt x="1339" y="1407"/>
                    <a:pt x="1876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29"/>
            <p:cNvSpPr/>
            <p:nvPr/>
          </p:nvSpPr>
          <p:spPr>
            <a:xfrm rot="10800000">
              <a:off x="7851662" y="3362686"/>
              <a:ext cx="327702" cy="505784"/>
            </a:xfrm>
            <a:custGeom>
              <a:avLst/>
              <a:gdLst/>
              <a:ahLst/>
              <a:cxnLst/>
              <a:rect l="l" t="t" r="r" b="b"/>
              <a:pathLst>
                <a:path w="2375" h="4163" extrusionOk="0">
                  <a:moveTo>
                    <a:pt x="2228" y="0"/>
                  </a:moveTo>
                  <a:cubicBezTo>
                    <a:pt x="1564" y="1427"/>
                    <a:pt x="821" y="2824"/>
                    <a:pt x="0" y="4163"/>
                  </a:cubicBezTo>
                  <a:lnTo>
                    <a:pt x="157" y="4163"/>
                  </a:lnTo>
                  <a:cubicBezTo>
                    <a:pt x="968" y="2814"/>
                    <a:pt x="1710" y="1427"/>
                    <a:pt x="2375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29"/>
            <p:cNvSpPr/>
            <p:nvPr/>
          </p:nvSpPr>
          <p:spPr>
            <a:xfrm rot="10800000">
              <a:off x="7352702" y="3324658"/>
              <a:ext cx="2161457" cy="555961"/>
            </a:xfrm>
            <a:custGeom>
              <a:avLst/>
              <a:gdLst/>
              <a:ahLst/>
              <a:cxnLst/>
              <a:rect l="l" t="t" r="r" b="b"/>
              <a:pathLst>
                <a:path w="15665" h="4576" extrusionOk="0">
                  <a:moveTo>
                    <a:pt x="1702" y="0"/>
                  </a:moveTo>
                  <a:cubicBezTo>
                    <a:pt x="1610" y="0"/>
                    <a:pt x="1541" y="1"/>
                    <a:pt x="1496" y="2"/>
                  </a:cubicBezTo>
                  <a:cubicBezTo>
                    <a:pt x="870" y="32"/>
                    <a:pt x="1" y="217"/>
                    <a:pt x="1" y="217"/>
                  </a:cubicBezTo>
                  <a:cubicBezTo>
                    <a:pt x="59" y="305"/>
                    <a:pt x="1730" y="1195"/>
                    <a:pt x="1926" y="1400"/>
                  </a:cubicBezTo>
                  <a:cubicBezTo>
                    <a:pt x="2121" y="1615"/>
                    <a:pt x="3294" y="2260"/>
                    <a:pt x="3294" y="2260"/>
                  </a:cubicBezTo>
                  <a:lnTo>
                    <a:pt x="3010" y="2484"/>
                  </a:lnTo>
                  <a:cubicBezTo>
                    <a:pt x="3010" y="2484"/>
                    <a:pt x="2297" y="3002"/>
                    <a:pt x="1926" y="3227"/>
                  </a:cubicBezTo>
                  <a:cubicBezTo>
                    <a:pt x="1554" y="3452"/>
                    <a:pt x="431" y="4575"/>
                    <a:pt x="431" y="4575"/>
                  </a:cubicBezTo>
                  <a:lnTo>
                    <a:pt x="1896" y="4575"/>
                  </a:lnTo>
                  <a:cubicBezTo>
                    <a:pt x="2199" y="4575"/>
                    <a:pt x="5365" y="4419"/>
                    <a:pt x="6196" y="4341"/>
                  </a:cubicBezTo>
                  <a:cubicBezTo>
                    <a:pt x="7036" y="4253"/>
                    <a:pt x="13876" y="4243"/>
                    <a:pt x="13876" y="4243"/>
                  </a:cubicBezTo>
                  <a:lnTo>
                    <a:pt x="14843" y="3246"/>
                  </a:lnTo>
                  <a:cubicBezTo>
                    <a:pt x="14843" y="3246"/>
                    <a:pt x="15664" y="2318"/>
                    <a:pt x="15498" y="2064"/>
                  </a:cubicBezTo>
                  <a:cubicBezTo>
                    <a:pt x="15342" y="1810"/>
                    <a:pt x="13651" y="129"/>
                    <a:pt x="13544" y="110"/>
                  </a:cubicBezTo>
                  <a:cubicBezTo>
                    <a:pt x="13508" y="103"/>
                    <a:pt x="12847" y="101"/>
                    <a:pt x="11981" y="101"/>
                  </a:cubicBezTo>
                  <a:cubicBezTo>
                    <a:pt x="10250" y="101"/>
                    <a:pt x="7701" y="110"/>
                    <a:pt x="7701" y="110"/>
                  </a:cubicBezTo>
                  <a:cubicBezTo>
                    <a:pt x="7701" y="110"/>
                    <a:pt x="2890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29"/>
            <p:cNvSpPr/>
            <p:nvPr/>
          </p:nvSpPr>
          <p:spPr>
            <a:xfrm rot="10800000">
              <a:off x="7341938" y="3315545"/>
              <a:ext cx="2205886" cy="570055"/>
            </a:xfrm>
            <a:custGeom>
              <a:avLst/>
              <a:gdLst/>
              <a:ahLst/>
              <a:cxnLst/>
              <a:rect l="l" t="t" r="r" b="b"/>
              <a:pathLst>
                <a:path w="15987" h="4692" extrusionOk="0">
                  <a:moveTo>
                    <a:pt x="1984" y="151"/>
                  </a:moveTo>
                  <a:cubicBezTo>
                    <a:pt x="2844" y="170"/>
                    <a:pt x="3706" y="175"/>
                    <a:pt x="4570" y="175"/>
                  </a:cubicBezTo>
                  <a:cubicBezTo>
                    <a:pt x="5433" y="175"/>
                    <a:pt x="6298" y="170"/>
                    <a:pt x="7163" y="170"/>
                  </a:cubicBezTo>
                  <a:cubicBezTo>
                    <a:pt x="7500" y="172"/>
                    <a:pt x="7837" y="173"/>
                    <a:pt x="8174" y="173"/>
                  </a:cubicBezTo>
                  <a:cubicBezTo>
                    <a:pt x="9028" y="173"/>
                    <a:pt x="9882" y="169"/>
                    <a:pt x="10736" y="169"/>
                  </a:cubicBezTo>
                  <a:cubicBezTo>
                    <a:pt x="11646" y="169"/>
                    <a:pt x="12556" y="173"/>
                    <a:pt x="13465" y="190"/>
                  </a:cubicBezTo>
                  <a:cubicBezTo>
                    <a:pt x="13729" y="190"/>
                    <a:pt x="13925" y="229"/>
                    <a:pt x="14110" y="395"/>
                  </a:cubicBezTo>
                  <a:cubicBezTo>
                    <a:pt x="14296" y="571"/>
                    <a:pt x="14452" y="776"/>
                    <a:pt x="14618" y="962"/>
                  </a:cubicBezTo>
                  <a:cubicBezTo>
                    <a:pt x="14931" y="1323"/>
                    <a:pt x="15253" y="1685"/>
                    <a:pt x="15576" y="2047"/>
                  </a:cubicBezTo>
                  <a:cubicBezTo>
                    <a:pt x="15654" y="2144"/>
                    <a:pt x="15742" y="2203"/>
                    <a:pt x="15732" y="2330"/>
                  </a:cubicBezTo>
                  <a:cubicBezTo>
                    <a:pt x="15722" y="2457"/>
                    <a:pt x="15586" y="2555"/>
                    <a:pt x="15488" y="2662"/>
                  </a:cubicBezTo>
                  <a:cubicBezTo>
                    <a:pt x="15322" y="2838"/>
                    <a:pt x="15146" y="3024"/>
                    <a:pt x="14980" y="3209"/>
                  </a:cubicBezTo>
                  <a:cubicBezTo>
                    <a:pt x="14824" y="3375"/>
                    <a:pt x="14667" y="3542"/>
                    <a:pt x="14511" y="3708"/>
                  </a:cubicBezTo>
                  <a:cubicBezTo>
                    <a:pt x="14374" y="3854"/>
                    <a:pt x="14208" y="4108"/>
                    <a:pt x="14003" y="4186"/>
                  </a:cubicBezTo>
                  <a:cubicBezTo>
                    <a:pt x="13917" y="4218"/>
                    <a:pt x="13810" y="4227"/>
                    <a:pt x="13699" y="4227"/>
                  </a:cubicBezTo>
                  <a:cubicBezTo>
                    <a:pt x="13533" y="4227"/>
                    <a:pt x="13356" y="4206"/>
                    <a:pt x="13221" y="4206"/>
                  </a:cubicBezTo>
                  <a:lnTo>
                    <a:pt x="10817" y="4206"/>
                  </a:lnTo>
                  <a:cubicBezTo>
                    <a:pt x="9762" y="4216"/>
                    <a:pt x="8707" y="4245"/>
                    <a:pt x="7651" y="4284"/>
                  </a:cubicBezTo>
                  <a:cubicBezTo>
                    <a:pt x="6469" y="4323"/>
                    <a:pt x="5297" y="4382"/>
                    <a:pt x="4114" y="4450"/>
                  </a:cubicBezTo>
                  <a:cubicBezTo>
                    <a:pt x="3320" y="4492"/>
                    <a:pt x="2526" y="4529"/>
                    <a:pt x="1732" y="4529"/>
                  </a:cubicBezTo>
                  <a:cubicBezTo>
                    <a:pt x="1412" y="4529"/>
                    <a:pt x="1092" y="4523"/>
                    <a:pt x="773" y="4509"/>
                  </a:cubicBezTo>
                  <a:cubicBezTo>
                    <a:pt x="1642" y="3766"/>
                    <a:pt x="2561" y="3073"/>
                    <a:pt x="3528" y="2447"/>
                  </a:cubicBezTo>
                  <a:cubicBezTo>
                    <a:pt x="3596" y="2408"/>
                    <a:pt x="3596" y="2340"/>
                    <a:pt x="3528" y="2301"/>
                  </a:cubicBezTo>
                  <a:cubicBezTo>
                    <a:pt x="2453" y="1646"/>
                    <a:pt x="1398" y="962"/>
                    <a:pt x="372" y="249"/>
                  </a:cubicBezTo>
                  <a:cubicBezTo>
                    <a:pt x="909" y="200"/>
                    <a:pt x="1447" y="170"/>
                    <a:pt x="1984" y="151"/>
                  </a:cubicBezTo>
                  <a:close/>
                  <a:moveTo>
                    <a:pt x="1974" y="1"/>
                  </a:moveTo>
                  <a:cubicBezTo>
                    <a:pt x="1362" y="1"/>
                    <a:pt x="750" y="36"/>
                    <a:pt x="137" y="102"/>
                  </a:cubicBezTo>
                  <a:cubicBezTo>
                    <a:pt x="69" y="112"/>
                    <a:pt x="1" y="190"/>
                    <a:pt x="69" y="249"/>
                  </a:cubicBezTo>
                  <a:cubicBezTo>
                    <a:pt x="1134" y="981"/>
                    <a:pt x="2219" y="1695"/>
                    <a:pt x="3323" y="2379"/>
                  </a:cubicBezTo>
                  <a:cubicBezTo>
                    <a:pt x="2326" y="3033"/>
                    <a:pt x="1369" y="3747"/>
                    <a:pt x="489" y="4519"/>
                  </a:cubicBezTo>
                  <a:cubicBezTo>
                    <a:pt x="421" y="4568"/>
                    <a:pt x="470" y="4655"/>
                    <a:pt x="558" y="4655"/>
                  </a:cubicBezTo>
                  <a:cubicBezTo>
                    <a:pt x="1005" y="4681"/>
                    <a:pt x="1453" y="4691"/>
                    <a:pt x="1901" y="4691"/>
                  </a:cubicBezTo>
                  <a:cubicBezTo>
                    <a:pt x="3693" y="4691"/>
                    <a:pt x="5488" y="4523"/>
                    <a:pt x="7270" y="4460"/>
                  </a:cubicBezTo>
                  <a:cubicBezTo>
                    <a:pt x="8404" y="4421"/>
                    <a:pt x="9528" y="4392"/>
                    <a:pt x="10651" y="4382"/>
                  </a:cubicBezTo>
                  <a:cubicBezTo>
                    <a:pt x="11029" y="4382"/>
                    <a:pt x="11403" y="4378"/>
                    <a:pt x="11777" y="4378"/>
                  </a:cubicBezTo>
                  <a:cubicBezTo>
                    <a:pt x="11965" y="4378"/>
                    <a:pt x="12153" y="4379"/>
                    <a:pt x="12342" y="4382"/>
                  </a:cubicBezTo>
                  <a:lnTo>
                    <a:pt x="13104" y="4382"/>
                  </a:lnTo>
                  <a:cubicBezTo>
                    <a:pt x="13286" y="4382"/>
                    <a:pt x="13477" y="4395"/>
                    <a:pt x="13665" y="4395"/>
                  </a:cubicBezTo>
                  <a:cubicBezTo>
                    <a:pt x="13760" y="4395"/>
                    <a:pt x="13853" y="4392"/>
                    <a:pt x="13944" y="4382"/>
                  </a:cubicBezTo>
                  <a:cubicBezTo>
                    <a:pt x="14130" y="4362"/>
                    <a:pt x="14237" y="4274"/>
                    <a:pt x="14355" y="4157"/>
                  </a:cubicBezTo>
                  <a:cubicBezTo>
                    <a:pt x="14540" y="3952"/>
                    <a:pt x="14726" y="3747"/>
                    <a:pt x="14921" y="3551"/>
                  </a:cubicBezTo>
                  <a:lnTo>
                    <a:pt x="15380" y="3053"/>
                  </a:lnTo>
                  <a:cubicBezTo>
                    <a:pt x="15556" y="2867"/>
                    <a:pt x="15752" y="2691"/>
                    <a:pt x="15898" y="2496"/>
                  </a:cubicBezTo>
                  <a:cubicBezTo>
                    <a:pt x="15986" y="2389"/>
                    <a:pt x="15986" y="2271"/>
                    <a:pt x="15918" y="2154"/>
                  </a:cubicBezTo>
                  <a:cubicBezTo>
                    <a:pt x="15781" y="1959"/>
                    <a:pt x="15586" y="1773"/>
                    <a:pt x="15420" y="1587"/>
                  </a:cubicBezTo>
                  <a:cubicBezTo>
                    <a:pt x="15087" y="1206"/>
                    <a:pt x="14755" y="825"/>
                    <a:pt x="14413" y="454"/>
                  </a:cubicBezTo>
                  <a:cubicBezTo>
                    <a:pt x="14306" y="327"/>
                    <a:pt x="14188" y="200"/>
                    <a:pt x="14032" y="122"/>
                  </a:cubicBezTo>
                  <a:cubicBezTo>
                    <a:pt x="13856" y="34"/>
                    <a:pt x="13641" y="24"/>
                    <a:pt x="13436" y="24"/>
                  </a:cubicBezTo>
                  <a:cubicBezTo>
                    <a:pt x="12889" y="14"/>
                    <a:pt x="12342" y="14"/>
                    <a:pt x="11804" y="14"/>
                  </a:cubicBezTo>
                  <a:lnTo>
                    <a:pt x="4632" y="14"/>
                  </a:lnTo>
                  <a:cubicBezTo>
                    <a:pt x="4036" y="14"/>
                    <a:pt x="3430" y="14"/>
                    <a:pt x="2834" y="24"/>
                  </a:cubicBezTo>
                  <a:cubicBezTo>
                    <a:pt x="2548" y="8"/>
                    <a:pt x="2261" y="1"/>
                    <a:pt x="1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6" name="Google Shape;1446;p29"/>
          <p:cNvGrpSpPr/>
          <p:nvPr/>
        </p:nvGrpSpPr>
        <p:grpSpPr>
          <a:xfrm rot="-10796165">
            <a:off x="-522555" y="1547191"/>
            <a:ext cx="1842350" cy="479566"/>
            <a:chOff x="7492775" y="1865413"/>
            <a:chExt cx="2055046" cy="534931"/>
          </a:xfrm>
        </p:grpSpPr>
        <p:sp>
          <p:nvSpPr>
            <p:cNvPr id="1447" name="Google Shape;1447;p29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29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29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29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29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2" name="Google Shape;1452;p29"/>
          <p:cNvSpPr txBox="1">
            <a:spLocks noGrp="1"/>
          </p:cNvSpPr>
          <p:nvPr>
            <p:ph type="ctrTitle"/>
          </p:nvPr>
        </p:nvSpPr>
        <p:spPr>
          <a:xfrm>
            <a:off x="1517250" y="734925"/>
            <a:ext cx="61095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9">
    <p:spTree>
      <p:nvGrpSpPr>
        <p:cNvPr id="1" name="Shape 1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5" name="Google Shape;1735;p34"/>
          <p:cNvSpPr txBox="1">
            <a:spLocks noGrp="1"/>
          </p:cNvSpPr>
          <p:nvPr>
            <p:ph type="ctrTitle"/>
          </p:nvPr>
        </p:nvSpPr>
        <p:spPr>
          <a:xfrm>
            <a:off x="1530450" y="1055951"/>
            <a:ext cx="60831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736" name="Google Shape;1736;p34"/>
          <p:cNvSpPr txBox="1">
            <a:spLocks noGrp="1"/>
          </p:cNvSpPr>
          <p:nvPr>
            <p:ph type="body" idx="1"/>
          </p:nvPr>
        </p:nvSpPr>
        <p:spPr>
          <a:xfrm>
            <a:off x="2411100" y="1676799"/>
            <a:ext cx="4321800" cy="17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Char char="●"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●"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●"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737" name="Google Shape;1737;p34"/>
          <p:cNvSpPr txBox="1"/>
          <p:nvPr/>
        </p:nvSpPr>
        <p:spPr>
          <a:xfrm>
            <a:off x="3048900" y="3280713"/>
            <a:ext cx="3046200" cy="6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CREDITS: This presentation template was created by </a:t>
            </a:r>
            <a:r>
              <a:rPr lang="en" sz="1000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including icons by </a:t>
            </a:r>
            <a:r>
              <a:rPr lang="en" sz="1000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, and infographics &amp; images by </a:t>
            </a:r>
            <a:r>
              <a:rPr lang="en" sz="1000">
                <a:solidFill>
                  <a:schemeClr val="dk1"/>
                </a:solidFill>
                <a:uFill>
                  <a:noFill/>
                </a:uFill>
                <a:latin typeface="Didact Gothic"/>
                <a:ea typeface="Didact Gothic"/>
                <a:cs typeface="Didact Gothic"/>
                <a:sym typeface="Didact Gothic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rPr>
              <a:t>. </a:t>
            </a:r>
            <a:endParaRPr sz="100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1738" name="Google Shape;1738;p34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1739" name="Google Shape;1739;p34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34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34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34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34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4" name="Google Shape;1744;p34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1745" name="Google Shape;1745;p34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34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34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34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34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0" name="Google Shape;1750;p34"/>
          <p:cNvGrpSpPr/>
          <p:nvPr/>
        </p:nvGrpSpPr>
        <p:grpSpPr>
          <a:xfrm rot="-10796165">
            <a:off x="-1020962" y="896494"/>
            <a:ext cx="1863682" cy="480883"/>
            <a:chOff x="7622176" y="2589750"/>
            <a:chExt cx="2078841" cy="536400"/>
          </a:xfrm>
        </p:grpSpPr>
        <p:sp>
          <p:nvSpPr>
            <p:cNvPr id="1751" name="Google Shape;1751;p34"/>
            <p:cNvSpPr/>
            <p:nvPr/>
          </p:nvSpPr>
          <p:spPr>
            <a:xfrm>
              <a:off x="7632850" y="2604325"/>
              <a:ext cx="2053298" cy="514146"/>
            </a:xfrm>
            <a:custGeom>
              <a:avLst/>
              <a:gdLst/>
              <a:ahLst/>
              <a:cxnLst/>
              <a:rect l="l" t="t" r="r" b="b"/>
              <a:pathLst>
                <a:path w="15508" h="4232" extrusionOk="0">
                  <a:moveTo>
                    <a:pt x="13358" y="0"/>
                  </a:moveTo>
                  <a:lnTo>
                    <a:pt x="12205" y="10"/>
                  </a:lnTo>
                  <a:cubicBezTo>
                    <a:pt x="12205" y="10"/>
                    <a:pt x="10633" y="2"/>
                    <a:pt x="9429" y="2"/>
                  </a:cubicBezTo>
                  <a:cubicBezTo>
                    <a:pt x="8826" y="2"/>
                    <a:pt x="8316" y="4"/>
                    <a:pt x="8140" y="10"/>
                  </a:cubicBezTo>
                  <a:cubicBezTo>
                    <a:pt x="7603" y="40"/>
                    <a:pt x="2981" y="20"/>
                    <a:pt x="2121" y="40"/>
                  </a:cubicBezTo>
                  <a:cubicBezTo>
                    <a:pt x="1271" y="49"/>
                    <a:pt x="157" y="147"/>
                    <a:pt x="157" y="147"/>
                  </a:cubicBezTo>
                  <a:cubicBezTo>
                    <a:pt x="1" y="313"/>
                    <a:pt x="1" y="4231"/>
                    <a:pt x="1" y="4231"/>
                  </a:cubicBezTo>
                  <a:cubicBezTo>
                    <a:pt x="1" y="4231"/>
                    <a:pt x="1605" y="4185"/>
                    <a:pt x="2558" y="4185"/>
                  </a:cubicBezTo>
                  <a:cubicBezTo>
                    <a:pt x="2762" y="4185"/>
                    <a:pt x="2937" y="4187"/>
                    <a:pt x="3059" y="4192"/>
                  </a:cubicBezTo>
                  <a:cubicBezTo>
                    <a:pt x="3095" y="4194"/>
                    <a:pt x="3153" y="4195"/>
                    <a:pt x="3232" y="4195"/>
                  </a:cubicBezTo>
                  <a:cubicBezTo>
                    <a:pt x="4689" y="4195"/>
                    <a:pt x="13124" y="3870"/>
                    <a:pt x="13124" y="3870"/>
                  </a:cubicBezTo>
                  <a:lnTo>
                    <a:pt x="15508" y="2375"/>
                  </a:lnTo>
                  <a:lnTo>
                    <a:pt x="133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34"/>
            <p:cNvSpPr/>
            <p:nvPr/>
          </p:nvSpPr>
          <p:spPr>
            <a:xfrm>
              <a:off x="9351967" y="2604328"/>
              <a:ext cx="308712" cy="471391"/>
            </a:xfrm>
            <a:custGeom>
              <a:avLst/>
              <a:gdLst/>
              <a:ahLst/>
              <a:cxnLst/>
              <a:rect l="l" t="t" r="r" b="b"/>
              <a:pathLst>
                <a:path w="2541" h="3880" extrusionOk="0">
                  <a:moveTo>
                    <a:pt x="401" y="0"/>
                  </a:moveTo>
                  <a:lnTo>
                    <a:pt x="69" y="10"/>
                  </a:lnTo>
                  <a:cubicBezTo>
                    <a:pt x="20" y="645"/>
                    <a:pt x="0" y="1290"/>
                    <a:pt x="30" y="1935"/>
                  </a:cubicBezTo>
                  <a:lnTo>
                    <a:pt x="30" y="1974"/>
                  </a:lnTo>
                  <a:cubicBezTo>
                    <a:pt x="30" y="2091"/>
                    <a:pt x="30" y="2209"/>
                    <a:pt x="30" y="2326"/>
                  </a:cubicBezTo>
                  <a:cubicBezTo>
                    <a:pt x="20" y="2746"/>
                    <a:pt x="20" y="3166"/>
                    <a:pt x="59" y="3586"/>
                  </a:cubicBezTo>
                  <a:cubicBezTo>
                    <a:pt x="59" y="3665"/>
                    <a:pt x="69" y="3753"/>
                    <a:pt x="69" y="3831"/>
                  </a:cubicBezTo>
                  <a:cubicBezTo>
                    <a:pt x="69" y="3850"/>
                    <a:pt x="78" y="3860"/>
                    <a:pt x="78" y="3880"/>
                  </a:cubicBezTo>
                  <a:cubicBezTo>
                    <a:pt x="127" y="3870"/>
                    <a:pt x="157" y="3870"/>
                    <a:pt x="157" y="3870"/>
                  </a:cubicBezTo>
                  <a:lnTo>
                    <a:pt x="2541" y="2375"/>
                  </a:lnTo>
                  <a:lnTo>
                    <a:pt x="1036" y="714"/>
                  </a:lnTo>
                  <a:cubicBezTo>
                    <a:pt x="1026" y="723"/>
                    <a:pt x="1017" y="723"/>
                    <a:pt x="1007" y="733"/>
                  </a:cubicBezTo>
                  <a:cubicBezTo>
                    <a:pt x="1007" y="723"/>
                    <a:pt x="1007" y="714"/>
                    <a:pt x="1007" y="714"/>
                  </a:cubicBezTo>
                  <a:cubicBezTo>
                    <a:pt x="997" y="684"/>
                    <a:pt x="987" y="665"/>
                    <a:pt x="977" y="645"/>
                  </a:cubicBezTo>
                  <a:lnTo>
                    <a:pt x="938" y="596"/>
                  </a:lnTo>
                  <a:cubicBezTo>
                    <a:pt x="909" y="577"/>
                    <a:pt x="890" y="567"/>
                    <a:pt x="860" y="567"/>
                  </a:cubicBezTo>
                  <a:cubicBezTo>
                    <a:pt x="850" y="538"/>
                    <a:pt x="841" y="518"/>
                    <a:pt x="841" y="489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7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34"/>
            <p:cNvSpPr/>
            <p:nvPr/>
          </p:nvSpPr>
          <p:spPr>
            <a:xfrm>
              <a:off x="7622176" y="2589750"/>
              <a:ext cx="2078841" cy="536400"/>
            </a:xfrm>
            <a:custGeom>
              <a:avLst/>
              <a:gdLst/>
              <a:ahLst/>
              <a:cxnLst/>
              <a:rect l="l" t="t" r="r" b="b"/>
              <a:pathLst>
                <a:path w="15733" h="4415" extrusionOk="0">
                  <a:moveTo>
                    <a:pt x="6851" y="130"/>
                  </a:moveTo>
                  <a:cubicBezTo>
                    <a:pt x="7965" y="130"/>
                    <a:pt x="9069" y="130"/>
                    <a:pt x="10173" y="140"/>
                  </a:cubicBezTo>
                  <a:cubicBezTo>
                    <a:pt x="10740" y="140"/>
                    <a:pt x="11306" y="150"/>
                    <a:pt x="11873" y="160"/>
                  </a:cubicBezTo>
                  <a:lnTo>
                    <a:pt x="12655" y="169"/>
                  </a:lnTo>
                  <a:lnTo>
                    <a:pt x="13006" y="169"/>
                  </a:lnTo>
                  <a:cubicBezTo>
                    <a:pt x="13163" y="179"/>
                    <a:pt x="13358" y="150"/>
                    <a:pt x="13475" y="247"/>
                  </a:cubicBezTo>
                  <a:cubicBezTo>
                    <a:pt x="13583" y="316"/>
                    <a:pt x="13661" y="423"/>
                    <a:pt x="13749" y="511"/>
                  </a:cubicBezTo>
                  <a:cubicBezTo>
                    <a:pt x="13837" y="609"/>
                    <a:pt x="13935" y="707"/>
                    <a:pt x="14023" y="804"/>
                  </a:cubicBezTo>
                  <a:cubicBezTo>
                    <a:pt x="14199" y="990"/>
                    <a:pt x="14365" y="1176"/>
                    <a:pt x="14541" y="1371"/>
                  </a:cubicBezTo>
                  <a:cubicBezTo>
                    <a:pt x="14873" y="1742"/>
                    <a:pt x="15195" y="2133"/>
                    <a:pt x="15498" y="2524"/>
                  </a:cubicBezTo>
                  <a:lnTo>
                    <a:pt x="14296" y="3247"/>
                  </a:lnTo>
                  <a:cubicBezTo>
                    <a:pt x="14111" y="3364"/>
                    <a:pt x="13925" y="3472"/>
                    <a:pt x="13739" y="3589"/>
                  </a:cubicBezTo>
                  <a:cubicBezTo>
                    <a:pt x="13544" y="3706"/>
                    <a:pt x="13339" y="3853"/>
                    <a:pt x="13114" y="3941"/>
                  </a:cubicBezTo>
                  <a:cubicBezTo>
                    <a:pt x="12879" y="4039"/>
                    <a:pt x="12577" y="4019"/>
                    <a:pt x="12322" y="4029"/>
                  </a:cubicBezTo>
                  <a:cubicBezTo>
                    <a:pt x="12059" y="4039"/>
                    <a:pt x="11805" y="4058"/>
                    <a:pt x="11541" y="4068"/>
                  </a:cubicBezTo>
                  <a:cubicBezTo>
                    <a:pt x="11013" y="4088"/>
                    <a:pt x="10485" y="4107"/>
                    <a:pt x="9958" y="4127"/>
                  </a:cubicBezTo>
                  <a:cubicBezTo>
                    <a:pt x="7847" y="4215"/>
                    <a:pt x="5737" y="4273"/>
                    <a:pt x="3626" y="4273"/>
                  </a:cubicBezTo>
                  <a:cubicBezTo>
                    <a:pt x="2483" y="4273"/>
                    <a:pt x="1330" y="4263"/>
                    <a:pt x="177" y="4215"/>
                  </a:cubicBezTo>
                  <a:cubicBezTo>
                    <a:pt x="177" y="3882"/>
                    <a:pt x="177" y="3540"/>
                    <a:pt x="187" y="3208"/>
                  </a:cubicBezTo>
                  <a:cubicBezTo>
                    <a:pt x="187" y="3198"/>
                    <a:pt x="196" y="3198"/>
                    <a:pt x="196" y="3179"/>
                  </a:cubicBezTo>
                  <a:cubicBezTo>
                    <a:pt x="187" y="3110"/>
                    <a:pt x="187" y="3042"/>
                    <a:pt x="187" y="2974"/>
                  </a:cubicBezTo>
                  <a:cubicBezTo>
                    <a:pt x="206" y="2055"/>
                    <a:pt x="255" y="1146"/>
                    <a:pt x="343" y="238"/>
                  </a:cubicBezTo>
                  <a:cubicBezTo>
                    <a:pt x="2512" y="179"/>
                    <a:pt x="4681" y="150"/>
                    <a:pt x="6851" y="130"/>
                  </a:cubicBezTo>
                  <a:close/>
                  <a:moveTo>
                    <a:pt x="8113" y="0"/>
                  </a:moveTo>
                  <a:cubicBezTo>
                    <a:pt x="6774" y="0"/>
                    <a:pt x="5434" y="10"/>
                    <a:pt x="4095" y="32"/>
                  </a:cubicBezTo>
                  <a:cubicBezTo>
                    <a:pt x="2805" y="52"/>
                    <a:pt x="1506" y="81"/>
                    <a:pt x="206" y="120"/>
                  </a:cubicBezTo>
                  <a:cubicBezTo>
                    <a:pt x="167" y="120"/>
                    <a:pt x="138" y="150"/>
                    <a:pt x="128" y="179"/>
                  </a:cubicBezTo>
                  <a:cubicBezTo>
                    <a:pt x="69" y="853"/>
                    <a:pt x="30" y="1527"/>
                    <a:pt x="40" y="2202"/>
                  </a:cubicBezTo>
                  <a:cubicBezTo>
                    <a:pt x="11" y="2895"/>
                    <a:pt x="1" y="3589"/>
                    <a:pt x="11" y="4283"/>
                  </a:cubicBezTo>
                  <a:cubicBezTo>
                    <a:pt x="11" y="4322"/>
                    <a:pt x="50" y="4351"/>
                    <a:pt x="89" y="4351"/>
                  </a:cubicBezTo>
                  <a:cubicBezTo>
                    <a:pt x="1289" y="4395"/>
                    <a:pt x="2487" y="4414"/>
                    <a:pt x="3685" y="4414"/>
                  </a:cubicBezTo>
                  <a:cubicBezTo>
                    <a:pt x="4632" y="4414"/>
                    <a:pt x="5579" y="4402"/>
                    <a:pt x="6528" y="4381"/>
                  </a:cubicBezTo>
                  <a:cubicBezTo>
                    <a:pt x="7583" y="4351"/>
                    <a:pt x="8648" y="4322"/>
                    <a:pt x="9704" y="4283"/>
                  </a:cubicBezTo>
                  <a:cubicBezTo>
                    <a:pt x="10251" y="4254"/>
                    <a:pt x="10788" y="4234"/>
                    <a:pt x="11326" y="4215"/>
                  </a:cubicBezTo>
                  <a:cubicBezTo>
                    <a:pt x="11844" y="4195"/>
                    <a:pt x="12381" y="4205"/>
                    <a:pt x="12889" y="4146"/>
                  </a:cubicBezTo>
                  <a:cubicBezTo>
                    <a:pt x="13124" y="4127"/>
                    <a:pt x="13309" y="4029"/>
                    <a:pt x="13495" y="3921"/>
                  </a:cubicBezTo>
                  <a:cubicBezTo>
                    <a:pt x="13739" y="3775"/>
                    <a:pt x="13984" y="3628"/>
                    <a:pt x="14218" y="3482"/>
                  </a:cubicBezTo>
                  <a:cubicBezTo>
                    <a:pt x="14707" y="3198"/>
                    <a:pt x="15185" y="2905"/>
                    <a:pt x="15674" y="2612"/>
                  </a:cubicBezTo>
                  <a:cubicBezTo>
                    <a:pt x="15713" y="2583"/>
                    <a:pt x="15733" y="2544"/>
                    <a:pt x="15703" y="2505"/>
                  </a:cubicBezTo>
                  <a:cubicBezTo>
                    <a:pt x="15127" y="1772"/>
                    <a:pt x="14501" y="1058"/>
                    <a:pt x="13827" y="374"/>
                  </a:cubicBezTo>
                  <a:cubicBezTo>
                    <a:pt x="13710" y="247"/>
                    <a:pt x="13593" y="91"/>
                    <a:pt x="13397" y="52"/>
                  </a:cubicBezTo>
                  <a:cubicBezTo>
                    <a:pt x="13280" y="32"/>
                    <a:pt x="13153" y="28"/>
                    <a:pt x="13025" y="28"/>
                  </a:cubicBezTo>
                  <a:cubicBezTo>
                    <a:pt x="12897" y="28"/>
                    <a:pt x="12767" y="32"/>
                    <a:pt x="12645" y="32"/>
                  </a:cubicBezTo>
                  <a:cubicBezTo>
                    <a:pt x="12088" y="23"/>
                    <a:pt x="11521" y="13"/>
                    <a:pt x="10955" y="13"/>
                  </a:cubicBezTo>
                  <a:cubicBezTo>
                    <a:pt x="10007" y="5"/>
                    <a:pt x="9060" y="0"/>
                    <a:pt x="8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4" name="Google Shape;1754;p34"/>
          <p:cNvGrpSpPr/>
          <p:nvPr/>
        </p:nvGrpSpPr>
        <p:grpSpPr>
          <a:xfrm rot="-10796165">
            <a:off x="-1086441" y="215735"/>
            <a:ext cx="1977578" cy="511054"/>
            <a:chOff x="7341938" y="3315545"/>
            <a:chExt cx="2205886" cy="570055"/>
          </a:xfrm>
        </p:grpSpPr>
        <p:sp>
          <p:nvSpPr>
            <p:cNvPr id="1755" name="Google Shape;1755;p34"/>
            <p:cNvSpPr/>
            <p:nvPr/>
          </p:nvSpPr>
          <p:spPr>
            <a:xfrm rot="10800000">
              <a:off x="7553633" y="3364995"/>
              <a:ext cx="210557" cy="441756"/>
            </a:xfrm>
            <a:custGeom>
              <a:avLst/>
              <a:gdLst/>
              <a:ahLst/>
              <a:cxnLst/>
              <a:rect l="l" t="t" r="r" b="b"/>
              <a:pathLst>
                <a:path w="1526" h="3636" extrusionOk="0">
                  <a:moveTo>
                    <a:pt x="1428" y="0"/>
                  </a:moveTo>
                  <a:cubicBezTo>
                    <a:pt x="949" y="1212"/>
                    <a:pt x="480" y="2424"/>
                    <a:pt x="1" y="3635"/>
                  </a:cubicBezTo>
                  <a:lnTo>
                    <a:pt x="138" y="3635"/>
                  </a:lnTo>
                  <a:cubicBezTo>
                    <a:pt x="607" y="2463"/>
                    <a:pt x="1066" y="1280"/>
                    <a:pt x="1525" y="98"/>
                  </a:cubicBezTo>
                  <a:cubicBezTo>
                    <a:pt x="1486" y="69"/>
                    <a:pt x="1457" y="39"/>
                    <a:pt x="1428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34"/>
            <p:cNvSpPr/>
            <p:nvPr/>
          </p:nvSpPr>
          <p:spPr>
            <a:xfrm rot="10800000">
              <a:off x="7696576" y="3363901"/>
              <a:ext cx="258988" cy="504569"/>
            </a:xfrm>
            <a:custGeom>
              <a:avLst/>
              <a:gdLst/>
              <a:ahLst/>
              <a:cxnLst/>
              <a:rect l="l" t="t" r="r" b="b"/>
              <a:pathLst>
                <a:path w="1877" h="4153" extrusionOk="0">
                  <a:moveTo>
                    <a:pt x="1740" y="0"/>
                  </a:moveTo>
                  <a:cubicBezTo>
                    <a:pt x="1202" y="1407"/>
                    <a:pt x="626" y="2795"/>
                    <a:pt x="0" y="4153"/>
                  </a:cubicBezTo>
                  <a:lnTo>
                    <a:pt x="137" y="4153"/>
                  </a:lnTo>
                  <a:cubicBezTo>
                    <a:pt x="763" y="2785"/>
                    <a:pt x="1339" y="1407"/>
                    <a:pt x="1876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4"/>
            <p:cNvSpPr/>
            <p:nvPr/>
          </p:nvSpPr>
          <p:spPr>
            <a:xfrm rot="10800000">
              <a:off x="7851662" y="3362686"/>
              <a:ext cx="327702" cy="505784"/>
            </a:xfrm>
            <a:custGeom>
              <a:avLst/>
              <a:gdLst/>
              <a:ahLst/>
              <a:cxnLst/>
              <a:rect l="l" t="t" r="r" b="b"/>
              <a:pathLst>
                <a:path w="2375" h="4163" extrusionOk="0">
                  <a:moveTo>
                    <a:pt x="2228" y="0"/>
                  </a:moveTo>
                  <a:cubicBezTo>
                    <a:pt x="1564" y="1427"/>
                    <a:pt x="821" y="2824"/>
                    <a:pt x="0" y="4163"/>
                  </a:cubicBezTo>
                  <a:lnTo>
                    <a:pt x="157" y="4163"/>
                  </a:lnTo>
                  <a:cubicBezTo>
                    <a:pt x="968" y="2814"/>
                    <a:pt x="1710" y="1427"/>
                    <a:pt x="2375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4"/>
            <p:cNvSpPr/>
            <p:nvPr/>
          </p:nvSpPr>
          <p:spPr>
            <a:xfrm rot="10800000">
              <a:off x="7352702" y="3324658"/>
              <a:ext cx="2161457" cy="555961"/>
            </a:xfrm>
            <a:custGeom>
              <a:avLst/>
              <a:gdLst/>
              <a:ahLst/>
              <a:cxnLst/>
              <a:rect l="l" t="t" r="r" b="b"/>
              <a:pathLst>
                <a:path w="15665" h="4576" extrusionOk="0">
                  <a:moveTo>
                    <a:pt x="1702" y="0"/>
                  </a:moveTo>
                  <a:cubicBezTo>
                    <a:pt x="1610" y="0"/>
                    <a:pt x="1541" y="1"/>
                    <a:pt x="1496" y="2"/>
                  </a:cubicBezTo>
                  <a:cubicBezTo>
                    <a:pt x="870" y="32"/>
                    <a:pt x="1" y="217"/>
                    <a:pt x="1" y="217"/>
                  </a:cubicBezTo>
                  <a:cubicBezTo>
                    <a:pt x="59" y="305"/>
                    <a:pt x="1730" y="1195"/>
                    <a:pt x="1926" y="1400"/>
                  </a:cubicBezTo>
                  <a:cubicBezTo>
                    <a:pt x="2121" y="1615"/>
                    <a:pt x="3294" y="2260"/>
                    <a:pt x="3294" y="2260"/>
                  </a:cubicBezTo>
                  <a:lnTo>
                    <a:pt x="3010" y="2484"/>
                  </a:lnTo>
                  <a:cubicBezTo>
                    <a:pt x="3010" y="2484"/>
                    <a:pt x="2297" y="3002"/>
                    <a:pt x="1926" y="3227"/>
                  </a:cubicBezTo>
                  <a:cubicBezTo>
                    <a:pt x="1554" y="3452"/>
                    <a:pt x="431" y="4575"/>
                    <a:pt x="431" y="4575"/>
                  </a:cubicBezTo>
                  <a:lnTo>
                    <a:pt x="1896" y="4575"/>
                  </a:lnTo>
                  <a:cubicBezTo>
                    <a:pt x="2199" y="4575"/>
                    <a:pt x="5365" y="4419"/>
                    <a:pt x="6196" y="4341"/>
                  </a:cubicBezTo>
                  <a:cubicBezTo>
                    <a:pt x="7036" y="4253"/>
                    <a:pt x="13876" y="4243"/>
                    <a:pt x="13876" y="4243"/>
                  </a:cubicBezTo>
                  <a:lnTo>
                    <a:pt x="14843" y="3246"/>
                  </a:lnTo>
                  <a:cubicBezTo>
                    <a:pt x="14843" y="3246"/>
                    <a:pt x="15664" y="2318"/>
                    <a:pt x="15498" y="2064"/>
                  </a:cubicBezTo>
                  <a:cubicBezTo>
                    <a:pt x="15342" y="1810"/>
                    <a:pt x="13651" y="129"/>
                    <a:pt x="13544" y="110"/>
                  </a:cubicBezTo>
                  <a:cubicBezTo>
                    <a:pt x="13508" y="103"/>
                    <a:pt x="12847" y="101"/>
                    <a:pt x="11981" y="101"/>
                  </a:cubicBezTo>
                  <a:cubicBezTo>
                    <a:pt x="10250" y="101"/>
                    <a:pt x="7701" y="110"/>
                    <a:pt x="7701" y="110"/>
                  </a:cubicBezTo>
                  <a:cubicBezTo>
                    <a:pt x="7701" y="110"/>
                    <a:pt x="2890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34"/>
            <p:cNvSpPr/>
            <p:nvPr/>
          </p:nvSpPr>
          <p:spPr>
            <a:xfrm rot="10800000">
              <a:off x="7341938" y="3315545"/>
              <a:ext cx="2205886" cy="570055"/>
            </a:xfrm>
            <a:custGeom>
              <a:avLst/>
              <a:gdLst/>
              <a:ahLst/>
              <a:cxnLst/>
              <a:rect l="l" t="t" r="r" b="b"/>
              <a:pathLst>
                <a:path w="15987" h="4692" extrusionOk="0">
                  <a:moveTo>
                    <a:pt x="1984" y="151"/>
                  </a:moveTo>
                  <a:cubicBezTo>
                    <a:pt x="2844" y="170"/>
                    <a:pt x="3706" y="175"/>
                    <a:pt x="4570" y="175"/>
                  </a:cubicBezTo>
                  <a:cubicBezTo>
                    <a:pt x="5433" y="175"/>
                    <a:pt x="6298" y="170"/>
                    <a:pt x="7163" y="170"/>
                  </a:cubicBezTo>
                  <a:cubicBezTo>
                    <a:pt x="7500" y="172"/>
                    <a:pt x="7837" y="173"/>
                    <a:pt x="8174" y="173"/>
                  </a:cubicBezTo>
                  <a:cubicBezTo>
                    <a:pt x="9028" y="173"/>
                    <a:pt x="9882" y="169"/>
                    <a:pt x="10736" y="169"/>
                  </a:cubicBezTo>
                  <a:cubicBezTo>
                    <a:pt x="11646" y="169"/>
                    <a:pt x="12556" y="173"/>
                    <a:pt x="13465" y="190"/>
                  </a:cubicBezTo>
                  <a:cubicBezTo>
                    <a:pt x="13729" y="190"/>
                    <a:pt x="13925" y="229"/>
                    <a:pt x="14110" y="395"/>
                  </a:cubicBezTo>
                  <a:cubicBezTo>
                    <a:pt x="14296" y="571"/>
                    <a:pt x="14452" y="776"/>
                    <a:pt x="14618" y="962"/>
                  </a:cubicBezTo>
                  <a:cubicBezTo>
                    <a:pt x="14931" y="1323"/>
                    <a:pt x="15253" y="1685"/>
                    <a:pt x="15576" y="2047"/>
                  </a:cubicBezTo>
                  <a:cubicBezTo>
                    <a:pt x="15654" y="2144"/>
                    <a:pt x="15742" y="2203"/>
                    <a:pt x="15732" y="2330"/>
                  </a:cubicBezTo>
                  <a:cubicBezTo>
                    <a:pt x="15722" y="2457"/>
                    <a:pt x="15586" y="2555"/>
                    <a:pt x="15488" y="2662"/>
                  </a:cubicBezTo>
                  <a:cubicBezTo>
                    <a:pt x="15322" y="2838"/>
                    <a:pt x="15146" y="3024"/>
                    <a:pt x="14980" y="3209"/>
                  </a:cubicBezTo>
                  <a:cubicBezTo>
                    <a:pt x="14824" y="3375"/>
                    <a:pt x="14667" y="3542"/>
                    <a:pt x="14511" y="3708"/>
                  </a:cubicBezTo>
                  <a:cubicBezTo>
                    <a:pt x="14374" y="3854"/>
                    <a:pt x="14208" y="4108"/>
                    <a:pt x="14003" y="4186"/>
                  </a:cubicBezTo>
                  <a:cubicBezTo>
                    <a:pt x="13917" y="4218"/>
                    <a:pt x="13810" y="4227"/>
                    <a:pt x="13699" y="4227"/>
                  </a:cubicBezTo>
                  <a:cubicBezTo>
                    <a:pt x="13533" y="4227"/>
                    <a:pt x="13356" y="4206"/>
                    <a:pt x="13221" y="4206"/>
                  </a:cubicBezTo>
                  <a:lnTo>
                    <a:pt x="10817" y="4206"/>
                  </a:lnTo>
                  <a:cubicBezTo>
                    <a:pt x="9762" y="4216"/>
                    <a:pt x="8707" y="4245"/>
                    <a:pt x="7651" y="4284"/>
                  </a:cubicBezTo>
                  <a:cubicBezTo>
                    <a:pt x="6469" y="4323"/>
                    <a:pt x="5297" y="4382"/>
                    <a:pt x="4114" y="4450"/>
                  </a:cubicBezTo>
                  <a:cubicBezTo>
                    <a:pt x="3320" y="4492"/>
                    <a:pt x="2526" y="4529"/>
                    <a:pt x="1732" y="4529"/>
                  </a:cubicBezTo>
                  <a:cubicBezTo>
                    <a:pt x="1412" y="4529"/>
                    <a:pt x="1092" y="4523"/>
                    <a:pt x="773" y="4509"/>
                  </a:cubicBezTo>
                  <a:cubicBezTo>
                    <a:pt x="1642" y="3766"/>
                    <a:pt x="2561" y="3073"/>
                    <a:pt x="3528" y="2447"/>
                  </a:cubicBezTo>
                  <a:cubicBezTo>
                    <a:pt x="3596" y="2408"/>
                    <a:pt x="3596" y="2340"/>
                    <a:pt x="3528" y="2301"/>
                  </a:cubicBezTo>
                  <a:cubicBezTo>
                    <a:pt x="2453" y="1646"/>
                    <a:pt x="1398" y="962"/>
                    <a:pt x="372" y="249"/>
                  </a:cubicBezTo>
                  <a:cubicBezTo>
                    <a:pt x="909" y="200"/>
                    <a:pt x="1447" y="170"/>
                    <a:pt x="1984" y="151"/>
                  </a:cubicBezTo>
                  <a:close/>
                  <a:moveTo>
                    <a:pt x="1974" y="1"/>
                  </a:moveTo>
                  <a:cubicBezTo>
                    <a:pt x="1362" y="1"/>
                    <a:pt x="750" y="36"/>
                    <a:pt x="137" y="102"/>
                  </a:cubicBezTo>
                  <a:cubicBezTo>
                    <a:pt x="69" y="112"/>
                    <a:pt x="1" y="190"/>
                    <a:pt x="69" y="249"/>
                  </a:cubicBezTo>
                  <a:cubicBezTo>
                    <a:pt x="1134" y="981"/>
                    <a:pt x="2219" y="1695"/>
                    <a:pt x="3323" y="2379"/>
                  </a:cubicBezTo>
                  <a:cubicBezTo>
                    <a:pt x="2326" y="3033"/>
                    <a:pt x="1369" y="3747"/>
                    <a:pt x="489" y="4519"/>
                  </a:cubicBezTo>
                  <a:cubicBezTo>
                    <a:pt x="421" y="4568"/>
                    <a:pt x="470" y="4655"/>
                    <a:pt x="558" y="4655"/>
                  </a:cubicBezTo>
                  <a:cubicBezTo>
                    <a:pt x="1005" y="4681"/>
                    <a:pt x="1453" y="4691"/>
                    <a:pt x="1901" y="4691"/>
                  </a:cubicBezTo>
                  <a:cubicBezTo>
                    <a:pt x="3693" y="4691"/>
                    <a:pt x="5488" y="4523"/>
                    <a:pt x="7270" y="4460"/>
                  </a:cubicBezTo>
                  <a:cubicBezTo>
                    <a:pt x="8404" y="4421"/>
                    <a:pt x="9528" y="4392"/>
                    <a:pt x="10651" y="4382"/>
                  </a:cubicBezTo>
                  <a:cubicBezTo>
                    <a:pt x="11029" y="4382"/>
                    <a:pt x="11403" y="4378"/>
                    <a:pt x="11777" y="4378"/>
                  </a:cubicBezTo>
                  <a:cubicBezTo>
                    <a:pt x="11965" y="4378"/>
                    <a:pt x="12153" y="4379"/>
                    <a:pt x="12342" y="4382"/>
                  </a:cubicBezTo>
                  <a:lnTo>
                    <a:pt x="13104" y="4382"/>
                  </a:lnTo>
                  <a:cubicBezTo>
                    <a:pt x="13286" y="4382"/>
                    <a:pt x="13477" y="4395"/>
                    <a:pt x="13665" y="4395"/>
                  </a:cubicBezTo>
                  <a:cubicBezTo>
                    <a:pt x="13760" y="4395"/>
                    <a:pt x="13853" y="4392"/>
                    <a:pt x="13944" y="4382"/>
                  </a:cubicBezTo>
                  <a:cubicBezTo>
                    <a:pt x="14130" y="4362"/>
                    <a:pt x="14237" y="4274"/>
                    <a:pt x="14355" y="4157"/>
                  </a:cubicBezTo>
                  <a:cubicBezTo>
                    <a:pt x="14540" y="3952"/>
                    <a:pt x="14726" y="3747"/>
                    <a:pt x="14921" y="3551"/>
                  </a:cubicBezTo>
                  <a:lnTo>
                    <a:pt x="15380" y="3053"/>
                  </a:lnTo>
                  <a:cubicBezTo>
                    <a:pt x="15556" y="2867"/>
                    <a:pt x="15752" y="2691"/>
                    <a:pt x="15898" y="2496"/>
                  </a:cubicBezTo>
                  <a:cubicBezTo>
                    <a:pt x="15986" y="2389"/>
                    <a:pt x="15986" y="2271"/>
                    <a:pt x="15918" y="2154"/>
                  </a:cubicBezTo>
                  <a:cubicBezTo>
                    <a:pt x="15781" y="1959"/>
                    <a:pt x="15586" y="1773"/>
                    <a:pt x="15420" y="1587"/>
                  </a:cubicBezTo>
                  <a:cubicBezTo>
                    <a:pt x="15087" y="1206"/>
                    <a:pt x="14755" y="825"/>
                    <a:pt x="14413" y="454"/>
                  </a:cubicBezTo>
                  <a:cubicBezTo>
                    <a:pt x="14306" y="327"/>
                    <a:pt x="14188" y="200"/>
                    <a:pt x="14032" y="122"/>
                  </a:cubicBezTo>
                  <a:cubicBezTo>
                    <a:pt x="13856" y="34"/>
                    <a:pt x="13641" y="24"/>
                    <a:pt x="13436" y="24"/>
                  </a:cubicBezTo>
                  <a:cubicBezTo>
                    <a:pt x="12889" y="14"/>
                    <a:pt x="12342" y="14"/>
                    <a:pt x="11804" y="14"/>
                  </a:cubicBezTo>
                  <a:lnTo>
                    <a:pt x="4632" y="14"/>
                  </a:lnTo>
                  <a:cubicBezTo>
                    <a:pt x="4036" y="14"/>
                    <a:pt x="3430" y="14"/>
                    <a:pt x="2834" y="24"/>
                  </a:cubicBezTo>
                  <a:cubicBezTo>
                    <a:pt x="2548" y="8"/>
                    <a:pt x="2261" y="1"/>
                    <a:pt x="1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0" name="Google Shape;1760;p34"/>
          <p:cNvGrpSpPr/>
          <p:nvPr/>
        </p:nvGrpSpPr>
        <p:grpSpPr>
          <a:xfrm rot="-10796165">
            <a:off x="-979755" y="1547191"/>
            <a:ext cx="1842350" cy="479566"/>
            <a:chOff x="7492775" y="1865413"/>
            <a:chExt cx="2055046" cy="534931"/>
          </a:xfrm>
        </p:grpSpPr>
        <p:sp>
          <p:nvSpPr>
            <p:cNvPr id="1761" name="Google Shape;1761;p34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34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34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34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34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6" name="Google Shape;1766;p34"/>
          <p:cNvGrpSpPr/>
          <p:nvPr/>
        </p:nvGrpSpPr>
        <p:grpSpPr>
          <a:xfrm>
            <a:off x="7363688" y="138427"/>
            <a:ext cx="1956019" cy="1443702"/>
            <a:chOff x="7211282" y="106518"/>
            <a:chExt cx="2205705" cy="1627990"/>
          </a:xfrm>
        </p:grpSpPr>
        <p:sp>
          <p:nvSpPr>
            <p:cNvPr id="1767" name="Google Shape;1767;p34"/>
            <p:cNvSpPr/>
            <p:nvPr/>
          </p:nvSpPr>
          <p:spPr>
            <a:xfrm>
              <a:off x="7327543" y="160139"/>
              <a:ext cx="2078847" cy="1564726"/>
            </a:xfrm>
            <a:custGeom>
              <a:avLst/>
              <a:gdLst/>
              <a:ahLst/>
              <a:cxnLst/>
              <a:rect l="l" t="t" r="r" b="b"/>
              <a:pathLst>
                <a:path w="19615" h="14764" extrusionOk="0">
                  <a:moveTo>
                    <a:pt x="11631" y="1"/>
                  </a:moveTo>
                  <a:cubicBezTo>
                    <a:pt x="10854" y="1"/>
                    <a:pt x="7004" y="157"/>
                    <a:pt x="6126" y="284"/>
                  </a:cubicBezTo>
                  <a:cubicBezTo>
                    <a:pt x="5212" y="415"/>
                    <a:pt x="337" y="415"/>
                    <a:pt x="210" y="429"/>
                  </a:cubicBezTo>
                  <a:cubicBezTo>
                    <a:pt x="210" y="429"/>
                    <a:pt x="14" y="12935"/>
                    <a:pt x="5" y="13653"/>
                  </a:cubicBezTo>
                  <a:cubicBezTo>
                    <a:pt x="1" y="13987"/>
                    <a:pt x="150" y="14077"/>
                    <a:pt x="311" y="14077"/>
                  </a:cubicBezTo>
                  <a:cubicBezTo>
                    <a:pt x="496" y="14077"/>
                    <a:pt x="696" y="13958"/>
                    <a:pt x="696" y="13958"/>
                  </a:cubicBezTo>
                  <a:lnTo>
                    <a:pt x="696" y="13958"/>
                  </a:lnTo>
                  <a:lnTo>
                    <a:pt x="446" y="14759"/>
                  </a:lnTo>
                  <a:cubicBezTo>
                    <a:pt x="446" y="14759"/>
                    <a:pt x="857" y="14763"/>
                    <a:pt x="1419" y="14763"/>
                  </a:cubicBezTo>
                  <a:cubicBezTo>
                    <a:pt x="2543" y="14763"/>
                    <a:pt x="4275" y="14745"/>
                    <a:pt x="4548" y="14636"/>
                  </a:cubicBezTo>
                  <a:cubicBezTo>
                    <a:pt x="4957" y="14472"/>
                    <a:pt x="10415" y="14599"/>
                    <a:pt x="11429" y="14463"/>
                  </a:cubicBezTo>
                  <a:cubicBezTo>
                    <a:pt x="12438" y="14322"/>
                    <a:pt x="19614" y="14322"/>
                    <a:pt x="19614" y="14322"/>
                  </a:cubicBezTo>
                  <a:lnTo>
                    <a:pt x="19537" y="13572"/>
                  </a:lnTo>
                  <a:cubicBezTo>
                    <a:pt x="19537" y="13572"/>
                    <a:pt x="19483" y="10743"/>
                    <a:pt x="19455" y="9956"/>
                  </a:cubicBezTo>
                  <a:cubicBezTo>
                    <a:pt x="19428" y="9165"/>
                    <a:pt x="19173" y="697"/>
                    <a:pt x="19173" y="697"/>
                  </a:cubicBezTo>
                  <a:lnTo>
                    <a:pt x="18523" y="538"/>
                  </a:lnTo>
                  <a:lnTo>
                    <a:pt x="18418" y="247"/>
                  </a:lnTo>
                  <a:cubicBezTo>
                    <a:pt x="18418" y="247"/>
                    <a:pt x="16477" y="97"/>
                    <a:pt x="16145" y="74"/>
                  </a:cubicBezTo>
                  <a:cubicBezTo>
                    <a:pt x="15817" y="56"/>
                    <a:pt x="12247" y="11"/>
                    <a:pt x="11711" y="2"/>
                  </a:cubicBezTo>
                  <a:cubicBezTo>
                    <a:pt x="11690" y="1"/>
                    <a:pt x="11663" y="1"/>
                    <a:pt x="11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4"/>
            <p:cNvSpPr/>
            <p:nvPr/>
          </p:nvSpPr>
          <p:spPr>
            <a:xfrm>
              <a:off x="7307300" y="149646"/>
              <a:ext cx="2018119" cy="1514914"/>
            </a:xfrm>
            <a:custGeom>
              <a:avLst/>
              <a:gdLst/>
              <a:ahLst/>
              <a:cxnLst/>
              <a:rect l="l" t="t" r="r" b="b"/>
              <a:pathLst>
                <a:path w="19042" h="14294" extrusionOk="0">
                  <a:moveTo>
                    <a:pt x="11449" y="199"/>
                  </a:moveTo>
                  <a:cubicBezTo>
                    <a:pt x="11956" y="199"/>
                    <a:pt x="12463" y="208"/>
                    <a:pt x="12970" y="228"/>
                  </a:cubicBezTo>
                  <a:cubicBezTo>
                    <a:pt x="13669" y="257"/>
                    <a:pt x="14362" y="266"/>
                    <a:pt x="15058" y="266"/>
                  </a:cubicBezTo>
                  <a:cubicBezTo>
                    <a:pt x="15232" y="266"/>
                    <a:pt x="15406" y="265"/>
                    <a:pt x="15581" y="264"/>
                  </a:cubicBezTo>
                  <a:cubicBezTo>
                    <a:pt x="15618" y="264"/>
                    <a:pt x="15656" y="264"/>
                    <a:pt x="15693" y="264"/>
                  </a:cubicBezTo>
                  <a:cubicBezTo>
                    <a:pt x="16091" y="264"/>
                    <a:pt x="16487" y="285"/>
                    <a:pt x="16886" y="314"/>
                  </a:cubicBezTo>
                  <a:cubicBezTo>
                    <a:pt x="17131" y="333"/>
                    <a:pt x="17377" y="355"/>
                    <a:pt x="17618" y="378"/>
                  </a:cubicBezTo>
                  <a:cubicBezTo>
                    <a:pt x="17741" y="387"/>
                    <a:pt x="17864" y="396"/>
                    <a:pt x="17986" y="405"/>
                  </a:cubicBezTo>
                  <a:cubicBezTo>
                    <a:pt x="18004" y="407"/>
                    <a:pt x="18027" y="407"/>
                    <a:pt x="18052" y="407"/>
                  </a:cubicBezTo>
                  <a:cubicBezTo>
                    <a:pt x="18096" y="407"/>
                    <a:pt x="18149" y="406"/>
                    <a:pt x="18203" y="406"/>
                  </a:cubicBezTo>
                  <a:cubicBezTo>
                    <a:pt x="18298" y="406"/>
                    <a:pt x="18395" y="411"/>
                    <a:pt x="18446" y="437"/>
                  </a:cubicBezTo>
                  <a:cubicBezTo>
                    <a:pt x="18614" y="528"/>
                    <a:pt x="18591" y="933"/>
                    <a:pt x="18591" y="1074"/>
                  </a:cubicBezTo>
                  <a:cubicBezTo>
                    <a:pt x="18596" y="1342"/>
                    <a:pt x="18596" y="1615"/>
                    <a:pt x="18600" y="1883"/>
                  </a:cubicBezTo>
                  <a:cubicBezTo>
                    <a:pt x="18609" y="2402"/>
                    <a:pt x="18619" y="2916"/>
                    <a:pt x="18628" y="3434"/>
                  </a:cubicBezTo>
                  <a:cubicBezTo>
                    <a:pt x="18646" y="4489"/>
                    <a:pt x="18673" y="5549"/>
                    <a:pt x="18700" y="6604"/>
                  </a:cubicBezTo>
                  <a:cubicBezTo>
                    <a:pt x="18763" y="8943"/>
                    <a:pt x="18831" y="11286"/>
                    <a:pt x="18850" y="13625"/>
                  </a:cubicBezTo>
                  <a:lnTo>
                    <a:pt x="18850" y="13625"/>
                  </a:lnTo>
                  <a:cubicBezTo>
                    <a:pt x="13998" y="13856"/>
                    <a:pt x="9141" y="13785"/>
                    <a:pt x="4289" y="13921"/>
                  </a:cubicBezTo>
                  <a:cubicBezTo>
                    <a:pt x="2938" y="13961"/>
                    <a:pt x="1592" y="14015"/>
                    <a:pt x="245" y="14096"/>
                  </a:cubicBezTo>
                  <a:lnTo>
                    <a:pt x="245" y="14096"/>
                  </a:lnTo>
                  <a:cubicBezTo>
                    <a:pt x="193" y="9602"/>
                    <a:pt x="255" y="5109"/>
                    <a:pt x="433" y="620"/>
                  </a:cubicBezTo>
                  <a:lnTo>
                    <a:pt x="433" y="620"/>
                  </a:lnTo>
                  <a:cubicBezTo>
                    <a:pt x="2571" y="549"/>
                    <a:pt x="4712" y="494"/>
                    <a:pt x="6845" y="369"/>
                  </a:cubicBezTo>
                  <a:cubicBezTo>
                    <a:pt x="8380" y="280"/>
                    <a:pt x="9913" y="199"/>
                    <a:pt x="11449" y="199"/>
                  </a:cubicBezTo>
                  <a:close/>
                  <a:moveTo>
                    <a:pt x="11175" y="0"/>
                  </a:moveTo>
                  <a:cubicBezTo>
                    <a:pt x="11147" y="0"/>
                    <a:pt x="11120" y="0"/>
                    <a:pt x="11092" y="1"/>
                  </a:cubicBezTo>
                  <a:cubicBezTo>
                    <a:pt x="10055" y="5"/>
                    <a:pt x="9018" y="46"/>
                    <a:pt x="7986" y="105"/>
                  </a:cubicBezTo>
                  <a:cubicBezTo>
                    <a:pt x="5435" y="255"/>
                    <a:pt x="2888" y="346"/>
                    <a:pt x="337" y="433"/>
                  </a:cubicBezTo>
                  <a:cubicBezTo>
                    <a:pt x="283" y="433"/>
                    <a:pt x="242" y="474"/>
                    <a:pt x="242" y="528"/>
                  </a:cubicBezTo>
                  <a:cubicBezTo>
                    <a:pt x="60" y="5071"/>
                    <a:pt x="1" y="9619"/>
                    <a:pt x="55" y="14166"/>
                  </a:cubicBezTo>
                  <a:cubicBezTo>
                    <a:pt x="55" y="14216"/>
                    <a:pt x="87" y="14246"/>
                    <a:pt x="125" y="14255"/>
                  </a:cubicBezTo>
                  <a:lnTo>
                    <a:pt x="125" y="14255"/>
                  </a:lnTo>
                  <a:cubicBezTo>
                    <a:pt x="140" y="14278"/>
                    <a:pt x="165" y="14294"/>
                    <a:pt x="201" y="14294"/>
                  </a:cubicBezTo>
                  <a:cubicBezTo>
                    <a:pt x="202" y="14294"/>
                    <a:pt x="204" y="14294"/>
                    <a:pt x="205" y="14294"/>
                  </a:cubicBezTo>
                  <a:cubicBezTo>
                    <a:pt x="5080" y="13993"/>
                    <a:pt x="9973" y="14053"/>
                    <a:pt x="14858" y="13948"/>
                  </a:cubicBezTo>
                  <a:cubicBezTo>
                    <a:pt x="16222" y="13921"/>
                    <a:pt x="17582" y="13880"/>
                    <a:pt x="18946" y="13812"/>
                  </a:cubicBezTo>
                  <a:cubicBezTo>
                    <a:pt x="18996" y="13812"/>
                    <a:pt x="19041" y="13771"/>
                    <a:pt x="19041" y="13716"/>
                  </a:cubicBezTo>
                  <a:cubicBezTo>
                    <a:pt x="19023" y="11524"/>
                    <a:pt x="18964" y="9328"/>
                    <a:pt x="18910" y="7136"/>
                  </a:cubicBezTo>
                  <a:cubicBezTo>
                    <a:pt x="18882" y="6044"/>
                    <a:pt x="18850" y="4948"/>
                    <a:pt x="18828" y="3852"/>
                  </a:cubicBezTo>
                  <a:cubicBezTo>
                    <a:pt x="18805" y="2806"/>
                    <a:pt x="18823" y="1751"/>
                    <a:pt x="18764" y="715"/>
                  </a:cubicBezTo>
                  <a:cubicBezTo>
                    <a:pt x="18750" y="396"/>
                    <a:pt x="18746" y="264"/>
                    <a:pt x="18396" y="242"/>
                  </a:cubicBezTo>
                  <a:cubicBezTo>
                    <a:pt x="17855" y="210"/>
                    <a:pt x="17318" y="155"/>
                    <a:pt x="16781" y="114"/>
                  </a:cubicBezTo>
                  <a:cubicBezTo>
                    <a:pt x="16405" y="87"/>
                    <a:pt x="16029" y="80"/>
                    <a:pt x="15652" y="80"/>
                  </a:cubicBezTo>
                  <a:cubicBezTo>
                    <a:pt x="15241" y="80"/>
                    <a:pt x="14829" y="88"/>
                    <a:pt x="14418" y="88"/>
                  </a:cubicBezTo>
                  <a:cubicBezTo>
                    <a:pt x="14332" y="88"/>
                    <a:pt x="14247" y="88"/>
                    <a:pt x="14162" y="87"/>
                  </a:cubicBezTo>
                  <a:cubicBezTo>
                    <a:pt x="13166" y="78"/>
                    <a:pt x="12171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34"/>
            <p:cNvSpPr/>
            <p:nvPr/>
          </p:nvSpPr>
          <p:spPr>
            <a:xfrm>
              <a:off x="7363682" y="214613"/>
              <a:ext cx="2053305" cy="1519895"/>
            </a:xfrm>
            <a:custGeom>
              <a:avLst/>
              <a:gdLst/>
              <a:ahLst/>
              <a:cxnLst/>
              <a:rect l="l" t="t" r="r" b="b"/>
              <a:pathLst>
                <a:path w="19374" h="14341" extrusionOk="0">
                  <a:moveTo>
                    <a:pt x="18302" y="0"/>
                  </a:moveTo>
                  <a:cubicBezTo>
                    <a:pt x="18191" y="0"/>
                    <a:pt x="18151" y="171"/>
                    <a:pt x="18268" y="188"/>
                  </a:cubicBezTo>
                  <a:cubicBezTo>
                    <a:pt x="18424" y="216"/>
                    <a:pt x="18583" y="240"/>
                    <a:pt x="18739" y="264"/>
                  </a:cubicBezTo>
                  <a:lnTo>
                    <a:pt x="18739" y="264"/>
                  </a:lnTo>
                  <a:cubicBezTo>
                    <a:pt x="18853" y="4039"/>
                    <a:pt x="18992" y="7809"/>
                    <a:pt x="19073" y="11584"/>
                  </a:cubicBezTo>
                  <a:cubicBezTo>
                    <a:pt x="19087" y="12304"/>
                    <a:pt x="19083" y="13019"/>
                    <a:pt x="19168" y="13735"/>
                  </a:cubicBezTo>
                  <a:lnTo>
                    <a:pt x="19168" y="13735"/>
                  </a:lnTo>
                  <a:cubicBezTo>
                    <a:pt x="19145" y="13738"/>
                    <a:pt x="19121" y="13739"/>
                    <a:pt x="19097" y="13739"/>
                  </a:cubicBezTo>
                  <a:cubicBezTo>
                    <a:pt x="18986" y="13739"/>
                    <a:pt x="18867" y="13714"/>
                    <a:pt x="18769" y="13708"/>
                  </a:cubicBezTo>
                  <a:cubicBezTo>
                    <a:pt x="18496" y="13685"/>
                    <a:pt x="18214" y="13690"/>
                    <a:pt x="17941" y="13685"/>
                  </a:cubicBezTo>
                  <a:cubicBezTo>
                    <a:pt x="17537" y="13677"/>
                    <a:pt x="17134" y="13673"/>
                    <a:pt x="16730" y="13673"/>
                  </a:cubicBezTo>
                  <a:cubicBezTo>
                    <a:pt x="16497" y="13673"/>
                    <a:pt x="16264" y="13674"/>
                    <a:pt x="16031" y="13676"/>
                  </a:cubicBezTo>
                  <a:cubicBezTo>
                    <a:pt x="14735" y="13694"/>
                    <a:pt x="13448" y="13781"/>
                    <a:pt x="12156" y="13835"/>
                  </a:cubicBezTo>
                  <a:cubicBezTo>
                    <a:pt x="11734" y="13855"/>
                    <a:pt x="11310" y="13860"/>
                    <a:pt x="10887" y="13860"/>
                  </a:cubicBezTo>
                  <a:cubicBezTo>
                    <a:pt x="10290" y="13860"/>
                    <a:pt x="9693" y="13849"/>
                    <a:pt x="9096" y="13849"/>
                  </a:cubicBezTo>
                  <a:cubicBezTo>
                    <a:pt x="8828" y="13849"/>
                    <a:pt x="8559" y="13851"/>
                    <a:pt x="8291" y="13858"/>
                  </a:cubicBezTo>
                  <a:cubicBezTo>
                    <a:pt x="7009" y="13890"/>
                    <a:pt x="5731" y="13953"/>
                    <a:pt x="4453" y="14017"/>
                  </a:cubicBezTo>
                  <a:cubicBezTo>
                    <a:pt x="3040" y="14084"/>
                    <a:pt x="1627" y="14141"/>
                    <a:pt x="218" y="14149"/>
                  </a:cubicBezTo>
                  <a:lnTo>
                    <a:pt x="218" y="14149"/>
                  </a:lnTo>
                  <a:cubicBezTo>
                    <a:pt x="247" y="13982"/>
                    <a:pt x="276" y="13818"/>
                    <a:pt x="305" y="13653"/>
                  </a:cubicBezTo>
                  <a:cubicBezTo>
                    <a:pt x="319" y="13579"/>
                    <a:pt x="258" y="13530"/>
                    <a:pt x="202" y="13530"/>
                  </a:cubicBezTo>
                  <a:cubicBezTo>
                    <a:pt x="166" y="13530"/>
                    <a:pt x="132" y="13550"/>
                    <a:pt x="123" y="13599"/>
                  </a:cubicBezTo>
                  <a:cubicBezTo>
                    <a:pt x="87" y="13803"/>
                    <a:pt x="51" y="14013"/>
                    <a:pt x="10" y="14217"/>
                  </a:cubicBezTo>
                  <a:cubicBezTo>
                    <a:pt x="1" y="14276"/>
                    <a:pt x="37" y="14340"/>
                    <a:pt x="105" y="14340"/>
                  </a:cubicBezTo>
                  <a:cubicBezTo>
                    <a:pt x="2706" y="14335"/>
                    <a:pt x="5303" y="14135"/>
                    <a:pt x="7900" y="14058"/>
                  </a:cubicBezTo>
                  <a:cubicBezTo>
                    <a:pt x="8287" y="14047"/>
                    <a:pt x="8674" y="14044"/>
                    <a:pt x="9060" y="14044"/>
                  </a:cubicBezTo>
                  <a:cubicBezTo>
                    <a:pt x="9630" y="14044"/>
                    <a:pt x="10199" y="14051"/>
                    <a:pt x="10768" y="14051"/>
                  </a:cubicBezTo>
                  <a:cubicBezTo>
                    <a:pt x="11119" y="14051"/>
                    <a:pt x="11469" y="14048"/>
                    <a:pt x="11820" y="14040"/>
                  </a:cubicBezTo>
                  <a:cubicBezTo>
                    <a:pt x="13111" y="14008"/>
                    <a:pt x="14403" y="13894"/>
                    <a:pt x="15694" y="13876"/>
                  </a:cubicBezTo>
                  <a:cubicBezTo>
                    <a:pt x="16098" y="13869"/>
                    <a:pt x="16499" y="13865"/>
                    <a:pt x="16901" y="13865"/>
                  </a:cubicBezTo>
                  <a:cubicBezTo>
                    <a:pt x="17229" y="13865"/>
                    <a:pt x="17557" y="13868"/>
                    <a:pt x="17886" y="13872"/>
                  </a:cubicBezTo>
                  <a:cubicBezTo>
                    <a:pt x="18187" y="13876"/>
                    <a:pt x="18491" y="13872"/>
                    <a:pt x="18796" y="13899"/>
                  </a:cubicBezTo>
                  <a:cubicBezTo>
                    <a:pt x="18895" y="13908"/>
                    <a:pt x="19012" y="13930"/>
                    <a:pt x="19123" y="13930"/>
                  </a:cubicBezTo>
                  <a:cubicBezTo>
                    <a:pt x="19185" y="13930"/>
                    <a:pt x="19246" y="13923"/>
                    <a:pt x="19301" y="13903"/>
                  </a:cubicBezTo>
                  <a:cubicBezTo>
                    <a:pt x="19337" y="13890"/>
                    <a:pt x="19374" y="13853"/>
                    <a:pt x="19369" y="13808"/>
                  </a:cubicBezTo>
                  <a:cubicBezTo>
                    <a:pt x="19292" y="13199"/>
                    <a:pt x="19287" y="12594"/>
                    <a:pt x="19273" y="11980"/>
                  </a:cubicBezTo>
                  <a:cubicBezTo>
                    <a:pt x="19255" y="11038"/>
                    <a:pt x="19233" y="10097"/>
                    <a:pt x="19205" y="9156"/>
                  </a:cubicBezTo>
                  <a:cubicBezTo>
                    <a:pt x="19155" y="7259"/>
                    <a:pt x="19096" y="5363"/>
                    <a:pt x="19032" y="3467"/>
                  </a:cubicBezTo>
                  <a:cubicBezTo>
                    <a:pt x="18996" y="2371"/>
                    <a:pt x="18960" y="1275"/>
                    <a:pt x="18928" y="183"/>
                  </a:cubicBezTo>
                  <a:cubicBezTo>
                    <a:pt x="18928" y="142"/>
                    <a:pt x="18901" y="97"/>
                    <a:pt x="18860" y="92"/>
                  </a:cubicBezTo>
                  <a:cubicBezTo>
                    <a:pt x="18678" y="61"/>
                    <a:pt x="18496" y="33"/>
                    <a:pt x="18318" y="1"/>
                  </a:cubicBezTo>
                  <a:cubicBezTo>
                    <a:pt x="18313" y="1"/>
                    <a:pt x="18307" y="0"/>
                    <a:pt x="1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34"/>
            <p:cNvSpPr/>
            <p:nvPr/>
          </p:nvSpPr>
          <p:spPr>
            <a:xfrm>
              <a:off x="8756496" y="356417"/>
              <a:ext cx="18971" cy="35928"/>
            </a:xfrm>
            <a:custGeom>
              <a:avLst/>
              <a:gdLst/>
              <a:ahLst/>
              <a:cxnLst/>
              <a:rect l="l" t="t" r="r" b="b"/>
              <a:pathLst>
                <a:path w="179" h="339" extrusionOk="0">
                  <a:moveTo>
                    <a:pt x="99" y="0"/>
                  </a:moveTo>
                  <a:cubicBezTo>
                    <a:pt x="97" y="0"/>
                    <a:pt x="95" y="0"/>
                    <a:pt x="92" y="0"/>
                  </a:cubicBezTo>
                  <a:cubicBezTo>
                    <a:pt x="51" y="5"/>
                    <a:pt x="29" y="46"/>
                    <a:pt x="29" y="87"/>
                  </a:cubicBezTo>
                  <a:cubicBezTo>
                    <a:pt x="29" y="141"/>
                    <a:pt x="19" y="196"/>
                    <a:pt x="10" y="251"/>
                  </a:cubicBezTo>
                  <a:cubicBezTo>
                    <a:pt x="0" y="307"/>
                    <a:pt x="42" y="339"/>
                    <a:pt x="83" y="339"/>
                  </a:cubicBezTo>
                  <a:cubicBezTo>
                    <a:pt x="116" y="339"/>
                    <a:pt x="148" y="320"/>
                    <a:pt x="156" y="278"/>
                  </a:cubicBezTo>
                  <a:cubicBezTo>
                    <a:pt x="170" y="210"/>
                    <a:pt x="174" y="137"/>
                    <a:pt x="174" y="69"/>
                  </a:cubicBezTo>
                  <a:cubicBezTo>
                    <a:pt x="178" y="30"/>
                    <a:pt x="135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34"/>
            <p:cNvSpPr/>
            <p:nvPr/>
          </p:nvSpPr>
          <p:spPr>
            <a:xfrm>
              <a:off x="8919496" y="382913"/>
              <a:ext cx="18865" cy="37306"/>
            </a:xfrm>
            <a:custGeom>
              <a:avLst/>
              <a:gdLst/>
              <a:ahLst/>
              <a:cxnLst/>
              <a:rect l="l" t="t" r="r" b="b"/>
              <a:pathLst>
                <a:path w="178" h="352" extrusionOk="0">
                  <a:moveTo>
                    <a:pt x="103" y="0"/>
                  </a:moveTo>
                  <a:cubicBezTo>
                    <a:pt x="101" y="0"/>
                    <a:pt x="98" y="0"/>
                    <a:pt x="96" y="1"/>
                  </a:cubicBezTo>
                  <a:cubicBezTo>
                    <a:pt x="50" y="5"/>
                    <a:pt x="28" y="42"/>
                    <a:pt x="28" y="87"/>
                  </a:cubicBezTo>
                  <a:cubicBezTo>
                    <a:pt x="28" y="146"/>
                    <a:pt x="19" y="201"/>
                    <a:pt x="9" y="260"/>
                  </a:cubicBezTo>
                  <a:cubicBezTo>
                    <a:pt x="0" y="301"/>
                    <a:pt x="32" y="342"/>
                    <a:pt x="69" y="351"/>
                  </a:cubicBezTo>
                  <a:cubicBezTo>
                    <a:pt x="72" y="351"/>
                    <a:pt x="75" y="351"/>
                    <a:pt x="77" y="351"/>
                  </a:cubicBezTo>
                  <a:cubicBezTo>
                    <a:pt x="115" y="351"/>
                    <a:pt x="147" y="325"/>
                    <a:pt x="155" y="287"/>
                  </a:cubicBezTo>
                  <a:cubicBezTo>
                    <a:pt x="173" y="214"/>
                    <a:pt x="178" y="142"/>
                    <a:pt x="178" y="69"/>
                  </a:cubicBezTo>
                  <a:cubicBezTo>
                    <a:pt x="178" y="31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72" name="Google Shape;1772;p34"/>
            <p:cNvGrpSpPr/>
            <p:nvPr/>
          </p:nvGrpSpPr>
          <p:grpSpPr>
            <a:xfrm>
              <a:off x="7211282" y="106518"/>
              <a:ext cx="462826" cy="437708"/>
              <a:chOff x="8417757" y="225106"/>
              <a:chExt cx="462826" cy="437708"/>
            </a:xfrm>
          </p:grpSpPr>
          <p:sp>
            <p:nvSpPr>
              <p:cNvPr id="1773" name="Google Shape;1773;p34"/>
              <p:cNvSpPr/>
              <p:nvPr/>
            </p:nvSpPr>
            <p:spPr>
              <a:xfrm>
                <a:off x="8425494" y="234008"/>
                <a:ext cx="431455" cy="42403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001" extrusionOk="0">
                    <a:moveTo>
                      <a:pt x="1990" y="0"/>
                    </a:moveTo>
                    <a:cubicBezTo>
                      <a:pt x="1536" y="0"/>
                      <a:pt x="1233" y="160"/>
                      <a:pt x="1233" y="160"/>
                    </a:cubicBezTo>
                    <a:cubicBezTo>
                      <a:pt x="1074" y="219"/>
                      <a:pt x="797" y="460"/>
                      <a:pt x="546" y="701"/>
                    </a:cubicBezTo>
                    <a:cubicBezTo>
                      <a:pt x="296" y="942"/>
                      <a:pt x="119" y="1447"/>
                      <a:pt x="60" y="1774"/>
                    </a:cubicBezTo>
                    <a:cubicBezTo>
                      <a:pt x="1" y="2106"/>
                      <a:pt x="142" y="2565"/>
                      <a:pt x="424" y="3115"/>
                    </a:cubicBezTo>
                    <a:cubicBezTo>
                      <a:pt x="710" y="3670"/>
                      <a:pt x="1188" y="3820"/>
                      <a:pt x="2002" y="3980"/>
                    </a:cubicBezTo>
                    <a:cubicBezTo>
                      <a:pt x="2073" y="3994"/>
                      <a:pt x="2143" y="4000"/>
                      <a:pt x="2211" y="4000"/>
                    </a:cubicBezTo>
                    <a:cubicBezTo>
                      <a:pt x="2929" y="4000"/>
                      <a:pt x="3485" y="3276"/>
                      <a:pt x="3689" y="3097"/>
                    </a:cubicBezTo>
                    <a:cubicBezTo>
                      <a:pt x="3907" y="2897"/>
                      <a:pt x="4071" y="2179"/>
                      <a:pt x="4048" y="1979"/>
                    </a:cubicBezTo>
                    <a:cubicBezTo>
                      <a:pt x="4025" y="1779"/>
                      <a:pt x="3907" y="1237"/>
                      <a:pt x="3725" y="996"/>
                    </a:cubicBezTo>
                    <a:cubicBezTo>
                      <a:pt x="3543" y="755"/>
                      <a:pt x="3198" y="246"/>
                      <a:pt x="2484" y="64"/>
                    </a:cubicBezTo>
                    <a:cubicBezTo>
                      <a:pt x="2306" y="18"/>
                      <a:pt x="2140" y="0"/>
                      <a:pt x="19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4" name="Google Shape;1774;p34"/>
              <p:cNvSpPr/>
              <p:nvPr/>
            </p:nvSpPr>
            <p:spPr>
              <a:xfrm>
                <a:off x="8557971" y="356417"/>
                <a:ext cx="18971" cy="3592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39" extrusionOk="0">
                    <a:moveTo>
                      <a:pt x="99" y="0"/>
                    </a:moveTo>
                    <a:cubicBezTo>
                      <a:pt x="97" y="0"/>
                      <a:pt x="95" y="0"/>
                      <a:pt x="92" y="0"/>
                    </a:cubicBezTo>
                    <a:cubicBezTo>
                      <a:pt x="51" y="5"/>
                      <a:pt x="29" y="46"/>
                      <a:pt x="29" y="87"/>
                    </a:cubicBezTo>
                    <a:cubicBezTo>
                      <a:pt x="29" y="141"/>
                      <a:pt x="19" y="196"/>
                      <a:pt x="10" y="251"/>
                    </a:cubicBezTo>
                    <a:cubicBezTo>
                      <a:pt x="0" y="307"/>
                      <a:pt x="42" y="339"/>
                      <a:pt x="83" y="339"/>
                    </a:cubicBezTo>
                    <a:cubicBezTo>
                      <a:pt x="116" y="339"/>
                      <a:pt x="148" y="320"/>
                      <a:pt x="156" y="278"/>
                    </a:cubicBezTo>
                    <a:cubicBezTo>
                      <a:pt x="170" y="210"/>
                      <a:pt x="174" y="137"/>
                      <a:pt x="174" y="69"/>
                    </a:cubicBezTo>
                    <a:cubicBezTo>
                      <a:pt x="178" y="30"/>
                      <a:pt x="13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5" name="Google Shape;1775;p34"/>
              <p:cNvSpPr/>
              <p:nvPr/>
            </p:nvSpPr>
            <p:spPr>
              <a:xfrm>
                <a:off x="8720971" y="382913"/>
                <a:ext cx="18865" cy="37306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52" extrusionOk="0">
                    <a:moveTo>
                      <a:pt x="103" y="0"/>
                    </a:moveTo>
                    <a:cubicBezTo>
                      <a:pt x="101" y="0"/>
                      <a:pt x="98" y="0"/>
                      <a:pt x="96" y="1"/>
                    </a:cubicBezTo>
                    <a:cubicBezTo>
                      <a:pt x="50" y="5"/>
                      <a:pt x="28" y="42"/>
                      <a:pt x="28" y="87"/>
                    </a:cubicBezTo>
                    <a:cubicBezTo>
                      <a:pt x="28" y="146"/>
                      <a:pt x="19" y="201"/>
                      <a:pt x="9" y="260"/>
                    </a:cubicBezTo>
                    <a:cubicBezTo>
                      <a:pt x="0" y="301"/>
                      <a:pt x="32" y="342"/>
                      <a:pt x="69" y="351"/>
                    </a:cubicBezTo>
                    <a:cubicBezTo>
                      <a:pt x="72" y="351"/>
                      <a:pt x="75" y="351"/>
                      <a:pt x="77" y="351"/>
                    </a:cubicBezTo>
                    <a:cubicBezTo>
                      <a:pt x="115" y="351"/>
                      <a:pt x="147" y="325"/>
                      <a:pt x="155" y="287"/>
                    </a:cubicBezTo>
                    <a:cubicBezTo>
                      <a:pt x="173" y="214"/>
                      <a:pt x="178" y="142"/>
                      <a:pt x="178" y="69"/>
                    </a:cubicBezTo>
                    <a:cubicBezTo>
                      <a:pt x="178" y="31"/>
                      <a:pt x="138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6" name="Google Shape;1776;p34"/>
              <p:cNvSpPr/>
              <p:nvPr/>
            </p:nvSpPr>
            <p:spPr>
              <a:xfrm>
                <a:off x="8505934" y="449787"/>
                <a:ext cx="266864" cy="113613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1072" extrusionOk="0">
                    <a:moveTo>
                      <a:pt x="97" y="1"/>
                    </a:moveTo>
                    <a:cubicBezTo>
                      <a:pt x="50" y="1"/>
                      <a:pt x="1" y="45"/>
                      <a:pt x="24" y="106"/>
                    </a:cubicBezTo>
                    <a:cubicBezTo>
                      <a:pt x="215" y="611"/>
                      <a:pt x="670" y="1011"/>
                      <a:pt x="1202" y="1066"/>
                    </a:cubicBezTo>
                    <a:cubicBezTo>
                      <a:pt x="1243" y="1070"/>
                      <a:pt x="1285" y="1072"/>
                      <a:pt x="1326" y="1072"/>
                    </a:cubicBezTo>
                    <a:cubicBezTo>
                      <a:pt x="1795" y="1072"/>
                      <a:pt x="2238" y="816"/>
                      <a:pt x="2484" y="402"/>
                    </a:cubicBezTo>
                    <a:cubicBezTo>
                      <a:pt x="2517" y="345"/>
                      <a:pt x="2468" y="297"/>
                      <a:pt x="2417" y="297"/>
                    </a:cubicBezTo>
                    <a:cubicBezTo>
                      <a:pt x="2391" y="297"/>
                      <a:pt x="2364" y="309"/>
                      <a:pt x="2348" y="338"/>
                    </a:cubicBezTo>
                    <a:cubicBezTo>
                      <a:pt x="2133" y="694"/>
                      <a:pt x="1735" y="917"/>
                      <a:pt x="1333" y="917"/>
                    </a:cubicBezTo>
                    <a:cubicBezTo>
                      <a:pt x="1283" y="917"/>
                      <a:pt x="1233" y="914"/>
                      <a:pt x="1184" y="907"/>
                    </a:cubicBezTo>
                    <a:cubicBezTo>
                      <a:pt x="720" y="843"/>
                      <a:pt x="333" y="493"/>
                      <a:pt x="160" y="47"/>
                    </a:cubicBezTo>
                    <a:cubicBezTo>
                      <a:pt x="149" y="15"/>
                      <a:pt x="12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7" name="Google Shape;1777;p34"/>
              <p:cNvSpPr/>
              <p:nvPr/>
            </p:nvSpPr>
            <p:spPr>
              <a:xfrm>
                <a:off x="8417757" y="225106"/>
                <a:ext cx="462826" cy="437708"/>
              </a:xfrm>
              <a:custGeom>
                <a:avLst/>
                <a:gdLst/>
                <a:ahLst/>
                <a:cxnLst/>
                <a:rect l="l" t="t" r="r" b="b"/>
                <a:pathLst>
                  <a:path w="4367" h="4130" extrusionOk="0">
                    <a:moveTo>
                      <a:pt x="2068" y="165"/>
                    </a:moveTo>
                    <a:cubicBezTo>
                      <a:pt x="2666" y="165"/>
                      <a:pt x="3264" y="463"/>
                      <a:pt x="3634" y="948"/>
                    </a:cubicBezTo>
                    <a:cubicBezTo>
                      <a:pt x="4176" y="1658"/>
                      <a:pt x="4130" y="2677"/>
                      <a:pt x="3534" y="3336"/>
                    </a:cubicBezTo>
                    <a:cubicBezTo>
                      <a:pt x="3172" y="3734"/>
                      <a:pt x="2640" y="3963"/>
                      <a:pt x="2113" y="3963"/>
                    </a:cubicBezTo>
                    <a:cubicBezTo>
                      <a:pt x="1827" y="3963"/>
                      <a:pt x="1543" y="3895"/>
                      <a:pt x="1288" y="3750"/>
                    </a:cubicBezTo>
                    <a:cubicBezTo>
                      <a:pt x="1061" y="3622"/>
                      <a:pt x="824" y="3441"/>
                      <a:pt x="628" y="3231"/>
                    </a:cubicBezTo>
                    <a:cubicBezTo>
                      <a:pt x="628" y="3231"/>
                      <a:pt x="628" y="3227"/>
                      <a:pt x="628" y="3227"/>
                    </a:cubicBezTo>
                    <a:cubicBezTo>
                      <a:pt x="256" y="2731"/>
                      <a:pt x="137" y="2072"/>
                      <a:pt x="324" y="1471"/>
                    </a:cubicBezTo>
                    <a:cubicBezTo>
                      <a:pt x="328" y="1458"/>
                      <a:pt x="328" y="1444"/>
                      <a:pt x="324" y="1430"/>
                    </a:cubicBezTo>
                    <a:cubicBezTo>
                      <a:pt x="538" y="857"/>
                      <a:pt x="1015" y="394"/>
                      <a:pt x="1597" y="230"/>
                    </a:cubicBezTo>
                    <a:cubicBezTo>
                      <a:pt x="1751" y="186"/>
                      <a:pt x="1910" y="165"/>
                      <a:pt x="2068" y="165"/>
                    </a:cubicBezTo>
                    <a:close/>
                    <a:moveTo>
                      <a:pt x="2056" y="1"/>
                    </a:moveTo>
                    <a:cubicBezTo>
                      <a:pt x="1987" y="1"/>
                      <a:pt x="1917" y="4"/>
                      <a:pt x="1847" y="12"/>
                    </a:cubicBezTo>
                    <a:cubicBezTo>
                      <a:pt x="1042" y="103"/>
                      <a:pt x="360" y="730"/>
                      <a:pt x="128" y="1521"/>
                    </a:cubicBezTo>
                    <a:cubicBezTo>
                      <a:pt x="133" y="1521"/>
                      <a:pt x="137" y="1517"/>
                      <a:pt x="146" y="1517"/>
                    </a:cubicBezTo>
                    <a:cubicBezTo>
                      <a:pt x="1" y="2094"/>
                      <a:pt x="96" y="2708"/>
                      <a:pt x="415" y="3204"/>
                    </a:cubicBezTo>
                    <a:cubicBezTo>
                      <a:pt x="410" y="3204"/>
                      <a:pt x="410" y="3209"/>
                      <a:pt x="406" y="3213"/>
                    </a:cubicBezTo>
                    <a:cubicBezTo>
                      <a:pt x="433" y="3245"/>
                      <a:pt x="460" y="3277"/>
                      <a:pt x="488" y="3309"/>
                    </a:cubicBezTo>
                    <a:lnTo>
                      <a:pt x="497" y="3322"/>
                    </a:lnTo>
                    <a:cubicBezTo>
                      <a:pt x="506" y="3336"/>
                      <a:pt x="515" y="3340"/>
                      <a:pt x="524" y="3345"/>
                    </a:cubicBezTo>
                    <a:cubicBezTo>
                      <a:pt x="719" y="3563"/>
                      <a:pt x="956" y="3745"/>
                      <a:pt x="1188" y="3886"/>
                    </a:cubicBezTo>
                    <a:cubicBezTo>
                      <a:pt x="1470" y="4052"/>
                      <a:pt x="1786" y="4129"/>
                      <a:pt x="2104" y="4129"/>
                    </a:cubicBezTo>
                    <a:cubicBezTo>
                      <a:pt x="2632" y="4129"/>
                      <a:pt x="3164" y="3917"/>
                      <a:pt x="3553" y="3545"/>
                    </a:cubicBezTo>
                    <a:cubicBezTo>
                      <a:pt x="4207" y="2918"/>
                      <a:pt x="4367" y="1872"/>
                      <a:pt x="3912" y="1071"/>
                    </a:cubicBezTo>
                    <a:cubicBezTo>
                      <a:pt x="3530" y="411"/>
                      <a:pt x="2794" y="1"/>
                      <a:pt x="20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379;p9"/>
          <p:cNvGrpSpPr/>
          <p:nvPr/>
        </p:nvGrpSpPr>
        <p:grpSpPr>
          <a:xfrm>
            <a:off x="2297947" y="355967"/>
            <a:ext cx="4548105" cy="4415112"/>
            <a:chOff x="4185375" y="355950"/>
            <a:chExt cx="2444561" cy="2372951"/>
          </a:xfrm>
        </p:grpSpPr>
        <p:sp>
          <p:nvSpPr>
            <p:cNvPr id="380" name="Google Shape;380;p9"/>
            <p:cNvSpPr/>
            <p:nvPr/>
          </p:nvSpPr>
          <p:spPr>
            <a:xfrm>
              <a:off x="4204062" y="370272"/>
              <a:ext cx="2398048" cy="2344852"/>
            </a:xfrm>
            <a:custGeom>
              <a:avLst/>
              <a:gdLst/>
              <a:ahLst/>
              <a:cxnLst/>
              <a:rect l="l" t="t" r="r" b="b"/>
              <a:pathLst>
                <a:path w="17581" h="17191" extrusionOk="0">
                  <a:moveTo>
                    <a:pt x="6986" y="0"/>
                  </a:moveTo>
                  <a:cubicBezTo>
                    <a:pt x="6880" y="0"/>
                    <a:pt x="6774" y="13"/>
                    <a:pt x="6671" y="39"/>
                  </a:cubicBezTo>
                  <a:cubicBezTo>
                    <a:pt x="6070" y="189"/>
                    <a:pt x="5611" y="780"/>
                    <a:pt x="5616" y="1398"/>
                  </a:cubicBezTo>
                  <a:lnTo>
                    <a:pt x="5570" y="1439"/>
                  </a:lnTo>
                  <a:cubicBezTo>
                    <a:pt x="5106" y="1095"/>
                    <a:pt x="4834" y="811"/>
                    <a:pt x="4347" y="811"/>
                  </a:cubicBezTo>
                  <a:cubicBezTo>
                    <a:pt x="4191" y="811"/>
                    <a:pt x="4012" y="841"/>
                    <a:pt x="3797" y="907"/>
                  </a:cubicBezTo>
                  <a:cubicBezTo>
                    <a:pt x="3592" y="971"/>
                    <a:pt x="3442" y="1107"/>
                    <a:pt x="3192" y="1417"/>
                  </a:cubicBezTo>
                  <a:cubicBezTo>
                    <a:pt x="2890" y="1794"/>
                    <a:pt x="3084" y="2592"/>
                    <a:pt x="3404" y="2996"/>
                  </a:cubicBezTo>
                  <a:lnTo>
                    <a:pt x="3404" y="2996"/>
                  </a:lnTo>
                  <a:cubicBezTo>
                    <a:pt x="3158" y="2741"/>
                    <a:pt x="2802" y="2614"/>
                    <a:pt x="2446" y="2614"/>
                  </a:cubicBezTo>
                  <a:cubicBezTo>
                    <a:pt x="2056" y="2614"/>
                    <a:pt x="1667" y="2766"/>
                    <a:pt x="1423" y="3072"/>
                  </a:cubicBezTo>
                  <a:cubicBezTo>
                    <a:pt x="932" y="3681"/>
                    <a:pt x="1173" y="4727"/>
                    <a:pt x="1877" y="5068"/>
                  </a:cubicBezTo>
                  <a:cubicBezTo>
                    <a:pt x="1286" y="5227"/>
                    <a:pt x="449" y="5473"/>
                    <a:pt x="277" y="6060"/>
                  </a:cubicBezTo>
                  <a:cubicBezTo>
                    <a:pt x="172" y="6419"/>
                    <a:pt x="249" y="6614"/>
                    <a:pt x="277" y="6805"/>
                  </a:cubicBezTo>
                  <a:cubicBezTo>
                    <a:pt x="363" y="7401"/>
                    <a:pt x="791" y="7797"/>
                    <a:pt x="1232" y="8206"/>
                  </a:cubicBezTo>
                  <a:cubicBezTo>
                    <a:pt x="1223" y="8206"/>
                    <a:pt x="1214" y="8206"/>
                    <a:pt x="1206" y="8206"/>
                  </a:cubicBezTo>
                  <a:cubicBezTo>
                    <a:pt x="562" y="8206"/>
                    <a:pt x="1" y="8874"/>
                    <a:pt x="117" y="9511"/>
                  </a:cubicBezTo>
                  <a:cubicBezTo>
                    <a:pt x="212" y="10029"/>
                    <a:pt x="734" y="10407"/>
                    <a:pt x="1249" y="10407"/>
                  </a:cubicBezTo>
                  <a:cubicBezTo>
                    <a:pt x="1374" y="10407"/>
                    <a:pt x="1499" y="10385"/>
                    <a:pt x="1617" y="10337"/>
                  </a:cubicBezTo>
                  <a:lnTo>
                    <a:pt x="1617" y="10337"/>
                  </a:lnTo>
                  <a:cubicBezTo>
                    <a:pt x="1016" y="10585"/>
                    <a:pt x="750" y="11387"/>
                    <a:pt x="1027" y="11976"/>
                  </a:cubicBezTo>
                  <a:cubicBezTo>
                    <a:pt x="1258" y="12457"/>
                    <a:pt x="1796" y="12746"/>
                    <a:pt x="2331" y="12746"/>
                  </a:cubicBezTo>
                  <a:cubicBezTo>
                    <a:pt x="2448" y="12746"/>
                    <a:pt x="2564" y="12732"/>
                    <a:pt x="2678" y="12704"/>
                  </a:cubicBezTo>
                  <a:lnTo>
                    <a:pt x="2678" y="12704"/>
                  </a:lnTo>
                  <a:cubicBezTo>
                    <a:pt x="2396" y="13063"/>
                    <a:pt x="2396" y="13613"/>
                    <a:pt x="2678" y="13968"/>
                  </a:cubicBezTo>
                  <a:cubicBezTo>
                    <a:pt x="2872" y="14213"/>
                    <a:pt x="3188" y="14349"/>
                    <a:pt x="3499" y="14349"/>
                  </a:cubicBezTo>
                  <a:cubicBezTo>
                    <a:pt x="3639" y="14349"/>
                    <a:pt x="3779" y="14321"/>
                    <a:pt x="3906" y="14263"/>
                  </a:cubicBezTo>
                  <a:lnTo>
                    <a:pt x="3906" y="14263"/>
                  </a:lnTo>
                  <a:cubicBezTo>
                    <a:pt x="3710" y="14855"/>
                    <a:pt x="3969" y="15569"/>
                    <a:pt x="4506" y="15896"/>
                  </a:cubicBezTo>
                  <a:cubicBezTo>
                    <a:pt x="4718" y="16025"/>
                    <a:pt x="4966" y="16087"/>
                    <a:pt x="5215" y="16087"/>
                  </a:cubicBezTo>
                  <a:cubicBezTo>
                    <a:pt x="5590" y="16087"/>
                    <a:pt x="5967" y="15946"/>
                    <a:pt x="6230" y="15678"/>
                  </a:cubicBezTo>
                  <a:cubicBezTo>
                    <a:pt x="6293" y="16437"/>
                    <a:pt x="6953" y="17106"/>
                    <a:pt x="7707" y="17183"/>
                  </a:cubicBezTo>
                  <a:cubicBezTo>
                    <a:pt x="7758" y="17188"/>
                    <a:pt x="7808" y="17191"/>
                    <a:pt x="7859" y="17191"/>
                  </a:cubicBezTo>
                  <a:cubicBezTo>
                    <a:pt x="8568" y="17191"/>
                    <a:pt x="9259" y="16693"/>
                    <a:pt x="9467" y="16010"/>
                  </a:cubicBezTo>
                  <a:cubicBezTo>
                    <a:pt x="9876" y="16353"/>
                    <a:pt x="10384" y="16630"/>
                    <a:pt x="10911" y="16630"/>
                  </a:cubicBezTo>
                  <a:cubicBezTo>
                    <a:pt x="10971" y="16630"/>
                    <a:pt x="11031" y="16627"/>
                    <a:pt x="11091" y="16619"/>
                  </a:cubicBezTo>
                  <a:cubicBezTo>
                    <a:pt x="11682" y="16551"/>
                    <a:pt x="12232" y="16001"/>
                    <a:pt x="12132" y="15414"/>
                  </a:cubicBezTo>
                  <a:lnTo>
                    <a:pt x="12132" y="15414"/>
                  </a:lnTo>
                  <a:cubicBezTo>
                    <a:pt x="12355" y="15734"/>
                    <a:pt x="12745" y="15911"/>
                    <a:pt x="13132" y="15911"/>
                  </a:cubicBezTo>
                  <a:cubicBezTo>
                    <a:pt x="13338" y="15911"/>
                    <a:pt x="13542" y="15861"/>
                    <a:pt x="13719" y="15755"/>
                  </a:cubicBezTo>
                  <a:cubicBezTo>
                    <a:pt x="14229" y="15446"/>
                    <a:pt x="14433" y="14723"/>
                    <a:pt x="14156" y="14195"/>
                  </a:cubicBezTo>
                  <a:lnTo>
                    <a:pt x="14156" y="14195"/>
                  </a:lnTo>
                  <a:cubicBezTo>
                    <a:pt x="14321" y="14264"/>
                    <a:pt x="14498" y="14296"/>
                    <a:pt x="14676" y="14296"/>
                  </a:cubicBezTo>
                  <a:cubicBezTo>
                    <a:pt x="15126" y="14296"/>
                    <a:pt x="15580" y="14087"/>
                    <a:pt x="15848" y="13722"/>
                  </a:cubicBezTo>
                  <a:cubicBezTo>
                    <a:pt x="16221" y="13218"/>
                    <a:pt x="16198" y="12454"/>
                    <a:pt x="15798" y="11972"/>
                  </a:cubicBezTo>
                  <a:cubicBezTo>
                    <a:pt x="16393" y="11962"/>
                    <a:pt x="16962" y="11544"/>
                    <a:pt x="17144" y="10976"/>
                  </a:cubicBezTo>
                  <a:cubicBezTo>
                    <a:pt x="17321" y="10407"/>
                    <a:pt x="17098" y="9734"/>
                    <a:pt x="16612" y="9384"/>
                  </a:cubicBezTo>
                  <a:cubicBezTo>
                    <a:pt x="17176" y="9229"/>
                    <a:pt x="17580" y="8643"/>
                    <a:pt x="17535" y="8061"/>
                  </a:cubicBezTo>
                  <a:cubicBezTo>
                    <a:pt x="17489" y="7483"/>
                    <a:pt x="16994" y="6969"/>
                    <a:pt x="16416" y="6901"/>
                  </a:cubicBezTo>
                  <a:cubicBezTo>
                    <a:pt x="16744" y="6433"/>
                    <a:pt x="16912" y="5828"/>
                    <a:pt x="16748" y="5282"/>
                  </a:cubicBezTo>
                  <a:cubicBezTo>
                    <a:pt x="16595" y="4767"/>
                    <a:pt x="16108" y="4348"/>
                    <a:pt x="15584" y="4348"/>
                  </a:cubicBezTo>
                  <a:cubicBezTo>
                    <a:pt x="15548" y="4348"/>
                    <a:pt x="15511" y="4350"/>
                    <a:pt x="15475" y="4354"/>
                  </a:cubicBezTo>
                  <a:cubicBezTo>
                    <a:pt x="15943" y="3709"/>
                    <a:pt x="15857" y="2717"/>
                    <a:pt x="15279" y="2158"/>
                  </a:cubicBezTo>
                  <a:cubicBezTo>
                    <a:pt x="14968" y="1857"/>
                    <a:pt x="14533" y="1703"/>
                    <a:pt x="14099" y="1703"/>
                  </a:cubicBezTo>
                  <a:cubicBezTo>
                    <a:pt x="13733" y="1703"/>
                    <a:pt x="13367" y="1812"/>
                    <a:pt x="13078" y="2035"/>
                  </a:cubicBezTo>
                  <a:cubicBezTo>
                    <a:pt x="12992" y="1585"/>
                    <a:pt x="12760" y="1139"/>
                    <a:pt x="12364" y="907"/>
                  </a:cubicBezTo>
                  <a:cubicBezTo>
                    <a:pt x="12206" y="815"/>
                    <a:pt x="12020" y="767"/>
                    <a:pt x="11835" y="767"/>
                  </a:cubicBezTo>
                  <a:cubicBezTo>
                    <a:pt x="11559" y="767"/>
                    <a:pt x="11287" y="874"/>
                    <a:pt x="11123" y="1098"/>
                  </a:cubicBezTo>
                  <a:cubicBezTo>
                    <a:pt x="11086" y="489"/>
                    <a:pt x="10472" y="30"/>
                    <a:pt x="9863" y="11"/>
                  </a:cubicBezTo>
                  <a:cubicBezTo>
                    <a:pt x="9843" y="11"/>
                    <a:pt x="9823" y="10"/>
                    <a:pt x="9803" y="10"/>
                  </a:cubicBezTo>
                  <a:cubicBezTo>
                    <a:pt x="9216" y="10"/>
                    <a:pt x="8666" y="330"/>
                    <a:pt x="8240" y="739"/>
                  </a:cubicBezTo>
                  <a:cubicBezTo>
                    <a:pt x="8003" y="284"/>
                    <a:pt x="7492" y="0"/>
                    <a:pt x="6986" y="0"/>
                  </a:cubicBezTo>
                  <a:close/>
                </a:path>
              </a:pathLst>
            </a:custGeom>
            <a:solidFill>
              <a:srgbClr val="FFE1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9"/>
            <p:cNvSpPr/>
            <p:nvPr/>
          </p:nvSpPr>
          <p:spPr>
            <a:xfrm>
              <a:off x="5853812" y="479665"/>
              <a:ext cx="676271" cy="1161992"/>
            </a:xfrm>
            <a:custGeom>
              <a:avLst/>
              <a:gdLst/>
              <a:ahLst/>
              <a:cxnLst/>
              <a:rect l="l" t="t" r="r" b="b"/>
              <a:pathLst>
                <a:path w="4958" h="8519" extrusionOk="0">
                  <a:moveTo>
                    <a:pt x="1" y="1"/>
                  </a:moveTo>
                  <a:lnTo>
                    <a:pt x="1" y="1"/>
                  </a:lnTo>
                  <a:cubicBezTo>
                    <a:pt x="1720" y="2738"/>
                    <a:pt x="3048" y="5726"/>
                    <a:pt x="4694" y="8518"/>
                  </a:cubicBezTo>
                  <a:cubicBezTo>
                    <a:pt x="4790" y="8473"/>
                    <a:pt x="4876" y="8418"/>
                    <a:pt x="4958" y="8350"/>
                  </a:cubicBezTo>
                  <a:cubicBezTo>
                    <a:pt x="3575" y="6013"/>
                    <a:pt x="2416" y="3534"/>
                    <a:pt x="1065" y="1178"/>
                  </a:cubicBezTo>
                  <a:cubicBezTo>
                    <a:pt x="1038" y="1197"/>
                    <a:pt x="1011" y="1215"/>
                    <a:pt x="983" y="1238"/>
                  </a:cubicBezTo>
                  <a:cubicBezTo>
                    <a:pt x="956" y="1092"/>
                    <a:pt x="915" y="951"/>
                    <a:pt x="856" y="815"/>
                  </a:cubicBezTo>
                  <a:cubicBezTo>
                    <a:pt x="774" y="678"/>
                    <a:pt x="692" y="542"/>
                    <a:pt x="610" y="401"/>
                  </a:cubicBezTo>
                  <a:cubicBezTo>
                    <a:pt x="515" y="283"/>
                    <a:pt x="401" y="183"/>
                    <a:pt x="269" y="105"/>
                  </a:cubicBezTo>
                  <a:cubicBezTo>
                    <a:pt x="187" y="55"/>
                    <a:pt x="96" y="23"/>
                    <a:pt x="1" y="1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9"/>
            <p:cNvSpPr/>
            <p:nvPr/>
          </p:nvSpPr>
          <p:spPr>
            <a:xfrm>
              <a:off x="5523317" y="371500"/>
              <a:ext cx="1013588" cy="1551141"/>
            </a:xfrm>
            <a:custGeom>
              <a:avLst/>
              <a:gdLst/>
              <a:ahLst/>
              <a:cxnLst/>
              <a:rect l="l" t="t" r="r" b="b"/>
              <a:pathLst>
                <a:path w="7431" h="11372" extrusionOk="0">
                  <a:moveTo>
                    <a:pt x="135" y="0"/>
                  </a:moveTo>
                  <a:cubicBezTo>
                    <a:pt x="90" y="0"/>
                    <a:pt x="45" y="4"/>
                    <a:pt x="0" y="7"/>
                  </a:cubicBezTo>
                  <a:cubicBezTo>
                    <a:pt x="2106" y="3786"/>
                    <a:pt x="4425" y="7447"/>
                    <a:pt x="6958" y="10957"/>
                  </a:cubicBezTo>
                  <a:cubicBezTo>
                    <a:pt x="7058" y="11094"/>
                    <a:pt x="7158" y="11230"/>
                    <a:pt x="7258" y="11371"/>
                  </a:cubicBezTo>
                  <a:cubicBezTo>
                    <a:pt x="7326" y="11276"/>
                    <a:pt x="7385" y="11180"/>
                    <a:pt x="7431" y="11071"/>
                  </a:cubicBezTo>
                  <a:cubicBezTo>
                    <a:pt x="5184" y="7979"/>
                    <a:pt x="3097" y="4768"/>
                    <a:pt x="1182" y="1458"/>
                  </a:cubicBezTo>
                  <a:cubicBezTo>
                    <a:pt x="910" y="980"/>
                    <a:pt x="637" y="503"/>
                    <a:pt x="368" y="21"/>
                  </a:cubicBezTo>
                  <a:cubicBezTo>
                    <a:pt x="309" y="11"/>
                    <a:pt x="250" y="2"/>
                    <a:pt x="191" y="2"/>
                  </a:cubicBezTo>
                  <a:cubicBezTo>
                    <a:pt x="172" y="1"/>
                    <a:pt x="154" y="0"/>
                    <a:pt x="135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9"/>
            <p:cNvSpPr/>
            <p:nvPr/>
          </p:nvSpPr>
          <p:spPr>
            <a:xfrm>
              <a:off x="5288164" y="420740"/>
              <a:ext cx="1112342" cy="1781657"/>
            </a:xfrm>
            <a:custGeom>
              <a:avLst/>
              <a:gdLst/>
              <a:ahLst/>
              <a:cxnLst/>
              <a:rect l="l" t="t" r="r" b="b"/>
              <a:pathLst>
                <a:path w="8155" h="13062" extrusionOk="0">
                  <a:moveTo>
                    <a:pt x="1" y="1"/>
                  </a:moveTo>
                  <a:lnTo>
                    <a:pt x="1" y="1"/>
                  </a:lnTo>
                  <a:cubicBezTo>
                    <a:pt x="1856" y="4057"/>
                    <a:pt x="4139" y="7918"/>
                    <a:pt x="6826" y="11483"/>
                  </a:cubicBezTo>
                  <a:cubicBezTo>
                    <a:pt x="7231" y="12015"/>
                    <a:pt x="7641" y="12538"/>
                    <a:pt x="8059" y="13061"/>
                  </a:cubicBezTo>
                  <a:cubicBezTo>
                    <a:pt x="8109" y="12938"/>
                    <a:pt x="8141" y="12807"/>
                    <a:pt x="8154" y="12675"/>
                  </a:cubicBezTo>
                  <a:cubicBezTo>
                    <a:pt x="5426" y="9259"/>
                    <a:pt x="3066" y="5558"/>
                    <a:pt x="1124" y="1642"/>
                  </a:cubicBezTo>
                  <a:cubicBezTo>
                    <a:pt x="892" y="1174"/>
                    <a:pt x="669" y="701"/>
                    <a:pt x="446" y="228"/>
                  </a:cubicBezTo>
                  <a:cubicBezTo>
                    <a:pt x="396" y="273"/>
                    <a:pt x="342" y="319"/>
                    <a:pt x="292" y="369"/>
                  </a:cubicBezTo>
                  <a:cubicBezTo>
                    <a:pt x="219" y="228"/>
                    <a:pt x="119" y="105"/>
                    <a:pt x="1" y="1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9"/>
            <p:cNvSpPr/>
            <p:nvPr/>
          </p:nvSpPr>
          <p:spPr>
            <a:xfrm>
              <a:off x="5020139" y="403417"/>
              <a:ext cx="1130347" cy="2045864"/>
            </a:xfrm>
            <a:custGeom>
              <a:avLst/>
              <a:gdLst/>
              <a:ahLst/>
              <a:cxnLst/>
              <a:rect l="l" t="t" r="r" b="b"/>
              <a:pathLst>
                <a:path w="8287" h="14999" extrusionOk="0">
                  <a:moveTo>
                    <a:pt x="247" y="0"/>
                  </a:moveTo>
                  <a:cubicBezTo>
                    <a:pt x="156" y="64"/>
                    <a:pt x="74" y="132"/>
                    <a:pt x="1" y="214"/>
                  </a:cubicBezTo>
                  <a:cubicBezTo>
                    <a:pt x="997" y="2156"/>
                    <a:pt x="2002" y="4093"/>
                    <a:pt x="3025" y="6026"/>
                  </a:cubicBezTo>
                  <a:cubicBezTo>
                    <a:pt x="4330" y="8500"/>
                    <a:pt x="5626" y="10983"/>
                    <a:pt x="7082" y="13375"/>
                  </a:cubicBezTo>
                  <a:cubicBezTo>
                    <a:pt x="7423" y="13934"/>
                    <a:pt x="7773" y="14489"/>
                    <a:pt x="8178" y="14998"/>
                  </a:cubicBezTo>
                  <a:cubicBezTo>
                    <a:pt x="8232" y="14880"/>
                    <a:pt x="8269" y="14757"/>
                    <a:pt x="8287" y="14630"/>
                  </a:cubicBezTo>
                  <a:cubicBezTo>
                    <a:pt x="7964" y="14198"/>
                    <a:pt x="7673" y="13739"/>
                    <a:pt x="7391" y="13279"/>
                  </a:cubicBezTo>
                  <a:cubicBezTo>
                    <a:pt x="6681" y="12110"/>
                    <a:pt x="6008" y="10919"/>
                    <a:pt x="5353" y="9714"/>
                  </a:cubicBezTo>
                  <a:cubicBezTo>
                    <a:pt x="4053" y="7336"/>
                    <a:pt x="2793" y="4930"/>
                    <a:pt x="1547" y="2524"/>
                  </a:cubicBezTo>
                  <a:cubicBezTo>
                    <a:pt x="1111" y="1683"/>
                    <a:pt x="679" y="842"/>
                    <a:pt x="24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9"/>
            <p:cNvSpPr/>
            <p:nvPr/>
          </p:nvSpPr>
          <p:spPr>
            <a:xfrm>
              <a:off x="4747204" y="480892"/>
              <a:ext cx="1197319" cy="2052138"/>
            </a:xfrm>
            <a:custGeom>
              <a:avLst/>
              <a:gdLst/>
              <a:ahLst/>
              <a:cxnLst/>
              <a:rect l="l" t="t" r="r" b="b"/>
              <a:pathLst>
                <a:path w="8778" h="15045" extrusionOk="0">
                  <a:moveTo>
                    <a:pt x="342" y="1"/>
                  </a:moveTo>
                  <a:cubicBezTo>
                    <a:pt x="242" y="1"/>
                    <a:pt x="128" y="14"/>
                    <a:pt x="1" y="46"/>
                  </a:cubicBezTo>
                  <a:cubicBezTo>
                    <a:pt x="2675" y="4507"/>
                    <a:pt x="4776" y="9291"/>
                    <a:pt x="7532" y="13707"/>
                  </a:cubicBezTo>
                  <a:cubicBezTo>
                    <a:pt x="7736" y="14035"/>
                    <a:pt x="7946" y="14362"/>
                    <a:pt x="8159" y="14685"/>
                  </a:cubicBezTo>
                  <a:cubicBezTo>
                    <a:pt x="8159" y="14658"/>
                    <a:pt x="8155" y="14630"/>
                    <a:pt x="8150" y="14603"/>
                  </a:cubicBezTo>
                  <a:lnTo>
                    <a:pt x="8150" y="14603"/>
                  </a:lnTo>
                  <a:cubicBezTo>
                    <a:pt x="8300" y="14817"/>
                    <a:pt x="8528" y="14967"/>
                    <a:pt x="8778" y="15044"/>
                  </a:cubicBezTo>
                  <a:cubicBezTo>
                    <a:pt x="6154" y="11165"/>
                    <a:pt x="4162" y="6890"/>
                    <a:pt x="1929" y="2784"/>
                  </a:cubicBezTo>
                  <a:cubicBezTo>
                    <a:pt x="1415" y="1847"/>
                    <a:pt x="892" y="919"/>
                    <a:pt x="342" y="1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9"/>
            <p:cNvSpPr/>
            <p:nvPr/>
          </p:nvSpPr>
          <p:spPr>
            <a:xfrm>
              <a:off x="4616943" y="583329"/>
              <a:ext cx="1043596" cy="2052684"/>
            </a:xfrm>
            <a:custGeom>
              <a:avLst/>
              <a:gdLst/>
              <a:ahLst/>
              <a:cxnLst/>
              <a:rect l="l" t="t" r="r" b="b"/>
              <a:pathLst>
                <a:path w="7651" h="15049" extrusionOk="0">
                  <a:moveTo>
                    <a:pt x="83" y="0"/>
                  </a:moveTo>
                  <a:cubicBezTo>
                    <a:pt x="10" y="168"/>
                    <a:pt x="1" y="382"/>
                    <a:pt x="33" y="600"/>
                  </a:cubicBezTo>
                  <a:cubicBezTo>
                    <a:pt x="1261" y="3047"/>
                    <a:pt x="2493" y="5494"/>
                    <a:pt x="3721" y="7940"/>
                  </a:cubicBezTo>
                  <a:cubicBezTo>
                    <a:pt x="4890" y="10264"/>
                    <a:pt x="5999" y="12638"/>
                    <a:pt x="7232" y="14934"/>
                  </a:cubicBezTo>
                  <a:cubicBezTo>
                    <a:pt x="7368" y="14989"/>
                    <a:pt x="7509" y="15030"/>
                    <a:pt x="7650" y="15048"/>
                  </a:cubicBezTo>
                  <a:cubicBezTo>
                    <a:pt x="6359" y="12665"/>
                    <a:pt x="5208" y="10200"/>
                    <a:pt x="3994" y="7781"/>
                  </a:cubicBezTo>
                  <a:cubicBezTo>
                    <a:pt x="2689" y="5184"/>
                    <a:pt x="1383" y="2592"/>
                    <a:pt x="83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9"/>
            <p:cNvSpPr/>
            <p:nvPr/>
          </p:nvSpPr>
          <p:spPr>
            <a:xfrm>
              <a:off x="4396248" y="760649"/>
              <a:ext cx="1039641" cy="1915602"/>
            </a:xfrm>
            <a:custGeom>
              <a:avLst/>
              <a:gdLst/>
              <a:ahLst/>
              <a:cxnLst/>
              <a:rect l="l" t="t" r="r" b="b"/>
              <a:pathLst>
                <a:path w="7622" h="14044" extrusionOk="0">
                  <a:moveTo>
                    <a:pt x="232" y="1"/>
                  </a:moveTo>
                  <a:cubicBezTo>
                    <a:pt x="150" y="60"/>
                    <a:pt x="77" y="128"/>
                    <a:pt x="14" y="205"/>
                  </a:cubicBezTo>
                  <a:cubicBezTo>
                    <a:pt x="9" y="214"/>
                    <a:pt x="5" y="224"/>
                    <a:pt x="0" y="228"/>
                  </a:cubicBezTo>
                  <a:cubicBezTo>
                    <a:pt x="1519" y="2797"/>
                    <a:pt x="2965" y="5408"/>
                    <a:pt x="4325" y="8064"/>
                  </a:cubicBezTo>
                  <a:cubicBezTo>
                    <a:pt x="5330" y="10033"/>
                    <a:pt x="6189" y="12147"/>
                    <a:pt x="7367" y="14044"/>
                  </a:cubicBezTo>
                  <a:cubicBezTo>
                    <a:pt x="7458" y="13985"/>
                    <a:pt x="7545" y="13916"/>
                    <a:pt x="7622" y="13839"/>
                  </a:cubicBezTo>
                  <a:cubicBezTo>
                    <a:pt x="7231" y="13189"/>
                    <a:pt x="6876" y="12516"/>
                    <a:pt x="6540" y="11838"/>
                  </a:cubicBezTo>
                  <a:cubicBezTo>
                    <a:pt x="5866" y="10483"/>
                    <a:pt x="5216" y="9119"/>
                    <a:pt x="4529" y="7773"/>
                  </a:cubicBezTo>
                  <a:cubicBezTo>
                    <a:pt x="3174" y="5139"/>
                    <a:pt x="1742" y="2547"/>
                    <a:pt x="232" y="1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9"/>
            <p:cNvSpPr/>
            <p:nvPr/>
          </p:nvSpPr>
          <p:spPr>
            <a:xfrm>
              <a:off x="4369514" y="1075733"/>
              <a:ext cx="933112" cy="1638982"/>
            </a:xfrm>
            <a:custGeom>
              <a:avLst/>
              <a:gdLst/>
              <a:ahLst/>
              <a:cxnLst/>
              <a:rect l="l" t="t" r="r" b="b"/>
              <a:pathLst>
                <a:path w="6841" h="12016" extrusionOk="0">
                  <a:moveTo>
                    <a:pt x="301" y="1"/>
                  </a:moveTo>
                  <a:cubicBezTo>
                    <a:pt x="201" y="33"/>
                    <a:pt x="101" y="65"/>
                    <a:pt x="0" y="101"/>
                  </a:cubicBezTo>
                  <a:cubicBezTo>
                    <a:pt x="1906" y="4203"/>
                    <a:pt x="4066" y="8177"/>
                    <a:pt x="6472" y="12006"/>
                  </a:cubicBezTo>
                  <a:cubicBezTo>
                    <a:pt x="6481" y="12006"/>
                    <a:pt x="6485" y="12006"/>
                    <a:pt x="6494" y="12011"/>
                  </a:cubicBezTo>
                  <a:cubicBezTo>
                    <a:pt x="6536" y="12014"/>
                    <a:pt x="6578" y="12016"/>
                    <a:pt x="6619" y="12016"/>
                  </a:cubicBezTo>
                  <a:cubicBezTo>
                    <a:pt x="6693" y="12016"/>
                    <a:pt x="6767" y="12011"/>
                    <a:pt x="6840" y="12002"/>
                  </a:cubicBezTo>
                  <a:cubicBezTo>
                    <a:pt x="4412" y="8146"/>
                    <a:pt x="2224" y="4135"/>
                    <a:pt x="301" y="1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9"/>
            <p:cNvSpPr/>
            <p:nvPr/>
          </p:nvSpPr>
          <p:spPr>
            <a:xfrm>
              <a:off x="4326139" y="1488888"/>
              <a:ext cx="605480" cy="1075650"/>
            </a:xfrm>
            <a:custGeom>
              <a:avLst/>
              <a:gdLst/>
              <a:ahLst/>
              <a:cxnLst/>
              <a:rect l="l" t="t" r="r" b="b"/>
              <a:pathLst>
                <a:path w="4439" h="7886" extrusionOk="0">
                  <a:moveTo>
                    <a:pt x="328" y="1"/>
                  </a:moveTo>
                  <a:cubicBezTo>
                    <a:pt x="214" y="1"/>
                    <a:pt x="105" y="23"/>
                    <a:pt x="0" y="55"/>
                  </a:cubicBezTo>
                  <a:cubicBezTo>
                    <a:pt x="1346" y="2665"/>
                    <a:pt x="2701" y="5271"/>
                    <a:pt x="4075" y="7863"/>
                  </a:cubicBezTo>
                  <a:cubicBezTo>
                    <a:pt x="4159" y="7879"/>
                    <a:pt x="4243" y="7886"/>
                    <a:pt x="4325" y="7886"/>
                  </a:cubicBezTo>
                  <a:cubicBezTo>
                    <a:pt x="4363" y="7886"/>
                    <a:pt x="4401" y="7884"/>
                    <a:pt x="4439" y="7882"/>
                  </a:cubicBezTo>
                  <a:cubicBezTo>
                    <a:pt x="3056" y="5262"/>
                    <a:pt x="1683" y="2634"/>
                    <a:pt x="328" y="1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9"/>
            <p:cNvSpPr/>
            <p:nvPr/>
          </p:nvSpPr>
          <p:spPr>
            <a:xfrm>
              <a:off x="4231751" y="1227137"/>
              <a:ext cx="137218" cy="259433"/>
            </a:xfrm>
            <a:custGeom>
              <a:avLst/>
              <a:gdLst/>
              <a:ahLst/>
              <a:cxnLst/>
              <a:rect l="l" t="t" r="r" b="b"/>
              <a:pathLst>
                <a:path w="1006" h="1902" extrusionOk="0">
                  <a:moveTo>
                    <a:pt x="28" y="0"/>
                  </a:moveTo>
                  <a:lnTo>
                    <a:pt x="28" y="0"/>
                  </a:lnTo>
                  <a:cubicBezTo>
                    <a:pt x="1" y="228"/>
                    <a:pt x="51" y="378"/>
                    <a:pt x="74" y="523"/>
                  </a:cubicBezTo>
                  <a:cubicBezTo>
                    <a:pt x="156" y="1110"/>
                    <a:pt x="574" y="1501"/>
                    <a:pt x="1006" y="1901"/>
                  </a:cubicBezTo>
                  <a:cubicBezTo>
                    <a:pt x="678" y="1269"/>
                    <a:pt x="351" y="637"/>
                    <a:pt x="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9"/>
            <p:cNvSpPr/>
            <p:nvPr/>
          </p:nvSpPr>
          <p:spPr>
            <a:xfrm>
              <a:off x="4185375" y="355950"/>
              <a:ext cx="2444561" cy="2372951"/>
            </a:xfrm>
            <a:custGeom>
              <a:avLst/>
              <a:gdLst/>
              <a:ahLst/>
              <a:cxnLst/>
              <a:rect l="l" t="t" r="r" b="b"/>
              <a:pathLst>
                <a:path w="17922" h="17397" extrusionOk="0">
                  <a:moveTo>
                    <a:pt x="9941" y="216"/>
                  </a:moveTo>
                  <a:cubicBezTo>
                    <a:pt x="10514" y="221"/>
                    <a:pt x="11087" y="607"/>
                    <a:pt x="11155" y="1203"/>
                  </a:cubicBezTo>
                  <a:cubicBezTo>
                    <a:pt x="11162" y="1257"/>
                    <a:pt x="11215" y="1307"/>
                    <a:pt x="11268" y="1307"/>
                  </a:cubicBezTo>
                  <a:cubicBezTo>
                    <a:pt x="11291" y="1307"/>
                    <a:pt x="11313" y="1298"/>
                    <a:pt x="11333" y="1276"/>
                  </a:cubicBezTo>
                  <a:cubicBezTo>
                    <a:pt x="11498" y="1074"/>
                    <a:pt x="11740" y="975"/>
                    <a:pt x="11986" y="975"/>
                  </a:cubicBezTo>
                  <a:cubicBezTo>
                    <a:pt x="12145" y="975"/>
                    <a:pt x="12307" y="1017"/>
                    <a:pt x="12451" y="1099"/>
                  </a:cubicBezTo>
                  <a:cubicBezTo>
                    <a:pt x="12838" y="1321"/>
                    <a:pt x="13024" y="1753"/>
                    <a:pt x="13115" y="2167"/>
                  </a:cubicBezTo>
                  <a:cubicBezTo>
                    <a:pt x="13125" y="2214"/>
                    <a:pt x="13173" y="2245"/>
                    <a:pt x="13218" y="2245"/>
                  </a:cubicBezTo>
                  <a:cubicBezTo>
                    <a:pt x="13235" y="2245"/>
                    <a:pt x="13252" y="2241"/>
                    <a:pt x="13265" y="2231"/>
                  </a:cubicBezTo>
                  <a:cubicBezTo>
                    <a:pt x="13555" y="2023"/>
                    <a:pt x="13910" y="1914"/>
                    <a:pt x="14262" y="1914"/>
                  </a:cubicBezTo>
                  <a:cubicBezTo>
                    <a:pt x="14657" y="1914"/>
                    <a:pt x="15048" y="2050"/>
                    <a:pt x="15344" y="2336"/>
                  </a:cubicBezTo>
                  <a:cubicBezTo>
                    <a:pt x="15903" y="2877"/>
                    <a:pt x="15944" y="3782"/>
                    <a:pt x="15521" y="4409"/>
                  </a:cubicBezTo>
                  <a:cubicBezTo>
                    <a:pt x="15481" y="4471"/>
                    <a:pt x="15532" y="4564"/>
                    <a:pt x="15602" y="4564"/>
                  </a:cubicBezTo>
                  <a:cubicBezTo>
                    <a:pt x="15604" y="4564"/>
                    <a:pt x="15606" y="4564"/>
                    <a:pt x="15607" y="4564"/>
                  </a:cubicBezTo>
                  <a:cubicBezTo>
                    <a:pt x="15629" y="4563"/>
                    <a:pt x="15651" y="4562"/>
                    <a:pt x="15672" y="4562"/>
                  </a:cubicBezTo>
                  <a:cubicBezTo>
                    <a:pt x="16187" y="4562"/>
                    <a:pt x="16637" y="4921"/>
                    <a:pt x="16785" y="5414"/>
                  </a:cubicBezTo>
                  <a:cubicBezTo>
                    <a:pt x="16949" y="5946"/>
                    <a:pt x="16758" y="6506"/>
                    <a:pt x="16467" y="6956"/>
                  </a:cubicBezTo>
                  <a:cubicBezTo>
                    <a:pt x="16430" y="7006"/>
                    <a:pt x="16462" y="7097"/>
                    <a:pt x="16526" y="7106"/>
                  </a:cubicBezTo>
                  <a:cubicBezTo>
                    <a:pt x="17758" y="7311"/>
                    <a:pt x="17922" y="8993"/>
                    <a:pt x="16721" y="9389"/>
                  </a:cubicBezTo>
                  <a:cubicBezTo>
                    <a:pt x="16658" y="9412"/>
                    <a:pt x="16612" y="9512"/>
                    <a:pt x="16676" y="9562"/>
                  </a:cubicBezTo>
                  <a:cubicBezTo>
                    <a:pt x="17667" y="10339"/>
                    <a:pt x="17208" y="11904"/>
                    <a:pt x="15935" y="11972"/>
                  </a:cubicBezTo>
                  <a:cubicBezTo>
                    <a:pt x="15866" y="11976"/>
                    <a:pt x="15794" y="12058"/>
                    <a:pt x="15844" y="12127"/>
                  </a:cubicBezTo>
                  <a:cubicBezTo>
                    <a:pt x="16562" y="13070"/>
                    <a:pt x="15852" y="14290"/>
                    <a:pt x="14814" y="14290"/>
                  </a:cubicBezTo>
                  <a:cubicBezTo>
                    <a:pt x="14656" y="14290"/>
                    <a:pt x="14490" y="14262"/>
                    <a:pt x="14320" y="14200"/>
                  </a:cubicBezTo>
                  <a:cubicBezTo>
                    <a:pt x="14308" y="14195"/>
                    <a:pt x="14297" y="14193"/>
                    <a:pt x="14286" y="14193"/>
                  </a:cubicBezTo>
                  <a:cubicBezTo>
                    <a:pt x="14215" y="14193"/>
                    <a:pt x="14175" y="14287"/>
                    <a:pt x="14207" y="14350"/>
                  </a:cubicBezTo>
                  <a:cubicBezTo>
                    <a:pt x="14429" y="14841"/>
                    <a:pt x="14279" y="15478"/>
                    <a:pt x="13802" y="15769"/>
                  </a:cubicBezTo>
                  <a:cubicBezTo>
                    <a:pt x="13640" y="15867"/>
                    <a:pt x="13458" y="15913"/>
                    <a:pt x="13276" y="15913"/>
                  </a:cubicBezTo>
                  <a:cubicBezTo>
                    <a:pt x="12927" y="15913"/>
                    <a:pt x="12576" y="15746"/>
                    <a:pt x="12360" y="15464"/>
                  </a:cubicBezTo>
                  <a:cubicBezTo>
                    <a:pt x="12338" y="15436"/>
                    <a:pt x="12299" y="15421"/>
                    <a:pt x="12263" y="15421"/>
                  </a:cubicBezTo>
                  <a:cubicBezTo>
                    <a:pt x="12210" y="15421"/>
                    <a:pt x="12161" y="15452"/>
                    <a:pt x="12169" y="15519"/>
                  </a:cubicBezTo>
                  <a:cubicBezTo>
                    <a:pt x="12228" y="16092"/>
                    <a:pt x="11755" y="16556"/>
                    <a:pt x="11205" y="16620"/>
                  </a:cubicBezTo>
                  <a:cubicBezTo>
                    <a:pt x="11150" y="16626"/>
                    <a:pt x="11095" y="16629"/>
                    <a:pt x="11040" y="16629"/>
                  </a:cubicBezTo>
                  <a:cubicBezTo>
                    <a:pt x="10531" y="16629"/>
                    <a:pt x="10063" y="16354"/>
                    <a:pt x="9673" y="16042"/>
                  </a:cubicBezTo>
                  <a:cubicBezTo>
                    <a:pt x="9650" y="16023"/>
                    <a:pt x="9625" y="16014"/>
                    <a:pt x="9600" y="16014"/>
                  </a:cubicBezTo>
                  <a:cubicBezTo>
                    <a:pt x="9560" y="16014"/>
                    <a:pt x="9521" y="16039"/>
                    <a:pt x="9504" y="16087"/>
                  </a:cubicBezTo>
                  <a:cubicBezTo>
                    <a:pt x="9288" y="16720"/>
                    <a:pt x="8679" y="17186"/>
                    <a:pt x="8003" y="17186"/>
                  </a:cubicBezTo>
                  <a:cubicBezTo>
                    <a:pt x="7955" y="17186"/>
                    <a:pt x="7907" y="17184"/>
                    <a:pt x="7858" y="17179"/>
                  </a:cubicBezTo>
                  <a:cubicBezTo>
                    <a:pt x="7135" y="17106"/>
                    <a:pt x="6558" y="16492"/>
                    <a:pt x="6467" y="15778"/>
                  </a:cubicBezTo>
                  <a:cubicBezTo>
                    <a:pt x="6460" y="15722"/>
                    <a:pt x="6414" y="15679"/>
                    <a:pt x="6363" y="15679"/>
                  </a:cubicBezTo>
                  <a:cubicBezTo>
                    <a:pt x="6340" y="15679"/>
                    <a:pt x="6315" y="15688"/>
                    <a:pt x="6294" y="15710"/>
                  </a:cubicBezTo>
                  <a:cubicBezTo>
                    <a:pt x="6021" y="15967"/>
                    <a:pt x="5705" y="16078"/>
                    <a:pt x="5399" y="16078"/>
                  </a:cubicBezTo>
                  <a:cubicBezTo>
                    <a:pt x="4604" y="16078"/>
                    <a:pt x="3877" y="15324"/>
                    <a:pt x="4143" y="14391"/>
                  </a:cubicBezTo>
                  <a:cubicBezTo>
                    <a:pt x="4158" y="14333"/>
                    <a:pt x="4111" y="14262"/>
                    <a:pt x="4049" y="14262"/>
                  </a:cubicBezTo>
                  <a:cubicBezTo>
                    <a:pt x="4038" y="14262"/>
                    <a:pt x="4027" y="14264"/>
                    <a:pt x="4015" y="14268"/>
                  </a:cubicBezTo>
                  <a:cubicBezTo>
                    <a:pt x="3886" y="14319"/>
                    <a:pt x="3759" y="14342"/>
                    <a:pt x="3639" y="14342"/>
                  </a:cubicBezTo>
                  <a:cubicBezTo>
                    <a:pt x="2929" y="14342"/>
                    <a:pt x="2435" y="13539"/>
                    <a:pt x="2901" y="12859"/>
                  </a:cubicBezTo>
                  <a:cubicBezTo>
                    <a:pt x="2951" y="12788"/>
                    <a:pt x="2883" y="12706"/>
                    <a:pt x="2809" y="12706"/>
                  </a:cubicBezTo>
                  <a:cubicBezTo>
                    <a:pt x="2802" y="12706"/>
                    <a:pt x="2795" y="12707"/>
                    <a:pt x="2788" y="12709"/>
                  </a:cubicBezTo>
                  <a:cubicBezTo>
                    <a:pt x="2686" y="12730"/>
                    <a:pt x="2582" y="12741"/>
                    <a:pt x="2478" y="12741"/>
                  </a:cubicBezTo>
                  <a:cubicBezTo>
                    <a:pt x="1950" y="12741"/>
                    <a:pt x="1417" y="12466"/>
                    <a:pt x="1223" y="11949"/>
                  </a:cubicBezTo>
                  <a:cubicBezTo>
                    <a:pt x="1023" y="11399"/>
                    <a:pt x="1373" y="10817"/>
                    <a:pt x="1901" y="10576"/>
                  </a:cubicBezTo>
                  <a:cubicBezTo>
                    <a:pt x="1998" y="10534"/>
                    <a:pt x="1864" y="10335"/>
                    <a:pt x="1757" y="10335"/>
                  </a:cubicBezTo>
                  <a:cubicBezTo>
                    <a:pt x="1749" y="10335"/>
                    <a:pt x="1740" y="10337"/>
                    <a:pt x="1732" y="10339"/>
                  </a:cubicBezTo>
                  <a:cubicBezTo>
                    <a:pt x="1619" y="10380"/>
                    <a:pt x="1501" y="10399"/>
                    <a:pt x="1384" y="10399"/>
                  </a:cubicBezTo>
                  <a:cubicBezTo>
                    <a:pt x="972" y="10399"/>
                    <a:pt x="567" y="10162"/>
                    <a:pt x="405" y="9762"/>
                  </a:cubicBezTo>
                  <a:cubicBezTo>
                    <a:pt x="150" y="9116"/>
                    <a:pt x="714" y="8434"/>
                    <a:pt x="1369" y="8411"/>
                  </a:cubicBezTo>
                  <a:cubicBezTo>
                    <a:pt x="1451" y="8407"/>
                    <a:pt x="1510" y="8297"/>
                    <a:pt x="1441" y="8238"/>
                  </a:cubicBezTo>
                  <a:cubicBezTo>
                    <a:pt x="918" y="7752"/>
                    <a:pt x="395" y="7183"/>
                    <a:pt x="473" y="6415"/>
                  </a:cubicBezTo>
                  <a:cubicBezTo>
                    <a:pt x="550" y="5655"/>
                    <a:pt x="1423" y="5442"/>
                    <a:pt x="2042" y="5269"/>
                  </a:cubicBezTo>
                  <a:cubicBezTo>
                    <a:pt x="2124" y="5246"/>
                    <a:pt x="2146" y="5123"/>
                    <a:pt x="2069" y="5082"/>
                  </a:cubicBezTo>
                  <a:cubicBezTo>
                    <a:pt x="1451" y="4755"/>
                    <a:pt x="1196" y="3895"/>
                    <a:pt x="1591" y="3300"/>
                  </a:cubicBezTo>
                  <a:cubicBezTo>
                    <a:pt x="1812" y="2973"/>
                    <a:pt x="2177" y="2822"/>
                    <a:pt x="2547" y="2822"/>
                  </a:cubicBezTo>
                  <a:cubicBezTo>
                    <a:pt x="2915" y="2822"/>
                    <a:pt x="3288" y="2970"/>
                    <a:pt x="3529" y="3244"/>
                  </a:cubicBezTo>
                  <a:lnTo>
                    <a:pt x="3529" y="3244"/>
                  </a:lnTo>
                  <a:cubicBezTo>
                    <a:pt x="3532" y="3248"/>
                    <a:pt x="3535" y="3251"/>
                    <a:pt x="3538" y="3254"/>
                  </a:cubicBezTo>
                  <a:cubicBezTo>
                    <a:pt x="3558" y="3278"/>
                    <a:pt x="3582" y="3288"/>
                    <a:pt x="3605" y="3288"/>
                  </a:cubicBezTo>
                  <a:cubicBezTo>
                    <a:pt x="3679" y="3288"/>
                    <a:pt x="3746" y="3185"/>
                    <a:pt x="3683" y="3109"/>
                  </a:cubicBezTo>
                  <a:cubicBezTo>
                    <a:pt x="3680" y="3104"/>
                    <a:pt x="3676" y="3100"/>
                    <a:pt x="3672" y="3095"/>
                  </a:cubicBezTo>
                  <a:lnTo>
                    <a:pt x="3672" y="3095"/>
                  </a:lnTo>
                  <a:cubicBezTo>
                    <a:pt x="3182" y="2531"/>
                    <a:pt x="3116" y="1659"/>
                    <a:pt x="3779" y="1203"/>
                  </a:cubicBezTo>
                  <a:cubicBezTo>
                    <a:pt x="3981" y="1066"/>
                    <a:pt x="4178" y="1010"/>
                    <a:pt x="4370" y="1010"/>
                  </a:cubicBezTo>
                  <a:cubicBezTo>
                    <a:pt x="4836" y="1010"/>
                    <a:pt x="5267" y="1342"/>
                    <a:pt x="5657" y="1635"/>
                  </a:cubicBezTo>
                  <a:cubicBezTo>
                    <a:pt x="5675" y="1649"/>
                    <a:pt x="5693" y="1654"/>
                    <a:pt x="5710" y="1654"/>
                  </a:cubicBezTo>
                  <a:cubicBezTo>
                    <a:pt x="5746" y="1654"/>
                    <a:pt x="5776" y="1628"/>
                    <a:pt x="5792" y="1593"/>
                  </a:cubicBezTo>
                  <a:lnTo>
                    <a:pt x="5792" y="1593"/>
                  </a:lnTo>
                  <a:cubicBezTo>
                    <a:pt x="5825" y="1580"/>
                    <a:pt x="5851" y="1550"/>
                    <a:pt x="5853" y="1503"/>
                  </a:cubicBezTo>
                  <a:cubicBezTo>
                    <a:pt x="5883" y="704"/>
                    <a:pt x="6517" y="233"/>
                    <a:pt x="7163" y="233"/>
                  </a:cubicBezTo>
                  <a:cubicBezTo>
                    <a:pt x="7591" y="233"/>
                    <a:pt x="8024" y="439"/>
                    <a:pt x="8290" y="894"/>
                  </a:cubicBezTo>
                  <a:cubicBezTo>
                    <a:pt x="8308" y="927"/>
                    <a:pt x="8341" y="943"/>
                    <a:pt x="8375" y="943"/>
                  </a:cubicBezTo>
                  <a:cubicBezTo>
                    <a:pt x="8402" y="943"/>
                    <a:pt x="8429" y="932"/>
                    <a:pt x="8449" y="912"/>
                  </a:cubicBezTo>
                  <a:cubicBezTo>
                    <a:pt x="8859" y="539"/>
                    <a:pt x="9368" y="216"/>
                    <a:pt x="9941" y="216"/>
                  </a:cubicBezTo>
                  <a:close/>
                  <a:moveTo>
                    <a:pt x="7124" y="1"/>
                  </a:moveTo>
                  <a:cubicBezTo>
                    <a:pt x="7010" y="1"/>
                    <a:pt x="6895" y="14"/>
                    <a:pt x="6780" y="44"/>
                  </a:cubicBezTo>
                  <a:cubicBezTo>
                    <a:pt x="6158" y="205"/>
                    <a:pt x="5732" y="762"/>
                    <a:pt x="5658" y="1378"/>
                  </a:cubicBezTo>
                  <a:lnTo>
                    <a:pt x="5658" y="1378"/>
                  </a:lnTo>
                  <a:cubicBezTo>
                    <a:pt x="5351" y="1137"/>
                    <a:pt x="5040" y="874"/>
                    <a:pt x="4648" y="821"/>
                  </a:cubicBezTo>
                  <a:cubicBezTo>
                    <a:pt x="4586" y="813"/>
                    <a:pt x="4522" y="809"/>
                    <a:pt x="4458" y="809"/>
                  </a:cubicBezTo>
                  <a:cubicBezTo>
                    <a:pt x="4127" y="809"/>
                    <a:pt x="3778" y="918"/>
                    <a:pt x="3538" y="1135"/>
                  </a:cubicBezTo>
                  <a:cubicBezTo>
                    <a:pt x="3220" y="1426"/>
                    <a:pt x="3047" y="1726"/>
                    <a:pt x="3083" y="2163"/>
                  </a:cubicBezTo>
                  <a:cubicBezTo>
                    <a:pt x="3100" y="2369"/>
                    <a:pt x="3151" y="2576"/>
                    <a:pt x="3234" y="2768"/>
                  </a:cubicBezTo>
                  <a:lnTo>
                    <a:pt x="3234" y="2768"/>
                  </a:lnTo>
                  <a:cubicBezTo>
                    <a:pt x="3025" y="2669"/>
                    <a:pt x="2794" y="2617"/>
                    <a:pt x="2563" y="2617"/>
                  </a:cubicBezTo>
                  <a:cubicBezTo>
                    <a:pt x="2150" y="2617"/>
                    <a:pt x="1740" y="2781"/>
                    <a:pt x="1473" y="3122"/>
                  </a:cubicBezTo>
                  <a:cubicBezTo>
                    <a:pt x="990" y="3741"/>
                    <a:pt x="1178" y="4671"/>
                    <a:pt x="1771" y="5134"/>
                  </a:cubicBezTo>
                  <a:lnTo>
                    <a:pt x="1771" y="5134"/>
                  </a:lnTo>
                  <a:cubicBezTo>
                    <a:pt x="1130" y="5317"/>
                    <a:pt x="387" y="5593"/>
                    <a:pt x="277" y="6319"/>
                  </a:cubicBezTo>
                  <a:cubicBezTo>
                    <a:pt x="157" y="7104"/>
                    <a:pt x="620" y="7726"/>
                    <a:pt x="1144" y="8236"/>
                  </a:cubicBezTo>
                  <a:lnTo>
                    <a:pt x="1144" y="8236"/>
                  </a:lnTo>
                  <a:cubicBezTo>
                    <a:pt x="510" y="8380"/>
                    <a:pt x="1" y="9016"/>
                    <a:pt x="168" y="9689"/>
                  </a:cubicBezTo>
                  <a:cubicBezTo>
                    <a:pt x="300" y="10234"/>
                    <a:pt x="816" y="10586"/>
                    <a:pt x="1348" y="10604"/>
                  </a:cubicBezTo>
                  <a:lnTo>
                    <a:pt x="1348" y="10604"/>
                  </a:lnTo>
                  <a:cubicBezTo>
                    <a:pt x="986" y="10965"/>
                    <a:pt x="848" y="11535"/>
                    <a:pt x="1032" y="12026"/>
                  </a:cubicBezTo>
                  <a:cubicBezTo>
                    <a:pt x="1260" y="12630"/>
                    <a:pt x="1872" y="12946"/>
                    <a:pt x="2483" y="12946"/>
                  </a:cubicBezTo>
                  <a:cubicBezTo>
                    <a:pt x="2529" y="12946"/>
                    <a:pt x="2574" y="12944"/>
                    <a:pt x="2619" y="12940"/>
                  </a:cubicBezTo>
                  <a:lnTo>
                    <a:pt x="2619" y="12940"/>
                  </a:lnTo>
                  <a:cubicBezTo>
                    <a:pt x="2261" y="13704"/>
                    <a:pt x="2841" y="14550"/>
                    <a:pt x="3631" y="14550"/>
                  </a:cubicBezTo>
                  <a:cubicBezTo>
                    <a:pt x="3719" y="14550"/>
                    <a:pt x="3811" y="14540"/>
                    <a:pt x="3904" y="14517"/>
                  </a:cubicBezTo>
                  <a:lnTo>
                    <a:pt x="3904" y="14517"/>
                  </a:lnTo>
                  <a:cubicBezTo>
                    <a:pt x="3806" y="15117"/>
                    <a:pt x="4050" y="15760"/>
                    <a:pt x="4588" y="16087"/>
                  </a:cubicBezTo>
                  <a:cubicBezTo>
                    <a:pt x="4820" y="16228"/>
                    <a:pt x="5077" y="16293"/>
                    <a:pt x="5335" y="16293"/>
                  </a:cubicBezTo>
                  <a:cubicBezTo>
                    <a:pt x="5676" y="16293"/>
                    <a:pt x="6016" y="16179"/>
                    <a:pt x="6296" y="15974"/>
                  </a:cubicBezTo>
                  <a:lnTo>
                    <a:pt x="6296" y="15974"/>
                  </a:lnTo>
                  <a:cubicBezTo>
                    <a:pt x="6465" y="16701"/>
                    <a:pt x="7065" y="17309"/>
                    <a:pt x="7831" y="17388"/>
                  </a:cubicBezTo>
                  <a:cubicBezTo>
                    <a:pt x="7888" y="17394"/>
                    <a:pt x="7945" y="17397"/>
                    <a:pt x="8001" y="17397"/>
                  </a:cubicBezTo>
                  <a:cubicBezTo>
                    <a:pt x="8716" y="17397"/>
                    <a:pt x="9364" y="16930"/>
                    <a:pt x="9646" y="16281"/>
                  </a:cubicBezTo>
                  <a:lnTo>
                    <a:pt x="9646" y="16281"/>
                  </a:lnTo>
                  <a:cubicBezTo>
                    <a:pt x="10049" y="16587"/>
                    <a:pt x="10537" y="16840"/>
                    <a:pt x="11045" y="16840"/>
                  </a:cubicBezTo>
                  <a:cubicBezTo>
                    <a:pt x="11169" y="16840"/>
                    <a:pt x="11294" y="16825"/>
                    <a:pt x="11419" y="16792"/>
                  </a:cubicBezTo>
                  <a:cubicBezTo>
                    <a:pt x="11907" y="16664"/>
                    <a:pt x="12304" y="16260"/>
                    <a:pt x="12367" y="15769"/>
                  </a:cubicBezTo>
                  <a:lnTo>
                    <a:pt x="12367" y="15769"/>
                  </a:lnTo>
                  <a:cubicBezTo>
                    <a:pt x="12619" y="15991"/>
                    <a:pt x="12947" y="16120"/>
                    <a:pt x="13278" y="16120"/>
                  </a:cubicBezTo>
                  <a:cubicBezTo>
                    <a:pt x="13493" y="16120"/>
                    <a:pt x="13709" y="16065"/>
                    <a:pt x="13906" y="15946"/>
                  </a:cubicBezTo>
                  <a:cubicBezTo>
                    <a:pt x="14418" y="15636"/>
                    <a:pt x="14609" y="15008"/>
                    <a:pt x="14459" y="14454"/>
                  </a:cubicBezTo>
                  <a:lnTo>
                    <a:pt x="14459" y="14454"/>
                  </a:lnTo>
                  <a:cubicBezTo>
                    <a:pt x="14581" y="14483"/>
                    <a:pt x="14701" y="14497"/>
                    <a:pt x="14818" y="14497"/>
                  </a:cubicBezTo>
                  <a:cubicBezTo>
                    <a:pt x="15950" y="14497"/>
                    <a:pt x="16761" y="13205"/>
                    <a:pt x="16114" y="12157"/>
                  </a:cubicBezTo>
                  <a:lnTo>
                    <a:pt x="16114" y="12157"/>
                  </a:lnTo>
                  <a:cubicBezTo>
                    <a:pt x="17363" y="11956"/>
                    <a:pt x="17873" y="10409"/>
                    <a:pt x="16944" y="9523"/>
                  </a:cubicBezTo>
                  <a:lnTo>
                    <a:pt x="16944" y="9523"/>
                  </a:lnTo>
                  <a:cubicBezTo>
                    <a:pt x="17456" y="9280"/>
                    <a:pt x="17818" y="8755"/>
                    <a:pt x="17777" y="8170"/>
                  </a:cubicBezTo>
                  <a:cubicBezTo>
                    <a:pt x="17734" y="7573"/>
                    <a:pt x="17280" y="7088"/>
                    <a:pt x="16719" y="6940"/>
                  </a:cubicBezTo>
                  <a:lnTo>
                    <a:pt x="16719" y="6940"/>
                  </a:lnTo>
                  <a:cubicBezTo>
                    <a:pt x="17017" y="6428"/>
                    <a:pt x="17171" y="5805"/>
                    <a:pt x="16940" y="5232"/>
                  </a:cubicBezTo>
                  <a:cubicBezTo>
                    <a:pt x="16744" y="4751"/>
                    <a:pt x="16300" y="4402"/>
                    <a:pt x="15790" y="4361"/>
                  </a:cubicBezTo>
                  <a:lnTo>
                    <a:pt x="15790" y="4361"/>
                  </a:lnTo>
                  <a:cubicBezTo>
                    <a:pt x="16161" y="3668"/>
                    <a:pt x="16072" y="2753"/>
                    <a:pt x="15489" y="2195"/>
                  </a:cubicBezTo>
                  <a:cubicBezTo>
                    <a:pt x="15152" y="1870"/>
                    <a:pt x="14703" y="1710"/>
                    <a:pt x="14251" y="1710"/>
                  </a:cubicBezTo>
                  <a:cubicBezTo>
                    <a:pt x="13913" y="1710"/>
                    <a:pt x="13574" y="1800"/>
                    <a:pt x="13280" y="1978"/>
                  </a:cubicBezTo>
                  <a:lnTo>
                    <a:pt x="13280" y="1978"/>
                  </a:lnTo>
                  <a:cubicBezTo>
                    <a:pt x="13152" y="1516"/>
                    <a:pt x="12897" y="1074"/>
                    <a:pt x="12442" y="871"/>
                  </a:cubicBezTo>
                  <a:cubicBezTo>
                    <a:pt x="12295" y="805"/>
                    <a:pt x="12136" y="773"/>
                    <a:pt x="11979" y="773"/>
                  </a:cubicBezTo>
                  <a:cubicBezTo>
                    <a:pt x="11743" y="773"/>
                    <a:pt x="11509" y="848"/>
                    <a:pt x="11323" y="997"/>
                  </a:cubicBezTo>
                  <a:lnTo>
                    <a:pt x="11323" y="997"/>
                  </a:lnTo>
                  <a:cubicBezTo>
                    <a:pt x="11176" y="489"/>
                    <a:pt x="10726" y="123"/>
                    <a:pt x="10191" y="34"/>
                  </a:cubicBezTo>
                  <a:cubicBezTo>
                    <a:pt x="10104" y="20"/>
                    <a:pt x="10017" y="13"/>
                    <a:pt x="9931" y="13"/>
                  </a:cubicBezTo>
                  <a:cubicBezTo>
                    <a:pt x="9359" y="13"/>
                    <a:pt x="8827" y="317"/>
                    <a:pt x="8402" y="687"/>
                  </a:cubicBezTo>
                  <a:lnTo>
                    <a:pt x="8402" y="687"/>
                  </a:lnTo>
                  <a:cubicBezTo>
                    <a:pt x="8112" y="271"/>
                    <a:pt x="7629" y="1"/>
                    <a:pt x="7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2" name="Google Shape;392;p9"/>
          <p:cNvSpPr txBox="1">
            <a:spLocks noGrp="1"/>
          </p:cNvSpPr>
          <p:nvPr>
            <p:ph type="title"/>
          </p:nvPr>
        </p:nvSpPr>
        <p:spPr>
          <a:xfrm>
            <a:off x="685800" y="1821840"/>
            <a:ext cx="773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93" name="Google Shape;393;p9"/>
          <p:cNvSpPr txBox="1">
            <a:spLocks noGrp="1"/>
          </p:cNvSpPr>
          <p:nvPr>
            <p:ph type="subTitle" idx="1"/>
          </p:nvPr>
        </p:nvSpPr>
        <p:spPr>
          <a:xfrm>
            <a:off x="3112200" y="2864075"/>
            <a:ext cx="2919600" cy="12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9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395" name="Google Shape;395;p9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9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9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9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0" name="Google Shape;400;p9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401" name="Google Shape;401;p9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" name="Google Shape;410;p11"/>
          <p:cNvGrpSpPr/>
          <p:nvPr/>
        </p:nvGrpSpPr>
        <p:grpSpPr>
          <a:xfrm>
            <a:off x="2293761" y="-22364"/>
            <a:ext cx="4861277" cy="4786772"/>
            <a:chOff x="1406856" y="1101190"/>
            <a:chExt cx="4272148" cy="4206672"/>
          </a:xfrm>
        </p:grpSpPr>
        <p:sp>
          <p:nvSpPr>
            <p:cNvPr id="411" name="Google Shape;411;p11"/>
            <p:cNvSpPr/>
            <p:nvPr/>
          </p:nvSpPr>
          <p:spPr>
            <a:xfrm>
              <a:off x="1445662" y="1511254"/>
              <a:ext cx="4047106" cy="3774129"/>
            </a:xfrm>
            <a:custGeom>
              <a:avLst/>
              <a:gdLst/>
              <a:ahLst/>
              <a:cxnLst/>
              <a:rect l="l" t="t" r="r" b="b"/>
              <a:pathLst>
                <a:path w="17104" h="15950" extrusionOk="0">
                  <a:moveTo>
                    <a:pt x="14821" y="760"/>
                  </a:moveTo>
                  <a:cubicBezTo>
                    <a:pt x="14948" y="760"/>
                    <a:pt x="15062" y="810"/>
                    <a:pt x="15153" y="896"/>
                  </a:cubicBezTo>
                  <a:cubicBezTo>
                    <a:pt x="15244" y="978"/>
                    <a:pt x="15285" y="1106"/>
                    <a:pt x="15289" y="1228"/>
                  </a:cubicBezTo>
                  <a:cubicBezTo>
                    <a:pt x="15294" y="1292"/>
                    <a:pt x="15280" y="1351"/>
                    <a:pt x="15249" y="1406"/>
                  </a:cubicBezTo>
                  <a:cubicBezTo>
                    <a:pt x="15230" y="1465"/>
                    <a:pt x="15199" y="1515"/>
                    <a:pt x="15153" y="1556"/>
                  </a:cubicBezTo>
                  <a:cubicBezTo>
                    <a:pt x="15067" y="1642"/>
                    <a:pt x="14944" y="1697"/>
                    <a:pt x="14821" y="1697"/>
                  </a:cubicBezTo>
                  <a:lnTo>
                    <a:pt x="14807" y="1697"/>
                  </a:lnTo>
                  <a:cubicBezTo>
                    <a:pt x="14680" y="1697"/>
                    <a:pt x="14566" y="1642"/>
                    <a:pt x="14475" y="1556"/>
                  </a:cubicBezTo>
                  <a:cubicBezTo>
                    <a:pt x="14384" y="1474"/>
                    <a:pt x="14344" y="1347"/>
                    <a:pt x="14339" y="1228"/>
                  </a:cubicBezTo>
                  <a:cubicBezTo>
                    <a:pt x="14339" y="1165"/>
                    <a:pt x="14353" y="1101"/>
                    <a:pt x="14380" y="1046"/>
                  </a:cubicBezTo>
                  <a:cubicBezTo>
                    <a:pt x="14398" y="987"/>
                    <a:pt x="14430" y="937"/>
                    <a:pt x="14475" y="896"/>
                  </a:cubicBezTo>
                  <a:cubicBezTo>
                    <a:pt x="14562" y="810"/>
                    <a:pt x="14689" y="760"/>
                    <a:pt x="14807" y="760"/>
                  </a:cubicBezTo>
                  <a:close/>
                  <a:moveTo>
                    <a:pt x="1474" y="937"/>
                  </a:moveTo>
                  <a:cubicBezTo>
                    <a:pt x="1597" y="937"/>
                    <a:pt x="1710" y="992"/>
                    <a:pt x="1801" y="1074"/>
                  </a:cubicBezTo>
                  <a:cubicBezTo>
                    <a:pt x="1897" y="1160"/>
                    <a:pt x="1933" y="1283"/>
                    <a:pt x="1938" y="1406"/>
                  </a:cubicBezTo>
                  <a:cubicBezTo>
                    <a:pt x="1942" y="1469"/>
                    <a:pt x="1929" y="1528"/>
                    <a:pt x="1901" y="1588"/>
                  </a:cubicBezTo>
                  <a:cubicBezTo>
                    <a:pt x="1879" y="1642"/>
                    <a:pt x="1847" y="1692"/>
                    <a:pt x="1801" y="1738"/>
                  </a:cubicBezTo>
                  <a:cubicBezTo>
                    <a:pt x="1719" y="1820"/>
                    <a:pt x="1592" y="1874"/>
                    <a:pt x="1474" y="1874"/>
                  </a:cubicBezTo>
                  <a:lnTo>
                    <a:pt x="1456" y="1874"/>
                  </a:lnTo>
                  <a:cubicBezTo>
                    <a:pt x="1328" y="1874"/>
                    <a:pt x="1219" y="1820"/>
                    <a:pt x="1124" y="1738"/>
                  </a:cubicBezTo>
                  <a:cubicBezTo>
                    <a:pt x="1033" y="1651"/>
                    <a:pt x="992" y="1528"/>
                    <a:pt x="987" y="1406"/>
                  </a:cubicBezTo>
                  <a:cubicBezTo>
                    <a:pt x="987" y="1342"/>
                    <a:pt x="1001" y="1283"/>
                    <a:pt x="1028" y="1224"/>
                  </a:cubicBezTo>
                  <a:cubicBezTo>
                    <a:pt x="1046" y="1169"/>
                    <a:pt x="1083" y="1119"/>
                    <a:pt x="1124" y="1074"/>
                  </a:cubicBezTo>
                  <a:cubicBezTo>
                    <a:pt x="1210" y="992"/>
                    <a:pt x="1337" y="937"/>
                    <a:pt x="1456" y="937"/>
                  </a:cubicBezTo>
                  <a:close/>
                  <a:moveTo>
                    <a:pt x="3320" y="937"/>
                  </a:moveTo>
                  <a:cubicBezTo>
                    <a:pt x="3925" y="937"/>
                    <a:pt x="3925" y="1874"/>
                    <a:pt x="3320" y="1874"/>
                  </a:cubicBezTo>
                  <a:cubicBezTo>
                    <a:pt x="2715" y="1874"/>
                    <a:pt x="2720" y="937"/>
                    <a:pt x="3320" y="937"/>
                  </a:cubicBezTo>
                  <a:close/>
                  <a:moveTo>
                    <a:pt x="13107" y="951"/>
                  </a:moveTo>
                  <a:cubicBezTo>
                    <a:pt x="13234" y="951"/>
                    <a:pt x="13348" y="1006"/>
                    <a:pt x="13439" y="1087"/>
                  </a:cubicBezTo>
                  <a:cubicBezTo>
                    <a:pt x="13530" y="1174"/>
                    <a:pt x="13570" y="1301"/>
                    <a:pt x="13575" y="1419"/>
                  </a:cubicBezTo>
                  <a:cubicBezTo>
                    <a:pt x="13575" y="1483"/>
                    <a:pt x="13566" y="1547"/>
                    <a:pt x="13534" y="1601"/>
                  </a:cubicBezTo>
                  <a:cubicBezTo>
                    <a:pt x="13516" y="1660"/>
                    <a:pt x="13484" y="1710"/>
                    <a:pt x="13439" y="1751"/>
                  </a:cubicBezTo>
                  <a:cubicBezTo>
                    <a:pt x="13434" y="1756"/>
                    <a:pt x="13429" y="1756"/>
                    <a:pt x="13429" y="1760"/>
                  </a:cubicBezTo>
                  <a:cubicBezTo>
                    <a:pt x="13425" y="1760"/>
                    <a:pt x="13425" y="1765"/>
                    <a:pt x="13420" y="1765"/>
                  </a:cubicBezTo>
                  <a:cubicBezTo>
                    <a:pt x="13339" y="1860"/>
                    <a:pt x="13211" y="1897"/>
                    <a:pt x="13093" y="1901"/>
                  </a:cubicBezTo>
                  <a:cubicBezTo>
                    <a:pt x="13084" y="1902"/>
                    <a:pt x="13076" y="1902"/>
                    <a:pt x="13068" y="1902"/>
                  </a:cubicBezTo>
                  <a:cubicBezTo>
                    <a:pt x="13010" y="1902"/>
                    <a:pt x="12959" y="1888"/>
                    <a:pt x="12911" y="1860"/>
                  </a:cubicBezTo>
                  <a:cubicBezTo>
                    <a:pt x="12852" y="1842"/>
                    <a:pt x="12802" y="1810"/>
                    <a:pt x="12761" y="1765"/>
                  </a:cubicBezTo>
                  <a:cubicBezTo>
                    <a:pt x="12675" y="1683"/>
                    <a:pt x="12625" y="1556"/>
                    <a:pt x="12625" y="1433"/>
                  </a:cubicBezTo>
                  <a:cubicBezTo>
                    <a:pt x="12625" y="1433"/>
                    <a:pt x="12625" y="1428"/>
                    <a:pt x="12625" y="1424"/>
                  </a:cubicBezTo>
                  <a:cubicBezTo>
                    <a:pt x="12629" y="1383"/>
                    <a:pt x="12634" y="1342"/>
                    <a:pt x="12643" y="1301"/>
                  </a:cubicBezTo>
                  <a:cubicBezTo>
                    <a:pt x="12656" y="1224"/>
                    <a:pt x="12711" y="1151"/>
                    <a:pt x="12761" y="1092"/>
                  </a:cubicBezTo>
                  <a:cubicBezTo>
                    <a:pt x="12847" y="996"/>
                    <a:pt x="12984" y="955"/>
                    <a:pt x="13107" y="951"/>
                  </a:cubicBezTo>
                  <a:close/>
                  <a:moveTo>
                    <a:pt x="5327" y="968"/>
                  </a:moveTo>
                  <a:cubicBezTo>
                    <a:pt x="5445" y="968"/>
                    <a:pt x="5554" y="1029"/>
                    <a:pt x="5635" y="1106"/>
                  </a:cubicBezTo>
                  <a:cubicBezTo>
                    <a:pt x="5680" y="1146"/>
                    <a:pt x="5712" y="1197"/>
                    <a:pt x="5730" y="1256"/>
                  </a:cubicBezTo>
                  <a:cubicBezTo>
                    <a:pt x="5762" y="1310"/>
                    <a:pt x="5776" y="1369"/>
                    <a:pt x="5771" y="1433"/>
                  </a:cubicBezTo>
                  <a:cubicBezTo>
                    <a:pt x="5771" y="1556"/>
                    <a:pt x="5721" y="1683"/>
                    <a:pt x="5635" y="1765"/>
                  </a:cubicBezTo>
                  <a:cubicBezTo>
                    <a:pt x="5630" y="1770"/>
                    <a:pt x="5626" y="1774"/>
                    <a:pt x="5621" y="1783"/>
                  </a:cubicBezTo>
                  <a:cubicBezTo>
                    <a:pt x="5530" y="1870"/>
                    <a:pt x="5412" y="1910"/>
                    <a:pt x="5289" y="1920"/>
                  </a:cubicBezTo>
                  <a:cubicBezTo>
                    <a:pt x="5285" y="1920"/>
                    <a:pt x="5281" y="1920"/>
                    <a:pt x="5277" y="1920"/>
                  </a:cubicBezTo>
                  <a:cubicBezTo>
                    <a:pt x="5158" y="1920"/>
                    <a:pt x="5045" y="1858"/>
                    <a:pt x="4957" y="1783"/>
                  </a:cubicBezTo>
                  <a:cubicBezTo>
                    <a:pt x="4912" y="1738"/>
                    <a:pt x="4880" y="1688"/>
                    <a:pt x="4862" y="1629"/>
                  </a:cubicBezTo>
                  <a:cubicBezTo>
                    <a:pt x="4834" y="1574"/>
                    <a:pt x="4821" y="1515"/>
                    <a:pt x="4821" y="1451"/>
                  </a:cubicBezTo>
                  <a:cubicBezTo>
                    <a:pt x="4821" y="1328"/>
                    <a:pt x="4875" y="1206"/>
                    <a:pt x="4957" y="1119"/>
                  </a:cubicBezTo>
                  <a:lnTo>
                    <a:pt x="4975" y="1106"/>
                  </a:lnTo>
                  <a:cubicBezTo>
                    <a:pt x="5062" y="1015"/>
                    <a:pt x="5180" y="974"/>
                    <a:pt x="5303" y="969"/>
                  </a:cubicBezTo>
                  <a:cubicBezTo>
                    <a:pt x="5311" y="969"/>
                    <a:pt x="5319" y="968"/>
                    <a:pt x="5327" y="968"/>
                  </a:cubicBezTo>
                  <a:close/>
                  <a:moveTo>
                    <a:pt x="9200" y="1074"/>
                  </a:moveTo>
                  <a:cubicBezTo>
                    <a:pt x="9328" y="1074"/>
                    <a:pt x="9437" y="1124"/>
                    <a:pt x="9528" y="1210"/>
                  </a:cubicBezTo>
                  <a:cubicBezTo>
                    <a:pt x="9623" y="1292"/>
                    <a:pt x="9660" y="1419"/>
                    <a:pt x="9669" y="1542"/>
                  </a:cubicBezTo>
                  <a:cubicBezTo>
                    <a:pt x="9669" y="1606"/>
                    <a:pt x="9655" y="1665"/>
                    <a:pt x="9628" y="1719"/>
                  </a:cubicBezTo>
                  <a:cubicBezTo>
                    <a:pt x="9609" y="1779"/>
                    <a:pt x="9573" y="1829"/>
                    <a:pt x="9528" y="1870"/>
                  </a:cubicBezTo>
                  <a:cubicBezTo>
                    <a:pt x="9446" y="1956"/>
                    <a:pt x="9318" y="2006"/>
                    <a:pt x="9200" y="2006"/>
                  </a:cubicBezTo>
                  <a:lnTo>
                    <a:pt x="9182" y="2006"/>
                  </a:lnTo>
                  <a:cubicBezTo>
                    <a:pt x="9055" y="2006"/>
                    <a:pt x="8946" y="1956"/>
                    <a:pt x="8855" y="1870"/>
                  </a:cubicBezTo>
                  <a:cubicBezTo>
                    <a:pt x="8759" y="1788"/>
                    <a:pt x="8723" y="1660"/>
                    <a:pt x="8714" y="1542"/>
                  </a:cubicBezTo>
                  <a:cubicBezTo>
                    <a:pt x="8714" y="1474"/>
                    <a:pt x="8727" y="1415"/>
                    <a:pt x="8755" y="1360"/>
                  </a:cubicBezTo>
                  <a:cubicBezTo>
                    <a:pt x="8773" y="1301"/>
                    <a:pt x="8809" y="1251"/>
                    <a:pt x="8855" y="1210"/>
                  </a:cubicBezTo>
                  <a:cubicBezTo>
                    <a:pt x="8936" y="1124"/>
                    <a:pt x="9064" y="1074"/>
                    <a:pt x="9182" y="1074"/>
                  </a:cubicBezTo>
                  <a:close/>
                  <a:moveTo>
                    <a:pt x="11210" y="1074"/>
                  </a:moveTo>
                  <a:cubicBezTo>
                    <a:pt x="11815" y="1074"/>
                    <a:pt x="11815" y="2006"/>
                    <a:pt x="11210" y="2006"/>
                  </a:cubicBezTo>
                  <a:cubicBezTo>
                    <a:pt x="10610" y="2006"/>
                    <a:pt x="10610" y="1074"/>
                    <a:pt x="11210" y="1074"/>
                  </a:cubicBezTo>
                  <a:close/>
                  <a:moveTo>
                    <a:pt x="7213" y="1101"/>
                  </a:moveTo>
                  <a:cubicBezTo>
                    <a:pt x="7340" y="1101"/>
                    <a:pt x="7454" y="1156"/>
                    <a:pt x="7545" y="1237"/>
                  </a:cubicBezTo>
                  <a:cubicBezTo>
                    <a:pt x="7636" y="1324"/>
                    <a:pt x="7677" y="1451"/>
                    <a:pt x="7681" y="1569"/>
                  </a:cubicBezTo>
                  <a:cubicBezTo>
                    <a:pt x="7686" y="1633"/>
                    <a:pt x="7672" y="1697"/>
                    <a:pt x="7640" y="1751"/>
                  </a:cubicBezTo>
                  <a:cubicBezTo>
                    <a:pt x="7622" y="1810"/>
                    <a:pt x="7590" y="1860"/>
                    <a:pt x="7545" y="1901"/>
                  </a:cubicBezTo>
                  <a:cubicBezTo>
                    <a:pt x="7463" y="1988"/>
                    <a:pt x="7336" y="2038"/>
                    <a:pt x="7213" y="2038"/>
                  </a:cubicBezTo>
                  <a:lnTo>
                    <a:pt x="7199" y="2038"/>
                  </a:lnTo>
                  <a:cubicBezTo>
                    <a:pt x="7072" y="2038"/>
                    <a:pt x="6958" y="1983"/>
                    <a:pt x="6867" y="1901"/>
                  </a:cubicBezTo>
                  <a:cubicBezTo>
                    <a:pt x="6776" y="1815"/>
                    <a:pt x="6735" y="1692"/>
                    <a:pt x="6731" y="1569"/>
                  </a:cubicBezTo>
                  <a:cubicBezTo>
                    <a:pt x="6731" y="1506"/>
                    <a:pt x="6744" y="1447"/>
                    <a:pt x="6772" y="1392"/>
                  </a:cubicBezTo>
                  <a:cubicBezTo>
                    <a:pt x="6790" y="1333"/>
                    <a:pt x="6822" y="1283"/>
                    <a:pt x="6867" y="1237"/>
                  </a:cubicBezTo>
                  <a:cubicBezTo>
                    <a:pt x="6954" y="1156"/>
                    <a:pt x="7081" y="1101"/>
                    <a:pt x="7199" y="1101"/>
                  </a:cubicBezTo>
                  <a:close/>
                  <a:moveTo>
                    <a:pt x="16072" y="0"/>
                  </a:moveTo>
                  <a:cubicBezTo>
                    <a:pt x="16071" y="1"/>
                    <a:pt x="14080" y="146"/>
                    <a:pt x="13420" y="191"/>
                  </a:cubicBezTo>
                  <a:cubicBezTo>
                    <a:pt x="12908" y="230"/>
                    <a:pt x="10079" y="372"/>
                    <a:pt x="8379" y="372"/>
                  </a:cubicBezTo>
                  <a:cubicBezTo>
                    <a:pt x="7875" y="372"/>
                    <a:pt x="7470" y="359"/>
                    <a:pt x="7254" y="328"/>
                  </a:cubicBezTo>
                  <a:cubicBezTo>
                    <a:pt x="6507" y="222"/>
                    <a:pt x="4724" y="195"/>
                    <a:pt x="3112" y="195"/>
                  </a:cubicBezTo>
                  <a:cubicBezTo>
                    <a:pt x="1467" y="195"/>
                    <a:pt x="0" y="223"/>
                    <a:pt x="0" y="223"/>
                  </a:cubicBezTo>
                  <a:cubicBezTo>
                    <a:pt x="341" y="878"/>
                    <a:pt x="223" y="13138"/>
                    <a:pt x="300" y="14257"/>
                  </a:cubicBezTo>
                  <a:cubicBezTo>
                    <a:pt x="382" y="15376"/>
                    <a:pt x="1906" y="15858"/>
                    <a:pt x="2242" y="15931"/>
                  </a:cubicBezTo>
                  <a:cubicBezTo>
                    <a:pt x="2307" y="15944"/>
                    <a:pt x="2595" y="15949"/>
                    <a:pt x="3019" y="15949"/>
                  </a:cubicBezTo>
                  <a:cubicBezTo>
                    <a:pt x="4785" y="15949"/>
                    <a:pt x="8919" y="15856"/>
                    <a:pt x="9223" y="15849"/>
                  </a:cubicBezTo>
                  <a:cubicBezTo>
                    <a:pt x="9600" y="15840"/>
                    <a:pt x="17104" y="15635"/>
                    <a:pt x="17104" y="15635"/>
                  </a:cubicBezTo>
                  <a:cubicBezTo>
                    <a:pt x="17104" y="15635"/>
                    <a:pt x="16886" y="14294"/>
                    <a:pt x="16817" y="13857"/>
                  </a:cubicBezTo>
                  <a:cubicBezTo>
                    <a:pt x="16749" y="13420"/>
                    <a:pt x="16385" y="10733"/>
                    <a:pt x="16335" y="10273"/>
                  </a:cubicBezTo>
                  <a:cubicBezTo>
                    <a:pt x="16285" y="9814"/>
                    <a:pt x="16063" y="5780"/>
                    <a:pt x="16053" y="5285"/>
                  </a:cubicBezTo>
                  <a:cubicBezTo>
                    <a:pt x="16044" y="4789"/>
                    <a:pt x="16072" y="1"/>
                    <a:pt x="160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1663115" y="2114400"/>
              <a:ext cx="3478514" cy="184802"/>
            </a:xfrm>
            <a:custGeom>
              <a:avLst/>
              <a:gdLst/>
              <a:ahLst/>
              <a:cxnLst/>
              <a:rect l="l" t="t" r="r" b="b"/>
              <a:pathLst>
                <a:path w="14701" h="781" extrusionOk="0">
                  <a:moveTo>
                    <a:pt x="14535" y="1"/>
                  </a:moveTo>
                  <a:cubicBezTo>
                    <a:pt x="14529" y="1"/>
                    <a:pt x="14523" y="2"/>
                    <a:pt x="14516" y="3"/>
                  </a:cubicBezTo>
                  <a:cubicBezTo>
                    <a:pt x="12171" y="369"/>
                    <a:pt x="9808" y="420"/>
                    <a:pt x="7443" y="420"/>
                  </a:cubicBezTo>
                  <a:cubicBezTo>
                    <a:pt x="6530" y="420"/>
                    <a:pt x="5617" y="413"/>
                    <a:pt x="4705" y="413"/>
                  </a:cubicBezTo>
                  <a:cubicBezTo>
                    <a:pt x="4226" y="413"/>
                    <a:pt x="3748" y="415"/>
                    <a:pt x="3270" y="421"/>
                  </a:cubicBezTo>
                  <a:cubicBezTo>
                    <a:pt x="2224" y="435"/>
                    <a:pt x="1178" y="467"/>
                    <a:pt x="136" y="562"/>
                  </a:cubicBezTo>
                  <a:cubicBezTo>
                    <a:pt x="4" y="575"/>
                    <a:pt x="0" y="781"/>
                    <a:pt x="124" y="781"/>
                  </a:cubicBezTo>
                  <a:cubicBezTo>
                    <a:pt x="128" y="781"/>
                    <a:pt x="132" y="781"/>
                    <a:pt x="136" y="780"/>
                  </a:cubicBezTo>
                  <a:cubicBezTo>
                    <a:pt x="1632" y="643"/>
                    <a:pt x="3130" y="613"/>
                    <a:pt x="4630" y="613"/>
                  </a:cubicBezTo>
                  <a:cubicBezTo>
                    <a:pt x="5757" y="613"/>
                    <a:pt x="6883" y="630"/>
                    <a:pt x="8010" y="630"/>
                  </a:cubicBezTo>
                  <a:cubicBezTo>
                    <a:pt x="9153" y="630"/>
                    <a:pt x="10296" y="613"/>
                    <a:pt x="11437" y="544"/>
                  </a:cubicBezTo>
                  <a:cubicBezTo>
                    <a:pt x="12488" y="480"/>
                    <a:pt x="13534" y="376"/>
                    <a:pt x="14571" y="212"/>
                  </a:cubicBezTo>
                  <a:cubicBezTo>
                    <a:pt x="14700" y="195"/>
                    <a:pt x="14653" y="1"/>
                    <a:pt x="145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1406856" y="1490668"/>
              <a:ext cx="4108626" cy="3817194"/>
            </a:xfrm>
            <a:custGeom>
              <a:avLst/>
              <a:gdLst/>
              <a:ahLst/>
              <a:cxnLst/>
              <a:rect l="l" t="t" r="r" b="b"/>
              <a:pathLst>
                <a:path w="17364" h="16132" extrusionOk="0">
                  <a:moveTo>
                    <a:pt x="1988" y="14103"/>
                  </a:moveTo>
                  <a:cubicBezTo>
                    <a:pt x="1952" y="14508"/>
                    <a:pt x="2106" y="14899"/>
                    <a:pt x="2293" y="15258"/>
                  </a:cubicBezTo>
                  <a:cubicBezTo>
                    <a:pt x="2434" y="15531"/>
                    <a:pt x="2616" y="15781"/>
                    <a:pt x="2866" y="15940"/>
                  </a:cubicBezTo>
                  <a:cubicBezTo>
                    <a:pt x="2688" y="15931"/>
                    <a:pt x="2511" y="15918"/>
                    <a:pt x="2338" y="15899"/>
                  </a:cubicBezTo>
                  <a:cubicBezTo>
                    <a:pt x="1779" y="15840"/>
                    <a:pt x="1301" y="15527"/>
                    <a:pt x="965" y="15085"/>
                  </a:cubicBezTo>
                  <a:cubicBezTo>
                    <a:pt x="796" y="14867"/>
                    <a:pt x="605" y="14567"/>
                    <a:pt x="519" y="14271"/>
                  </a:cubicBezTo>
                  <a:lnTo>
                    <a:pt x="519" y="14271"/>
                  </a:lnTo>
                  <a:cubicBezTo>
                    <a:pt x="683" y="14307"/>
                    <a:pt x="847" y="14325"/>
                    <a:pt x="1011" y="14325"/>
                  </a:cubicBezTo>
                  <a:cubicBezTo>
                    <a:pt x="1347" y="14325"/>
                    <a:pt x="1679" y="14250"/>
                    <a:pt x="1988" y="14103"/>
                  </a:cubicBezTo>
                  <a:close/>
                  <a:moveTo>
                    <a:pt x="16145" y="183"/>
                  </a:moveTo>
                  <a:lnTo>
                    <a:pt x="16145" y="183"/>
                  </a:lnTo>
                  <a:cubicBezTo>
                    <a:pt x="16090" y="4239"/>
                    <a:pt x="16095" y="8282"/>
                    <a:pt x="16649" y="12307"/>
                  </a:cubicBezTo>
                  <a:cubicBezTo>
                    <a:pt x="16804" y="13416"/>
                    <a:pt x="16981" y="14526"/>
                    <a:pt x="17163" y="15636"/>
                  </a:cubicBezTo>
                  <a:cubicBezTo>
                    <a:pt x="13821" y="15727"/>
                    <a:pt x="10478" y="15818"/>
                    <a:pt x="7136" y="15909"/>
                  </a:cubicBezTo>
                  <a:cubicBezTo>
                    <a:pt x="6372" y="15927"/>
                    <a:pt x="5612" y="15945"/>
                    <a:pt x="4853" y="15949"/>
                  </a:cubicBezTo>
                  <a:cubicBezTo>
                    <a:pt x="4456" y="15953"/>
                    <a:pt x="4055" y="15960"/>
                    <a:pt x="3654" y="15960"/>
                  </a:cubicBezTo>
                  <a:cubicBezTo>
                    <a:pt x="3560" y="15960"/>
                    <a:pt x="3465" y="15959"/>
                    <a:pt x="3370" y="15959"/>
                  </a:cubicBezTo>
                  <a:cubicBezTo>
                    <a:pt x="3361" y="15945"/>
                    <a:pt x="3343" y="15931"/>
                    <a:pt x="3325" y="15931"/>
                  </a:cubicBezTo>
                  <a:cubicBezTo>
                    <a:pt x="2897" y="15854"/>
                    <a:pt x="2638" y="15531"/>
                    <a:pt x="2447" y="15167"/>
                  </a:cubicBezTo>
                  <a:cubicBezTo>
                    <a:pt x="2256" y="14799"/>
                    <a:pt x="2088" y="14385"/>
                    <a:pt x="2188" y="13967"/>
                  </a:cubicBezTo>
                  <a:cubicBezTo>
                    <a:pt x="2202" y="13909"/>
                    <a:pt x="2157" y="13854"/>
                    <a:pt x="2101" y="13854"/>
                  </a:cubicBezTo>
                  <a:cubicBezTo>
                    <a:pt x="2087" y="13854"/>
                    <a:pt x="2071" y="13858"/>
                    <a:pt x="2056" y="13867"/>
                  </a:cubicBezTo>
                  <a:cubicBezTo>
                    <a:pt x="1729" y="14053"/>
                    <a:pt x="1375" y="14147"/>
                    <a:pt x="1013" y="14147"/>
                  </a:cubicBezTo>
                  <a:cubicBezTo>
                    <a:pt x="837" y="14147"/>
                    <a:pt x="660" y="14125"/>
                    <a:pt x="483" y="14080"/>
                  </a:cubicBezTo>
                  <a:cubicBezTo>
                    <a:pt x="478" y="14058"/>
                    <a:pt x="478" y="14039"/>
                    <a:pt x="478" y="14017"/>
                  </a:cubicBezTo>
                  <a:cubicBezTo>
                    <a:pt x="464" y="10483"/>
                    <a:pt x="542" y="6950"/>
                    <a:pt x="487" y="3416"/>
                  </a:cubicBezTo>
                  <a:cubicBezTo>
                    <a:pt x="478" y="2912"/>
                    <a:pt x="460" y="2402"/>
                    <a:pt x="419" y="1897"/>
                  </a:cubicBezTo>
                  <a:cubicBezTo>
                    <a:pt x="401" y="1693"/>
                    <a:pt x="378" y="1488"/>
                    <a:pt x="351" y="1284"/>
                  </a:cubicBezTo>
                  <a:cubicBezTo>
                    <a:pt x="337" y="1174"/>
                    <a:pt x="319" y="1070"/>
                    <a:pt x="301" y="961"/>
                  </a:cubicBezTo>
                  <a:cubicBezTo>
                    <a:pt x="283" y="851"/>
                    <a:pt x="201" y="647"/>
                    <a:pt x="223" y="538"/>
                  </a:cubicBezTo>
                  <a:cubicBezTo>
                    <a:pt x="272" y="329"/>
                    <a:pt x="500" y="304"/>
                    <a:pt x="714" y="304"/>
                  </a:cubicBezTo>
                  <a:cubicBezTo>
                    <a:pt x="783" y="304"/>
                    <a:pt x="850" y="307"/>
                    <a:pt x="909" y="307"/>
                  </a:cubicBezTo>
                  <a:cubicBezTo>
                    <a:pt x="927" y="307"/>
                    <a:pt x="944" y="306"/>
                    <a:pt x="960" y="306"/>
                  </a:cubicBezTo>
                  <a:cubicBezTo>
                    <a:pt x="1219" y="297"/>
                    <a:pt x="1479" y="288"/>
                    <a:pt x="1742" y="288"/>
                  </a:cubicBezTo>
                  <a:cubicBezTo>
                    <a:pt x="1887" y="285"/>
                    <a:pt x="2032" y="284"/>
                    <a:pt x="2178" y="284"/>
                  </a:cubicBezTo>
                  <a:cubicBezTo>
                    <a:pt x="2553" y="284"/>
                    <a:pt x="2929" y="291"/>
                    <a:pt x="3302" y="301"/>
                  </a:cubicBezTo>
                  <a:cubicBezTo>
                    <a:pt x="5330" y="360"/>
                    <a:pt x="7354" y="547"/>
                    <a:pt x="9387" y="565"/>
                  </a:cubicBezTo>
                  <a:cubicBezTo>
                    <a:pt x="9487" y="566"/>
                    <a:pt x="9587" y="566"/>
                    <a:pt x="9687" y="566"/>
                  </a:cubicBezTo>
                  <a:cubicBezTo>
                    <a:pt x="11843" y="566"/>
                    <a:pt x="13998" y="339"/>
                    <a:pt x="16145" y="183"/>
                  </a:cubicBezTo>
                  <a:close/>
                  <a:moveTo>
                    <a:pt x="16242" y="1"/>
                  </a:moveTo>
                  <a:cubicBezTo>
                    <a:pt x="16240" y="1"/>
                    <a:pt x="16238" y="1"/>
                    <a:pt x="16236" y="1"/>
                  </a:cubicBezTo>
                  <a:cubicBezTo>
                    <a:pt x="14144" y="151"/>
                    <a:pt x="12043" y="374"/>
                    <a:pt x="9942" y="388"/>
                  </a:cubicBezTo>
                  <a:cubicBezTo>
                    <a:pt x="9850" y="388"/>
                    <a:pt x="9759" y="389"/>
                    <a:pt x="9667" y="389"/>
                  </a:cubicBezTo>
                  <a:cubicBezTo>
                    <a:pt x="7636" y="389"/>
                    <a:pt x="5612" y="203"/>
                    <a:pt x="3580" y="133"/>
                  </a:cubicBezTo>
                  <a:cubicBezTo>
                    <a:pt x="3073" y="115"/>
                    <a:pt x="2563" y="102"/>
                    <a:pt x="2052" y="102"/>
                  </a:cubicBezTo>
                  <a:cubicBezTo>
                    <a:pt x="1501" y="102"/>
                    <a:pt x="949" y="118"/>
                    <a:pt x="401" y="160"/>
                  </a:cubicBezTo>
                  <a:cubicBezTo>
                    <a:pt x="142" y="178"/>
                    <a:pt x="1" y="274"/>
                    <a:pt x="42" y="551"/>
                  </a:cubicBezTo>
                  <a:cubicBezTo>
                    <a:pt x="123" y="1093"/>
                    <a:pt x="219" y="1625"/>
                    <a:pt x="260" y="2170"/>
                  </a:cubicBezTo>
                  <a:cubicBezTo>
                    <a:pt x="392" y="4098"/>
                    <a:pt x="319" y="6058"/>
                    <a:pt x="310" y="7991"/>
                  </a:cubicBezTo>
                  <a:cubicBezTo>
                    <a:pt x="301" y="10001"/>
                    <a:pt x="292" y="12011"/>
                    <a:pt x="296" y="14021"/>
                  </a:cubicBezTo>
                  <a:cubicBezTo>
                    <a:pt x="310" y="14312"/>
                    <a:pt x="469" y="14626"/>
                    <a:pt x="615" y="14876"/>
                  </a:cubicBezTo>
                  <a:cubicBezTo>
                    <a:pt x="856" y="15295"/>
                    <a:pt x="1201" y="15672"/>
                    <a:pt x="1638" y="15886"/>
                  </a:cubicBezTo>
                  <a:cubicBezTo>
                    <a:pt x="1965" y="16045"/>
                    <a:pt x="2306" y="16081"/>
                    <a:pt x="2666" y="16100"/>
                  </a:cubicBezTo>
                  <a:cubicBezTo>
                    <a:pt x="3125" y="16127"/>
                    <a:pt x="3589" y="16131"/>
                    <a:pt x="4048" y="16131"/>
                  </a:cubicBezTo>
                  <a:cubicBezTo>
                    <a:pt x="4152" y="16132"/>
                    <a:pt x="4255" y="16132"/>
                    <a:pt x="4359" y="16132"/>
                  </a:cubicBezTo>
                  <a:cubicBezTo>
                    <a:pt x="6674" y="16132"/>
                    <a:pt x="8986" y="16038"/>
                    <a:pt x="11301" y="15972"/>
                  </a:cubicBezTo>
                  <a:cubicBezTo>
                    <a:pt x="13289" y="15918"/>
                    <a:pt x="15276" y="15863"/>
                    <a:pt x="17268" y="15813"/>
                  </a:cubicBezTo>
                  <a:cubicBezTo>
                    <a:pt x="17332" y="15809"/>
                    <a:pt x="17363" y="15754"/>
                    <a:pt x="17354" y="15699"/>
                  </a:cubicBezTo>
                  <a:cubicBezTo>
                    <a:pt x="17022" y="13676"/>
                    <a:pt x="16695" y="11652"/>
                    <a:pt x="16518" y="9606"/>
                  </a:cubicBezTo>
                  <a:cubicBezTo>
                    <a:pt x="16340" y="7600"/>
                    <a:pt x="16290" y="5581"/>
                    <a:pt x="16290" y="3562"/>
                  </a:cubicBezTo>
                  <a:cubicBezTo>
                    <a:pt x="16290" y="2407"/>
                    <a:pt x="16308" y="1247"/>
                    <a:pt x="16322" y="87"/>
                  </a:cubicBezTo>
                  <a:cubicBezTo>
                    <a:pt x="16326" y="44"/>
                    <a:pt x="16285" y="1"/>
                    <a:pt x="162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1628568" y="1710725"/>
              <a:ext cx="340493" cy="264544"/>
            </a:xfrm>
            <a:custGeom>
              <a:avLst/>
              <a:gdLst/>
              <a:ahLst/>
              <a:cxnLst/>
              <a:rect l="l" t="t" r="r" b="b"/>
              <a:pathLst>
                <a:path w="1439" h="1118" extrusionOk="0">
                  <a:moveTo>
                    <a:pt x="810" y="122"/>
                  </a:moveTo>
                  <a:lnTo>
                    <a:pt x="810" y="122"/>
                  </a:lnTo>
                  <a:cubicBezTo>
                    <a:pt x="1276" y="143"/>
                    <a:pt x="1257" y="990"/>
                    <a:pt x="746" y="990"/>
                  </a:cubicBezTo>
                  <a:cubicBezTo>
                    <a:pt x="704" y="990"/>
                    <a:pt x="659" y="984"/>
                    <a:pt x="610" y="972"/>
                  </a:cubicBezTo>
                  <a:cubicBezTo>
                    <a:pt x="355" y="913"/>
                    <a:pt x="132" y="740"/>
                    <a:pt x="246" y="458"/>
                  </a:cubicBezTo>
                  <a:cubicBezTo>
                    <a:pt x="321" y="273"/>
                    <a:pt x="468" y="125"/>
                    <a:pt x="663" y="125"/>
                  </a:cubicBezTo>
                  <a:cubicBezTo>
                    <a:pt x="693" y="125"/>
                    <a:pt x="724" y="128"/>
                    <a:pt x="755" y="135"/>
                  </a:cubicBezTo>
                  <a:cubicBezTo>
                    <a:pt x="760" y="136"/>
                    <a:pt x="764" y="136"/>
                    <a:pt x="768" y="136"/>
                  </a:cubicBezTo>
                  <a:cubicBezTo>
                    <a:pt x="786" y="136"/>
                    <a:pt x="802" y="129"/>
                    <a:pt x="810" y="122"/>
                  </a:cubicBezTo>
                  <a:close/>
                  <a:moveTo>
                    <a:pt x="788" y="1"/>
                  </a:moveTo>
                  <a:cubicBezTo>
                    <a:pt x="759" y="1"/>
                    <a:pt x="728" y="3"/>
                    <a:pt x="696" y="8"/>
                  </a:cubicBezTo>
                  <a:cubicBezTo>
                    <a:pt x="688" y="7"/>
                    <a:pt x="679" y="7"/>
                    <a:pt x="671" y="7"/>
                  </a:cubicBezTo>
                  <a:cubicBezTo>
                    <a:pt x="405" y="7"/>
                    <a:pt x="193" y="212"/>
                    <a:pt x="114" y="472"/>
                  </a:cubicBezTo>
                  <a:cubicBezTo>
                    <a:pt x="0" y="845"/>
                    <a:pt x="360" y="1072"/>
                    <a:pt x="692" y="1113"/>
                  </a:cubicBezTo>
                  <a:cubicBezTo>
                    <a:pt x="716" y="1116"/>
                    <a:pt x="739" y="1117"/>
                    <a:pt x="761" y="1117"/>
                  </a:cubicBezTo>
                  <a:cubicBezTo>
                    <a:pt x="1409" y="1117"/>
                    <a:pt x="1439" y="1"/>
                    <a:pt x="788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2077199" y="1709069"/>
              <a:ext cx="308076" cy="267620"/>
            </a:xfrm>
            <a:custGeom>
              <a:avLst/>
              <a:gdLst/>
              <a:ahLst/>
              <a:cxnLst/>
              <a:rect l="l" t="t" r="r" b="b"/>
              <a:pathLst>
                <a:path w="1302" h="1131" extrusionOk="0">
                  <a:moveTo>
                    <a:pt x="686" y="118"/>
                  </a:moveTo>
                  <a:cubicBezTo>
                    <a:pt x="718" y="118"/>
                    <a:pt x="750" y="121"/>
                    <a:pt x="783" y="129"/>
                  </a:cubicBezTo>
                  <a:cubicBezTo>
                    <a:pt x="1060" y="188"/>
                    <a:pt x="1201" y="483"/>
                    <a:pt x="1051" y="729"/>
                  </a:cubicBezTo>
                  <a:cubicBezTo>
                    <a:pt x="960" y="884"/>
                    <a:pt x="762" y="1008"/>
                    <a:pt x="575" y="1008"/>
                  </a:cubicBezTo>
                  <a:cubicBezTo>
                    <a:pt x="537" y="1008"/>
                    <a:pt x="500" y="1003"/>
                    <a:pt x="465" y="993"/>
                  </a:cubicBezTo>
                  <a:cubicBezTo>
                    <a:pt x="233" y="920"/>
                    <a:pt x="110" y="579"/>
                    <a:pt x="224" y="370"/>
                  </a:cubicBezTo>
                  <a:cubicBezTo>
                    <a:pt x="233" y="356"/>
                    <a:pt x="233" y="342"/>
                    <a:pt x="233" y="333"/>
                  </a:cubicBezTo>
                  <a:cubicBezTo>
                    <a:pt x="355" y="214"/>
                    <a:pt x="514" y="118"/>
                    <a:pt x="686" y="118"/>
                  </a:cubicBezTo>
                  <a:close/>
                  <a:moveTo>
                    <a:pt x="700" y="1"/>
                  </a:moveTo>
                  <a:cubicBezTo>
                    <a:pt x="481" y="1"/>
                    <a:pt x="265" y="122"/>
                    <a:pt x="110" y="283"/>
                  </a:cubicBezTo>
                  <a:cubicBezTo>
                    <a:pt x="87" y="306"/>
                    <a:pt x="87" y="333"/>
                    <a:pt x="101" y="356"/>
                  </a:cubicBezTo>
                  <a:cubicBezTo>
                    <a:pt x="1" y="602"/>
                    <a:pt x="110" y="943"/>
                    <a:pt x="342" y="1074"/>
                  </a:cubicBezTo>
                  <a:cubicBezTo>
                    <a:pt x="410" y="1113"/>
                    <a:pt x="486" y="1130"/>
                    <a:pt x="564" y="1130"/>
                  </a:cubicBezTo>
                  <a:cubicBezTo>
                    <a:pt x="778" y="1130"/>
                    <a:pt x="1007" y="1001"/>
                    <a:pt x="1124" y="838"/>
                  </a:cubicBezTo>
                  <a:cubicBezTo>
                    <a:pt x="1301" y="592"/>
                    <a:pt x="1260" y="238"/>
                    <a:pt x="988" y="79"/>
                  </a:cubicBezTo>
                  <a:cubicBezTo>
                    <a:pt x="894" y="24"/>
                    <a:pt x="797" y="1"/>
                    <a:pt x="70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2538844" y="1715694"/>
              <a:ext cx="327479" cy="278505"/>
            </a:xfrm>
            <a:custGeom>
              <a:avLst/>
              <a:gdLst/>
              <a:ahLst/>
              <a:cxnLst/>
              <a:rect l="l" t="t" r="r" b="b"/>
              <a:pathLst>
                <a:path w="1384" h="1177" extrusionOk="0">
                  <a:moveTo>
                    <a:pt x="682" y="122"/>
                  </a:moveTo>
                  <a:cubicBezTo>
                    <a:pt x="737" y="122"/>
                    <a:pt x="793" y="130"/>
                    <a:pt x="847" y="146"/>
                  </a:cubicBezTo>
                  <a:cubicBezTo>
                    <a:pt x="851" y="151"/>
                    <a:pt x="851" y="151"/>
                    <a:pt x="856" y="155"/>
                  </a:cubicBezTo>
                  <a:cubicBezTo>
                    <a:pt x="1101" y="296"/>
                    <a:pt x="1238" y="496"/>
                    <a:pt x="1074" y="769"/>
                  </a:cubicBezTo>
                  <a:cubicBezTo>
                    <a:pt x="976" y="933"/>
                    <a:pt x="809" y="1057"/>
                    <a:pt x="629" y="1057"/>
                  </a:cubicBezTo>
                  <a:cubicBezTo>
                    <a:pt x="560" y="1057"/>
                    <a:pt x="489" y="1038"/>
                    <a:pt x="419" y="996"/>
                  </a:cubicBezTo>
                  <a:cubicBezTo>
                    <a:pt x="196" y="865"/>
                    <a:pt x="137" y="555"/>
                    <a:pt x="269" y="337"/>
                  </a:cubicBezTo>
                  <a:cubicBezTo>
                    <a:pt x="360" y="191"/>
                    <a:pt x="520" y="122"/>
                    <a:pt x="682" y="122"/>
                  </a:cubicBezTo>
                  <a:close/>
                  <a:moveTo>
                    <a:pt x="683" y="1"/>
                  </a:moveTo>
                  <a:cubicBezTo>
                    <a:pt x="458" y="1"/>
                    <a:pt x="240" y="115"/>
                    <a:pt x="137" y="328"/>
                  </a:cubicBezTo>
                  <a:cubicBezTo>
                    <a:pt x="1" y="619"/>
                    <a:pt x="114" y="987"/>
                    <a:pt x="410" y="1124"/>
                  </a:cubicBezTo>
                  <a:cubicBezTo>
                    <a:pt x="486" y="1160"/>
                    <a:pt x="560" y="1176"/>
                    <a:pt x="633" y="1176"/>
                  </a:cubicBezTo>
                  <a:cubicBezTo>
                    <a:pt x="853" y="1176"/>
                    <a:pt x="1051" y="1027"/>
                    <a:pt x="1174" y="828"/>
                  </a:cubicBezTo>
                  <a:cubicBezTo>
                    <a:pt x="1383" y="501"/>
                    <a:pt x="1224" y="232"/>
                    <a:pt x="924" y="55"/>
                  </a:cubicBezTo>
                  <a:cubicBezTo>
                    <a:pt x="919" y="51"/>
                    <a:pt x="910" y="41"/>
                    <a:pt x="901" y="37"/>
                  </a:cubicBezTo>
                  <a:cubicBezTo>
                    <a:pt x="830" y="12"/>
                    <a:pt x="756" y="1"/>
                    <a:pt x="683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2985344" y="1746455"/>
              <a:ext cx="339546" cy="264307"/>
            </a:xfrm>
            <a:custGeom>
              <a:avLst/>
              <a:gdLst/>
              <a:ahLst/>
              <a:cxnLst/>
              <a:rect l="l" t="t" r="r" b="b"/>
              <a:pathLst>
                <a:path w="1435" h="1117" extrusionOk="0">
                  <a:moveTo>
                    <a:pt x="810" y="121"/>
                  </a:moveTo>
                  <a:cubicBezTo>
                    <a:pt x="1278" y="146"/>
                    <a:pt x="1258" y="993"/>
                    <a:pt x="741" y="993"/>
                  </a:cubicBezTo>
                  <a:cubicBezTo>
                    <a:pt x="699" y="993"/>
                    <a:pt x="654" y="987"/>
                    <a:pt x="606" y="976"/>
                  </a:cubicBezTo>
                  <a:cubicBezTo>
                    <a:pt x="356" y="912"/>
                    <a:pt x="133" y="744"/>
                    <a:pt x="247" y="457"/>
                  </a:cubicBezTo>
                  <a:cubicBezTo>
                    <a:pt x="318" y="272"/>
                    <a:pt x="468" y="124"/>
                    <a:pt x="664" y="124"/>
                  </a:cubicBezTo>
                  <a:cubicBezTo>
                    <a:pt x="693" y="124"/>
                    <a:pt x="724" y="127"/>
                    <a:pt x="756" y="134"/>
                  </a:cubicBezTo>
                  <a:cubicBezTo>
                    <a:pt x="762" y="135"/>
                    <a:pt x="767" y="136"/>
                    <a:pt x="772" y="136"/>
                  </a:cubicBezTo>
                  <a:cubicBezTo>
                    <a:pt x="787" y="136"/>
                    <a:pt x="800" y="131"/>
                    <a:pt x="810" y="121"/>
                  </a:cubicBezTo>
                  <a:close/>
                  <a:moveTo>
                    <a:pt x="781" y="0"/>
                  </a:moveTo>
                  <a:cubicBezTo>
                    <a:pt x="753" y="0"/>
                    <a:pt x="723" y="3"/>
                    <a:pt x="692" y="7"/>
                  </a:cubicBezTo>
                  <a:cubicBezTo>
                    <a:pt x="684" y="7"/>
                    <a:pt x="675" y="6"/>
                    <a:pt x="667" y="6"/>
                  </a:cubicBezTo>
                  <a:cubicBezTo>
                    <a:pt x="401" y="6"/>
                    <a:pt x="190" y="211"/>
                    <a:pt x="115" y="471"/>
                  </a:cubicBezTo>
                  <a:cubicBezTo>
                    <a:pt x="1" y="844"/>
                    <a:pt x="360" y="1071"/>
                    <a:pt x="692" y="1112"/>
                  </a:cubicBezTo>
                  <a:cubicBezTo>
                    <a:pt x="716" y="1115"/>
                    <a:pt x="739" y="1116"/>
                    <a:pt x="762" y="1116"/>
                  </a:cubicBezTo>
                  <a:cubicBezTo>
                    <a:pt x="1406" y="1116"/>
                    <a:pt x="1435" y="0"/>
                    <a:pt x="781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3469705" y="1744798"/>
              <a:ext cx="306893" cy="267857"/>
            </a:xfrm>
            <a:custGeom>
              <a:avLst/>
              <a:gdLst/>
              <a:ahLst/>
              <a:cxnLst/>
              <a:rect l="l" t="t" r="r" b="b"/>
              <a:pathLst>
                <a:path w="1297" h="1132" extrusionOk="0">
                  <a:moveTo>
                    <a:pt x="681" y="117"/>
                  </a:moveTo>
                  <a:cubicBezTo>
                    <a:pt x="713" y="117"/>
                    <a:pt x="745" y="121"/>
                    <a:pt x="778" y="128"/>
                  </a:cubicBezTo>
                  <a:cubicBezTo>
                    <a:pt x="1055" y="187"/>
                    <a:pt x="1201" y="482"/>
                    <a:pt x="1051" y="732"/>
                  </a:cubicBezTo>
                  <a:cubicBezTo>
                    <a:pt x="956" y="884"/>
                    <a:pt x="760" y="1007"/>
                    <a:pt x="574" y="1007"/>
                  </a:cubicBezTo>
                  <a:cubicBezTo>
                    <a:pt x="537" y="1007"/>
                    <a:pt x="500" y="1002"/>
                    <a:pt x="464" y="992"/>
                  </a:cubicBezTo>
                  <a:cubicBezTo>
                    <a:pt x="232" y="923"/>
                    <a:pt x="105" y="578"/>
                    <a:pt x="223" y="369"/>
                  </a:cubicBezTo>
                  <a:cubicBezTo>
                    <a:pt x="228" y="355"/>
                    <a:pt x="228" y="346"/>
                    <a:pt x="228" y="332"/>
                  </a:cubicBezTo>
                  <a:cubicBezTo>
                    <a:pt x="351" y="213"/>
                    <a:pt x="509" y="117"/>
                    <a:pt x="681" y="117"/>
                  </a:cubicBezTo>
                  <a:close/>
                  <a:moveTo>
                    <a:pt x="700" y="1"/>
                  </a:moveTo>
                  <a:cubicBezTo>
                    <a:pt x="480" y="1"/>
                    <a:pt x="264" y="125"/>
                    <a:pt x="105" y="287"/>
                  </a:cubicBezTo>
                  <a:cubicBezTo>
                    <a:pt x="82" y="310"/>
                    <a:pt x="82" y="337"/>
                    <a:pt x="96" y="355"/>
                  </a:cubicBezTo>
                  <a:cubicBezTo>
                    <a:pt x="0" y="601"/>
                    <a:pt x="105" y="942"/>
                    <a:pt x="337" y="1074"/>
                  </a:cubicBezTo>
                  <a:cubicBezTo>
                    <a:pt x="405" y="1114"/>
                    <a:pt x="482" y="1132"/>
                    <a:pt x="561" y="1132"/>
                  </a:cubicBezTo>
                  <a:cubicBezTo>
                    <a:pt x="775" y="1132"/>
                    <a:pt x="1003" y="1001"/>
                    <a:pt x="1119" y="842"/>
                  </a:cubicBezTo>
                  <a:cubicBezTo>
                    <a:pt x="1297" y="596"/>
                    <a:pt x="1256" y="237"/>
                    <a:pt x="983" y="78"/>
                  </a:cubicBezTo>
                  <a:cubicBezTo>
                    <a:pt x="891" y="24"/>
                    <a:pt x="795" y="1"/>
                    <a:pt x="700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3937738" y="1739356"/>
              <a:ext cx="327479" cy="278031"/>
            </a:xfrm>
            <a:custGeom>
              <a:avLst/>
              <a:gdLst/>
              <a:ahLst/>
              <a:cxnLst/>
              <a:rect l="l" t="t" r="r" b="b"/>
              <a:pathLst>
                <a:path w="1384" h="1175" extrusionOk="0">
                  <a:moveTo>
                    <a:pt x="682" y="120"/>
                  </a:moveTo>
                  <a:cubicBezTo>
                    <a:pt x="738" y="120"/>
                    <a:pt x="796" y="128"/>
                    <a:pt x="851" y="146"/>
                  </a:cubicBezTo>
                  <a:cubicBezTo>
                    <a:pt x="851" y="146"/>
                    <a:pt x="856" y="151"/>
                    <a:pt x="860" y="155"/>
                  </a:cubicBezTo>
                  <a:cubicBezTo>
                    <a:pt x="1106" y="296"/>
                    <a:pt x="1238" y="496"/>
                    <a:pt x="1074" y="769"/>
                  </a:cubicBezTo>
                  <a:cubicBezTo>
                    <a:pt x="976" y="933"/>
                    <a:pt x="811" y="1057"/>
                    <a:pt x="631" y="1057"/>
                  </a:cubicBezTo>
                  <a:cubicBezTo>
                    <a:pt x="562" y="1057"/>
                    <a:pt x="490" y="1038"/>
                    <a:pt x="419" y="997"/>
                  </a:cubicBezTo>
                  <a:cubicBezTo>
                    <a:pt x="201" y="860"/>
                    <a:pt x="137" y="555"/>
                    <a:pt x="269" y="337"/>
                  </a:cubicBezTo>
                  <a:cubicBezTo>
                    <a:pt x="360" y="192"/>
                    <a:pt x="519" y="120"/>
                    <a:pt x="682" y="120"/>
                  </a:cubicBezTo>
                  <a:close/>
                  <a:moveTo>
                    <a:pt x="686" y="1"/>
                  </a:moveTo>
                  <a:cubicBezTo>
                    <a:pt x="462" y="1"/>
                    <a:pt x="245" y="115"/>
                    <a:pt x="142" y="328"/>
                  </a:cubicBezTo>
                  <a:cubicBezTo>
                    <a:pt x="1" y="619"/>
                    <a:pt x="119" y="987"/>
                    <a:pt x="410" y="1124"/>
                  </a:cubicBezTo>
                  <a:cubicBezTo>
                    <a:pt x="485" y="1159"/>
                    <a:pt x="559" y="1174"/>
                    <a:pt x="632" y="1174"/>
                  </a:cubicBezTo>
                  <a:cubicBezTo>
                    <a:pt x="852" y="1174"/>
                    <a:pt x="1052" y="1027"/>
                    <a:pt x="1178" y="828"/>
                  </a:cubicBezTo>
                  <a:cubicBezTo>
                    <a:pt x="1383" y="501"/>
                    <a:pt x="1224" y="228"/>
                    <a:pt x="928" y="55"/>
                  </a:cubicBezTo>
                  <a:cubicBezTo>
                    <a:pt x="919" y="46"/>
                    <a:pt x="915" y="42"/>
                    <a:pt x="901" y="37"/>
                  </a:cubicBezTo>
                  <a:cubicBezTo>
                    <a:pt x="831" y="13"/>
                    <a:pt x="758" y="1"/>
                    <a:pt x="686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379033" y="1719480"/>
              <a:ext cx="339546" cy="264307"/>
            </a:xfrm>
            <a:custGeom>
              <a:avLst/>
              <a:gdLst/>
              <a:ahLst/>
              <a:cxnLst/>
              <a:rect l="l" t="t" r="r" b="b"/>
              <a:pathLst>
                <a:path w="1435" h="1117" extrusionOk="0">
                  <a:moveTo>
                    <a:pt x="810" y="121"/>
                  </a:moveTo>
                  <a:cubicBezTo>
                    <a:pt x="1277" y="146"/>
                    <a:pt x="1257" y="993"/>
                    <a:pt x="743" y="993"/>
                  </a:cubicBezTo>
                  <a:cubicBezTo>
                    <a:pt x="702" y="993"/>
                    <a:pt x="657" y="988"/>
                    <a:pt x="610" y="976"/>
                  </a:cubicBezTo>
                  <a:cubicBezTo>
                    <a:pt x="355" y="912"/>
                    <a:pt x="132" y="739"/>
                    <a:pt x="246" y="457"/>
                  </a:cubicBezTo>
                  <a:cubicBezTo>
                    <a:pt x="321" y="272"/>
                    <a:pt x="468" y="124"/>
                    <a:pt x="663" y="124"/>
                  </a:cubicBezTo>
                  <a:cubicBezTo>
                    <a:pt x="693" y="124"/>
                    <a:pt x="723" y="127"/>
                    <a:pt x="755" y="135"/>
                  </a:cubicBezTo>
                  <a:cubicBezTo>
                    <a:pt x="761" y="136"/>
                    <a:pt x="766" y="136"/>
                    <a:pt x="772" y="136"/>
                  </a:cubicBezTo>
                  <a:cubicBezTo>
                    <a:pt x="788" y="136"/>
                    <a:pt x="803" y="131"/>
                    <a:pt x="810" y="121"/>
                  </a:cubicBezTo>
                  <a:close/>
                  <a:moveTo>
                    <a:pt x="785" y="1"/>
                  </a:moveTo>
                  <a:cubicBezTo>
                    <a:pt x="756" y="1"/>
                    <a:pt x="727" y="3"/>
                    <a:pt x="696" y="7"/>
                  </a:cubicBezTo>
                  <a:cubicBezTo>
                    <a:pt x="687" y="7"/>
                    <a:pt x="679" y="7"/>
                    <a:pt x="670" y="7"/>
                  </a:cubicBezTo>
                  <a:cubicBezTo>
                    <a:pt x="405" y="7"/>
                    <a:pt x="193" y="211"/>
                    <a:pt x="114" y="471"/>
                  </a:cubicBezTo>
                  <a:cubicBezTo>
                    <a:pt x="0" y="844"/>
                    <a:pt x="359" y="1071"/>
                    <a:pt x="691" y="1112"/>
                  </a:cubicBezTo>
                  <a:cubicBezTo>
                    <a:pt x="715" y="1115"/>
                    <a:pt x="739" y="1116"/>
                    <a:pt x="761" y="1116"/>
                  </a:cubicBezTo>
                  <a:cubicBezTo>
                    <a:pt x="1410" y="1116"/>
                    <a:pt x="1434" y="1"/>
                    <a:pt x="785" y="1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790041" y="1664111"/>
              <a:ext cx="327242" cy="278268"/>
            </a:xfrm>
            <a:custGeom>
              <a:avLst/>
              <a:gdLst/>
              <a:ahLst/>
              <a:cxnLst/>
              <a:rect l="l" t="t" r="r" b="b"/>
              <a:pathLst>
                <a:path w="1383" h="1176" extrusionOk="0">
                  <a:moveTo>
                    <a:pt x="683" y="121"/>
                  </a:moveTo>
                  <a:cubicBezTo>
                    <a:pt x="739" y="121"/>
                    <a:pt x="796" y="129"/>
                    <a:pt x="851" y="146"/>
                  </a:cubicBezTo>
                  <a:cubicBezTo>
                    <a:pt x="855" y="150"/>
                    <a:pt x="855" y="150"/>
                    <a:pt x="860" y="155"/>
                  </a:cubicBezTo>
                  <a:cubicBezTo>
                    <a:pt x="1105" y="296"/>
                    <a:pt x="1237" y="496"/>
                    <a:pt x="1074" y="769"/>
                  </a:cubicBezTo>
                  <a:cubicBezTo>
                    <a:pt x="975" y="933"/>
                    <a:pt x="811" y="1057"/>
                    <a:pt x="631" y="1057"/>
                  </a:cubicBezTo>
                  <a:cubicBezTo>
                    <a:pt x="561" y="1057"/>
                    <a:pt x="490" y="1038"/>
                    <a:pt x="419" y="996"/>
                  </a:cubicBezTo>
                  <a:cubicBezTo>
                    <a:pt x="200" y="864"/>
                    <a:pt x="137" y="555"/>
                    <a:pt x="273" y="337"/>
                  </a:cubicBezTo>
                  <a:cubicBezTo>
                    <a:pt x="361" y="191"/>
                    <a:pt x="520" y="121"/>
                    <a:pt x="683" y="121"/>
                  </a:cubicBezTo>
                  <a:close/>
                  <a:moveTo>
                    <a:pt x="685" y="0"/>
                  </a:moveTo>
                  <a:cubicBezTo>
                    <a:pt x="462" y="0"/>
                    <a:pt x="244" y="115"/>
                    <a:pt x="141" y="328"/>
                  </a:cubicBezTo>
                  <a:cubicBezTo>
                    <a:pt x="0" y="619"/>
                    <a:pt x="119" y="987"/>
                    <a:pt x="410" y="1124"/>
                  </a:cubicBezTo>
                  <a:cubicBezTo>
                    <a:pt x="485" y="1160"/>
                    <a:pt x="560" y="1176"/>
                    <a:pt x="633" y="1176"/>
                  </a:cubicBezTo>
                  <a:cubicBezTo>
                    <a:pt x="853" y="1176"/>
                    <a:pt x="1052" y="1026"/>
                    <a:pt x="1178" y="828"/>
                  </a:cubicBezTo>
                  <a:cubicBezTo>
                    <a:pt x="1383" y="500"/>
                    <a:pt x="1224" y="232"/>
                    <a:pt x="928" y="55"/>
                  </a:cubicBezTo>
                  <a:cubicBezTo>
                    <a:pt x="924" y="50"/>
                    <a:pt x="914" y="41"/>
                    <a:pt x="901" y="37"/>
                  </a:cubicBezTo>
                  <a:cubicBezTo>
                    <a:pt x="831" y="12"/>
                    <a:pt x="758" y="0"/>
                    <a:pt x="685" y="0"/>
                  </a:cubicBezTo>
                  <a:close/>
                </a:path>
              </a:pathLst>
            </a:custGeom>
            <a:solidFill>
              <a:srgbClr val="3F3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3706324" y="1119647"/>
              <a:ext cx="1952331" cy="1374303"/>
            </a:xfrm>
            <a:custGeom>
              <a:avLst/>
              <a:gdLst/>
              <a:ahLst/>
              <a:cxnLst/>
              <a:rect l="l" t="t" r="r" b="b"/>
              <a:pathLst>
                <a:path w="8251" h="5808" extrusionOk="0">
                  <a:moveTo>
                    <a:pt x="1206" y="0"/>
                  </a:moveTo>
                  <a:lnTo>
                    <a:pt x="1333" y="478"/>
                  </a:lnTo>
                  <a:lnTo>
                    <a:pt x="1211" y="482"/>
                  </a:lnTo>
                  <a:lnTo>
                    <a:pt x="865" y="500"/>
                  </a:lnTo>
                  <a:cubicBezTo>
                    <a:pt x="865" y="500"/>
                    <a:pt x="915" y="637"/>
                    <a:pt x="960" y="714"/>
                  </a:cubicBezTo>
                  <a:cubicBezTo>
                    <a:pt x="1010" y="787"/>
                    <a:pt x="924" y="860"/>
                    <a:pt x="883" y="901"/>
                  </a:cubicBezTo>
                  <a:cubicBezTo>
                    <a:pt x="842" y="942"/>
                    <a:pt x="597" y="1032"/>
                    <a:pt x="597" y="1032"/>
                  </a:cubicBezTo>
                  <a:cubicBezTo>
                    <a:pt x="597" y="1032"/>
                    <a:pt x="547" y="1101"/>
                    <a:pt x="547" y="1142"/>
                  </a:cubicBezTo>
                  <a:cubicBezTo>
                    <a:pt x="547" y="1178"/>
                    <a:pt x="679" y="1405"/>
                    <a:pt x="679" y="1405"/>
                  </a:cubicBezTo>
                  <a:lnTo>
                    <a:pt x="187" y="1428"/>
                  </a:lnTo>
                  <a:lnTo>
                    <a:pt x="269" y="1555"/>
                  </a:lnTo>
                  <a:lnTo>
                    <a:pt x="419" y="1851"/>
                  </a:lnTo>
                  <a:lnTo>
                    <a:pt x="1" y="1910"/>
                  </a:lnTo>
                  <a:cubicBezTo>
                    <a:pt x="1" y="1910"/>
                    <a:pt x="55" y="1978"/>
                    <a:pt x="110" y="2042"/>
                  </a:cubicBezTo>
                  <a:cubicBezTo>
                    <a:pt x="165" y="2106"/>
                    <a:pt x="760" y="2465"/>
                    <a:pt x="910" y="2547"/>
                  </a:cubicBezTo>
                  <a:cubicBezTo>
                    <a:pt x="1061" y="2629"/>
                    <a:pt x="1643" y="3033"/>
                    <a:pt x="1779" y="3102"/>
                  </a:cubicBezTo>
                  <a:cubicBezTo>
                    <a:pt x="1915" y="3165"/>
                    <a:pt x="3307" y="3911"/>
                    <a:pt x="3493" y="3993"/>
                  </a:cubicBezTo>
                  <a:cubicBezTo>
                    <a:pt x="3684" y="4070"/>
                    <a:pt x="5476" y="4957"/>
                    <a:pt x="6031" y="5234"/>
                  </a:cubicBezTo>
                  <a:cubicBezTo>
                    <a:pt x="6590" y="5507"/>
                    <a:pt x="7377" y="5807"/>
                    <a:pt x="7377" y="5807"/>
                  </a:cubicBezTo>
                  <a:cubicBezTo>
                    <a:pt x="7377" y="5807"/>
                    <a:pt x="7304" y="5639"/>
                    <a:pt x="7286" y="5576"/>
                  </a:cubicBezTo>
                  <a:cubicBezTo>
                    <a:pt x="7268" y="5507"/>
                    <a:pt x="7259" y="5234"/>
                    <a:pt x="7259" y="5234"/>
                  </a:cubicBezTo>
                  <a:lnTo>
                    <a:pt x="7605" y="5198"/>
                  </a:lnTo>
                  <a:lnTo>
                    <a:pt x="7477" y="4680"/>
                  </a:lnTo>
                  <a:lnTo>
                    <a:pt x="7868" y="4534"/>
                  </a:lnTo>
                  <a:lnTo>
                    <a:pt x="7786" y="4075"/>
                  </a:lnTo>
                  <a:lnTo>
                    <a:pt x="8250" y="3847"/>
                  </a:lnTo>
                  <a:lnTo>
                    <a:pt x="8182" y="3807"/>
                  </a:lnTo>
                  <a:cubicBezTo>
                    <a:pt x="8182" y="3807"/>
                    <a:pt x="7022" y="3188"/>
                    <a:pt x="6963" y="3138"/>
                  </a:cubicBezTo>
                  <a:cubicBezTo>
                    <a:pt x="6904" y="3088"/>
                    <a:pt x="4749" y="1947"/>
                    <a:pt x="4749" y="1947"/>
                  </a:cubicBezTo>
                  <a:cubicBezTo>
                    <a:pt x="4749" y="1947"/>
                    <a:pt x="3061" y="1032"/>
                    <a:pt x="2407" y="664"/>
                  </a:cubicBezTo>
                  <a:cubicBezTo>
                    <a:pt x="1752" y="291"/>
                    <a:pt x="1224" y="0"/>
                    <a:pt x="1206" y="0"/>
                  </a:cubicBezTo>
                  <a:close/>
                </a:path>
              </a:pathLst>
            </a:custGeom>
            <a:solidFill>
              <a:srgbClr val="F987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3682662" y="1104503"/>
              <a:ext cx="1996342" cy="1408140"/>
            </a:xfrm>
            <a:custGeom>
              <a:avLst/>
              <a:gdLst/>
              <a:ahLst/>
              <a:cxnLst/>
              <a:rect l="l" t="t" r="r" b="b"/>
              <a:pathLst>
                <a:path w="8437" h="5951" extrusionOk="0">
                  <a:moveTo>
                    <a:pt x="1402" y="160"/>
                  </a:moveTo>
                  <a:lnTo>
                    <a:pt x="1402" y="160"/>
                  </a:lnTo>
                  <a:cubicBezTo>
                    <a:pt x="1524" y="237"/>
                    <a:pt x="1652" y="310"/>
                    <a:pt x="1779" y="373"/>
                  </a:cubicBezTo>
                  <a:cubicBezTo>
                    <a:pt x="1779" y="373"/>
                    <a:pt x="1774" y="378"/>
                    <a:pt x="1774" y="383"/>
                  </a:cubicBezTo>
                  <a:cubicBezTo>
                    <a:pt x="3412" y="1292"/>
                    <a:pt x="5062" y="2179"/>
                    <a:pt x="6713" y="3070"/>
                  </a:cubicBezTo>
                  <a:cubicBezTo>
                    <a:pt x="7227" y="3352"/>
                    <a:pt x="7741" y="3629"/>
                    <a:pt x="8255" y="3907"/>
                  </a:cubicBezTo>
                  <a:cubicBezTo>
                    <a:pt x="8109" y="3975"/>
                    <a:pt x="7959" y="4043"/>
                    <a:pt x="7814" y="4112"/>
                  </a:cubicBezTo>
                  <a:cubicBezTo>
                    <a:pt x="7786" y="4125"/>
                    <a:pt x="7768" y="4152"/>
                    <a:pt x="7777" y="4184"/>
                  </a:cubicBezTo>
                  <a:cubicBezTo>
                    <a:pt x="7823" y="4316"/>
                    <a:pt x="7868" y="4448"/>
                    <a:pt x="7909" y="4580"/>
                  </a:cubicBezTo>
                  <a:cubicBezTo>
                    <a:pt x="7795" y="4616"/>
                    <a:pt x="7677" y="4657"/>
                    <a:pt x="7564" y="4694"/>
                  </a:cubicBezTo>
                  <a:cubicBezTo>
                    <a:pt x="7536" y="4703"/>
                    <a:pt x="7518" y="4735"/>
                    <a:pt x="7527" y="4762"/>
                  </a:cubicBezTo>
                  <a:cubicBezTo>
                    <a:pt x="7573" y="4921"/>
                    <a:pt x="7614" y="5085"/>
                    <a:pt x="7659" y="5248"/>
                  </a:cubicBezTo>
                  <a:cubicBezTo>
                    <a:pt x="7559" y="5267"/>
                    <a:pt x="7459" y="5280"/>
                    <a:pt x="7359" y="5298"/>
                  </a:cubicBezTo>
                  <a:cubicBezTo>
                    <a:pt x="7336" y="5303"/>
                    <a:pt x="7309" y="5326"/>
                    <a:pt x="7313" y="5358"/>
                  </a:cubicBezTo>
                  <a:cubicBezTo>
                    <a:pt x="7318" y="5517"/>
                    <a:pt x="7350" y="5671"/>
                    <a:pt x="7404" y="5817"/>
                  </a:cubicBezTo>
                  <a:cubicBezTo>
                    <a:pt x="7159" y="5744"/>
                    <a:pt x="6927" y="5626"/>
                    <a:pt x="6700" y="5517"/>
                  </a:cubicBezTo>
                  <a:cubicBezTo>
                    <a:pt x="6436" y="5389"/>
                    <a:pt x="6177" y="5267"/>
                    <a:pt x="5913" y="5139"/>
                  </a:cubicBezTo>
                  <a:cubicBezTo>
                    <a:pt x="5385" y="4885"/>
                    <a:pt x="4858" y="4625"/>
                    <a:pt x="4335" y="4366"/>
                  </a:cubicBezTo>
                  <a:cubicBezTo>
                    <a:pt x="3316" y="3857"/>
                    <a:pt x="2307" y="3334"/>
                    <a:pt x="1315" y="2770"/>
                  </a:cubicBezTo>
                  <a:cubicBezTo>
                    <a:pt x="1174" y="2684"/>
                    <a:pt x="1033" y="2597"/>
                    <a:pt x="897" y="2506"/>
                  </a:cubicBezTo>
                  <a:cubicBezTo>
                    <a:pt x="892" y="2506"/>
                    <a:pt x="888" y="2502"/>
                    <a:pt x="883" y="2502"/>
                  </a:cubicBezTo>
                  <a:cubicBezTo>
                    <a:pt x="860" y="2488"/>
                    <a:pt x="838" y="2474"/>
                    <a:pt x="815" y="2456"/>
                  </a:cubicBezTo>
                  <a:cubicBezTo>
                    <a:pt x="638" y="2343"/>
                    <a:pt x="456" y="2229"/>
                    <a:pt x="274" y="2120"/>
                  </a:cubicBezTo>
                  <a:cubicBezTo>
                    <a:pt x="237" y="2083"/>
                    <a:pt x="201" y="2047"/>
                    <a:pt x="165" y="2011"/>
                  </a:cubicBezTo>
                  <a:cubicBezTo>
                    <a:pt x="283" y="1988"/>
                    <a:pt x="406" y="1956"/>
                    <a:pt x="519" y="1915"/>
                  </a:cubicBezTo>
                  <a:cubicBezTo>
                    <a:pt x="551" y="1901"/>
                    <a:pt x="569" y="1860"/>
                    <a:pt x="551" y="1833"/>
                  </a:cubicBezTo>
                  <a:cubicBezTo>
                    <a:pt x="497" y="1738"/>
                    <a:pt x="437" y="1638"/>
                    <a:pt x="383" y="1542"/>
                  </a:cubicBezTo>
                  <a:cubicBezTo>
                    <a:pt x="515" y="1533"/>
                    <a:pt x="647" y="1519"/>
                    <a:pt x="779" y="1510"/>
                  </a:cubicBezTo>
                  <a:cubicBezTo>
                    <a:pt x="815" y="1506"/>
                    <a:pt x="842" y="1460"/>
                    <a:pt x="824" y="1428"/>
                  </a:cubicBezTo>
                  <a:cubicBezTo>
                    <a:pt x="792" y="1374"/>
                    <a:pt x="765" y="1324"/>
                    <a:pt x="733" y="1269"/>
                  </a:cubicBezTo>
                  <a:cubicBezTo>
                    <a:pt x="724" y="1251"/>
                    <a:pt x="710" y="1228"/>
                    <a:pt x="701" y="1210"/>
                  </a:cubicBezTo>
                  <a:cubicBezTo>
                    <a:pt x="683" y="1174"/>
                    <a:pt x="674" y="1174"/>
                    <a:pt x="697" y="1151"/>
                  </a:cubicBezTo>
                  <a:cubicBezTo>
                    <a:pt x="724" y="1119"/>
                    <a:pt x="801" y="1106"/>
                    <a:pt x="842" y="1087"/>
                  </a:cubicBezTo>
                  <a:cubicBezTo>
                    <a:pt x="888" y="1065"/>
                    <a:pt x="933" y="1051"/>
                    <a:pt x="979" y="1024"/>
                  </a:cubicBezTo>
                  <a:cubicBezTo>
                    <a:pt x="1151" y="928"/>
                    <a:pt x="1079" y="751"/>
                    <a:pt x="1024" y="601"/>
                  </a:cubicBezTo>
                  <a:cubicBezTo>
                    <a:pt x="1161" y="587"/>
                    <a:pt x="1301" y="583"/>
                    <a:pt x="1438" y="578"/>
                  </a:cubicBezTo>
                  <a:cubicBezTo>
                    <a:pt x="1470" y="578"/>
                    <a:pt x="1488" y="542"/>
                    <a:pt x="1483" y="514"/>
                  </a:cubicBezTo>
                  <a:cubicBezTo>
                    <a:pt x="1465" y="392"/>
                    <a:pt x="1438" y="273"/>
                    <a:pt x="1402" y="160"/>
                  </a:cubicBezTo>
                  <a:close/>
                  <a:moveTo>
                    <a:pt x="1325" y="1"/>
                  </a:moveTo>
                  <a:cubicBezTo>
                    <a:pt x="1297" y="1"/>
                    <a:pt x="1267" y="34"/>
                    <a:pt x="1279" y="64"/>
                  </a:cubicBezTo>
                  <a:cubicBezTo>
                    <a:pt x="1324" y="201"/>
                    <a:pt x="1361" y="342"/>
                    <a:pt x="1383" y="483"/>
                  </a:cubicBezTo>
                  <a:cubicBezTo>
                    <a:pt x="1242" y="487"/>
                    <a:pt x="1101" y="492"/>
                    <a:pt x="956" y="505"/>
                  </a:cubicBezTo>
                  <a:cubicBezTo>
                    <a:pt x="929" y="510"/>
                    <a:pt x="906" y="542"/>
                    <a:pt x="915" y="573"/>
                  </a:cubicBezTo>
                  <a:cubicBezTo>
                    <a:pt x="929" y="628"/>
                    <a:pt x="947" y="687"/>
                    <a:pt x="965" y="746"/>
                  </a:cubicBezTo>
                  <a:cubicBezTo>
                    <a:pt x="988" y="819"/>
                    <a:pt x="1020" y="883"/>
                    <a:pt x="938" y="933"/>
                  </a:cubicBezTo>
                  <a:cubicBezTo>
                    <a:pt x="842" y="996"/>
                    <a:pt x="728" y="1010"/>
                    <a:pt x="633" y="1069"/>
                  </a:cubicBezTo>
                  <a:cubicBezTo>
                    <a:pt x="583" y="1096"/>
                    <a:pt x="565" y="1142"/>
                    <a:pt x="583" y="1201"/>
                  </a:cubicBezTo>
                  <a:cubicBezTo>
                    <a:pt x="601" y="1269"/>
                    <a:pt x="647" y="1342"/>
                    <a:pt x="692" y="1410"/>
                  </a:cubicBezTo>
                  <a:cubicBezTo>
                    <a:pt x="560" y="1419"/>
                    <a:pt x="428" y="1433"/>
                    <a:pt x="296" y="1442"/>
                  </a:cubicBezTo>
                  <a:cubicBezTo>
                    <a:pt x="260" y="1447"/>
                    <a:pt x="233" y="1492"/>
                    <a:pt x="251" y="1524"/>
                  </a:cubicBezTo>
                  <a:cubicBezTo>
                    <a:pt x="315" y="1629"/>
                    <a:pt x="374" y="1733"/>
                    <a:pt x="433" y="1833"/>
                  </a:cubicBezTo>
                  <a:cubicBezTo>
                    <a:pt x="310" y="1874"/>
                    <a:pt x="187" y="1901"/>
                    <a:pt x="65" y="1920"/>
                  </a:cubicBezTo>
                  <a:cubicBezTo>
                    <a:pt x="19" y="1924"/>
                    <a:pt x="1" y="1979"/>
                    <a:pt x="28" y="2011"/>
                  </a:cubicBezTo>
                  <a:cubicBezTo>
                    <a:pt x="60" y="2051"/>
                    <a:pt x="92" y="2088"/>
                    <a:pt x="124" y="2120"/>
                  </a:cubicBezTo>
                  <a:cubicBezTo>
                    <a:pt x="178" y="2147"/>
                    <a:pt x="224" y="2179"/>
                    <a:pt x="265" y="2220"/>
                  </a:cubicBezTo>
                  <a:cubicBezTo>
                    <a:pt x="274" y="2220"/>
                    <a:pt x="283" y="2224"/>
                    <a:pt x="292" y="2229"/>
                  </a:cubicBezTo>
                  <a:cubicBezTo>
                    <a:pt x="301" y="2229"/>
                    <a:pt x="306" y="2233"/>
                    <a:pt x="315" y="2238"/>
                  </a:cubicBezTo>
                  <a:cubicBezTo>
                    <a:pt x="315" y="2238"/>
                    <a:pt x="315" y="2242"/>
                    <a:pt x="315" y="2242"/>
                  </a:cubicBezTo>
                  <a:cubicBezTo>
                    <a:pt x="428" y="2306"/>
                    <a:pt x="537" y="2379"/>
                    <a:pt x="642" y="2456"/>
                  </a:cubicBezTo>
                  <a:cubicBezTo>
                    <a:pt x="660" y="2470"/>
                    <a:pt x="683" y="2483"/>
                    <a:pt x="701" y="2502"/>
                  </a:cubicBezTo>
                  <a:cubicBezTo>
                    <a:pt x="724" y="2515"/>
                    <a:pt x="742" y="2534"/>
                    <a:pt x="760" y="2547"/>
                  </a:cubicBezTo>
                  <a:cubicBezTo>
                    <a:pt x="788" y="2565"/>
                    <a:pt x="815" y="2584"/>
                    <a:pt x="838" y="2597"/>
                  </a:cubicBezTo>
                  <a:cubicBezTo>
                    <a:pt x="901" y="2638"/>
                    <a:pt x="960" y="2684"/>
                    <a:pt x="1020" y="2725"/>
                  </a:cubicBezTo>
                  <a:cubicBezTo>
                    <a:pt x="2548" y="3607"/>
                    <a:pt x="4126" y="4393"/>
                    <a:pt x="5713" y="5157"/>
                  </a:cubicBezTo>
                  <a:cubicBezTo>
                    <a:pt x="6008" y="5303"/>
                    <a:pt x="6304" y="5444"/>
                    <a:pt x="6599" y="5585"/>
                  </a:cubicBezTo>
                  <a:cubicBezTo>
                    <a:pt x="6886" y="5726"/>
                    <a:pt x="7172" y="5876"/>
                    <a:pt x="7482" y="5949"/>
                  </a:cubicBezTo>
                  <a:cubicBezTo>
                    <a:pt x="7487" y="5950"/>
                    <a:pt x="7491" y="5951"/>
                    <a:pt x="7496" y="5951"/>
                  </a:cubicBezTo>
                  <a:cubicBezTo>
                    <a:pt x="7532" y="5951"/>
                    <a:pt x="7553" y="5903"/>
                    <a:pt x="7536" y="5867"/>
                  </a:cubicBezTo>
                  <a:cubicBezTo>
                    <a:pt x="7468" y="5721"/>
                    <a:pt x="7427" y="5562"/>
                    <a:pt x="7413" y="5394"/>
                  </a:cubicBezTo>
                  <a:cubicBezTo>
                    <a:pt x="7518" y="5376"/>
                    <a:pt x="7618" y="5362"/>
                    <a:pt x="7723" y="5344"/>
                  </a:cubicBezTo>
                  <a:cubicBezTo>
                    <a:pt x="7755" y="5339"/>
                    <a:pt x="7777" y="5308"/>
                    <a:pt x="7768" y="5271"/>
                  </a:cubicBezTo>
                  <a:lnTo>
                    <a:pt x="7636" y="4775"/>
                  </a:lnTo>
                  <a:cubicBezTo>
                    <a:pt x="7755" y="4739"/>
                    <a:pt x="7873" y="4703"/>
                    <a:pt x="7991" y="4662"/>
                  </a:cubicBezTo>
                  <a:cubicBezTo>
                    <a:pt x="8014" y="4657"/>
                    <a:pt x="8032" y="4621"/>
                    <a:pt x="8023" y="4594"/>
                  </a:cubicBezTo>
                  <a:lnTo>
                    <a:pt x="7891" y="4189"/>
                  </a:lnTo>
                  <a:cubicBezTo>
                    <a:pt x="8055" y="4112"/>
                    <a:pt x="8218" y="4034"/>
                    <a:pt x="8387" y="3957"/>
                  </a:cubicBezTo>
                  <a:cubicBezTo>
                    <a:pt x="8423" y="3939"/>
                    <a:pt x="8437" y="3880"/>
                    <a:pt x="8396" y="3861"/>
                  </a:cubicBezTo>
                  <a:cubicBezTo>
                    <a:pt x="6472" y="2820"/>
                    <a:pt x="4548" y="1779"/>
                    <a:pt x="2616" y="751"/>
                  </a:cubicBezTo>
                  <a:cubicBezTo>
                    <a:pt x="2384" y="624"/>
                    <a:pt x="2152" y="501"/>
                    <a:pt x="1915" y="378"/>
                  </a:cubicBezTo>
                  <a:cubicBezTo>
                    <a:pt x="1915" y="378"/>
                    <a:pt x="1911" y="373"/>
                    <a:pt x="1911" y="369"/>
                  </a:cubicBezTo>
                  <a:cubicBezTo>
                    <a:pt x="1724" y="242"/>
                    <a:pt x="1529" y="132"/>
                    <a:pt x="1342" y="5"/>
                  </a:cubicBezTo>
                  <a:cubicBezTo>
                    <a:pt x="1337" y="2"/>
                    <a:pt x="1331" y="1"/>
                    <a:pt x="13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3681716" y="1101190"/>
              <a:ext cx="1997288" cy="1415239"/>
            </a:xfrm>
            <a:custGeom>
              <a:avLst/>
              <a:gdLst/>
              <a:ahLst/>
              <a:cxnLst/>
              <a:rect l="l" t="t" r="r" b="b"/>
              <a:pathLst>
                <a:path w="8441" h="5981" extrusionOk="0">
                  <a:moveTo>
                    <a:pt x="1433" y="206"/>
                  </a:moveTo>
                  <a:lnTo>
                    <a:pt x="1433" y="206"/>
                  </a:lnTo>
                  <a:cubicBezTo>
                    <a:pt x="1560" y="283"/>
                    <a:pt x="1665" y="342"/>
                    <a:pt x="1765" y="392"/>
                  </a:cubicBezTo>
                  <a:lnTo>
                    <a:pt x="1756" y="401"/>
                  </a:lnTo>
                  <a:lnTo>
                    <a:pt x="1769" y="410"/>
                  </a:lnTo>
                  <a:cubicBezTo>
                    <a:pt x="3052" y="1120"/>
                    <a:pt x="4361" y="1829"/>
                    <a:pt x="5626" y="2511"/>
                  </a:cubicBezTo>
                  <a:cubicBezTo>
                    <a:pt x="5990" y="2707"/>
                    <a:pt x="6349" y="2902"/>
                    <a:pt x="6708" y="3098"/>
                  </a:cubicBezTo>
                  <a:cubicBezTo>
                    <a:pt x="7217" y="3371"/>
                    <a:pt x="7722" y="3648"/>
                    <a:pt x="8227" y="3921"/>
                  </a:cubicBezTo>
                  <a:lnTo>
                    <a:pt x="7809" y="4116"/>
                  </a:lnTo>
                  <a:cubicBezTo>
                    <a:pt x="7781" y="4130"/>
                    <a:pt x="7754" y="4162"/>
                    <a:pt x="7768" y="4198"/>
                  </a:cubicBezTo>
                  <a:lnTo>
                    <a:pt x="7895" y="4585"/>
                  </a:lnTo>
                  <a:lnTo>
                    <a:pt x="7563" y="4694"/>
                  </a:lnTo>
                  <a:cubicBezTo>
                    <a:pt x="7531" y="4703"/>
                    <a:pt x="7508" y="4744"/>
                    <a:pt x="7518" y="4776"/>
                  </a:cubicBezTo>
                  <a:lnTo>
                    <a:pt x="7645" y="5249"/>
                  </a:lnTo>
                  <a:lnTo>
                    <a:pt x="7363" y="5299"/>
                  </a:lnTo>
                  <a:cubicBezTo>
                    <a:pt x="7331" y="5303"/>
                    <a:pt x="7299" y="5331"/>
                    <a:pt x="7299" y="5367"/>
                  </a:cubicBezTo>
                  <a:cubicBezTo>
                    <a:pt x="7308" y="5522"/>
                    <a:pt x="7336" y="5667"/>
                    <a:pt x="7386" y="5808"/>
                  </a:cubicBezTo>
                  <a:cubicBezTo>
                    <a:pt x="7176" y="5744"/>
                    <a:pt x="6976" y="5644"/>
                    <a:pt x="6781" y="5553"/>
                  </a:cubicBezTo>
                  <a:lnTo>
                    <a:pt x="6708" y="5517"/>
                  </a:lnTo>
                  <a:cubicBezTo>
                    <a:pt x="6449" y="5390"/>
                    <a:pt x="6185" y="5267"/>
                    <a:pt x="5921" y="5140"/>
                  </a:cubicBezTo>
                  <a:cubicBezTo>
                    <a:pt x="5285" y="4830"/>
                    <a:pt x="4798" y="4594"/>
                    <a:pt x="4343" y="4367"/>
                  </a:cubicBezTo>
                  <a:cubicBezTo>
                    <a:pt x="3170" y="3780"/>
                    <a:pt x="2210" y="3275"/>
                    <a:pt x="1324" y="2770"/>
                  </a:cubicBezTo>
                  <a:cubicBezTo>
                    <a:pt x="1237" y="2716"/>
                    <a:pt x="1151" y="2661"/>
                    <a:pt x="1064" y="2607"/>
                  </a:cubicBezTo>
                  <a:cubicBezTo>
                    <a:pt x="1010" y="2575"/>
                    <a:pt x="960" y="2543"/>
                    <a:pt x="905" y="2511"/>
                  </a:cubicBezTo>
                  <a:cubicBezTo>
                    <a:pt x="905" y="2507"/>
                    <a:pt x="901" y="2502"/>
                    <a:pt x="896" y="2502"/>
                  </a:cubicBezTo>
                  <a:cubicBezTo>
                    <a:pt x="873" y="2488"/>
                    <a:pt x="851" y="2475"/>
                    <a:pt x="828" y="2461"/>
                  </a:cubicBezTo>
                  <a:cubicBezTo>
                    <a:pt x="655" y="2347"/>
                    <a:pt x="473" y="2229"/>
                    <a:pt x="287" y="2125"/>
                  </a:cubicBezTo>
                  <a:cubicBezTo>
                    <a:pt x="255" y="2093"/>
                    <a:pt x="223" y="2061"/>
                    <a:pt x="196" y="2034"/>
                  </a:cubicBezTo>
                  <a:cubicBezTo>
                    <a:pt x="310" y="2011"/>
                    <a:pt x="423" y="1979"/>
                    <a:pt x="528" y="1943"/>
                  </a:cubicBezTo>
                  <a:cubicBezTo>
                    <a:pt x="546" y="1934"/>
                    <a:pt x="564" y="1920"/>
                    <a:pt x="569" y="1902"/>
                  </a:cubicBezTo>
                  <a:cubicBezTo>
                    <a:pt x="578" y="1879"/>
                    <a:pt x="578" y="1856"/>
                    <a:pt x="569" y="1843"/>
                  </a:cubicBezTo>
                  <a:lnTo>
                    <a:pt x="410" y="1570"/>
                  </a:lnTo>
                  <a:lnTo>
                    <a:pt x="783" y="1538"/>
                  </a:lnTo>
                  <a:cubicBezTo>
                    <a:pt x="805" y="1538"/>
                    <a:pt x="823" y="1524"/>
                    <a:pt x="837" y="1502"/>
                  </a:cubicBezTo>
                  <a:cubicBezTo>
                    <a:pt x="846" y="1479"/>
                    <a:pt x="851" y="1456"/>
                    <a:pt x="837" y="1433"/>
                  </a:cubicBezTo>
                  <a:lnTo>
                    <a:pt x="751" y="1279"/>
                  </a:lnTo>
                  <a:cubicBezTo>
                    <a:pt x="746" y="1270"/>
                    <a:pt x="742" y="1265"/>
                    <a:pt x="737" y="1256"/>
                  </a:cubicBezTo>
                  <a:cubicBezTo>
                    <a:pt x="728" y="1242"/>
                    <a:pt x="723" y="1229"/>
                    <a:pt x="714" y="1215"/>
                  </a:cubicBezTo>
                  <a:cubicBezTo>
                    <a:pt x="710" y="1211"/>
                    <a:pt x="710" y="1201"/>
                    <a:pt x="705" y="1197"/>
                  </a:cubicBezTo>
                  <a:cubicBezTo>
                    <a:pt x="696" y="1183"/>
                    <a:pt x="696" y="1183"/>
                    <a:pt x="710" y="1174"/>
                  </a:cubicBezTo>
                  <a:cubicBezTo>
                    <a:pt x="723" y="1151"/>
                    <a:pt x="769" y="1142"/>
                    <a:pt x="805" y="1129"/>
                  </a:cubicBezTo>
                  <a:cubicBezTo>
                    <a:pt x="819" y="1124"/>
                    <a:pt x="837" y="1120"/>
                    <a:pt x="851" y="1115"/>
                  </a:cubicBezTo>
                  <a:cubicBezTo>
                    <a:pt x="860" y="1106"/>
                    <a:pt x="873" y="1101"/>
                    <a:pt x="887" y="1097"/>
                  </a:cubicBezTo>
                  <a:cubicBezTo>
                    <a:pt x="923" y="1083"/>
                    <a:pt x="955" y="1070"/>
                    <a:pt x="992" y="1051"/>
                  </a:cubicBezTo>
                  <a:cubicBezTo>
                    <a:pt x="1165" y="951"/>
                    <a:pt x="1101" y="774"/>
                    <a:pt x="1046" y="628"/>
                  </a:cubicBezTo>
                  <a:cubicBezTo>
                    <a:pt x="1183" y="615"/>
                    <a:pt x="1315" y="610"/>
                    <a:pt x="1442" y="606"/>
                  </a:cubicBezTo>
                  <a:cubicBezTo>
                    <a:pt x="1460" y="606"/>
                    <a:pt x="1474" y="601"/>
                    <a:pt x="1483" y="587"/>
                  </a:cubicBezTo>
                  <a:cubicBezTo>
                    <a:pt x="1496" y="569"/>
                    <a:pt x="1506" y="547"/>
                    <a:pt x="1501" y="528"/>
                  </a:cubicBezTo>
                  <a:cubicBezTo>
                    <a:pt x="1483" y="415"/>
                    <a:pt x="1460" y="310"/>
                    <a:pt x="1433" y="206"/>
                  </a:cubicBezTo>
                  <a:close/>
                  <a:moveTo>
                    <a:pt x="1378" y="137"/>
                  </a:moveTo>
                  <a:lnTo>
                    <a:pt x="1392" y="174"/>
                  </a:lnTo>
                  <a:cubicBezTo>
                    <a:pt x="1424" y="287"/>
                    <a:pt x="1451" y="406"/>
                    <a:pt x="1469" y="528"/>
                  </a:cubicBezTo>
                  <a:cubicBezTo>
                    <a:pt x="1469" y="542"/>
                    <a:pt x="1469" y="556"/>
                    <a:pt x="1460" y="565"/>
                  </a:cubicBezTo>
                  <a:cubicBezTo>
                    <a:pt x="1456" y="574"/>
                    <a:pt x="1446" y="578"/>
                    <a:pt x="1442" y="578"/>
                  </a:cubicBezTo>
                  <a:cubicBezTo>
                    <a:pt x="1305" y="578"/>
                    <a:pt x="1165" y="587"/>
                    <a:pt x="1024" y="597"/>
                  </a:cubicBezTo>
                  <a:lnTo>
                    <a:pt x="1005" y="601"/>
                  </a:lnTo>
                  <a:lnTo>
                    <a:pt x="1019" y="638"/>
                  </a:lnTo>
                  <a:cubicBezTo>
                    <a:pt x="1074" y="783"/>
                    <a:pt x="1128" y="938"/>
                    <a:pt x="974" y="1024"/>
                  </a:cubicBezTo>
                  <a:cubicBezTo>
                    <a:pt x="942" y="1042"/>
                    <a:pt x="905" y="1056"/>
                    <a:pt x="873" y="1070"/>
                  </a:cubicBezTo>
                  <a:cubicBezTo>
                    <a:pt x="860" y="1074"/>
                    <a:pt x="846" y="1079"/>
                    <a:pt x="837" y="1083"/>
                  </a:cubicBezTo>
                  <a:cubicBezTo>
                    <a:pt x="823" y="1092"/>
                    <a:pt x="810" y="1092"/>
                    <a:pt x="792" y="1101"/>
                  </a:cubicBezTo>
                  <a:cubicBezTo>
                    <a:pt x="751" y="1115"/>
                    <a:pt x="705" y="1129"/>
                    <a:pt x="687" y="1151"/>
                  </a:cubicBezTo>
                  <a:cubicBezTo>
                    <a:pt x="664" y="1174"/>
                    <a:pt x="669" y="1188"/>
                    <a:pt x="678" y="1211"/>
                  </a:cubicBezTo>
                  <a:cubicBezTo>
                    <a:pt x="682" y="1215"/>
                    <a:pt x="682" y="1220"/>
                    <a:pt x="687" y="1224"/>
                  </a:cubicBezTo>
                  <a:cubicBezTo>
                    <a:pt x="696" y="1242"/>
                    <a:pt x="705" y="1256"/>
                    <a:pt x="710" y="1270"/>
                  </a:cubicBezTo>
                  <a:lnTo>
                    <a:pt x="723" y="1288"/>
                  </a:lnTo>
                  <a:lnTo>
                    <a:pt x="810" y="1447"/>
                  </a:lnTo>
                  <a:cubicBezTo>
                    <a:pt x="819" y="1456"/>
                    <a:pt x="814" y="1474"/>
                    <a:pt x="810" y="1483"/>
                  </a:cubicBezTo>
                  <a:cubicBezTo>
                    <a:pt x="805" y="1497"/>
                    <a:pt x="792" y="1506"/>
                    <a:pt x="778" y="1506"/>
                  </a:cubicBezTo>
                  <a:lnTo>
                    <a:pt x="360" y="1542"/>
                  </a:lnTo>
                  <a:lnTo>
                    <a:pt x="541" y="1856"/>
                  </a:lnTo>
                  <a:cubicBezTo>
                    <a:pt x="546" y="1865"/>
                    <a:pt x="546" y="1879"/>
                    <a:pt x="541" y="1888"/>
                  </a:cubicBezTo>
                  <a:cubicBezTo>
                    <a:pt x="537" y="1902"/>
                    <a:pt x="528" y="1911"/>
                    <a:pt x="519" y="1915"/>
                  </a:cubicBezTo>
                  <a:cubicBezTo>
                    <a:pt x="405" y="1956"/>
                    <a:pt x="282" y="1988"/>
                    <a:pt x="164" y="2006"/>
                  </a:cubicBezTo>
                  <a:lnTo>
                    <a:pt x="137" y="2011"/>
                  </a:lnTo>
                  <a:lnTo>
                    <a:pt x="155" y="2034"/>
                  </a:lnTo>
                  <a:cubicBezTo>
                    <a:pt x="191" y="2070"/>
                    <a:pt x="228" y="2106"/>
                    <a:pt x="269" y="2143"/>
                  </a:cubicBezTo>
                  <a:cubicBezTo>
                    <a:pt x="455" y="2256"/>
                    <a:pt x="637" y="2370"/>
                    <a:pt x="810" y="2484"/>
                  </a:cubicBezTo>
                  <a:cubicBezTo>
                    <a:pt x="833" y="2497"/>
                    <a:pt x="855" y="2511"/>
                    <a:pt x="883" y="2529"/>
                  </a:cubicBezTo>
                  <a:cubicBezTo>
                    <a:pt x="883" y="2529"/>
                    <a:pt x="887" y="2529"/>
                    <a:pt x="892" y="2534"/>
                  </a:cubicBezTo>
                  <a:cubicBezTo>
                    <a:pt x="942" y="2566"/>
                    <a:pt x="996" y="2598"/>
                    <a:pt x="1046" y="2634"/>
                  </a:cubicBezTo>
                  <a:cubicBezTo>
                    <a:pt x="1133" y="2684"/>
                    <a:pt x="1224" y="2743"/>
                    <a:pt x="1310" y="2798"/>
                  </a:cubicBezTo>
                  <a:cubicBezTo>
                    <a:pt x="2197" y="3302"/>
                    <a:pt x="3156" y="3807"/>
                    <a:pt x="4330" y="4394"/>
                  </a:cubicBezTo>
                  <a:cubicBezTo>
                    <a:pt x="4789" y="4621"/>
                    <a:pt x="5276" y="4858"/>
                    <a:pt x="5912" y="5167"/>
                  </a:cubicBezTo>
                  <a:cubicBezTo>
                    <a:pt x="6171" y="5290"/>
                    <a:pt x="6435" y="5417"/>
                    <a:pt x="6694" y="5544"/>
                  </a:cubicBezTo>
                  <a:lnTo>
                    <a:pt x="6767" y="5576"/>
                  </a:lnTo>
                  <a:cubicBezTo>
                    <a:pt x="6972" y="5676"/>
                    <a:pt x="7186" y="5781"/>
                    <a:pt x="7404" y="5845"/>
                  </a:cubicBezTo>
                  <a:lnTo>
                    <a:pt x="7436" y="5854"/>
                  </a:lnTo>
                  <a:lnTo>
                    <a:pt x="7422" y="5822"/>
                  </a:lnTo>
                  <a:cubicBezTo>
                    <a:pt x="7363" y="5681"/>
                    <a:pt x="7331" y="5526"/>
                    <a:pt x="7327" y="5367"/>
                  </a:cubicBezTo>
                  <a:cubicBezTo>
                    <a:pt x="7327" y="5340"/>
                    <a:pt x="7345" y="5326"/>
                    <a:pt x="7363" y="5322"/>
                  </a:cubicBezTo>
                  <a:lnTo>
                    <a:pt x="7677" y="5272"/>
                  </a:lnTo>
                  <a:lnTo>
                    <a:pt x="7540" y="4767"/>
                  </a:lnTo>
                  <a:cubicBezTo>
                    <a:pt x="7536" y="4749"/>
                    <a:pt x="7549" y="4721"/>
                    <a:pt x="7568" y="4717"/>
                  </a:cubicBezTo>
                  <a:lnTo>
                    <a:pt x="7931" y="4598"/>
                  </a:lnTo>
                  <a:lnTo>
                    <a:pt x="7790" y="4189"/>
                  </a:lnTo>
                  <a:cubicBezTo>
                    <a:pt x="7786" y="4171"/>
                    <a:pt x="7799" y="4148"/>
                    <a:pt x="7818" y="4139"/>
                  </a:cubicBezTo>
                  <a:lnTo>
                    <a:pt x="8286" y="3921"/>
                  </a:lnTo>
                  <a:lnTo>
                    <a:pt x="8263" y="3907"/>
                  </a:lnTo>
                  <a:cubicBezTo>
                    <a:pt x="7749" y="3630"/>
                    <a:pt x="7236" y="3348"/>
                    <a:pt x="6722" y="3070"/>
                  </a:cubicBezTo>
                  <a:cubicBezTo>
                    <a:pt x="6358" y="2875"/>
                    <a:pt x="5999" y="2679"/>
                    <a:pt x="5639" y="2484"/>
                  </a:cubicBezTo>
                  <a:cubicBezTo>
                    <a:pt x="4375" y="1802"/>
                    <a:pt x="3070" y="1097"/>
                    <a:pt x="1792" y="387"/>
                  </a:cubicBezTo>
                  <a:lnTo>
                    <a:pt x="1801" y="378"/>
                  </a:lnTo>
                  <a:lnTo>
                    <a:pt x="1788" y="369"/>
                  </a:lnTo>
                  <a:cubicBezTo>
                    <a:pt x="1674" y="315"/>
                    <a:pt x="1560" y="251"/>
                    <a:pt x="1410" y="160"/>
                  </a:cubicBezTo>
                  <a:lnTo>
                    <a:pt x="1378" y="137"/>
                  </a:lnTo>
                  <a:close/>
                  <a:moveTo>
                    <a:pt x="1331" y="27"/>
                  </a:moveTo>
                  <a:cubicBezTo>
                    <a:pt x="1333" y="27"/>
                    <a:pt x="1335" y="27"/>
                    <a:pt x="1337" y="28"/>
                  </a:cubicBezTo>
                  <a:cubicBezTo>
                    <a:pt x="1419" y="87"/>
                    <a:pt x="1506" y="137"/>
                    <a:pt x="1587" y="192"/>
                  </a:cubicBezTo>
                  <a:cubicBezTo>
                    <a:pt x="1692" y="256"/>
                    <a:pt x="1801" y="324"/>
                    <a:pt x="1906" y="397"/>
                  </a:cubicBezTo>
                  <a:cubicBezTo>
                    <a:pt x="1906" y="397"/>
                    <a:pt x="1906" y="397"/>
                    <a:pt x="1906" y="401"/>
                  </a:cubicBezTo>
                  <a:lnTo>
                    <a:pt x="1915" y="406"/>
                  </a:lnTo>
                  <a:cubicBezTo>
                    <a:pt x="2147" y="528"/>
                    <a:pt x="2379" y="651"/>
                    <a:pt x="2611" y="774"/>
                  </a:cubicBezTo>
                  <a:cubicBezTo>
                    <a:pt x="4612" y="1843"/>
                    <a:pt x="6572" y="2902"/>
                    <a:pt x="8395" y="3885"/>
                  </a:cubicBezTo>
                  <a:cubicBezTo>
                    <a:pt x="8409" y="3894"/>
                    <a:pt x="8409" y="3907"/>
                    <a:pt x="8409" y="3916"/>
                  </a:cubicBezTo>
                  <a:cubicBezTo>
                    <a:pt x="8409" y="3935"/>
                    <a:pt x="8400" y="3953"/>
                    <a:pt x="8382" y="3957"/>
                  </a:cubicBezTo>
                  <a:lnTo>
                    <a:pt x="7872" y="4198"/>
                  </a:lnTo>
                  <a:lnTo>
                    <a:pt x="8013" y="4612"/>
                  </a:lnTo>
                  <a:cubicBezTo>
                    <a:pt x="8018" y="4621"/>
                    <a:pt x="8013" y="4630"/>
                    <a:pt x="8009" y="4644"/>
                  </a:cubicBezTo>
                  <a:cubicBezTo>
                    <a:pt x="8004" y="4653"/>
                    <a:pt x="7995" y="4662"/>
                    <a:pt x="7986" y="4662"/>
                  </a:cubicBezTo>
                  <a:lnTo>
                    <a:pt x="7622" y="4780"/>
                  </a:lnTo>
                  <a:lnTo>
                    <a:pt x="7759" y="5290"/>
                  </a:lnTo>
                  <a:cubicBezTo>
                    <a:pt x="7763" y="5303"/>
                    <a:pt x="7759" y="5317"/>
                    <a:pt x="7754" y="5322"/>
                  </a:cubicBezTo>
                  <a:cubicBezTo>
                    <a:pt x="7749" y="5331"/>
                    <a:pt x="7736" y="5340"/>
                    <a:pt x="7722" y="5344"/>
                  </a:cubicBezTo>
                  <a:lnTo>
                    <a:pt x="7399" y="5394"/>
                  </a:lnTo>
                  <a:lnTo>
                    <a:pt x="7404" y="5408"/>
                  </a:lnTo>
                  <a:cubicBezTo>
                    <a:pt x="7417" y="5581"/>
                    <a:pt x="7458" y="5740"/>
                    <a:pt x="7527" y="5885"/>
                  </a:cubicBezTo>
                  <a:cubicBezTo>
                    <a:pt x="7536" y="5904"/>
                    <a:pt x="7531" y="5922"/>
                    <a:pt x="7522" y="5935"/>
                  </a:cubicBezTo>
                  <a:cubicBezTo>
                    <a:pt x="7518" y="5943"/>
                    <a:pt x="7512" y="5950"/>
                    <a:pt x="7499" y="5950"/>
                  </a:cubicBezTo>
                  <a:cubicBezTo>
                    <a:pt x="7497" y="5950"/>
                    <a:pt x="7494" y="5950"/>
                    <a:pt x="7490" y="5949"/>
                  </a:cubicBezTo>
                  <a:cubicBezTo>
                    <a:pt x="7217" y="5881"/>
                    <a:pt x="6958" y="5758"/>
                    <a:pt x="6708" y="5635"/>
                  </a:cubicBezTo>
                  <a:cubicBezTo>
                    <a:pt x="6676" y="5622"/>
                    <a:pt x="6640" y="5603"/>
                    <a:pt x="6608" y="5585"/>
                  </a:cubicBezTo>
                  <a:cubicBezTo>
                    <a:pt x="6312" y="5444"/>
                    <a:pt x="6017" y="5303"/>
                    <a:pt x="5721" y="5158"/>
                  </a:cubicBezTo>
                  <a:cubicBezTo>
                    <a:pt x="4207" y="4426"/>
                    <a:pt x="2588" y="3625"/>
                    <a:pt x="1033" y="2729"/>
                  </a:cubicBezTo>
                  <a:cubicBezTo>
                    <a:pt x="978" y="2688"/>
                    <a:pt x="914" y="2643"/>
                    <a:pt x="851" y="2598"/>
                  </a:cubicBezTo>
                  <a:cubicBezTo>
                    <a:pt x="823" y="2584"/>
                    <a:pt x="801" y="2566"/>
                    <a:pt x="778" y="2552"/>
                  </a:cubicBezTo>
                  <a:cubicBezTo>
                    <a:pt x="755" y="2534"/>
                    <a:pt x="732" y="2520"/>
                    <a:pt x="714" y="2502"/>
                  </a:cubicBezTo>
                  <a:lnTo>
                    <a:pt x="651" y="2457"/>
                  </a:lnTo>
                  <a:cubicBezTo>
                    <a:pt x="537" y="2370"/>
                    <a:pt x="432" y="2302"/>
                    <a:pt x="328" y="2243"/>
                  </a:cubicBezTo>
                  <a:cubicBezTo>
                    <a:pt x="319" y="2238"/>
                    <a:pt x="310" y="2234"/>
                    <a:pt x="300" y="2229"/>
                  </a:cubicBezTo>
                  <a:cubicBezTo>
                    <a:pt x="296" y="2225"/>
                    <a:pt x="287" y="2220"/>
                    <a:pt x="278" y="2220"/>
                  </a:cubicBezTo>
                  <a:cubicBezTo>
                    <a:pt x="228" y="2175"/>
                    <a:pt x="182" y="2147"/>
                    <a:pt x="137" y="2120"/>
                  </a:cubicBezTo>
                  <a:cubicBezTo>
                    <a:pt x="100" y="2088"/>
                    <a:pt x="69" y="2052"/>
                    <a:pt x="41" y="2015"/>
                  </a:cubicBezTo>
                  <a:cubicBezTo>
                    <a:pt x="32" y="2002"/>
                    <a:pt x="28" y="1984"/>
                    <a:pt x="37" y="1970"/>
                  </a:cubicBezTo>
                  <a:cubicBezTo>
                    <a:pt x="41" y="1956"/>
                    <a:pt x="50" y="1947"/>
                    <a:pt x="69" y="1943"/>
                  </a:cubicBezTo>
                  <a:cubicBezTo>
                    <a:pt x="187" y="1929"/>
                    <a:pt x="314" y="1902"/>
                    <a:pt x="437" y="1861"/>
                  </a:cubicBezTo>
                  <a:lnTo>
                    <a:pt x="455" y="1856"/>
                  </a:lnTo>
                  <a:lnTo>
                    <a:pt x="269" y="1529"/>
                  </a:lnTo>
                  <a:cubicBezTo>
                    <a:pt x="260" y="1520"/>
                    <a:pt x="264" y="1506"/>
                    <a:pt x="269" y="1492"/>
                  </a:cubicBezTo>
                  <a:cubicBezTo>
                    <a:pt x="273" y="1479"/>
                    <a:pt x="287" y="1470"/>
                    <a:pt x="300" y="1470"/>
                  </a:cubicBezTo>
                  <a:lnTo>
                    <a:pt x="719" y="1433"/>
                  </a:lnTo>
                  <a:lnTo>
                    <a:pt x="701" y="1406"/>
                  </a:lnTo>
                  <a:cubicBezTo>
                    <a:pt x="660" y="1342"/>
                    <a:pt x="619" y="1274"/>
                    <a:pt x="601" y="1211"/>
                  </a:cubicBezTo>
                  <a:cubicBezTo>
                    <a:pt x="587" y="1156"/>
                    <a:pt x="601" y="1120"/>
                    <a:pt x="642" y="1092"/>
                  </a:cubicBezTo>
                  <a:cubicBezTo>
                    <a:pt x="687" y="1065"/>
                    <a:pt x="742" y="1047"/>
                    <a:pt x="792" y="1029"/>
                  </a:cubicBezTo>
                  <a:cubicBezTo>
                    <a:pt x="842" y="1010"/>
                    <a:pt x="896" y="992"/>
                    <a:pt x="946" y="960"/>
                  </a:cubicBezTo>
                  <a:cubicBezTo>
                    <a:pt x="1033" y="906"/>
                    <a:pt x="1010" y="838"/>
                    <a:pt x="992" y="778"/>
                  </a:cubicBezTo>
                  <a:cubicBezTo>
                    <a:pt x="987" y="769"/>
                    <a:pt x="987" y="760"/>
                    <a:pt x="983" y="756"/>
                  </a:cubicBezTo>
                  <a:lnTo>
                    <a:pt x="928" y="578"/>
                  </a:lnTo>
                  <a:cubicBezTo>
                    <a:pt x="928" y="569"/>
                    <a:pt x="928" y="560"/>
                    <a:pt x="937" y="551"/>
                  </a:cubicBezTo>
                  <a:cubicBezTo>
                    <a:pt x="942" y="542"/>
                    <a:pt x="951" y="533"/>
                    <a:pt x="960" y="533"/>
                  </a:cubicBezTo>
                  <a:cubicBezTo>
                    <a:pt x="1101" y="519"/>
                    <a:pt x="1242" y="510"/>
                    <a:pt x="1387" y="510"/>
                  </a:cubicBezTo>
                  <a:lnTo>
                    <a:pt x="1406" y="510"/>
                  </a:lnTo>
                  <a:lnTo>
                    <a:pt x="1401" y="492"/>
                  </a:lnTo>
                  <a:cubicBezTo>
                    <a:pt x="1374" y="351"/>
                    <a:pt x="1342" y="210"/>
                    <a:pt x="1296" y="74"/>
                  </a:cubicBezTo>
                  <a:cubicBezTo>
                    <a:pt x="1292" y="60"/>
                    <a:pt x="1301" y="42"/>
                    <a:pt x="1310" y="33"/>
                  </a:cubicBezTo>
                  <a:cubicBezTo>
                    <a:pt x="1314" y="33"/>
                    <a:pt x="1323" y="27"/>
                    <a:pt x="1331" y="27"/>
                  </a:cubicBezTo>
                  <a:close/>
                  <a:moveTo>
                    <a:pt x="1326" y="0"/>
                  </a:moveTo>
                  <a:cubicBezTo>
                    <a:pt x="1314" y="0"/>
                    <a:pt x="1302" y="5"/>
                    <a:pt x="1292" y="15"/>
                  </a:cubicBezTo>
                  <a:cubicBezTo>
                    <a:pt x="1274" y="28"/>
                    <a:pt x="1260" y="55"/>
                    <a:pt x="1269" y="83"/>
                  </a:cubicBezTo>
                  <a:cubicBezTo>
                    <a:pt x="1310" y="215"/>
                    <a:pt x="1346" y="346"/>
                    <a:pt x="1369" y="483"/>
                  </a:cubicBezTo>
                  <a:cubicBezTo>
                    <a:pt x="1228" y="487"/>
                    <a:pt x="1092" y="492"/>
                    <a:pt x="960" y="506"/>
                  </a:cubicBezTo>
                  <a:cubicBezTo>
                    <a:pt x="942" y="506"/>
                    <a:pt x="923" y="519"/>
                    <a:pt x="910" y="537"/>
                  </a:cubicBezTo>
                  <a:cubicBezTo>
                    <a:pt x="901" y="551"/>
                    <a:pt x="896" y="574"/>
                    <a:pt x="901" y="592"/>
                  </a:cubicBezTo>
                  <a:lnTo>
                    <a:pt x="955" y="765"/>
                  </a:lnTo>
                  <a:lnTo>
                    <a:pt x="964" y="788"/>
                  </a:lnTo>
                  <a:cubicBezTo>
                    <a:pt x="983" y="851"/>
                    <a:pt x="996" y="892"/>
                    <a:pt x="933" y="938"/>
                  </a:cubicBezTo>
                  <a:cubicBezTo>
                    <a:pt x="887" y="965"/>
                    <a:pt x="833" y="983"/>
                    <a:pt x="778" y="1001"/>
                  </a:cubicBezTo>
                  <a:cubicBezTo>
                    <a:pt x="728" y="1020"/>
                    <a:pt x="673" y="1038"/>
                    <a:pt x="628" y="1070"/>
                  </a:cubicBezTo>
                  <a:cubicBezTo>
                    <a:pt x="573" y="1101"/>
                    <a:pt x="555" y="1156"/>
                    <a:pt x="573" y="1215"/>
                  </a:cubicBezTo>
                  <a:cubicBezTo>
                    <a:pt x="592" y="1283"/>
                    <a:pt x="628" y="1347"/>
                    <a:pt x="669" y="1411"/>
                  </a:cubicBezTo>
                  <a:lnTo>
                    <a:pt x="296" y="1442"/>
                  </a:lnTo>
                  <a:cubicBezTo>
                    <a:pt x="273" y="1442"/>
                    <a:pt x="255" y="1456"/>
                    <a:pt x="241" y="1479"/>
                  </a:cubicBezTo>
                  <a:cubicBezTo>
                    <a:pt x="232" y="1502"/>
                    <a:pt x="232" y="1524"/>
                    <a:pt x="241" y="1547"/>
                  </a:cubicBezTo>
                  <a:lnTo>
                    <a:pt x="414" y="1838"/>
                  </a:lnTo>
                  <a:cubicBezTo>
                    <a:pt x="296" y="1874"/>
                    <a:pt x="178" y="1902"/>
                    <a:pt x="64" y="1920"/>
                  </a:cubicBezTo>
                  <a:cubicBezTo>
                    <a:pt x="37" y="1920"/>
                    <a:pt x="19" y="1938"/>
                    <a:pt x="9" y="1961"/>
                  </a:cubicBezTo>
                  <a:cubicBezTo>
                    <a:pt x="0" y="1984"/>
                    <a:pt x="5" y="2015"/>
                    <a:pt x="19" y="2034"/>
                  </a:cubicBezTo>
                  <a:cubicBezTo>
                    <a:pt x="50" y="2070"/>
                    <a:pt x="82" y="2106"/>
                    <a:pt x="119" y="2143"/>
                  </a:cubicBezTo>
                  <a:lnTo>
                    <a:pt x="119" y="2147"/>
                  </a:lnTo>
                  <a:cubicBezTo>
                    <a:pt x="164" y="2170"/>
                    <a:pt x="210" y="2197"/>
                    <a:pt x="260" y="2243"/>
                  </a:cubicBezTo>
                  <a:lnTo>
                    <a:pt x="264" y="2247"/>
                  </a:lnTo>
                  <a:cubicBezTo>
                    <a:pt x="273" y="2247"/>
                    <a:pt x="282" y="2252"/>
                    <a:pt x="291" y="2256"/>
                  </a:cubicBezTo>
                  <a:cubicBezTo>
                    <a:pt x="296" y="2256"/>
                    <a:pt x="305" y="2261"/>
                    <a:pt x="310" y="2266"/>
                  </a:cubicBezTo>
                  <a:lnTo>
                    <a:pt x="314" y="2266"/>
                  </a:lnTo>
                  <a:cubicBezTo>
                    <a:pt x="414" y="2325"/>
                    <a:pt x="523" y="2393"/>
                    <a:pt x="637" y="2479"/>
                  </a:cubicBezTo>
                  <a:cubicBezTo>
                    <a:pt x="655" y="2493"/>
                    <a:pt x="678" y="2511"/>
                    <a:pt x="696" y="2525"/>
                  </a:cubicBezTo>
                  <a:cubicBezTo>
                    <a:pt x="719" y="2543"/>
                    <a:pt x="737" y="2557"/>
                    <a:pt x="760" y="2575"/>
                  </a:cubicBezTo>
                  <a:lnTo>
                    <a:pt x="833" y="2625"/>
                  </a:lnTo>
                  <a:cubicBezTo>
                    <a:pt x="896" y="2666"/>
                    <a:pt x="960" y="2711"/>
                    <a:pt x="1019" y="2752"/>
                  </a:cubicBezTo>
                  <a:cubicBezTo>
                    <a:pt x="2579" y="3648"/>
                    <a:pt x="4193" y="4453"/>
                    <a:pt x="5708" y="5185"/>
                  </a:cubicBezTo>
                  <a:cubicBezTo>
                    <a:pt x="6008" y="5331"/>
                    <a:pt x="6299" y="5472"/>
                    <a:pt x="6594" y="5613"/>
                  </a:cubicBezTo>
                  <a:cubicBezTo>
                    <a:pt x="6631" y="5631"/>
                    <a:pt x="6663" y="5644"/>
                    <a:pt x="6699" y="5663"/>
                  </a:cubicBezTo>
                  <a:cubicBezTo>
                    <a:pt x="6949" y="5785"/>
                    <a:pt x="7208" y="5913"/>
                    <a:pt x="7486" y="5976"/>
                  </a:cubicBezTo>
                  <a:cubicBezTo>
                    <a:pt x="7490" y="5981"/>
                    <a:pt x="7495" y="5981"/>
                    <a:pt x="7499" y="5981"/>
                  </a:cubicBezTo>
                  <a:cubicBezTo>
                    <a:pt x="7513" y="5981"/>
                    <a:pt x="7531" y="5972"/>
                    <a:pt x="7545" y="5954"/>
                  </a:cubicBezTo>
                  <a:cubicBezTo>
                    <a:pt x="7563" y="5931"/>
                    <a:pt x="7568" y="5899"/>
                    <a:pt x="7554" y="5876"/>
                  </a:cubicBezTo>
                  <a:cubicBezTo>
                    <a:pt x="7486" y="5735"/>
                    <a:pt x="7445" y="5581"/>
                    <a:pt x="7431" y="5422"/>
                  </a:cubicBezTo>
                  <a:lnTo>
                    <a:pt x="7727" y="5372"/>
                  </a:lnTo>
                  <a:cubicBezTo>
                    <a:pt x="7749" y="5367"/>
                    <a:pt x="7768" y="5358"/>
                    <a:pt x="7777" y="5340"/>
                  </a:cubicBezTo>
                  <a:cubicBezTo>
                    <a:pt x="7790" y="5322"/>
                    <a:pt x="7790" y="5303"/>
                    <a:pt x="7786" y="5285"/>
                  </a:cubicBezTo>
                  <a:lnTo>
                    <a:pt x="7659" y="4799"/>
                  </a:lnTo>
                  <a:lnTo>
                    <a:pt x="7995" y="4689"/>
                  </a:lnTo>
                  <a:cubicBezTo>
                    <a:pt x="8013" y="4685"/>
                    <a:pt x="8027" y="4671"/>
                    <a:pt x="8036" y="4658"/>
                  </a:cubicBezTo>
                  <a:cubicBezTo>
                    <a:pt x="8045" y="4639"/>
                    <a:pt x="8045" y="4621"/>
                    <a:pt x="8041" y="4603"/>
                  </a:cubicBezTo>
                  <a:lnTo>
                    <a:pt x="7909" y="4212"/>
                  </a:lnTo>
                  <a:lnTo>
                    <a:pt x="8395" y="3985"/>
                  </a:lnTo>
                  <a:cubicBezTo>
                    <a:pt x="8423" y="3975"/>
                    <a:pt x="8441" y="3948"/>
                    <a:pt x="8441" y="3916"/>
                  </a:cubicBezTo>
                  <a:cubicBezTo>
                    <a:pt x="8441" y="3894"/>
                    <a:pt x="8427" y="3871"/>
                    <a:pt x="8409" y="3862"/>
                  </a:cubicBezTo>
                  <a:cubicBezTo>
                    <a:pt x="6585" y="2875"/>
                    <a:pt x="4625" y="1820"/>
                    <a:pt x="2624" y="751"/>
                  </a:cubicBezTo>
                  <a:cubicBezTo>
                    <a:pt x="2392" y="628"/>
                    <a:pt x="2160" y="506"/>
                    <a:pt x="1929" y="383"/>
                  </a:cubicBezTo>
                  <a:cubicBezTo>
                    <a:pt x="1929" y="378"/>
                    <a:pt x="1924" y="374"/>
                    <a:pt x="1919" y="374"/>
                  </a:cubicBezTo>
                  <a:cubicBezTo>
                    <a:pt x="1815" y="301"/>
                    <a:pt x="1710" y="233"/>
                    <a:pt x="1606" y="169"/>
                  </a:cubicBezTo>
                  <a:cubicBezTo>
                    <a:pt x="1519" y="115"/>
                    <a:pt x="1437" y="65"/>
                    <a:pt x="1356" y="10"/>
                  </a:cubicBezTo>
                  <a:cubicBezTo>
                    <a:pt x="1347" y="4"/>
                    <a:pt x="1337" y="0"/>
                    <a:pt x="1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5" name="Google Shape;425;p11"/>
          <p:cNvSpPr txBox="1">
            <a:spLocks noGrp="1"/>
          </p:cNvSpPr>
          <p:nvPr>
            <p:ph type="title" hasCustomPrompt="1"/>
          </p:nvPr>
        </p:nvSpPr>
        <p:spPr>
          <a:xfrm>
            <a:off x="1406850" y="1106125"/>
            <a:ext cx="63303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r>
              <a:t>xx%</a:t>
            </a:r>
          </a:p>
        </p:txBody>
      </p:sp>
      <p:sp>
        <p:nvSpPr>
          <p:cNvPr id="426" name="Google Shape;426;p11"/>
          <p:cNvSpPr txBox="1">
            <a:spLocks noGrp="1"/>
          </p:cNvSpPr>
          <p:nvPr>
            <p:ph type="body" idx="1"/>
          </p:nvPr>
        </p:nvSpPr>
        <p:spPr>
          <a:xfrm>
            <a:off x="1406850" y="3152225"/>
            <a:ext cx="63303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Char char="●"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●"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●"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427" name="Google Shape;42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28" name="Google Shape;428;p11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429" name="Google Shape;429;p11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4" name="Google Shape;434;p11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435" name="Google Shape;435;p11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0" name="Google Shape;440;p11"/>
          <p:cNvGrpSpPr/>
          <p:nvPr/>
        </p:nvGrpSpPr>
        <p:grpSpPr>
          <a:xfrm>
            <a:off x="7363688" y="138427"/>
            <a:ext cx="1956019" cy="1443702"/>
            <a:chOff x="7211282" y="106518"/>
            <a:chExt cx="2205705" cy="1627990"/>
          </a:xfrm>
        </p:grpSpPr>
        <p:sp>
          <p:nvSpPr>
            <p:cNvPr id="441" name="Google Shape;441;p11"/>
            <p:cNvSpPr/>
            <p:nvPr/>
          </p:nvSpPr>
          <p:spPr>
            <a:xfrm>
              <a:off x="7327543" y="160139"/>
              <a:ext cx="2078847" cy="1564726"/>
            </a:xfrm>
            <a:custGeom>
              <a:avLst/>
              <a:gdLst/>
              <a:ahLst/>
              <a:cxnLst/>
              <a:rect l="l" t="t" r="r" b="b"/>
              <a:pathLst>
                <a:path w="19615" h="14764" extrusionOk="0">
                  <a:moveTo>
                    <a:pt x="11631" y="1"/>
                  </a:moveTo>
                  <a:cubicBezTo>
                    <a:pt x="10854" y="1"/>
                    <a:pt x="7004" y="157"/>
                    <a:pt x="6126" y="284"/>
                  </a:cubicBezTo>
                  <a:cubicBezTo>
                    <a:pt x="5212" y="415"/>
                    <a:pt x="337" y="415"/>
                    <a:pt x="210" y="429"/>
                  </a:cubicBezTo>
                  <a:cubicBezTo>
                    <a:pt x="210" y="429"/>
                    <a:pt x="14" y="12935"/>
                    <a:pt x="5" y="13653"/>
                  </a:cubicBezTo>
                  <a:cubicBezTo>
                    <a:pt x="1" y="13987"/>
                    <a:pt x="150" y="14077"/>
                    <a:pt x="311" y="14077"/>
                  </a:cubicBezTo>
                  <a:cubicBezTo>
                    <a:pt x="496" y="14077"/>
                    <a:pt x="696" y="13958"/>
                    <a:pt x="696" y="13958"/>
                  </a:cubicBezTo>
                  <a:lnTo>
                    <a:pt x="696" y="13958"/>
                  </a:lnTo>
                  <a:lnTo>
                    <a:pt x="446" y="14759"/>
                  </a:lnTo>
                  <a:cubicBezTo>
                    <a:pt x="446" y="14759"/>
                    <a:pt x="857" y="14763"/>
                    <a:pt x="1419" y="14763"/>
                  </a:cubicBezTo>
                  <a:cubicBezTo>
                    <a:pt x="2543" y="14763"/>
                    <a:pt x="4275" y="14745"/>
                    <a:pt x="4548" y="14636"/>
                  </a:cubicBezTo>
                  <a:cubicBezTo>
                    <a:pt x="4957" y="14472"/>
                    <a:pt x="10415" y="14599"/>
                    <a:pt x="11429" y="14463"/>
                  </a:cubicBezTo>
                  <a:cubicBezTo>
                    <a:pt x="12438" y="14322"/>
                    <a:pt x="19614" y="14322"/>
                    <a:pt x="19614" y="14322"/>
                  </a:cubicBezTo>
                  <a:lnTo>
                    <a:pt x="19537" y="13572"/>
                  </a:lnTo>
                  <a:cubicBezTo>
                    <a:pt x="19537" y="13572"/>
                    <a:pt x="19483" y="10743"/>
                    <a:pt x="19455" y="9956"/>
                  </a:cubicBezTo>
                  <a:cubicBezTo>
                    <a:pt x="19428" y="9165"/>
                    <a:pt x="19173" y="697"/>
                    <a:pt x="19173" y="697"/>
                  </a:cubicBezTo>
                  <a:lnTo>
                    <a:pt x="18523" y="538"/>
                  </a:lnTo>
                  <a:lnTo>
                    <a:pt x="18418" y="247"/>
                  </a:lnTo>
                  <a:cubicBezTo>
                    <a:pt x="18418" y="247"/>
                    <a:pt x="16477" y="97"/>
                    <a:pt x="16145" y="74"/>
                  </a:cubicBezTo>
                  <a:cubicBezTo>
                    <a:pt x="15817" y="56"/>
                    <a:pt x="12247" y="11"/>
                    <a:pt x="11711" y="2"/>
                  </a:cubicBezTo>
                  <a:cubicBezTo>
                    <a:pt x="11690" y="1"/>
                    <a:pt x="11663" y="1"/>
                    <a:pt x="11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7307300" y="149646"/>
              <a:ext cx="2018119" cy="1514914"/>
            </a:xfrm>
            <a:custGeom>
              <a:avLst/>
              <a:gdLst/>
              <a:ahLst/>
              <a:cxnLst/>
              <a:rect l="l" t="t" r="r" b="b"/>
              <a:pathLst>
                <a:path w="19042" h="14294" extrusionOk="0">
                  <a:moveTo>
                    <a:pt x="11449" y="199"/>
                  </a:moveTo>
                  <a:cubicBezTo>
                    <a:pt x="11956" y="199"/>
                    <a:pt x="12463" y="208"/>
                    <a:pt x="12970" y="228"/>
                  </a:cubicBezTo>
                  <a:cubicBezTo>
                    <a:pt x="13669" y="257"/>
                    <a:pt x="14362" y="266"/>
                    <a:pt x="15058" y="266"/>
                  </a:cubicBezTo>
                  <a:cubicBezTo>
                    <a:pt x="15232" y="266"/>
                    <a:pt x="15406" y="265"/>
                    <a:pt x="15581" y="264"/>
                  </a:cubicBezTo>
                  <a:cubicBezTo>
                    <a:pt x="15618" y="264"/>
                    <a:pt x="15656" y="264"/>
                    <a:pt x="15693" y="264"/>
                  </a:cubicBezTo>
                  <a:cubicBezTo>
                    <a:pt x="16091" y="264"/>
                    <a:pt x="16487" y="285"/>
                    <a:pt x="16886" y="314"/>
                  </a:cubicBezTo>
                  <a:cubicBezTo>
                    <a:pt x="17131" y="333"/>
                    <a:pt x="17377" y="355"/>
                    <a:pt x="17618" y="378"/>
                  </a:cubicBezTo>
                  <a:cubicBezTo>
                    <a:pt x="17741" y="387"/>
                    <a:pt x="17864" y="396"/>
                    <a:pt x="17986" y="405"/>
                  </a:cubicBezTo>
                  <a:cubicBezTo>
                    <a:pt x="18004" y="407"/>
                    <a:pt x="18027" y="407"/>
                    <a:pt x="18052" y="407"/>
                  </a:cubicBezTo>
                  <a:cubicBezTo>
                    <a:pt x="18096" y="407"/>
                    <a:pt x="18149" y="406"/>
                    <a:pt x="18203" y="406"/>
                  </a:cubicBezTo>
                  <a:cubicBezTo>
                    <a:pt x="18298" y="406"/>
                    <a:pt x="18395" y="411"/>
                    <a:pt x="18446" y="437"/>
                  </a:cubicBezTo>
                  <a:cubicBezTo>
                    <a:pt x="18614" y="528"/>
                    <a:pt x="18591" y="933"/>
                    <a:pt x="18591" y="1074"/>
                  </a:cubicBezTo>
                  <a:cubicBezTo>
                    <a:pt x="18596" y="1342"/>
                    <a:pt x="18596" y="1615"/>
                    <a:pt x="18600" y="1883"/>
                  </a:cubicBezTo>
                  <a:cubicBezTo>
                    <a:pt x="18609" y="2402"/>
                    <a:pt x="18619" y="2916"/>
                    <a:pt x="18628" y="3434"/>
                  </a:cubicBezTo>
                  <a:cubicBezTo>
                    <a:pt x="18646" y="4489"/>
                    <a:pt x="18673" y="5549"/>
                    <a:pt x="18700" y="6604"/>
                  </a:cubicBezTo>
                  <a:cubicBezTo>
                    <a:pt x="18763" y="8943"/>
                    <a:pt x="18831" y="11286"/>
                    <a:pt x="18850" y="13625"/>
                  </a:cubicBezTo>
                  <a:lnTo>
                    <a:pt x="18850" y="13625"/>
                  </a:lnTo>
                  <a:cubicBezTo>
                    <a:pt x="13998" y="13856"/>
                    <a:pt x="9141" y="13785"/>
                    <a:pt x="4289" y="13921"/>
                  </a:cubicBezTo>
                  <a:cubicBezTo>
                    <a:pt x="2938" y="13961"/>
                    <a:pt x="1592" y="14015"/>
                    <a:pt x="245" y="14096"/>
                  </a:cubicBezTo>
                  <a:lnTo>
                    <a:pt x="245" y="14096"/>
                  </a:lnTo>
                  <a:cubicBezTo>
                    <a:pt x="193" y="9602"/>
                    <a:pt x="255" y="5109"/>
                    <a:pt x="433" y="620"/>
                  </a:cubicBezTo>
                  <a:lnTo>
                    <a:pt x="433" y="620"/>
                  </a:lnTo>
                  <a:cubicBezTo>
                    <a:pt x="2571" y="549"/>
                    <a:pt x="4712" y="494"/>
                    <a:pt x="6845" y="369"/>
                  </a:cubicBezTo>
                  <a:cubicBezTo>
                    <a:pt x="8380" y="280"/>
                    <a:pt x="9913" y="199"/>
                    <a:pt x="11449" y="199"/>
                  </a:cubicBezTo>
                  <a:close/>
                  <a:moveTo>
                    <a:pt x="11175" y="0"/>
                  </a:moveTo>
                  <a:cubicBezTo>
                    <a:pt x="11147" y="0"/>
                    <a:pt x="11120" y="0"/>
                    <a:pt x="11092" y="1"/>
                  </a:cubicBezTo>
                  <a:cubicBezTo>
                    <a:pt x="10055" y="5"/>
                    <a:pt x="9018" y="46"/>
                    <a:pt x="7986" y="105"/>
                  </a:cubicBezTo>
                  <a:cubicBezTo>
                    <a:pt x="5435" y="255"/>
                    <a:pt x="2888" y="346"/>
                    <a:pt x="337" y="433"/>
                  </a:cubicBezTo>
                  <a:cubicBezTo>
                    <a:pt x="283" y="433"/>
                    <a:pt x="242" y="474"/>
                    <a:pt x="242" y="528"/>
                  </a:cubicBezTo>
                  <a:cubicBezTo>
                    <a:pt x="60" y="5071"/>
                    <a:pt x="1" y="9619"/>
                    <a:pt x="55" y="14166"/>
                  </a:cubicBezTo>
                  <a:cubicBezTo>
                    <a:pt x="55" y="14216"/>
                    <a:pt x="87" y="14246"/>
                    <a:pt x="125" y="14255"/>
                  </a:cubicBezTo>
                  <a:lnTo>
                    <a:pt x="125" y="14255"/>
                  </a:lnTo>
                  <a:cubicBezTo>
                    <a:pt x="140" y="14278"/>
                    <a:pt x="165" y="14294"/>
                    <a:pt x="201" y="14294"/>
                  </a:cubicBezTo>
                  <a:cubicBezTo>
                    <a:pt x="202" y="14294"/>
                    <a:pt x="204" y="14294"/>
                    <a:pt x="205" y="14294"/>
                  </a:cubicBezTo>
                  <a:cubicBezTo>
                    <a:pt x="5080" y="13993"/>
                    <a:pt x="9973" y="14053"/>
                    <a:pt x="14858" y="13948"/>
                  </a:cubicBezTo>
                  <a:cubicBezTo>
                    <a:pt x="16222" y="13921"/>
                    <a:pt x="17582" y="13880"/>
                    <a:pt x="18946" y="13812"/>
                  </a:cubicBezTo>
                  <a:cubicBezTo>
                    <a:pt x="18996" y="13812"/>
                    <a:pt x="19041" y="13771"/>
                    <a:pt x="19041" y="13716"/>
                  </a:cubicBezTo>
                  <a:cubicBezTo>
                    <a:pt x="19023" y="11524"/>
                    <a:pt x="18964" y="9328"/>
                    <a:pt x="18910" y="7136"/>
                  </a:cubicBezTo>
                  <a:cubicBezTo>
                    <a:pt x="18882" y="6044"/>
                    <a:pt x="18850" y="4948"/>
                    <a:pt x="18828" y="3852"/>
                  </a:cubicBezTo>
                  <a:cubicBezTo>
                    <a:pt x="18805" y="2806"/>
                    <a:pt x="18823" y="1751"/>
                    <a:pt x="18764" y="715"/>
                  </a:cubicBezTo>
                  <a:cubicBezTo>
                    <a:pt x="18750" y="396"/>
                    <a:pt x="18746" y="264"/>
                    <a:pt x="18396" y="242"/>
                  </a:cubicBezTo>
                  <a:cubicBezTo>
                    <a:pt x="17855" y="210"/>
                    <a:pt x="17318" y="155"/>
                    <a:pt x="16781" y="114"/>
                  </a:cubicBezTo>
                  <a:cubicBezTo>
                    <a:pt x="16405" y="87"/>
                    <a:pt x="16029" y="80"/>
                    <a:pt x="15652" y="80"/>
                  </a:cubicBezTo>
                  <a:cubicBezTo>
                    <a:pt x="15241" y="80"/>
                    <a:pt x="14829" y="88"/>
                    <a:pt x="14418" y="88"/>
                  </a:cubicBezTo>
                  <a:cubicBezTo>
                    <a:pt x="14332" y="88"/>
                    <a:pt x="14247" y="88"/>
                    <a:pt x="14162" y="87"/>
                  </a:cubicBezTo>
                  <a:cubicBezTo>
                    <a:pt x="13166" y="78"/>
                    <a:pt x="12171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7363682" y="214613"/>
              <a:ext cx="2053305" cy="1519895"/>
            </a:xfrm>
            <a:custGeom>
              <a:avLst/>
              <a:gdLst/>
              <a:ahLst/>
              <a:cxnLst/>
              <a:rect l="l" t="t" r="r" b="b"/>
              <a:pathLst>
                <a:path w="19374" h="14341" extrusionOk="0">
                  <a:moveTo>
                    <a:pt x="18302" y="0"/>
                  </a:moveTo>
                  <a:cubicBezTo>
                    <a:pt x="18191" y="0"/>
                    <a:pt x="18151" y="171"/>
                    <a:pt x="18268" y="188"/>
                  </a:cubicBezTo>
                  <a:cubicBezTo>
                    <a:pt x="18424" y="216"/>
                    <a:pt x="18583" y="240"/>
                    <a:pt x="18739" y="264"/>
                  </a:cubicBezTo>
                  <a:lnTo>
                    <a:pt x="18739" y="264"/>
                  </a:lnTo>
                  <a:cubicBezTo>
                    <a:pt x="18853" y="4039"/>
                    <a:pt x="18992" y="7809"/>
                    <a:pt x="19073" y="11584"/>
                  </a:cubicBezTo>
                  <a:cubicBezTo>
                    <a:pt x="19087" y="12304"/>
                    <a:pt x="19083" y="13019"/>
                    <a:pt x="19168" y="13735"/>
                  </a:cubicBezTo>
                  <a:lnTo>
                    <a:pt x="19168" y="13735"/>
                  </a:lnTo>
                  <a:cubicBezTo>
                    <a:pt x="19145" y="13738"/>
                    <a:pt x="19121" y="13739"/>
                    <a:pt x="19097" y="13739"/>
                  </a:cubicBezTo>
                  <a:cubicBezTo>
                    <a:pt x="18986" y="13739"/>
                    <a:pt x="18867" y="13714"/>
                    <a:pt x="18769" y="13708"/>
                  </a:cubicBezTo>
                  <a:cubicBezTo>
                    <a:pt x="18496" y="13685"/>
                    <a:pt x="18214" y="13690"/>
                    <a:pt x="17941" y="13685"/>
                  </a:cubicBezTo>
                  <a:cubicBezTo>
                    <a:pt x="17537" y="13677"/>
                    <a:pt x="17134" y="13673"/>
                    <a:pt x="16730" y="13673"/>
                  </a:cubicBezTo>
                  <a:cubicBezTo>
                    <a:pt x="16497" y="13673"/>
                    <a:pt x="16264" y="13674"/>
                    <a:pt x="16031" y="13676"/>
                  </a:cubicBezTo>
                  <a:cubicBezTo>
                    <a:pt x="14735" y="13694"/>
                    <a:pt x="13448" y="13781"/>
                    <a:pt x="12156" y="13835"/>
                  </a:cubicBezTo>
                  <a:cubicBezTo>
                    <a:pt x="11734" y="13855"/>
                    <a:pt x="11310" y="13860"/>
                    <a:pt x="10887" y="13860"/>
                  </a:cubicBezTo>
                  <a:cubicBezTo>
                    <a:pt x="10290" y="13860"/>
                    <a:pt x="9693" y="13849"/>
                    <a:pt x="9096" y="13849"/>
                  </a:cubicBezTo>
                  <a:cubicBezTo>
                    <a:pt x="8828" y="13849"/>
                    <a:pt x="8559" y="13851"/>
                    <a:pt x="8291" y="13858"/>
                  </a:cubicBezTo>
                  <a:cubicBezTo>
                    <a:pt x="7009" y="13890"/>
                    <a:pt x="5731" y="13953"/>
                    <a:pt x="4453" y="14017"/>
                  </a:cubicBezTo>
                  <a:cubicBezTo>
                    <a:pt x="3040" y="14084"/>
                    <a:pt x="1627" y="14141"/>
                    <a:pt x="218" y="14149"/>
                  </a:cubicBezTo>
                  <a:lnTo>
                    <a:pt x="218" y="14149"/>
                  </a:lnTo>
                  <a:cubicBezTo>
                    <a:pt x="247" y="13982"/>
                    <a:pt x="276" y="13818"/>
                    <a:pt x="305" y="13653"/>
                  </a:cubicBezTo>
                  <a:cubicBezTo>
                    <a:pt x="319" y="13579"/>
                    <a:pt x="258" y="13530"/>
                    <a:pt x="202" y="13530"/>
                  </a:cubicBezTo>
                  <a:cubicBezTo>
                    <a:pt x="166" y="13530"/>
                    <a:pt x="132" y="13550"/>
                    <a:pt x="123" y="13599"/>
                  </a:cubicBezTo>
                  <a:cubicBezTo>
                    <a:pt x="87" y="13803"/>
                    <a:pt x="51" y="14013"/>
                    <a:pt x="10" y="14217"/>
                  </a:cubicBezTo>
                  <a:cubicBezTo>
                    <a:pt x="1" y="14276"/>
                    <a:pt x="37" y="14340"/>
                    <a:pt x="105" y="14340"/>
                  </a:cubicBezTo>
                  <a:cubicBezTo>
                    <a:pt x="2706" y="14335"/>
                    <a:pt x="5303" y="14135"/>
                    <a:pt x="7900" y="14058"/>
                  </a:cubicBezTo>
                  <a:cubicBezTo>
                    <a:pt x="8287" y="14047"/>
                    <a:pt x="8674" y="14044"/>
                    <a:pt x="9060" y="14044"/>
                  </a:cubicBezTo>
                  <a:cubicBezTo>
                    <a:pt x="9630" y="14044"/>
                    <a:pt x="10199" y="14051"/>
                    <a:pt x="10768" y="14051"/>
                  </a:cubicBezTo>
                  <a:cubicBezTo>
                    <a:pt x="11119" y="14051"/>
                    <a:pt x="11469" y="14048"/>
                    <a:pt x="11820" y="14040"/>
                  </a:cubicBezTo>
                  <a:cubicBezTo>
                    <a:pt x="13111" y="14008"/>
                    <a:pt x="14403" y="13894"/>
                    <a:pt x="15694" y="13876"/>
                  </a:cubicBezTo>
                  <a:cubicBezTo>
                    <a:pt x="16098" y="13869"/>
                    <a:pt x="16499" y="13865"/>
                    <a:pt x="16901" y="13865"/>
                  </a:cubicBezTo>
                  <a:cubicBezTo>
                    <a:pt x="17229" y="13865"/>
                    <a:pt x="17557" y="13868"/>
                    <a:pt x="17886" y="13872"/>
                  </a:cubicBezTo>
                  <a:cubicBezTo>
                    <a:pt x="18187" y="13876"/>
                    <a:pt x="18491" y="13872"/>
                    <a:pt x="18796" y="13899"/>
                  </a:cubicBezTo>
                  <a:cubicBezTo>
                    <a:pt x="18895" y="13908"/>
                    <a:pt x="19012" y="13930"/>
                    <a:pt x="19123" y="13930"/>
                  </a:cubicBezTo>
                  <a:cubicBezTo>
                    <a:pt x="19185" y="13930"/>
                    <a:pt x="19246" y="13923"/>
                    <a:pt x="19301" y="13903"/>
                  </a:cubicBezTo>
                  <a:cubicBezTo>
                    <a:pt x="19337" y="13890"/>
                    <a:pt x="19374" y="13853"/>
                    <a:pt x="19369" y="13808"/>
                  </a:cubicBezTo>
                  <a:cubicBezTo>
                    <a:pt x="19292" y="13199"/>
                    <a:pt x="19287" y="12594"/>
                    <a:pt x="19273" y="11980"/>
                  </a:cubicBezTo>
                  <a:cubicBezTo>
                    <a:pt x="19255" y="11038"/>
                    <a:pt x="19233" y="10097"/>
                    <a:pt x="19205" y="9156"/>
                  </a:cubicBezTo>
                  <a:cubicBezTo>
                    <a:pt x="19155" y="7259"/>
                    <a:pt x="19096" y="5363"/>
                    <a:pt x="19032" y="3467"/>
                  </a:cubicBezTo>
                  <a:cubicBezTo>
                    <a:pt x="18996" y="2371"/>
                    <a:pt x="18960" y="1275"/>
                    <a:pt x="18928" y="183"/>
                  </a:cubicBezTo>
                  <a:cubicBezTo>
                    <a:pt x="18928" y="142"/>
                    <a:pt x="18901" y="97"/>
                    <a:pt x="18860" y="92"/>
                  </a:cubicBezTo>
                  <a:cubicBezTo>
                    <a:pt x="18678" y="61"/>
                    <a:pt x="18496" y="33"/>
                    <a:pt x="18318" y="1"/>
                  </a:cubicBezTo>
                  <a:cubicBezTo>
                    <a:pt x="18313" y="1"/>
                    <a:pt x="18307" y="0"/>
                    <a:pt x="1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8756496" y="356417"/>
              <a:ext cx="18971" cy="35928"/>
            </a:xfrm>
            <a:custGeom>
              <a:avLst/>
              <a:gdLst/>
              <a:ahLst/>
              <a:cxnLst/>
              <a:rect l="l" t="t" r="r" b="b"/>
              <a:pathLst>
                <a:path w="179" h="339" extrusionOk="0">
                  <a:moveTo>
                    <a:pt x="99" y="0"/>
                  </a:moveTo>
                  <a:cubicBezTo>
                    <a:pt x="97" y="0"/>
                    <a:pt x="95" y="0"/>
                    <a:pt x="92" y="0"/>
                  </a:cubicBezTo>
                  <a:cubicBezTo>
                    <a:pt x="51" y="5"/>
                    <a:pt x="29" y="46"/>
                    <a:pt x="29" y="87"/>
                  </a:cubicBezTo>
                  <a:cubicBezTo>
                    <a:pt x="29" y="141"/>
                    <a:pt x="19" y="196"/>
                    <a:pt x="10" y="251"/>
                  </a:cubicBezTo>
                  <a:cubicBezTo>
                    <a:pt x="0" y="307"/>
                    <a:pt x="42" y="339"/>
                    <a:pt x="83" y="339"/>
                  </a:cubicBezTo>
                  <a:cubicBezTo>
                    <a:pt x="116" y="339"/>
                    <a:pt x="148" y="320"/>
                    <a:pt x="156" y="278"/>
                  </a:cubicBezTo>
                  <a:cubicBezTo>
                    <a:pt x="170" y="210"/>
                    <a:pt x="174" y="137"/>
                    <a:pt x="174" y="69"/>
                  </a:cubicBezTo>
                  <a:cubicBezTo>
                    <a:pt x="178" y="30"/>
                    <a:pt x="135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8919496" y="382913"/>
              <a:ext cx="18865" cy="37306"/>
            </a:xfrm>
            <a:custGeom>
              <a:avLst/>
              <a:gdLst/>
              <a:ahLst/>
              <a:cxnLst/>
              <a:rect l="l" t="t" r="r" b="b"/>
              <a:pathLst>
                <a:path w="178" h="352" extrusionOk="0">
                  <a:moveTo>
                    <a:pt x="103" y="0"/>
                  </a:moveTo>
                  <a:cubicBezTo>
                    <a:pt x="101" y="0"/>
                    <a:pt x="98" y="0"/>
                    <a:pt x="96" y="1"/>
                  </a:cubicBezTo>
                  <a:cubicBezTo>
                    <a:pt x="50" y="5"/>
                    <a:pt x="28" y="42"/>
                    <a:pt x="28" y="87"/>
                  </a:cubicBezTo>
                  <a:cubicBezTo>
                    <a:pt x="28" y="146"/>
                    <a:pt x="19" y="201"/>
                    <a:pt x="9" y="260"/>
                  </a:cubicBezTo>
                  <a:cubicBezTo>
                    <a:pt x="0" y="301"/>
                    <a:pt x="32" y="342"/>
                    <a:pt x="69" y="351"/>
                  </a:cubicBezTo>
                  <a:cubicBezTo>
                    <a:pt x="72" y="351"/>
                    <a:pt x="75" y="351"/>
                    <a:pt x="77" y="351"/>
                  </a:cubicBezTo>
                  <a:cubicBezTo>
                    <a:pt x="115" y="351"/>
                    <a:pt x="147" y="325"/>
                    <a:pt x="155" y="287"/>
                  </a:cubicBezTo>
                  <a:cubicBezTo>
                    <a:pt x="173" y="214"/>
                    <a:pt x="178" y="142"/>
                    <a:pt x="178" y="69"/>
                  </a:cubicBezTo>
                  <a:cubicBezTo>
                    <a:pt x="178" y="31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6" name="Google Shape;446;p11"/>
            <p:cNvGrpSpPr/>
            <p:nvPr/>
          </p:nvGrpSpPr>
          <p:grpSpPr>
            <a:xfrm>
              <a:off x="7211282" y="106518"/>
              <a:ext cx="462826" cy="437708"/>
              <a:chOff x="8417757" y="225106"/>
              <a:chExt cx="462826" cy="437708"/>
            </a:xfrm>
          </p:grpSpPr>
          <p:sp>
            <p:nvSpPr>
              <p:cNvPr id="447" name="Google Shape;447;p11"/>
              <p:cNvSpPr/>
              <p:nvPr/>
            </p:nvSpPr>
            <p:spPr>
              <a:xfrm>
                <a:off x="8425494" y="234008"/>
                <a:ext cx="431455" cy="42403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001" extrusionOk="0">
                    <a:moveTo>
                      <a:pt x="1990" y="0"/>
                    </a:moveTo>
                    <a:cubicBezTo>
                      <a:pt x="1536" y="0"/>
                      <a:pt x="1233" y="160"/>
                      <a:pt x="1233" y="160"/>
                    </a:cubicBezTo>
                    <a:cubicBezTo>
                      <a:pt x="1074" y="219"/>
                      <a:pt x="797" y="460"/>
                      <a:pt x="546" y="701"/>
                    </a:cubicBezTo>
                    <a:cubicBezTo>
                      <a:pt x="296" y="942"/>
                      <a:pt x="119" y="1447"/>
                      <a:pt x="60" y="1774"/>
                    </a:cubicBezTo>
                    <a:cubicBezTo>
                      <a:pt x="1" y="2106"/>
                      <a:pt x="142" y="2565"/>
                      <a:pt x="424" y="3115"/>
                    </a:cubicBezTo>
                    <a:cubicBezTo>
                      <a:pt x="710" y="3670"/>
                      <a:pt x="1188" y="3820"/>
                      <a:pt x="2002" y="3980"/>
                    </a:cubicBezTo>
                    <a:cubicBezTo>
                      <a:pt x="2073" y="3994"/>
                      <a:pt x="2143" y="4000"/>
                      <a:pt x="2211" y="4000"/>
                    </a:cubicBezTo>
                    <a:cubicBezTo>
                      <a:pt x="2929" y="4000"/>
                      <a:pt x="3485" y="3276"/>
                      <a:pt x="3689" y="3097"/>
                    </a:cubicBezTo>
                    <a:cubicBezTo>
                      <a:pt x="3907" y="2897"/>
                      <a:pt x="4071" y="2179"/>
                      <a:pt x="4048" y="1979"/>
                    </a:cubicBezTo>
                    <a:cubicBezTo>
                      <a:pt x="4025" y="1779"/>
                      <a:pt x="3907" y="1237"/>
                      <a:pt x="3725" y="996"/>
                    </a:cubicBezTo>
                    <a:cubicBezTo>
                      <a:pt x="3543" y="755"/>
                      <a:pt x="3198" y="246"/>
                      <a:pt x="2484" y="64"/>
                    </a:cubicBezTo>
                    <a:cubicBezTo>
                      <a:pt x="2306" y="18"/>
                      <a:pt x="2140" y="0"/>
                      <a:pt x="19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11"/>
              <p:cNvSpPr/>
              <p:nvPr/>
            </p:nvSpPr>
            <p:spPr>
              <a:xfrm>
                <a:off x="8557971" y="356417"/>
                <a:ext cx="18971" cy="3592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39" extrusionOk="0">
                    <a:moveTo>
                      <a:pt x="99" y="0"/>
                    </a:moveTo>
                    <a:cubicBezTo>
                      <a:pt x="97" y="0"/>
                      <a:pt x="95" y="0"/>
                      <a:pt x="92" y="0"/>
                    </a:cubicBezTo>
                    <a:cubicBezTo>
                      <a:pt x="51" y="5"/>
                      <a:pt x="29" y="46"/>
                      <a:pt x="29" y="87"/>
                    </a:cubicBezTo>
                    <a:cubicBezTo>
                      <a:pt x="29" y="141"/>
                      <a:pt x="19" y="196"/>
                      <a:pt x="10" y="251"/>
                    </a:cubicBezTo>
                    <a:cubicBezTo>
                      <a:pt x="0" y="307"/>
                      <a:pt x="42" y="339"/>
                      <a:pt x="83" y="339"/>
                    </a:cubicBezTo>
                    <a:cubicBezTo>
                      <a:pt x="116" y="339"/>
                      <a:pt x="148" y="320"/>
                      <a:pt x="156" y="278"/>
                    </a:cubicBezTo>
                    <a:cubicBezTo>
                      <a:pt x="170" y="210"/>
                      <a:pt x="174" y="137"/>
                      <a:pt x="174" y="69"/>
                    </a:cubicBezTo>
                    <a:cubicBezTo>
                      <a:pt x="178" y="30"/>
                      <a:pt x="13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11"/>
              <p:cNvSpPr/>
              <p:nvPr/>
            </p:nvSpPr>
            <p:spPr>
              <a:xfrm>
                <a:off x="8720971" y="382913"/>
                <a:ext cx="18865" cy="37306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52" extrusionOk="0">
                    <a:moveTo>
                      <a:pt x="103" y="0"/>
                    </a:moveTo>
                    <a:cubicBezTo>
                      <a:pt x="101" y="0"/>
                      <a:pt x="98" y="0"/>
                      <a:pt x="96" y="1"/>
                    </a:cubicBezTo>
                    <a:cubicBezTo>
                      <a:pt x="50" y="5"/>
                      <a:pt x="28" y="42"/>
                      <a:pt x="28" y="87"/>
                    </a:cubicBezTo>
                    <a:cubicBezTo>
                      <a:pt x="28" y="146"/>
                      <a:pt x="19" y="201"/>
                      <a:pt x="9" y="260"/>
                    </a:cubicBezTo>
                    <a:cubicBezTo>
                      <a:pt x="0" y="301"/>
                      <a:pt x="32" y="342"/>
                      <a:pt x="69" y="351"/>
                    </a:cubicBezTo>
                    <a:cubicBezTo>
                      <a:pt x="72" y="351"/>
                      <a:pt x="75" y="351"/>
                      <a:pt x="77" y="351"/>
                    </a:cubicBezTo>
                    <a:cubicBezTo>
                      <a:pt x="115" y="351"/>
                      <a:pt x="147" y="325"/>
                      <a:pt x="155" y="287"/>
                    </a:cubicBezTo>
                    <a:cubicBezTo>
                      <a:pt x="173" y="214"/>
                      <a:pt x="178" y="142"/>
                      <a:pt x="178" y="69"/>
                    </a:cubicBezTo>
                    <a:cubicBezTo>
                      <a:pt x="178" y="31"/>
                      <a:pt x="138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11"/>
              <p:cNvSpPr/>
              <p:nvPr/>
            </p:nvSpPr>
            <p:spPr>
              <a:xfrm>
                <a:off x="8505934" y="449787"/>
                <a:ext cx="266864" cy="113613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1072" extrusionOk="0">
                    <a:moveTo>
                      <a:pt x="97" y="1"/>
                    </a:moveTo>
                    <a:cubicBezTo>
                      <a:pt x="50" y="1"/>
                      <a:pt x="1" y="45"/>
                      <a:pt x="24" y="106"/>
                    </a:cubicBezTo>
                    <a:cubicBezTo>
                      <a:pt x="215" y="611"/>
                      <a:pt x="670" y="1011"/>
                      <a:pt x="1202" y="1066"/>
                    </a:cubicBezTo>
                    <a:cubicBezTo>
                      <a:pt x="1243" y="1070"/>
                      <a:pt x="1285" y="1072"/>
                      <a:pt x="1326" y="1072"/>
                    </a:cubicBezTo>
                    <a:cubicBezTo>
                      <a:pt x="1795" y="1072"/>
                      <a:pt x="2238" y="816"/>
                      <a:pt x="2484" y="402"/>
                    </a:cubicBezTo>
                    <a:cubicBezTo>
                      <a:pt x="2517" y="345"/>
                      <a:pt x="2468" y="297"/>
                      <a:pt x="2417" y="297"/>
                    </a:cubicBezTo>
                    <a:cubicBezTo>
                      <a:pt x="2391" y="297"/>
                      <a:pt x="2364" y="309"/>
                      <a:pt x="2348" y="338"/>
                    </a:cubicBezTo>
                    <a:cubicBezTo>
                      <a:pt x="2133" y="694"/>
                      <a:pt x="1735" y="917"/>
                      <a:pt x="1333" y="917"/>
                    </a:cubicBezTo>
                    <a:cubicBezTo>
                      <a:pt x="1283" y="917"/>
                      <a:pt x="1233" y="914"/>
                      <a:pt x="1184" y="907"/>
                    </a:cubicBezTo>
                    <a:cubicBezTo>
                      <a:pt x="720" y="843"/>
                      <a:pt x="333" y="493"/>
                      <a:pt x="160" y="47"/>
                    </a:cubicBezTo>
                    <a:cubicBezTo>
                      <a:pt x="149" y="15"/>
                      <a:pt x="12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11"/>
              <p:cNvSpPr/>
              <p:nvPr/>
            </p:nvSpPr>
            <p:spPr>
              <a:xfrm>
                <a:off x="8417757" y="225106"/>
                <a:ext cx="462826" cy="437708"/>
              </a:xfrm>
              <a:custGeom>
                <a:avLst/>
                <a:gdLst/>
                <a:ahLst/>
                <a:cxnLst/>
                <a:rect l="l" t="t" r="r" b="b"/>
                <a:pathLst>
                  <a:path w="4367" h="4130" extrusionOk="0">
                    <a:moveTo>
                      <a:pt x="2068" y="165"/>
                    </a:moveTo>
                    <a:cubicBezTo>
                      <a:pt x="2666" y="165"/>
                      <a:pt x="3264" y="463"/>
                      <a:pt x="3634" y="948"/>
                    </a:cubicBezTo>
                    <a:cubicBezTo>
                      <a:pt x="4176" y="1658"/>
                      <a:pt x="4130" y="2677"/>
                      <a:pt x="3534" y="3336"/>
                    </a:cubicBezTo>
                    <a:cubicBezTo>
                      <a:pt x="3172" y="3734"/>
                      <a:pt x="2640" y="3963"/>
                      <a:pt x="2113" y="3963"/>
                    </a:cubicBezTo>
                    <a:cubicBezTo>
                      <a:pt x="1827" y="3963"/>
                      <a:pt x="1543" y="3895"/>
                      <a:pt x="1288" y="3750"/>
                    </a:cubicBezTo>
                    <a:cubicBezTo>
                      <a:pt x="1061" y="3622"/>
                      <a:pt x="824" y="3441"/>
                      <a:pt x="628" y="3231"/>
                    </a:cubicBezTo>
                    <a:cubicBezTo>
                      <a:pt x="628" y="3231"/>
                      <a:pt x="628" y="3227"/>
                      <a:pt x="628" y="3227"/>
                    </a:cubicBezTo>
                    <a:cubicBezTo>
                      <a:pt x="256" y="2731"/>
                      <a:pt x="137" y="2072"/>
                      <a:pt x="324" y="1471"/>
                    </a:cubicBezTo>
                    <a:cubicBezTo>
                      <a:pt x="328" y="1458"/>
                      <a:pt x="328" y="1444"/>
                      <a:pt x="324" y="1430"/>
                    </a:cubicBezTo>
                    <a:cubicBezTo>
                      <a:pt x="538" y="857"/>
                      <a:pt x="1015" y="394"/>
                      <a:pt x="1597" y="230"/>
                    </a:cubicBezTo>
                    <a:cubicBezTo>
                      <a:pt x="1751" y="186"/>
                      <a:pt x="1910" y="165"/>
                      <a:pt x="2068" y="165"/>
                    </a:cubicBezTo>
                    <a:close/>
                    <a:moveTo>
                      <a:pt x="2056" y="1"/>
                    </a:moveTo>
                    <a:cubicBezTo>
                      <a:pt x="1987" y="1"/>
                      <a:pt x="1917" y="4"/>
                      <a:pt x="1847" y="12"/>
                    </a:cubicBezTo>
                    <a:cubicBezTo>
                      <a:pt x="1042" y="103"/>
                      <a:pt x="360" y="730"/>
                      <a:pt x="128" y="1521"/>
                    </a:cubicBezTo>
                    <a:cubicBezTo>
                      <a:pt x="133" y="1521"/>
                      <a:pt x="137" y="1517"/>
                      <a:pt x="146" y="1517"/>
                    </a:cubicBezTo>
                    <a:cubicBezTo>
                      <a:pt x="1" y="2094"/>
                      <a:pt x="96" y="2708"/>
                      <a:pt x="415" y="3204"/>
                    </a:cubicBezTo>
                    <a:cubicBezTo>
                      <a:pt x="410" y="3204"/>
                      <a:pt x="410" y="3209"/>
                      <a:pt x="406" y="3213"/>
                    </a:cubicBezTo>
                    <a:cubicBezTo>
                      <a:pt x="433" y="3245"/>
                      <a:pt x="460" y="3277"/>
                      <a:pt x="488" y="3309"/>
                    </a:cubicBezTo>
                    <a:lnTo>
                      <a:pt x="497" y="3322"/>
                    </a:lnTo>
                    <a:cubicBezTo>
                      <a:pt x="506" y="3336"/>
                      <a:pt x="515" y="3340"/>
                      <a:pt x="524" y="3345"/>
                    </a:cubicBezTo>
                    <a:cubicBezTo>
                      <a:pt x="719" y="3563"/>
                      <a:pt x="956" y="3745"/>
                      <a:pt x="1188" y="3886"/>
                    </a:cubicBezTo>
                    <a:cubicBezTo>
                      <a:pt x="1470" y="4052"/>
                      <a:pt x="1786" y="4129"/>
                      <a:pt x="2104" y="4129"/>
                    </a:cubicBezTo>
                    <a:cubicBezTo>
                      <a:pt x="2632" y="4129"/>
                      <a:pt x="3164" y="3917"/>
                      <a:pt x="3553" y="3545"/>
                    </a:cubicBezTo>
                    <a:cubicBezTo>
                      <a:pt x="4207" y="2918"/>
                      <a:pt x="4367" y="1872"/>
                      <a:pt x="3912" y="1071"/>
                    </a:cubicBezTo>
                    <a:cubicBezTo>
                      <a:pt x="3530" y="411"/>
                      <a:pt x="2794" y="1"/>
                      <a:pt x="20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52" name="Google Shape;452;p11"/>
          <p:cNvGrpSpPr/>
          <p:nvPr/>
        </p:nvGrpSpPr>
        <p:grpSpPr>
          <a:xfrm rot="-10796165">
            <a:off x="-1020962" y="896494"/>
            <a:ext cx="1863682" cy="480883"/>
            <a:chOff x="7622176" y="2589750"/>
            <a:chExt cx="2078841" cy="536400"/>
          </a:xfrm>
        </p:grpSpPr>
        <p:sp>
          <p:nvSpPr>
            <p:cNvPr id="453" name="Google Shape;453;p11"/>
            <p:cNvSpPr/>
            <p:nvPr/>
          </p:nvSpPr>
          <p:spPr>
            <a:xfrm>
              <a:off x="7632850" y="2604325"/>
              <a:ext cx="2053298" cy="514146"/>
            </a:xfrm>
            <a:custGeom>
              <a:avLst/>
              <a:gdLst/>
              <a:ahLst/>
              <a:cxnLst/>
              <a:rect l="l" t="t" r="r" b="b"/>
              <a:pathLst>
                <a:path w="15508" h="4232" extrusionOk="0">
                  <a:moveTo>
                    <a:pt x="13358" y="0"/>
                  </a:moveTo>
                  <a:lnTo>
                    <a:pt x="12205" y="10"/>
                  </a:lnTo>
                  <a:cubicBezTo>
                    <a:pt x="12205" y="10"/>
                    <a:pt x="10633" y="2"/>
                    <a:pt x="9429" y="2"/>
                  </a:cubicBezTo>
                  <a:cubicBezTo>
                    <a:pt x="8826" y="2"/>
                    <a:pt x="8316" y="4"/>
                    <a:pt x="8140" y="10"/>
                  </a:cubicBezTo>
                  <a:cubicBezTo>
                    <a:pt x="7603" y="40"/>
                    <a:pt x="2981" y="20"/>
                    <a:pt x="2121" y="40"/>
                  </a:cubicBezTo>
                  <a:cubicBezTo>
                    <a:pt x="1271" y="49"/>
                    <a:pt x="157" y="147"/>
                    <a:pt x="157" y="147"/>
                  </a:cubicBezTo>
                  <a:cubicBezTo>
                    <a:pt x="1" y="313"/>
                    <a:pt x="1" y="4231"/>
                    <a:pt x="1" y="4231"/>
                  </a:cubicBezTo>
                  <a:cubicBezTo>
                    <a:pt x="1" y="4231"/>
                    <a:pt x="1605" y="4185"/>
                    <a:pt x="2558" y="4185"/>
                  </a:cubicBezTo>
                  <a:cubicBezTo>
                    <a:pt x="2762" y="4185"/>
                    <a:pt x="2937" y="4187"/>
                    <a:pt x="3059" y="4192"/>
                  </a:cubicBezTo>
                  <a:cubicBezTo>
                    <a:pt x="3095" y="4194"/>
                    <a:pt x="3153" y="4195"/>
                    <a:pt x="3232" y="4195"/>
                  </a:cubicBezTo>
                  <a:cubicBezTo>
                    <a:pt x="4689" y="4195"/>
                    <a:pt x="13124" y="3870"/>
                    <a:pt x="13124" y="3870"/>
                  </a:cubicBezTo>
                  <a:lnTo>
                    <a:pt x="15508" y="2375"/>
                  </a:lnTo>
                  <a:lnTo>
                    <a:pt x="133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9351967" y="2604328"/>
              <a:ext cx="308712" cy="471391"/>
            </a:xfrm>
            <a:custGeom>
              <a:avLst/>
              <a:gdLst/>
              <a:ahLst/>
              <a:cxnLst/>
              <a:rect l="l" t="t" r="r" b="b"/>
              <a:pathLst>
                <a:path w="2541" h="3880" extrusionOk="0">
                  <a:moveTo>
                    <a:pt x="401" y="0"/>
                  </a:moveTo>
                  <a:lnTo>
                    <a:pt x="69" y="10"/>
                  </a:lnTo>
                  <a:cubicBezTo>
                    <a:pt x="20" y="645"/>
                    <a:pt x="0" y="1290"/>
                    <a:pt x="30" y="1935"/>
                  </a:cubicBezTo>
                  <a:lnTo>
                    <a:pt x="30" y="1974"/>
                  </a:lnTo>
                  <a:cubicBezTo>
                    <a:pt x="30" y="2091"/>
                    <a:pt x="30" y="2209"/>
                    <a:pt x="30" y="2326"/>
                  </a:cubicBezTo>
                  <a:cubicBezTo>
                    <a:pt x="20" y="2746"/>
                    <a:pt x="20" y="3166"/>
                    <a:pt x="59" y="3586"/>
                  </a:cubicBezTo>
                  <a:cubicBezTo>
                    <a:pt x="59" y="3665"/>
                    <a:pt x="69" y="3753"/>
                    <a:pt x="69" y="3831"/>
                  </a:cubicBezTo>
                  <a:cubicBezTo>
                    <a:pt x="69" y="3850"/>
                    <a:pt x="78" y="3860"/>
                    <a:pt x="78" y="3880"/>
                  </a:cubicBezTo>
                  <a:cubicBezTo>
                    <a:pt x="127" y="3870"/>
                    <a:pt x="157" y="3870"/>
                    <a:pt x="157" y="3870"/>
                  </a:cubicBezTo>
                  <a:lnTo>
                    <a:pt x="2541" y="2375"/>
                  </a:lnTo>
                  <a:lnTo>
                    <a:pt x="1036" y="714"/>
                  </a:lnTo>
                  <a:cubicBezTo>
                    <a:pt x="1026" y="723"/>
                    <a:pt x="1017" y="723"/>
                    <a:pt x="1007" y="733"/>
                  </a:cubicBezTo>
                  <a:cubicBezTo>
                    <a:pt x="1007" y="723"/>
                    <a:pt x="1007" y="714"/>
                    <a:pt x="1007" y="714"/>
                  </a:cubicBezTo>
                  <a:cubicBezTo>
                    <a:pt x="997" y="684"/>
                    <a:pt x="987" y="665"/>
                    <a:pt x="977" y="645"/>
                  </a:cubicBezTo>
                  <a:lnTo>
                    <a:pt x="938" y="596"/>
                  </a:lnTo>
                  <a:cubicBezTo>
                    <a:pt x="909" y="577"/>
                    <a:pt x="890" y="567"/>
                    <a:pt x="860" y="567"/>
                  </a:cubicBezTo>
                  <a:cubicBezTo>
                    <a:pt x="850" y="538"/>
                    <a:pt x="841" y="518"/>
                    <a:pt x="841" y="489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7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7622176" y="2589750"/>
              <a:ext cx="2078841" cy="536400"/>
            </a:xfrm>
            <a:custGeom>
              <a:avLst/>
              <a:gdLst/>
              <a:ahLst/>
              <a:cxnLst/>
              <a:rect l="l" t="t" r="r" b="b"/>
              <a:pathLst>
                <a:path w="15733" h="4415" extrusionOk="0">
                  <a:moveTo>
                    <a:pt x="6851" y="130"/>
                  </a:moveTo>
                  <a:cubicBezTo>
                    <a:pt x="7965" y="130"/>
                    <a:pt x="9069" y="130"/>
                    <a:pt x="10173" y="140"/>
                  </a:cubicBezTo>
                  <a:cubicBezTo>
                    <a:pt x="10740" y="140"/>
                    <a:pt x="11306" y="150"/>
                    <a:pt x="11873" y="160"/>
                  </a:cubicBezTo>
                  <a:lnTo>
                    <a:pt x="12655" y="169"/>
                  </a:lnTo>
                  <a:lnTo>
                    <a:pt x="13006" y="169"/>
                  </a:lnTo>
                  <a:cubicBezTo>
                    <a:pt x="13163" y="179"/>
                    <a:pt x="13358" y="150"/>
                    <a:pt x="13475" y="247"/>
                  </a:cubicBezTo>
                  <a:cubicBezTo>
                    <a:pt x="13583" y="316"/>
                    <a:pt x="13661" y="423"/>
                    <a:pt x="13749" y="511"/>
                  </a:cubicBezTo>
                  <a:cubicBezTo>
                    <a:pt x="13837" y="609"/>
                    <a:pt x="13935" y="707"/>
                    <a:pt x="14023" y="804"/>
                  </a:cubicBezTo>
                  <a:cubicBezTo>
                    <a:pt x="14199" y="990"/>
                    <a:pt x="14365" y="1176"/>
                    <a:pt x="14541" y="1371"/>
                  </a:cubicBezTo>
                  <a:cubicBezTo>
                    <a:pt x="14873" y="1742"/>
                    <a:pt x="15195" y="2133"/>
                    <a:pt x="15498" y="2524"/>
                  </a:cubicBezTo>
                  <a:lnTo>
                    <a:pt x="14296" y="3247"/>
                  </a:lnTo>
                  <a:cubicBezTo>
                    <a:pt x="14111" y="3364"/>
                    <a:pt x="13925" y="3472"/>
                    <a:pt x="13739" y="3589"/>
                  </a:cubicBezTo>
                  <a:cubicBezTo>
                    <a:pt x="13544" y="3706"/>
                    <a:pt x="13339" y="3853"/>
                    <a:pt x="13114" y="3941"/>
                  </a:cubicBezTo>
                  <a:cubicBezTo>
                    <a:pt x="12879" y="4039"/>
                    <a:pt x="12577" y="4019"/>
                    <a:pt x="12322" y="4029"/>
                  </a:cubicBezTo>
                  <a:cubicBezTo>
                    <a:pt x="12059" y="4039"/>
                    <a:pt x="11805" y="4058"/>
                    <a:pt x="11541" y="4068"/>
                  </a:cubicBezTo>
                  <a:cubicBezTo>
                    <a:pt x="11013" y="4088"/>
                    <a:pt x="10485" y="4107"/>
                    <a:pt x="9958" y="4127"/>
                  </a:cubicBezTo>
                  <a:cubicBezTo>
                    <a:pt x="7847" y="4215"/>
                    <a:pt x="5737" y="4273"/>
                    <a:pt x="3626" y="4273"/>
                  </a:cubicBezTo>
                  <a:cubicBezTo>
                    <a:pt x="2483" y="4273"/>
                    <a:pt x="1330" y="4263"/>
                    <a:pt x="177" y="4215"/>
                  </a:cubicBezTo>
                  <a:cubicBezTo>
                    <a:pt x="177" y="3882"/>
                    <a:pt x="177" y="3540"/>
                    <a:pt x="187" y="3208"/>
                  </a:cubicBezTo>
                  <a:cubicBezTo>
                    <a:pt x="187" y="3198"/>
                    <a:pt x="196" y="3198"/>
                    <a:pt x="196" y="3179"/>
                  </a:cubicBezTo>
                  <a:cubicBezTo>
                    <a:pt x="187" y="3110"/>
                    <a:pt x="187" y="3042"/>
                    <a:pt x="187" y="2974"/>
                  </a:cubicBezTo>
                  <a:cubicBezTo>
                    <a:pt x="206" y="2055"/>
                    <a:pt x="255" y="1146"/>
                    <a:pt x="343" y="238"/>
                  </a:cubicBezTo>
                  <a:cubicBezTo>
                    <a:pt x="2512" y="179"/>
                    <a:pt x="4681" y="150"/>
                    <a:pt x="6851" y="130"/>
                  </a:cubicBezTo>
                  <a:close/>
                  <a:moveTo>
                    <a:pt x="8113" y="0"/>
                  </a:moveTo>
                  <a:cubicBezTo>
                    <a:pt x="6774" y="0"/>
                    <a:pt x="5434" y="10"/>
                    <a:pt x="4095" y="32"/>
                  </a:cubicBezTo>
                  <a:cubicBezTo>
                    <a:pt x="2805" y="52"/>
                    <a:pt x="1506" y="81"/>
                    <a:pt x="206" y="120"/>
                  </a:cubicBezTo>
                  <a:cubicBezTo>
                    <a:pt x="167" y="120"/>
                    <a:pt x="138" y="150"/>
                    <a:pt x="128" y="179"/>
                  </a:cubicBezTo>
                  <a:cubicBezTo>
                    <a:pt x="69" y="853"/>
                    <a:pt x="30" y="1527"/>
                    <a:pt x="40" y="2202"/>
                  </a:cubicBezTo>
                  <a:cubicBezTo>
                    <a:pt x="11" y="2895"/>
                    <a:pt x="1" y="3589"/>
                    <a:pt x="11" y="4283"/>
                  </a:cubicBezTo>
                  <a:cubicBezTo>
                    <a:pt x="11" y="4322"/>
                    <a:pt x="50" y="4351"/>
                    <a:pt x="89" y="4351"/>
                  </a:cubicBezTo>
                  <a:cubicBezTo>
                    <a:pt x="1289" y="4395"/>
                    <a:pt x="2487" y="4414"/>
                    <a:pt x="3685" y="4414"/>
                  </a:cubicBezTo>
                  <a:cubicBezTo>
                    <a:pt x="4632" y="4414"/>
                    <a:pt x="5579" y="4402"/>
                    <a:pt x="6528" y="4381"/>
                  </a:cubicBezTo>
                  <a:cubicBezTo>
                    <a:pt x="7583" y="4351"/>
                    <a:pt x="8648" y="4322"/>
                    <a:pt x="9704" y="4283"/>
                  </a:cubicBezTo>
                  <a:cubicBezTo>
                    <a:pt x="10251" y="4254"/>
                    <a:pt x="10788" y="4234"/>
                    <a:pt x="11326" y="4215"/>
                  </a:cubicBezTo>
                  <a:cubicBezTo>
                    <a:pt x="11844" y="4195"/>
                    <a:pt x="12381" y="4205"/>
                    <a:pt x="12889" y="4146"/>
                  </a:cubicBezTo>
                  <a:cubicBezTo>
                    <a:pt x="13124" y="4127"/>
                    <a:pt x="13309" y="4029"/>
                    <a:pt x="13495" y="3921"/>
                  </a:cubicBezTo>
                  <a:cubicBezTo>
                    <a:pt x="13739" y="3775"/>
                    <a:pt x="13984" y="3628"/>
                    <a:pt x="14218" y="3482"/>
                  </a:cubicBezTo>
                  <a:cubicBezTo>
                    <a:pt x="14707" y="3198"/>
                    <a:pt x="15185" y="2905"/>
                    <a:pt x="15674" y="2612"/>
                  </a:cubicBezTo>
                  <a:cubicBezTo>
                    <a:pt x="15713" y="2583"/>
                    <a:pt x="15733" y="2544"/>
                    <a:pt x="15703" y="2505"/>
                  </a:cubicBezTo>
                  <a:cubicBezTo>
                    <a:pt x="15127" y="1772"/>
                    <a:pt x="14501" y="1058"/>
                    <a:pt x="13827" y="374"/>
                  </a:cubicBezTo>
                  <a:cubicBezTo>
                    <a:pt x="13710" y="247"/>
                    <a:pt x="13593" y="91"/>
                    <a:pt x="13397" y="52"/>
                  </a:cubicBezTo>
                  <a:cubicBezTo>
                    <a:pt x="13280" y="32"/>
                    <a:pt x="13153" y="28"/>
                    <a:pt x="13025" y="28"/>
                  </a:cubicBezTo>
                  <a:cubicBezTo>
                    <a:pt x="12897" y="28"/>
                    <a:pt x="12767" y="32"/>
                    <a:pt x="12645" y="32"/>
                  </a:cubicBezTo>
                  <a:cubicBezTo>
                    <a:pt x="12088" y="23"/>
                    <a:pt x="11521" y="13"/>
                    <a:pt x="10955" y="13"/>
                  </a:cubicBezTo>
                  <a:cubicBezTo>
                    <a:pt x="10007" y="5"/>
                    <a:pt x="9060" y="0"/>
                    <a:pt x="8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6" name="Google Shape;456;p11"/>
          <p:cNvGrpSpPr/>
          <p:nvPr/>
        </p:nvGrpSpPr>
        <p:grpSpPr>
          <a:xfrm rot="-10796165">
            <a:off x="-1086441" y="215735"/>
            <a:ext cx="1977578" cy="511054"/>
            <a:chOff x="7341938" y="3315545"/>
            <a:chExt cx="2205886" cy="570055"/>
          </a:xfrm>
        </p:grpSpPr>
        <p:sp>
          <p:nvSpPr>
            <p:cNvPr id="457" name="Google Shape;457;p11"/>
            <p:cNvSpPr/>
            <p:nvPr/>
          </p:nvSpPr>
          <p:spPr>
            <a:xfrm rot="10800000">
              <a:off x="7553633" y="3364995"/>
              <a:ext cx="210557" cy="441756"/>
            </a:xfrm>
            <a:custGeom>
              <a:avLst/>
              <a:gdLst/>
              <a:ahLst/>
              <a:cxnLst/>
              <a:rect l="l" t="t" r="r" b="b"/>
              <a:pathLst>
                <a:path w="1526" h="3636" extrusionOk="0">
                  <a:moveTo>
                    <a:pt x="1428" y="0"/>
                  </a:moveTo>
                  <a:cubicBezTo>
                    <a:pt x="949" y="1212"/>
                    <a:pt x="480" y="2424"/>
                    <a:pt x="1" y="3635"/>
                  </a:cubicBezTo>
                  <a:lnTo>
                    <a:pt x="138" y="3635"/>
                  </a:lnTo>
                  <a:cubicBezTo>
                    <a:pt x="607" y="2463"/>
                    <a:pt x="1066" y="1280"/>
                    <a:pt x="1525" y="98"/>
                  </a:cubicBezTo>
                  <a:cubicBezTo>
                    <a:pt x="1486" y="69"/>
                    <a:pt x="1457" y="39"/>
                    <a:pt x="1428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 rot="10800000">
              <a:off x="7696576" y="3363901"/>
              <a:ext cx="258988" cy="504569"/>
            </a:xfrm>
            <a:custGeom>
              <a:avLst/>
              <a:gdLst/>
              <a:ahLst/>
              <a:cxnLst/>
              <a:rect l="l" t="t" r="r" b="b"/>
              <a:pathLst>
                <a:path w="1877" h="4153" extrusionOk="0">
                  <a:moveTo>
                    <a:pt x="1740" y="0"/>
                  </a:moveTo>
                  <a:cubicBezTo>
                    <a:pt x="1202" y="1407"/>
                    <a:pt x="626" y="2795"/>
                    <a:pt x="0" y="4153"/>
                  </a:cubicBezTo>
                  <a:lnTo>
                    <a:pt x="137" y="4153"/>
                  </a:lnTo>
                  <a:cubicBezTo>
                    <a:pt x="763" y="2785"/>
                    <a:pt x="1339" y="1407"/>
                    <a:pt x="1876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 rot="10800000">
              <a:off x="7851662" y="3362686"/>
              <a:ext cx="327702" cy="505784"/>
            </a:xfrm>
            <a:custGeom>
              <a:avLst/>
              <a:gdLst/>
              <a:ahLst/>
              <a:cxnLst/>
              <a:rect l="l" t="t" r="r" b="b"/>
              <a:pathLst>
                <a:path w="2375" h="4163" extrusionOk="0">
                  <a:moveTo>
                    <a:pt x="2228" y="0"/>
                  </a:moveTo>
                  <a:cubicBezTo>
                    <a:pt x="1564" y="1427"/>
                    <a:pt x="821" y="2824"/>
                    <a:pt x="0" y="4163"/>
                  </a:cubicBezTo>
                  <a:lnTo>
                    <a:pt x="157" y="4163"/>
                  </a:lnTo>
                  <a:cubicBezTo>
                    <a:pt x="968" y="2814"/>
                    <a:pt x="1710" y="1427"/>
                    <a:pt x="2375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 rot="10800000">
              <a:off x="7352702" y="3324658"/>
              <a:ext cx="2161457" cy="555961"/>
            </a:xfrm>
            <a:custGeom>
              <a:avLst/>
              <a:gdLst/>
              <a:ahLst/>
              <a:cxnLst/>
              <a:rect l="l" t="t" r="r" b="b"/>
              <a:pathLst>
                <a:path w="15665" h="4576" extrusionOk="0">
                  <a:moveTo>
                    <a:pt x="1702" y="0"/>
                  </a:moveTo>
                  <a:cubicBezTo>
                    <a:pt x="1610" y="0"/>
                    <a:pt x="1541" y="1"/>
                    <a:pt x="1496" y="2"/>
                  </a:cubicBezTo>
                  <a:cubicBezTo>
                    <a:pt x="870" y="32"/>
                    <a:pt x="1" y="217"/>
                    <a:pt x="1" y="217"/>
                  </a:cubicBezTo>
                  <a:cubicBezTo>
                    <a:pt x="59" y="305"/>
                    <a:pt x="1730" y="1195"/>
                    <a:pt x="1926" y="1400"/>
                  </a:cubicBezTo>
                  <a:cubicBezTo>
                    <a:pt x="2121" y="1615"/>
                    <a:pt x="3294" y="2260"/>
                    <a:pt x="3294" y="2260"/>
                  </a:cubicBezTo>
                  <a:lnTo>
                    <a:pt x="3010" y="2484"/>
                  </a:lnTo>
                  <a:cubicBezTo>
                    <a:pt x="3010" y="2484"/>
                    <a:pt x="2297" y="3002"/>
                    <a:pt x="1926" y="3227"/>
                  </a:cubicBezTo>
                  <a:cubicBezTo>
                    <a:pt x="1554" y="3452"/>
                    <a:pt x="431" y="4575"/>
                    <a:pt x="431" y="4575"/>
                  </a:cubicBezTo>
                  <a:lnTo>
                    <a:pt x="1896" y="4575"/>
                  </a:lnTo>
                  <a:cubicBezTo>
                    <a:pt x="2199" y="4575"/>
                    <a:pt x="5365" y="4419"/>
                    <a:pt x="6196" y="4341"/>
                  </a:cubicBezTo>
                  <a:cubicBezTo>
                    <a:pt x="7036" y="4253"/>
                    <a:pt x="13876" y="4243"/>
                    <a:pt x="13876" y="4243"/>
                  </a:cubicBezTo>
                  <a:lnTo>
                    <a:pt x="14843" y="3246"/>
                  </a:lnTo>
                  <a:cubicBezTo>
                    <a:pt x="14843" y="3246"/>
                    <a:pt x="15664" y="2318"/>
                    <a:pt x="15498" y="2064"/>
                  </a:cubicBezTo>
                  <a:cubicBezTo>
                    <a:pt x="15342" y="1810"/>
                    <a:pt x="13651" y="129"/>
                    <a:pt x="13544" y="110"/>
                  </a:cubicBezTo>
                  <a:cubicBezTo>
                    <a:pt x="13508" y="103"/>
                    <a:pt x="12847" y="101"/>
                    <a:pt x="11981" y="101"/>
                  </a:cubicBezTo>
                  <a:cubicBezTo>
                    <a:pt x="10250" y="101"/>
                    <a:pt x="7701" y="110"/>
                    <a:pt x="7701" y="110"/>
                  </a:cubicBezTo>
                  <a:cubicBezTo>
                    <a:pt x="7701" y="110"/>
                    <a:pt x="2890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 rot="10800000">
              <a:off x="7341938" y="3315545"/>
              <a:ext cx="2205886" cy="570055"/>
            </a:xfrm>
            <a:custGeom>
              <a:avLst/>
              <a:gdLst/>
              <a:ahLst/>
              <a:cxnLst/>
              <a:rect l="l" t="t" r="r" b="b"/>
              <a:pathLst>
                <a:path w="15987" h="4692" extrusionOk="0">
                  <a:moveTo>
                    <a:pt x="1984" y="151"/>
                  </a:moveTo>
                  <a:cubicBezTo>
                    <a:pt x="2844" y="170"/>
                    <a:pt x="3706" y="175"/>
                    <a:pt x="4570" y="175"/>
                  </a:cubicBezTo>
                  <a:cubicBezTo>
                    <a:pt x="5433" y="175"/>
                    <a:pt x="6298" y="170"/>
                    <a:pt x="7163" y="170"/>
                  </a:cubicBezTo>
                  <a:cubicBezTo>
                    <a:pt x="7500" y="172"/>
                    <a:pt x="7837" y="173"/>
                    <a:pt x="8174" y="173"/>
                  </a:cubicBezTo>
                  <a:cubicBezTo>
                    <a:pt x="9028" y="173"/>
                    <a:pt x="9882" y="169"/>
                    <a:pt x="10736" y="169"/>
                  </a:cubicBezTo>
                  <a:cubicBezTo>
                    <a:pt x="11646" y="169"/>
                    <a:pt x="12556" y="173"/>
                    <a:pt x="13465" y="190"/>
                  </a:cubicBezTo>
                  <a:cubicBezTo>
                    <a:pt x="13729" y="190"/>
                    <a:pt x="13925" y="229"/>
                    <a:pt x="14110" y="395"/>
                  </a:cubicBezTo>
                  <a:cubicBezTo>
                    <a:pt x="14296" y="571"/>
                    <a:pt x="14452" y="776"/>
                    <a:pt x="14618" y="962"/>
                  </a:cubicBezTo>
                  <a:cubicBezTo>
                    <a:pt x="14931" y="1323"/>
                    <a:pt x="15253" y="1685"/>
                    <a:pt x="15576" y="2047"/>
                  </a:cubicBezTo>
                  <a:cubicBezTo>
                    <a:pt x="15654" y="2144"/>
                    <a:pt x="15742" y="2203"/>
                    <a:pt x="15732" y="2330"/>
                  </a:cubicBezTo>
                  <a:cubicBezTo>
                    <a:pt x="15722" y="2457"/>
                    <a:pt x="15586" y="2555"/>
                    <a:pt x="15488" y="2662"/>
                  </a:cubicBezTo>
                  <a:cubicBezTo>
                    <a:pt x="15322" y="2838"/>
                    <a:pt x="15146" y="3024"/>
                    <a:pt x="14980" y="3209"/>
                  </a:cubicBezTo>
                  <a:cubicBezTo>
                    <a:pt x="14824" y="3375"/>
                    <a:pt x="14667" y="3542"/>
                    <a:pt x="14511" y="3708"/>
                  </a:cubicBezTo>
                  <a:cubicBezTo>
                    <a:pt x="14374" y="3854"/>
                    <a:pt x="14208" y="4108"/>
                    <a:pt x="14003" y="4186"/>
                  </a:cubicBezTo>
                  <a:cubicBezTo>
                    <a:pt x="13917" y="4218"/>
                    <a:pt x="13810" y="4227"/>
                    <a:pt x="13699" y="4227"/>
                  </a:cubicBezTo>
                  <a:cubicBezTo>
                    <a:pt x="13533" y="4227"/>
                    <a:pt x="13356" y="4206"/>
                    <a:pt x="13221" y="4206"/>
                  </a:cubicBezTo>
                  <a:lnTo>
                    <a:pt x="10817" y="4206"/>
                  </a:lnTo>
                  <a:cubicBezTo>
                    <a:pt x="9762" y="4216"/>
                    <a:pt x="8707" y="4245"/>
                    <a:pt x="7651" y="4284"/>
                  </a:cubicBezTo>
                  <a:cubicBezTo>
                    <a:pt x="6469" y="4323"/>
                    <a:pt x="5297" y="4382"/>
                    <a:pt x="4114" y="4450"/>
                  </a:cubicBezTo>
                  <a:cubicBezTo>
                    <a:pt x="3320" y="4492"/>
                    <a:pt x="2526" y="4529"/>
                    <a:pt x="1732" y="4529"/>
                  </a:cubicBezTo>
                  <a:cubicBezTo>
                    <a:pt x="1412" y="4529"/>
                    <a:pt x="1092" y="4523"/>
                    <a:pt x="773" y="4509"/>
                  </a:cubicBezTo>
                  <a:cubicBezTo>
                    <a:pt x="1642" y="3766"/>
                    <a:pt x="2561" y="3073"/>
                    <a:pt x="3528" y="2447"/>
                  </a:cubicBezTo>
                  <a:cubicBezTo>
                    <a:pt x="3596" y="2408"/>
                    <a:pt x="3596" y="2340"/>
                    <a:pt x="3528" y="2301"/>
                  </a:cubicBezTo>
                  <a:cubicBezTo>
                    <a:pt x="2453" y="1646"/>
                    <a:pt x="1398" y="962"/>
                    <a:pt x="372" y="249"/>
                  </a:cubicBezTo>
                  <a:cubicBezTo>
                    <a:pt x="909" y="200"/>
                    <a:pt x="1447" y="170"/>
                    <a:pt x="1984" y="151"/>
                  </a:cubicBezTo>
                  <a:close/>
                  <a:moveTo>
                    <a:pt x="1974" y="1"/>
                  </a:moveTo>
                  <a:cubicBezTo>
                    <a:pt x="1362" y="1"/>
                    <a:pt x="750" y="36"/>
                    <a:pt x="137" y="102"/>
                  </a:cubicBezTo>
                  <a:cubicBezTo>
                    <a:pt x="69" y="112"/>
                    <a:pt x="1" y="190"/>
                    <a:pt x="69" y="249"/>
                  </a:cubicBezTo>
                  <a:cubicBezTo>
                    <a:pt x="1134" y="981"/>
                    <a:pt x="2219" y="1695"/>
                    <a:pt x="3323" y="2379"/>
                  </a:cubicBezTo>
                  <a:cubicBezTo>
                    <a:pt x="2326" y="3033"/>
                    <a:pt x="1369" y="3747"/>
                    <a:pt x="489" y="4519"/>
                  </a:cubicBezTo>
                  <a:cubicBezTo>
                    <a:pt x="421" y="4568"/>
                    <a:pt x="470" y="4655"/>
                    <a:pt x="558" y="4655"/>
                  </a:cubicBezTo>
                  <a:cubicBezTo>
                    <a:pt x="1005" y="4681"/>
                    <a:pt x="1453" y="4691"/>
                    <a:pt x="1901" y="4691"/>
                  </a:cubicBezTo>
                  <a:cubicBezTo>
                    <a:pt x="3693" y="4691"/>
                    <a:pt x="5488" y="4523"/>
                    <a:pt x="7270" y="4460"/>
                  </a:cubicBezTo>
                  <a:cubicBezTo>
                    <a:pt x="8404" y="4421"/>
                    <a:pt x="9528" y="4392"/>
                    <a:pt x="10651" y="4382"/>
                  </a:cubicBezTo>
                  <a:cubicBezTo>
                    <a:pt x="11029" y="4382"/>
                    <a:pt x="11403" y="4378"/>
                    <a:pt x="11777" y="4378"/>
                  </a:cubicBezTo>
                  <a:cubicBezTo>
                    <a:pt x="11965" y="4378"/>
                    <a:pt x="12153" y="4379"/>
                    <a:pt x="12342" y="4382"/>
                  </a:cubicBezTo>
                  <a:lnTo>
                    <a:pt x="13104" y="4382"/>
                  </a:lnTo>
                  <a:cubicBezTo>
                    <a:pt x="13286" y="4382"/>
                    <a:pt x="13477" y="4395"/>
                    <a:pt x="13665" y="4395"/>
                  </a:cubicBezTo>
                  <a:cubicBezTo>
                    <a:pt x="13760" y="4395"/>
                    <a:pt x="13853" y="4392"/>
                    <a:pt x="13944" y="4382"/>
                  </a:cubicBezTo>
                  <a:cubicBezTo>
                    <a:pt x="14130" y="4362"/>
                    <a:pt x="14237" y="4274"/>
                    <a:pt x="14355" y="4157"/>
                  </a:cubicBezTo>
                  <a:cubicBezTo>
                    <a:pt x="14540" y="3952"/>
                    <a:pt x="14726" y="3747"/>
                    <a:pt x="14921" y="3551"/>
                  </a:cubicBezTo>
                  <a:lnTo>
                    <a:pt x="15380" y="3053"/>
                  </a:lnTo>
                  <a:cubicBezTo>
                    <a:pt x="15556" y="2867"/>
                    <a:pt x="15752" y="2691"/>
                    <a:pt x="15898" y="2496"/>
                  </a:cubicBezTo>
                  <a:cubicBezTo>
                    <a:pt x="15986" y="2389"/>
                    <a:pt x="15986" y="2271"/>
                    <a:pt x="15918" y="2154"/>
                  </a:cubicBezTo>
                  <a:cubicBezTo>
                    <a:pt x="15781" y="1959"/>
                    <a:pt x="15586" y="1773"/>
                    <a:pt x="15420" y="1587"/>
                  </a:cubicBezTo>
                  <a:cubicBezTo>
                    <a:pt x="15087" y="1206"/>
                    <a:pt x="14755" y="825"/>
                    <a:pt x="14413" y="454"/>
                  </a:cubicBezTo>
                  <a:cubicBezTo>
                    <a:pt x="14306" y="327"/>
                    <a:pt x="14188" y="200"/>
                    <a:pt x="14032" y="122"/>
                  </a:cubicBezTo>
                  <a:cubicBezTo>
                    <a:pt x="13856" y="34"/>
                    <a:pt x="13641" y="24"/>
                    <a:pt x="13436" y="24"/>
                  </a:cubicBezTo>
                  <a:cubicBezTo>
                    <a:pt x="12889" y="14"/>
                    <a:pt x="12342" y="14"/>
                    <a:pt x="11804" y="14"/>
                  </a:cubicBezTo>
                  <a:lnTo>
                    <a:pt x="4632" y="14"/>
                  </a:lnTo>
                  <a:cubicBezTo>
                    <a:pt x="4036" y="14"/>
                    <a:pt x="3430" y="14"/>
                    <a:pt x="2834" y="24"/>
                  </a:cubicBezTo>
                  <a:cubicBezTo>
                    <a:pt x="2548" y="8"/>
                    <a:pt x="2261" y="1"/>
                    <a:pt x="1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2" name="Google Shape;462;p11"/>
          <p:cNvGrpSpPr/>
          <p:nvPr/>
        </p:nvGrpSpPr>
        <p:grpSpPr>
          <a:xfrm rot="-10796165">
            <a:off x="-522555" y="1547191"/>
            <a:ext cx="1842350" cy="479566"/>
            <a:chOff x="7492775" y="1865413"/>
            <a:chExt cx="2055046" cy="534931"/>
          </a:xfrm>
        </p:grpSpPr>
        <p:sp>
          <p:nvSpPr>
            <p:cNvPr id="463" name="Google Shape;463;p11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" name="Google Shape;471;p13"/>
          <p:cNvGrpSpPr/>
          <p:nvPr/>
        </p:nvGrpSpPr>
        <p:grpSpPr>
          <a:xfrm flipH="1">
            <a:off x="5999245" y="2069088"/>
            <a:ext cx="2181829" cy="2111827"/>
            <a:chOff x="6460175" y="2093875"/>
            <a:chExt cx="1992356" cy="1928433"/>
          </a:xfrm>
        </p:grpSpPr>
        <p:sp>
          <p:nvSpPr>
            <p:cNvPr id="472" name="Google Shape;472;p13"/>
            <p:cNvSpPr/>
            <p:nvPr/>
          </p:nvSpPr>
          <p:spPr>
            <a:xfrm flipH="1">
              <a:off x="6461299" y="2104862"/>
              <a:ext cx="1981120" cy="1906709"/>
            </a:xfrm>
            <a:custGeom>
              <a:avLst/>
              <a:gdLst/>
              <a:ahLst/>
              <a:cxnLst/>
              <a:rect l="l" t="t" r="r" b="b"/>
              <a:pathLst>
                <a:path w="15868" h="15272" extrusionOk="0">
                  <a:moveTo>
                    <a:pt x="5508" y="0"/>
                  </a:moveTo>
                  <a:lnTo>
                    <a:pt x="4162" y="55"/>
                  </a:lnTo>
                  <a:cubicBezTo>
                    <a:pt x="4130" y="60"/>
                    <a:pt x="4098" y="78"/>
                    <a:pt x="4089" y="114"/>
                  </a:cubicBezTo>
                  <a:cubicBezTo>
                    <a:pt x="4035" y="310"/>
                    <a:pt x="4057" y="478"/>
                    <a:pt x="4103" y="673"/>
                  </a:cubicBezTo>
                  <a:cubicBezTo>
                    <a:pt x="4135" y="824"/>
                    <a:pt x="4180" y="964"/>
                    <a:pt x="4157" y="1110"/>
                  </a:cubicBezTo>
                  <a:cubicBezTo>
                    <a:pt x="4187" y="1339"/>
                    <a:pt x="3997" y="1578"/>
                    <a:pt x="3780" y="1578"/>
                  </a:cubicBezTo>
                  <a:cubicBezTo>
                    <a:pt x="3731" y="1578"/>
                    <a:pt x="3680" y="1565"/>
                    <a:pt x="3630" y="1537"/>
                  </a:cubicBezTo>
                  <a:cubicBezTo>
                    <a:pt x="3594" y="1515"/>
                    <a:pt x="3557" y="1487"/>
                    <a:pt x="3530" y="1451"/>
                  </a:cubicBezTo>
                  <a:cubicBezTo>
                    <a:pt x="3494" y="1419"/>
                    <a:pt x="3475" y="1383"/>
                    <a:pt x="3471" y="1337"/>
                  </a:cubicBezTo>
                  <a:cubicBezTo>
                    <a:pt x="3448" y="1265"/>
                    <a:pt x="3444" y="1187"/>
                    <a:pt x="3462" y="1115"/>
                  </a:cubicBezTo>
                  <a:cubicBezTo>
                    <a:pt x="3507" y="955"/>
                    <a:pt x="3644" y="874"/>
                    <a:pt x="3794" y="846"/>
                  </a:cubicBezTo>
                  <a:cubicBezTo>
                    <a:pt x="3798" y="846"/>
                    <a:pt x="3803" y="842"/>
                    <a:pt x="3812" y="842"/>
                  </a:cubicBezTo>
                  <a:cubicBezTo>
                    <a:pt x="3821" y="824"/>
                    <a:pt x="3826" y="801"/>
                    <a:pt x="3821" y="778"/>
                  </a:cubicBezTo>
                  <a:cubicBezTo>
                    <a:pt x="3794" y="569"/>
                    <a:pt x="3762" y="360"/>
                    <a:pt x="3735" y="150"/>
                  </a:cubicBezTo>
                  <a:cubicBezTo>
                    <a:pt x="3730" y="114"/>
                    <a:pt x="3689" y="96"/>
                    <a:pt x="3662" y="96"/>
                  </a:cubicBezTo>
                  <a:cubicBezTo>
                    <a:pt x="3446" y="75"/>
                    <a:pt x="3233" y="64"/>
                    <a:pt x="3020" y="64"/>
                  </a:cubicBezTo>
                  <a:cubicBezTo>
                    <a:pt x="2774" y="64"/>
                    <a:pt x="2528" y="78"/>
                    <a:pt x="2279" y="105"/>
                  </a:cubicBezTo>
                  <a:cubicBezTo>
                    <a:pt x="2247" y="110"/>
                    <a:pt x="2220" y="128"/>
                    <a:pt x="2207" y="164"/>
                  </a:cubicBezTo>
                  <a:cubicBezTo>
                    <a:pt x="2125" y="446"/>
                    <a:pt x="2166" y="660"/>
                    <a:pt x="2275" y="896"/>
                  </a:cubicBezTo>
                  <a:cubicBezTo>
                    <a:pt x="2416" y="1001"/>
                    <a:pt x="2539" y="1183"/>
                    <a:pt x="2552" y="1337"/>
                  </a:cubicBezTo>
                  <a:cubicBezTo>
                    <a:pt x="2561" y="1515"/>
                    <a:pt x="2466" y="1624"/>
                    <a:pt x="2343" y="1669"/>
                  </a:cubicBezTo>
                  <a:cubicBezTo>
                    <a:pt x="2298" y="1701"/>
                    <a:pt x="2238" y="1724"/>
                    <a:pt x="2161" y="1738"/>
                  </a:cubicBezTo>
                  <a:cubicBezTo>
                    <a:pt x="2111" y="1747"/>
                    <a:pt x="2061" y="1751"/>
                    <a:pt x="2011" y="1760"/>
                  </a:cubicBezTo>
                  <a:cubicBezTo>
                    <a:pt x="1720" y="1760"/>
                    <a:pt x="1529" y="1592"/>
                    <a:pt x="1643" y="1192"/>
                  </a:cubicBezTo>
                  <a:cubicBezTo>
                    <a:pt x="1670" y="1105"/>
                    <a:pt x="1743" y="1024"/>
                    <a:pt x="1784" y="942"/>
                  </a:cubicBezTo>
                  <a:cubicBezTo>
                    <a:pt x="2147" y="146"/>
                    <a:pt x="1161" y="187"/>
                    <a:pt x="674" y="128"/>
                  </a:cubicBezTo>
                  <a:cubicBezTo>
                    <a:pt x="669" y="125"/>
                    <a:pt x="665" y="124"/>
                    <a:pt x="660" y="124"/>
                  </a:cubicBezTo>
                  <a:cubicBezTo>
                    <a:pt x="656" y="124"/>
                    <a:pt x="651" y="125"/>
                    <a:pt x="647" y="128"/>
                  </a:cubicBezTo>
                  <a:cubicBezTo>
                    <a:pt x="636" y="124"/>
                    <a:pt x="624" y="122"/>
                    <a:pt x="613" y="122"/>
                  </a:cubicBezTo>
                  <a:cubicBezTo>
                    <a:pt x="566" y="122"/>
                    <a:pt x="520" y="152"/>
                    <a:pt x="524" y="214"/>
                  </a:cubicBezTo>
                  <a:cubicBezTo>
                    <a:pt x="588" y="4107"/>
                    <a:pt x="497" y="7995"/>
                    <a:pt x="251" y="11879"/>
                  </a:cubicBezTo>
                  <a:cubicBezTo>
                    <a:pt x="183" y="12975"/>
                    <a:pt x="101" y="14075"/>
                    <a:pt x="6" y="15171"/>
                  </a:cubicBezTo>
                  <a:cubicBezTo>
                    <a:pt x="1" y="15226"/>
                    <a:pt x="51" y="15271"/>
                    <a:pt x="101" y="15271"/>
                  </a:cubicBezTo>
                  <a:cubicBezTo>
                    <a:pt x="4139" y="15244"/>
                    <a:pt x="8178" y="15071"/>
                    <a:pt x="12202" y="14762"/>
                  </a:cubicBezTo>
                  <a:cubicBezTo>
                    <a:pt x="13339" y="14671"/>
                    <a:pt x="14603" y="14735"/>
                    <a:pt x="15736" y="14625"/>
                  </a:cubicBezTo>
                  <a:cubicBezTo>
                    <a:pt x="15738" y="14625"/>
                    <a:pt x="15739" y="14625"/>
                    <a:pt x="15741" y="14625"/>
                  </a:cubicBezTo>
                  <a:cubicBezTo>
                    <a:pt x="15770" y="14625"/>
                    <a:pt x="15782" y="14647"/>
                    <a:pt x="15786" y="14647"/>
                  </a:cubicBezTo>
                  <a:cubicBezTo>
                    <a:pt x="15788" y="14647"/>
                    <a:pt x="15787" y="14641"/>
                    <a:pt x="15786" y="14621"/>
                  </a:cubicBezTo>
                  <a:cubicBezTo>
                    <a:pt x="15567" y="10928"/>
                    <a:pt x="15868" y="6976"/>
                    <a:pt x="15704" y="3288"/>
                  </a:cubicBezTo>
                  <a:cubicBezTo>
                    <a:pt x="15631" y="1692"/>
                    <a:pt x="15381" y="155"/>
                    <a:pt x="15381" y="155"/>
                  </a:cubicBezTo>
                  <a:lnTo>
                    <a:pt x="15340" y="155"/>
                  </a:lnTo>
                  <a:cubicBezTo>
                    <a:pt x="15172" y="164"/>
                    <a:pt x="14999" y="173"/>
                    <a:pt x="14831" y="182"/>
                  </a:cubicBezTo>
                  <a:cubicBezTo>
                    <a:pt x="14672" y="173"/>
                    <a:pt x="14512" y="160"/>
                    <a:pt x="14353" y="150"/>
                  </a:cubicBezTo>
                  <a:cubicBezTo>
                    <a:pt x="14296" y="148"/>
                    <a:pt x="14213" y="128"/>
                    <a:pt x="14138" y="128"/>
                  </a:cubicBezTo>
                  <a:cubicBezTo>
                    <a:pt x="14094" y="128"/>
                    <a:pt x="14053" y="135"/>
                    <a:pt x="14021" y="155"/>
                  </a:cubicBezTo>
                  <a:cubicBezTo>
                    <a:pt x="13835" y="278"/>
                    <a:pt x="13930" y="555"/>
                    <a:pt x="14012" y="705"/>
                  </a:cubicBezTo>
                  <a:cubicBezTo>
                    <a:pt x="14058" y="787"/>
                    <a:pt x="14162" y="851"/>
                    <a:pt x="14190" y="937"/>
                  </a:cubicBezTo>
                  <a:cubicBezTo>
                    <a:pt x="14267" y="1165"/>
                    <a:pt x="14180" y="1387"/>
                    <a:pt x="13971" y="1465"/>
                  </a:cubicBezTo>
                  <a:cubicBezTo>
                    <a:pt x="13907" y="1489"/>
                    <a:pt x="13804" y="1514"/>
                    <a:pt x="13708" y="1514"/>
                  </a:cubicBezTo>
                  <a:cubicBezTo>
                    <a:pt x="13627" y="1514"/>
                    <a:pt x="13551" y="1496"/>
                    <a:pt x="13507" y="1447"/>
                  </a:cubicBezTo>
                  <a:cubicBezTo>
                    <a:pt x="13380" y="1301"/>
                    <a:pt x="13430" y="1010"/>
                    <a:pt x="13516" y="864"/>
                  </a:cubicBezTo>
                  <a:cubicBezTo>
                    <a:pt x="13653" y="646"/>
                    <a:pt x="13762" y="432"/>
                    <a:pt x="13626" y="187"/>
                  </a:cubicBezTo>
                  <a:cubicBezTo>
                    <a:pt x="13612" y="160"/>
                    <a:pt x="13589" y="146"/>
                    <a:pt x="13562" y="146"/>
                  </a:cubicBezTo>
                  <a:cubicBezTo>
                    <a:pt x="13012" y="150"/>
                    <a:pt x="12466" y="191"/>
                    <a:pt x="11925" y="269"/>
                  </a:cubicBezTo>
                  <a:cubicBezTo>
                    <a:pt x="11902" y="273"/>
                    <a:pt x="11875" y="301"/>
                    <a:pt x="11870" y="323"/>
                  </a:cubicBezTo>
                  <a:cubicBezTo>
                    <a:pt x="11843" y="501"/>
                    <a:pt x="11816" y="678"/>
                    <a:pt x="11784" y="855"/>
                  </a:cubicBezTo>
                  <a:cubicBezTo>
                    <a:pt x="11779" y="905"/>
                    <a:pt x="11807" y="955"/>
                    <a:pt x="11857" y="955"/>
                  </a:cubicBezTo>
                  <a:cubicBezTo>
                    <a:pt x="12207" y="1169"/>
                    <a:pt x="12184" y="1365"/>
                    <a:pt x="11797" y="1551"/>
                  </a:cubicBezTo>
                  <a:cubicBezTo>
                    <a:pt x="11746" y="1563"/>
                    <a:pt x="11695" y="1569"/>
                    <a:pt x="11644" y="1569"/>
                  </a:cubicBezTo>
                  <a:cubicBezTo>
                    <a:pt x="11543" y="1569"/>
                    <a:pt x="11444" y="1545"/>
                    <a:pt x="11347" y="1497"/>
                  </a:cubicBezTo>
                  <a:cubicBezTo>
                    <a:pt x="10724" y="1019"/>
                    <a:pt x="11420" y="987"/>
                    <a:pt x="11516" y="805"/>
                  </a:cubicBezTo>
                  <a:cubicBezTo>
                    <a:pt x="11602" y="642"/>
                    <a:pt x="11543" y="391"/>
                    <a:pt x="11511" y="219"/>
                  </a:cubicBezTo>
                  <a:cubicBezTo>
                    <a:pt x="11502" y="182"/>
                    <a:pt x="11466" y="160"/>
                    <a:pt x="11434" y="160"/>
                  </a:cubicBezTo>
                  <a:cubicBezTo>
                    <a:pt x="10933" y="178"/>
                    <a:pt x="10433" y="191"/>
                    <a:pt x="9933" y="210"/>
                  </a:cubicBezTo>
                  <a:cubicBezTo>
                    <a:pt x="9887" y="264"/>
                    <a:pt x="9860" y="332"/>
                    <a:pt x="9837" y="401"/>
                  </a:cubicBezTo>
                  <a:cubicBezTo>
                    <a:pt x="9828" y="451"/>
                    <a:pt x="9824" y="496"/>
                    <a:pt x="9819" y="546"/>
                  </a:cubicBezTo>
                  <a:cubicBezTo>
                    <a:pt x="9874" y="760"/>
                    <a:pt x="10065" y="996"/>
                    <a:pt x="10056" y="1196"/>
                  </a:cubicBezTo>
                  <a:cubicBezTo>
                    <a:pt x="10043" y="1386"/>
                    <a:pt x="9937" y="1466"/>
                    <a:pt x="9809" y="1466"/>
                  </a:cubicBezTo>
                  <a:cubicBezTo>
                    <a:pt x="9799" y="1466"/>
                    <a:pt x="9789" y="1466"/>
                    <a:pt x="9778" y="1465"/>
                  </a:cubicBezTo>
                  <a:cubicBezTo>
                    <a:pt x="9750" y="1473"/>
                    <a:pt x="9718" y="1478"/>
                    <a:pt x="9683" y="1478"/>
                  </a:cubicBezTo>
                  <a:cubicBezTo>
                    <a:pt x="9643" y="1478"/>
                    <a:pt x="9599" y="1472"/>
                    <a:pt x="9551" y="1460"/>
                  </a:cubicBezTo>
                  <a:cubicBezTo>
                    <a:pt x="9319" y="1415"/>
                    <a:pt x="9228" y="1265"/>
                    <a:pt x="9278" y="1005"/>
                  </a:cubicBezTo>
                  <a:cubicBezTo>
                    <a:pt x="9301" y="887"/>
                    <a:pt x="9374" y="773"/>
                    <a:pt x="9415" y="660"/>
                  </a:cubicBezTo>
                  <a:cubicBezTo>
                    <a:pt x="9474" y="496"/>
                    <a:pt x="9487" y="369"/>
                    <a:pt x="9410" y="205"/>
                  </a:cubicBezTo>
                  <a:cubicBezTo>
                    <a:pt x="9401" y="182"/>
                    <a:pt x="9369" y="169"/>
                    <a:pt x="9346" y="169"/>
                  </a:cubicBezTo>
                  <a:cubicBezTo>
                    <a:pt x="8919" y="182"/>
                    <a:pt x="8487" y="196"/>
                    <a:pt x="8059" y="210"/>
                  </a:cubicBezTo>
                  <a:cubicBezTo>
                    <a:pt x="8023" y="210"/>
                    <a:pt x="7982" y="246"/>
                    <a:pt x="7987" y="287"/>
                  </a:cubicBezTo>
                  <a:cubicBezTo>
                    <a:pt x="8005" y="605"/>
                    <a:pt x="7837" y="783"/>
                    <a:pt x="8096" y="1005"/>
                  </a:cubicBezTo>
                  <a:cubicBezTo>
                    <a:pt x="8173" y="1078"/>
                    <a:pt x="8355" y="1146"/>
                    <a:pt x="8378" y="1283"/>
                  </a:cubicBezTo>
                  <a:cubicBezTo>
                    <a:pt x="8417" y="1572"/>
                    <a:pt x="8089" y="1688"/>
                    <a:pt x="7862" y="1688"/>
                  </a:cubicBezTo>
                  <a:cubicBezTo>
                    <a:pt x="7853" y="1688"/>
                    <a:pt x="7845" y="1688"/>
                    <a:pt x="7837" y="1688"/>
                  </a:cubicBezTo>
                  <a:cubicBezTo>
                    <a:pt x="7723" y="1683"/>
                    <a:pt x="7477" y="1633"/>
                    <a:pt x="7377" y="1551"/>
                  </a:cubicBezTo>
                  <a:cubicBezTo>
                    <a:pt x="7095" y="1319"/>
                    <a:pt x="7332" y="1051"/>
                    <a:pt x="7445" y="851"/>
                  </a:cubicBezTo>
                  <a:cubicBezTo>
                    <a:pt x="7532" y="692"/>
                    <a:pt x="7709" y="291"/>
                    <a:pt x="7486" y="150"/>
                  </a:cubicBezTo>
                  <a:cubicBezTo>
                    <a:pt x="7444" y="125"/>
                    <a:pt x="7382" y="117"/>
                    <a:pt x="7313" y="117"/>
                  </a:cubicBezTo>
                  <a:cubicBezTo>
                    <a:pt x="7186" y="117"/>
                    <a:pt x="7036" y="146"/>
                    <a:pt x="6950" y="146"/>
                  </a:cubicBezTo>
                  <a:cubicBezTo>
                    <a:pt x="6645" y="146"/>
                    <a:pt x="6340" y="141"/>
                    <a:pt x="6036" y="128"/>
                  </a:cubicBezTo>
                  <a:cubicBezTo>
                    <a:pt x="5995" y="128"/>
                    <a:pt x="5963" y="164"/>
                    <a:pt x="5958" y="205"/>
                  </a:cubicBezTo>
                  <a:cubicBezTo>
                    <a:pt x="5949" y="410"/>
                    <a:pt x="5936" y="610"/>
                    <a:pt x="5927" y="810"/>
                  </a:cubicBezTo>
                  <a:cubicBezTo>
                    <a:pt x="6145" y="919"/>
                    <a:pt x="6359" y="1142"/>
                    <a:pt x="6177" y="1396"/>
                  </a:cubicBezTo>
                  <a:cubicBezTo>
                    <a:pt x="6086" y="1519"/>
                    <a:pt x="5933" y="1573"/>
                    <a:pt x="5781" y="1573"/>
                  </a:cubicBezTo>
                  <a:cubicBezTo>
                    <a:pt x="5758" y="1573"/>
                    <a:pt x="5735" y="1572"/>
                    <a:pt x="5713" y="1569"/>
                  </a:cubicBezTo>
                  <a:cubicBezTo>
                    <a:pt x="5699" y="1571"/>
                    <a:pt x="5685" y="1572"/>
                    <a:pt x="5671" y="1572"/>
                  </a:cubicBezTo>
                  <a:cubicBezTo>
                    <a:pt x="5556" y="1572"/>
                    <a:pt x="5439" y="1522"/>
                    <a:pt x="5354" y="1428"/>
                  </a:cubicBezTo>
                  <a:cubicBezTo>
                    <a:pt x="5294" y="1365"/>
                    <a:pt x="5244" y="1283"/>
                    <a:pt x="5240" y="1192"/>
                  </a:cubicBezTo>
                  <a:cubicBezTo>
                    <a:pt x="5235" y="1187"/>
                    <a:pt x="5231" y="1183"/>
                    <a:pt x="5226" y="1178"/>
                  </a:cubicBezTo>
                  <a:lnTo>
                    <a:pt x="5240" y="1160"/>
                  </a:lnTo>
                  <a:cubicBezTo>
                    <a:pt x="5244" y="1083"/>
                    <a:pt x="5276" y="1024"/>
                    <a:pt x="5326" y="983"/>
                  </a:cubicBezTo>
                  <a:cubicBezTo>
                    <a:pt x="5358" y="942"/>
                    <a:pt x="5394" y="910"/>
                    <a:pt x="5431" y="878"/>
                  </a:cubicBezTo>
                  <a:cubicBezTo>
                    <a:pt x="5435" y="878"/>
                    <a:pt x="5435" y="874"/>
                    <a:pt x="5440" y="869"/>
                  </a:cubicBezTo>
                  <a:cubicBezTo>
                    <a:pt x="5449" y="860"/>
                    <a:pt x="5458" y="855"/>
                    <a:pt x="5467" y="846"/>
                  </a:cubicBezTo>
                  <a:cubicBezTo>
                    <a:pt x="5504" y="814"/>
                    <a:pt x="5535" y="773"/>
                    <a:pt x="5558" y="723"/>
                  </a:cubicBezTo>
                  <a:cubicBezTo>
                    <a:pt x="5599" y="628"/>
                    <a:pt x="5608" y="523"/>
                    <a:pt x="5604" y="414"/>
                  </a:cubicBezTo>
                  <a:cubicBezTo>
                    <a:pt x="5590" y="351"/>
                    <a:pt x="5581" y="287"/>
                    <a:pt x="5576" y="219"/>
                  </a:cubicBezTo>
                  <a:cubicBezTo>
                    <a:pt x="5572" y="210"/>
                    <a:pt x="5572" y="200"/>
                    <a:pt x="5567" y="191"/>
                  </a:cubicBezTo>
                  <a:cubicBezTo>
                    <a:pt x="5558" y="132"/>
                    <a:pt x="5549" y="73"/>
                    <a:pt x="5545" y="9"/>
                  </a:cubicBezTo>
                  <a:cubicBezTo>
                    <a:pt x="5535" y="5"/>
                    <a:pt x="5522" y="0"/>
                    <a:pt x="5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3"/>
            <p:cNvSpPr/>
            <p:nvPr/>
          </p:nvSpPr>
          <p:spPr>
            <a:xfrm flipH="1">
              <a:off x="6481774" y="2104862"/>
              <a:ext cx="1895722" cy="410632"/>
            </a:xfrm>
            <a:custGeom>
              <a:avLst/>
              <a:gdLst/>
              <a:ahLst/>
              <a:cxnLst/>
              <a:rect l="l" t="t" r="r" b="b"/>
              <a:pathLst>
                <a:path w="15184" h="3289" extrusionOk="0">
                  <a:moveTo>
                    <a:pt x="4988" y="0"/>
                  </a:moveTo>
                  <a:lnTo>
                    <a:pt x="3642" y="55"/>
                  </a:lnTo>
                  <a:cubicBezTo>
                    <a:pt x="3610" y="60"/>
                    <a:pt x="3578" y="78"/>
                    <a:pt x="3569" y="114"/>
                  </a:cubicBezTo>
                  <a:cubicBezTo>
                    <a:pt x="3515" y="310"/>
                    <a:pt x="3537" y="478"/>
                    <a:pt x="3583" y="673"/>
                  </a:cubicBezTo>
                  <a:cubicBezTo>
                    <a:pt x="3615" y="824"/>
                    <a:pt x="3660" y="964"/>
                    <a:pt x="3637" y="1110"/>
                  </a:cubicBezTo>
                  <a:cubicBezTo>
                    <a:pt x="3667" y="1339"/>
                    <a:pt x="3477" y="1578"/>
                    <a:pt x="3260" y="1578"/>
                  </a:cubicBezTo>
                  <a:cubicBezTo>
                    <a:pt x="3211" y="1578"/>
                    <a:pt x="3160" y="1565"/>
                    <a:pt x="3110" y="1537"/>
                  </a:cubicBezTo>
                  <a:cubicBezTo>
                    <a:pt x="3074" y="1515"/>
                    <a:pt x="3037" y="1487"/>
                    <a:pt x="3010" y="1451"/>
                  </a:cubicBezTo>
                  <a:cubicBezTo>
                    <a:pt x="2974" y="1419"/>
                    <a:pt x="2955" y="1383"/>
                    <a:pt x="2951" y="1337"/>
                  </a:cubicBezTo>
                  <a:cubicBezTo>
                    <a:pt x="2928" y="1265"/>
                    <a:pt x="2924" y="1187"/>
                    <a:pt x="2942" y="1115"/>
                  </a:cubicBezTo>
                  <a:cubicBezTo>
                    <a:pt x="2987" y="955"/>
                    <a:pt x="3124" y="874"/>
                    <a:pt x="3274" y="846"/>
                  </a:cubicBezTo>
                  <a:cubicBezTo>
                    <a:pt x="3278" y="846"/>
                    <a:pt x="3283" y="842"/>
                    <a:pt x="3292" y="842"/>
                  </a:cubicBezTo>
                  <a:cubicBezTo>
                    <a:pt x="3301" y="824"/>
                    <a:pt x="3306" y="801"/>
                    <a:pt x="3301" y="778"/>
                  </a:cubicBezTo>
                  <a:cubicBezTo>
                    <a:pt x="3274" y="569"/>
                    <a:pt x="3242" y="360"/>
                    <a:pt x="3215" y="150"/>
                  </a:cubicBezTo>
                  <a:cubicBezTo>
                    <a:pt x="3210" y="114"/>
                    <a:pt x="3169" y="96"/>
                    <a:pt x="3142" y="96"/>
                  </a:cubicBezTo>
                  <a:cubicBezTo>
                    <a:pt x="2926" y="75"/>
                    <a:pt x="2713" y="64"/>
                    <a:pt x="2500" y="64"/>
                  </a:cubicBezTo>
                  <a:cubicBezTo>
                    <a:pt x="2254" y="64"/>
                    <a:pt x="2008" y="78"/>
                    <a:pt x="1759" y="105"/>
                  </a:cubicBezTo>
                  <a:cubicBezTo>
                    <a:pt x="1727" y="110"/>
                    <a:pt x="1700" y="128"/>
                    <a:pt x="1687" y="164"/>
                  </a:cubicBezTo>
                  <a:cubicBezTo>
                    <a:pt x="1605" y="446"/>
                    <a:pt x="1646" y="660"/>
                    <a:pt x="1755" y="896"/>
                  </a:cubicBezTo>
                  <a:cubicBezTo>
                    <a:pt x="1896" y="1001"/>
                    <a:pt x="2019" y="1183"/>
                    <a:pt x="2032" y="1337"/>
                  </a:cubicBezTo>
                  <a:cubicBezTo>
                    <a:pt x="2041" y="1515"/>
                    <a:pt x="1946" y="1624"/>
                    <a:pt x="1823" y="1669"/>
                  </a:cubicBezTo>
                  <a:cubicBezTo>
                    <a:pt x="1778" y="1701"/>
                    <a:pt x="1718" y="1724"/>
                    <a:pt x="1641" y="1738"/>
                  </a:cubicBezTo>
                  <a:cubicBezTo>
                    <a:pt x="1591" y="1747"/>
                    <a:pt x="1541" y="1751"/>
                    <a:pt x="1491" y="1760"/>
                  </a:cubicBezTo>
                  <a:cubicBezTo>
                    <a:pt x="1200" y="1760"/>
                    <a:pt x="1009" y="1592"/>
                    <a:pt x="1123" y="1192"/>
                  </a:cubicBezTo>
                  <a:cubicBezTo>
                    <a:pt x="1150" y="1105"/>
                    <a:pt x="1223" y="1024"/>
                    <a:pt x="1264" y="942"/>
                  </a:cubicBezTo>
                  <a:cubicBezTo>
                    <a:pt x="1627" y="146"/>
                    <a:pt x="641" y="187"/>
                    <a:pt x="154" y="128"/>
                  </a:cubicBezTo>
                  <a:cubicBezTo>
                    <a:pt x="149" y="125"/>
                    <a:pt x="145" y="124"/>
                    <a:pt x="140" y="124"/>
                  </a:cubicBezTo>
                  <a:cubicBezTo>
                    <a:pt x="136" y="124"/>
                    <a:pt x="131" y="125"/>
                    <a:pt x="127" y="128"/>
                  </a:cubicBezTo>
                  <a:cubicBezTo>
                    <a:pt x="116" y="124"/>
                    <a:pt x="104" y="122"/>
                    <a:pt x="93" y="122"/>
                  </a:cubicBezTo>
                  <a:cubicBezTo>
                    <a:pt x="46" y="122"/>
                    <a:pt x="0" y="152"/>
                    <a:pt x="4" y="214"/>
                  </a:cubicBezTo>
                  <a:cubicBezTo>
                    <a:pt x="18" y="1242"/>
                    <a:pt x="27" y="2265"/>
                    <a:pt x="22" y="3288"/>
                  </a:cubicBezTo>
                  <a:lnTo>
                    <a:pt x="15184" y="3288"/>
                  </a:lnTo>
                  <a:cubicBezTo>
                    <a:pt x="15111" y="1692"/>
                    <a:pt x="14861" y="155"/>
                    <a:pt x="14861" y="155"/>
                  </a:cubicBezTo>
                  <a:lnTo>
                    <a:pt x="14820" y="155"/>
                  </a:lnTo>
                  <a:cubicBezTo>
                    <a:pt x="14652" y="164"/>
                    <a:pt x="14479" y="173"/>
                    <a:pt x="14311" y="182"/>
                  </a:cubicBezTo>
                  <a:cubicBezTo>
                    <a:pt x="14152" y="173"/>
                    <a:pt x="13992" y="160"/>
                    <a:pt x="13833" y="150"/>
                  </a:cubicBezTo>
                  <a:cubicBezTo>
                    <a:pt x="13776" y="148"/>
                    <a:pt x="13693" y="128"/>
                    <a:pt x="13618" y="128"/>
                  </a:cubicBezTo>
                  <a:cubicBezTo>
                    <a:pt x="13574" y="128"/>
                    <a:pt x="13533" y="135"/>
                    <a:pt x="13501" y="155"/>
                  </a:cubicBezTo>
                  <a:cubicBezTo>
                    <a:pt x="13315" y="278"/>
                    <a:pt x="13410" y="555"/>
                    <a:pt x="13492" y="705"/>
                  </a:cubicBezTo>
                  <a:cubicBezTo>
                    <a:pt x="13538" y="787"/>
                    <a:pt x="13642" y="851"/>
                    <a:pt x="13670" y="937"/>
                  </a:cubicBezTo>
                  <a:cubicBezTo>
                    <a:pt x="13747" y="1165"/>
                    <a:pt x="13660" y="1387"/>
                    <a:pt x="13451" y="1465"/>
                  </a:cubicBezTo>
                  <a:cubicBezTo>
                    <a:pt x="13387" y="1489"/>
                    <a:pt x="13284" y="1514"/>
                    <a:pt x="13188" y="1514"/>
                  </a:cubicBezTo>
                  <a:cubicBezTo>
                    <a:pt x="13107" y="1514"/>
                    <a:pt x="13031" y="1496"/>
                    <a:pt x="12987" y="1447"/>
                  </a:cubicBezTo>
                  <a:cubicBezTo>
                    <a:pt x="12860" y="1301"/>
                    <a:pt x="12910" y="1010"/>
                    <a:pt x="12996" y="864"/>
                  </a:cubicBezTo>
                  <a:cubicBezTo>
                    <a:pt x="13133" y="646"/>
                    <a:pt x="13242" y="432"/>
                    <a:pt x="13106" y="187"/>
                  </a:cubicBezTo>
                  <a:cubicBezTo>
                    <a:pt x="13092" y="160"/>
                    <a:pt x="13069" y="146"/>
                    <a:pt x="13042" y="146"/>
                  </a:cubicBezTo>
                  <a:cubicBezTo>
                    <a:pt x="12492" y="150"/>
                    <a:pt x="11946" y="191"/>
                    <a:pt x="11405" y="269"/>
                  </a:cubicBezTo>
                  <a:cubicBezTo>
                    <a:pt x="11382" y="273"/>
                    <a:pt x="11355" y="301"/>
                    <a:pt x="11350" y="323"/>
                  </a:cubicBezTo>
                  <a:cubicBezTo>
                    <a:pt x="11323" y="501"/>
                    <a:pt x="11296" y="678"/>
                    <a:pt x="11264" y="855"/>
                  </a:cubicBezTo>
                  <a:cubicBezTo>
                    <a:pt x="11259" y="905"/>
                    <a:pt x="11287" y="955"/>
                    <a:pt x="11337" y="955"/>
                  </a:cubicBezTo>
                  <a:cubicBezTo>
                    <a:pt x="11687" y="1169"/>
                    <a:pt x="11664" y="1365"/>
                    <a:pt x="11277" y="1551"/>
                  </a:cubicBezTo>
                  <a:cubicBezTo>
                    <a:pt x="11226" y="1563"/>
                    <a:pt x="11175" y="1569"/>
                    <a:pt x="11124" y="1569"/>
                  </a:cubicBezTo>
                  <a:cubicBezTo>
                    <a:pt x="11023" y="1569"/>
                    <a:pt x="10924" y="1545"/>
                    <a:pt x="10827" y="1497"/>
                  </a:cubicBezTo>
                  <a:cubicBezTo>
                    <a:pt x="10204" y="1019"/>
                    <a:pt x="10900" y="987"/>
                    <a:pt x="10996" y="805"/>
                  </a:cubicBezTo>
                  <a:cubicBezTo>
                    <a:pt x="11082" y="642"/>
                    <a:pt x="11023" y="391"/>
                    <a:pt x="10991" y="219"/>
                  </a:cubicBezTo>
                  <a:cubicBezTo>
                    <a:pt x="10982" y="182"/>
                    <a:pt x="10946" y="160"/>
                    <a:pt x="10914" y="160"/>
                  </a:cubicBezTo>
                  <a:cubicBezTo>
                    <a:pt x="10413" y="178"/>
                    <a:pt x="9913" y="191"/>
                    <a:pt x="9413" y="210"/>
                  </a:cubicBezTo>
                  <a:cubicBezTo>
                    <a:pt x="9367" y="264"/>
                    <a:pt x="9340" y="332"/>
                    <a:pt x="9317" y="401"/>
                  </a:cubicBezTo>
                  <a:cubicBezTo>
                    <a:pt x="9308" y="451"/>
                    <a:pt x="9304" y="496"/>
                    <a:pt x="9299" y="546"/>
                  </a:cubicBezTo>
                  <a:cubicBezTo>
                    <a:pt x="9354" y="760"/>
                    <a:pt x="9545" y="996"/>
                    <a:pt x="9536" y="1196"/>
                  </a:cubicBezTo>
                  <a:cubicBezTo>
                    <a:pt x="9523" y="1386"/>
                    <a:pt x="9417" y="1466"/>
                    <a:pt x="9289" y="1466"/>
                  </a:cubicBezTo>
                  <a:cubicBezTo>
                    <a:pt x="9279" y="1466"/>
                    <a:pt x="9269" y="1466"/>
                    <a:pt x="9258" y="1465"/>
                  </a:cubicBezTo>
                  <a:cubicBezTo>
                    <a:pt x="9230" y="1473"/>
                    <a:pt x="9198" y="1478"/>
                    <a:pt x="9163" y="1478"/>
                  </a:cubicBezTo>
                  <a:cubicBezTo>
                    <a:pt x="9123" y="1478"/>
                    <a:pt x="9079" y="1472"/>
                    <a:pt x="9031" y="1460"/>
                  </a:cubicBezTo>
                  <a:cubicBezTo>
                    <a:pt x="8799" y="1415"/>
                    <a:pt x="8708" y="1265"/>
                    <a:pt x="8758" y="1005"/>
                  </a:cubicBezTo>
                  <a:cubicBezTo>
                    <a:pt x="8781" y="887"/>
                    <a:pt x="8854" y="773"/>
                    <a:pt x="8895" y="660"/>
                  </a:cubicBezTo>
                  <a:cubicBezTo>
                    <a:pt x="8954" y="496"/>
                    <a:pt x="8967" y="369"/>
                    <a:pt x="8890" y="205"/>
                  </a:cubicBezTo>
                  <a:cubicBezTo>
                    <a:pt x="8881" y="182"/>
                    <a:pt x="8849" y="169"/>
                    <a:pt x="8826" y="169"/>
                  </a:cubicBezTo>
                  <a:cubicBezTo>
                    <a:pt x="8399" y="182"/>
                    <a:pt x="7967" y="196"/>
                    <a:pt x="7539" y="210"/>
                  </a:cubicBezTo>
                  <a:cubicBezTo>
                    <a:pt x="7503" y="210"/>
                    <a:pt x="7462" y="246"/>
                    <a:pt x="7467" y="287"/>
                  </a:cubicBezTo>
                  <a:cubicBezTo>
                    <a:pt x="7485" y="605"/>
                    <a:pt x="7317" y="783"/>
                    <a:pt x="7576" y="1005"/>
                  </a:cubicBezTo>
                  <a:cubicBezTo>
                    <a:pt x="7653" y="1078"/>
                    <a:pt x="7835" y="1146"/>
                    <a:pt x="7858" y="1283"/>
                  </a:cubicBezTo>
                  <a:cubicBezTo>
                    <a:pt x="7897" y="1572"/>
                    <a:pt x="7569" y="1688"/>
                    <a:pt x="7342" y="1688"/>
                  </a:cubicBezTo>
                  <a:cubicBezTo>
                    <a:pt x="7333" y="1688"/>
                    <a:pt x="7325" y="1688"/>
                    <a:pt x="7317" y="1688"/>
                  </a:cubicBezTo>
                  <a:cubicBezTo>
                    <a:pt x="7203" y="1683"/>
                    <a:pt x="6957" y="1633"/>
                    <a:pt x="6857" y="1551"/>
                  </a:cubicBezTo>
                  <a:cubicBezTo>
                    <a:pt x="6575" y="1319"/>
                    <a:pt x="6812" y="1051"/>
                    <a:pt x="6925" y="851"/>
                  </a:cubicBezTo>
                  <a:cubicBezTo>
                    <a:pt x="7012" y="692"/>
                    <a:pt x="7189" y="291"/>
                    <a:pt x="6966" y="150"/>
                  </a:cubicBezTo>
                  <a:cubicBezTo>
                    <a:pt x="6924" y="125"/>
                    <a:pt x="6862" y="117"/>
                    <a:pt x="6793" y="117"/>
                  </a:cubicBezTo>
                  <a:cubicBezTo>
                    <a:pt x="6666" y="117"/>
                    <a:pt x="6516" y="146"/>
                    <a:pt x="6430" y="146"/>
                  </a:cubicBezTo>
                  <a:cubicBezTo>
                    <a:pt x="6125" y="146"/>
                    <a:pt x="5820" y="141"/>
                    <a:pt x="5516" y="128"/>
                  </a:cubicBezTo>
                  <a:cubicBezTo>
                    <a:pt x="5475" y="128"/>
                    <a:pt x="5443" y="164"/>
                    <a:pt x="5438" y="205"/>
                  </a:cubicBezTo>
                  <a:cubicBezTo>
                    <a:pt x="5429" y="410"/>
                    <a:pt x="5416" y="610"/>
                    <a:pt x="5407" y="810"/>
                  </a:cubicBezTo>
                  <a:cubicBezTo>
                    <a:pt x="5625" y="919"/>
                    <a:pt x="5839" y="1142"/>
                    <a:pt x="5657" y="1396"/>
                  </a:cubicBezTo>
                  <a:cubicBezTo>
                    <a:pt x="5566" y="1519"/>
                    <a:pt x="5413" y="1573"/>
                    <a:pt x="5261" y="1573"/>
                  </a:cubicBezTo>
                  <a:cubicBezTo>
                    <a:pt x="5238" y="1573"/>
                    <a:pt x="5215" y="1572"/>
                    <a:pt x="5193" y="1569"/>
                  </a:cubicBezTo>
                  <a:cubicBezTo>
                    <a:pt x="5179" y="1571"/>
                    <a:pt x="5165" y="1572"/>
                    <a:pt x="5151" y="1572"/>
                  </a:cubicBezTo>
                  <a:cubicBezTo>
                    <a:pt x="5036" y="1572"/>
                    <a:pt x="4919" y="1522"/>
                    <a:pt x="4834" y="1428"/>
                  </a:cubicBezTo>
                  <a:cubicBezTo>
                    <a:pt x="4774" y="1365"/>
                    <a:pt x="4724" y="1283"/>
                    <a:pt x="4720" y="1192"/>
                  </a:cubicBezTo>
                  <a:cubicBezTo>
                    <a:pt x="4715" y="1187"/>
                    <a:pt x="4711" y="1183"/>
                    <a:pt x="4706" y="1178"/>
                  </a:cubicBezTo>
                  <a:lnTo>
                    <a:pt x="4720" y="1160"/>
                  </a:lnTo>
                  <a:cubicBezTo>
                    <a:pt x="4724" y="1083"/>
                    <a:pt x="4756" y="1024"/>
                    <a:pt x="4806" y="983"/>
                  </a:cubicBezTo>
                  <a:cubicBezTo>
                    <a:pt x="4838" y="942"/>
                    <a:pt x="4874" y="910"/>
                    <a:pt x="4911" y="878"/>
                  </a:cubicBezTo>
                  <a:cubicBezTo>
                    <a:pt x="4915" y="878"/>
                    <a:pt x="4915" y="874"/>
                    <a:pt x="4920" y="869"/>
                  </a:cubicBezTo>
                  <a:cubicBezTo>
                    <a:pt x="4929" y="860"/>
                    <a:pt x="4938" y="855"/>
                    <a:pt x="4947" y="846"/>
                  </a:cubicBezTo>
                  <a:cubicBezTo>
                    <a:pt x="4984" y="814"/>
                    <a:pt x="5015" y="773"/>
                    <a:pt x="5038" y="723"/>
                  </a:cubicBezTo>
                  <a:cubicBezTo>
                    <a:pt x="5079" y="628"/>
                    <a:pt x="5088" y="523"/>
                    <a:pt x="5084" y="414"/>
                  </a:cubicBezTo>
                  <a:cubicBezTo>
                    <a:pt x="5070" y="351"/>
                    <a:pt x="5061" y="287"/>
                    <a:pt x="5056" y="219"/>
                  </a:cubicBezTo>
                  <a:cubicBezTo>
                    <a:pt x="5052" y="210"/>
                    <a:pt x="5052" y="200"/>
                    <a:pt x="5047" y="191"/>
                  </a:cubicBezTo>
                  <a:cubicBezTo>
                    <a:pt x="5038" y="132"/>
                    <a:pt x="5029" y="73"/>
                    <a:pt x="5025" y="9"/>
                  </a:cubicBezTo>
                  <a:cubicBezTo>
                    <a:pt x="5015" y="5"/>
                    <a:pt x="5002" y="0"/>
                    <a:pt x="49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3"/>
            <p:cNvSpPr/>
            <p:nvPr/>
          </p:nvSpPr>
          <p:spPr>
            <a:xfrm flipH="1">
              <a:off x="6460175" y="2093875"/>
              <a:ext cx="1992356" cy="1928433"/>
            </a:xfrm>
            <a:custGeom>
              <a:avLst/>
              <a:gdLst/>
              <a:ahLst/>
              <a:cxnLst/>
              <a:rect l="l" t="t" r="r" b="b"/>
              <a:pathLst>
                <a:path w="15958" h="15446" extrusionOk="0">
                  <a:moveTo>
                    <a:pt x="5548" y="175"/>
                  </a:moveTo>
                  <a:cubicBezTo>
                    <a:pt x="5553" y="216"/>
                    <a:pt x="5557" y="257"/>
                    <a:pt x="5566" y="298"/>
                  </a:cubicBezTo>
                  <a:cubicBezTo>
                    <a:pt x="5566" y="307"/>
                    <a:pt x="5571" y="316"/>
                    <a:pt x="5571" y="325"/>
                  </a:cubicBezTo>
                  <a:cubicBezTo>
                    <a:pt x="5575" y="384"/>
                    <a:pt x="5585" y="434"/>
                    <a:pt x="5594" y="489"/>
                  </a:cubicBezTo>
                  <a:lnTo>
                    <a:pt x="5598" y="511"/>
                  </a:lnTo>
                  <a:cubicBezTo>
                    <a:pt x="5603" y="620"/>
                    <a:pt x="5594" y="707"/>
                    <a:pt x="5562" y="780"/>
                  </a:cubicBezTo>
                  <a:cubicBezTo>
                    <a:pt x="5548" y="811"/>
                    <a:pt x="5530" y="839"/>
                    <a:pt x="5494" y="871"/>
                  </a:cubicBezTo>
                  <a:cubicBezTo>
                    <a:pt x="5480" y="880"/>
                    <a:pt x="5471" y="889"/>
                    <a:pt x="5462" y="898"/>
                  </a:cubicBezTo>
                  <a:lnTo>
                    <a:pt x="5444" y="916"/>
                  </a:lnTo>
                  <a:cubicBezTo>
                    <a:pt x="5412" y="948"/>
                    <a:pt x="5375" y="975"/>
                    <a:pt x="5348" y="1012"/>
                  </a:cubicBezTo>
                  <a:cubicBezTo>
                    <a:pt x="5284" y="1066"/>
                    <a:pt x="5248" y="1139"/>
                    <a:pt x="5239" y="1221"/>
                  </a:cubicBezTo>
                  <a:lnTo>
                    <a:pt x="5203" y="1271"/>
                  </a:lnTo>
                  <a:lnTo>
                    <a:pt x="5239" y="1316"/>
                  </a:lnTo>
                  <a:cubicBezTo>
                    <a:pt x="5253" y="1407"/>
                    <a:pt x="5298" y="1498"/>
                    <a:pt x="5371" y="1575"/>
                  </a:cubicBezTo>
                  <a:cubicBezTo>
                    <a:pt x="5478" y="1687"/>
                    <a:pt x="5611" y="1746"/>
                    <a:pt x="5750" y="1746"/>
                  </a:cubicBezTo>
                  <a:cubicBezTo>
                    <a:pt x="5765" y="1746"/>
                    <a:pt x="5779" y="1745"/>
                    <a:pt x="5794" y="1744"/>
                  </a:cubicBezTo>
                  <a:cubicBezTo>
                    <a:pt x="5817" y="1746"/>
                    <a:pt x="5839" y="1746"/>
                    <a:pt x="5861" y="1746"/>
                  </a:cubicBezTo>
                  <a:cubicBezTo>
                    <a:pt x="6059" y="1746"/>
                    <a:pt x="6223" y="1674"/>
                    <a:pt x="6321" y="1535"/>
                  </a:cubicBezTo>
                  <a:cubicBezTo>
                    <a:pt x="6399" y="1430"/>
                    <a:pt x="6426" y="1312"/>
                    <a:pt x="6399" y="1203"/>
                  </a:cubicBezTo>
                  <a:cubicBezTo>
                    <a:pt x="6367" y="1066"/>
                    <a:pt x="6253" y="939"/>
                    <a:pt x="6094" y="848"/>
                  </a:cubicBezTo>
                  <a:lnTo>
                    <a:pt x="6126" y="302"/>
                  </a:lnTo>
                  <a:cubicBezTo>
                    <a:pt x="6453" y="316"/>
                    <a:pt x="6749" y="320"/>
                    <a:pt x="7031" y="320"/>
                  </a:cubicBezTo>
                  <a:cubicBezTo>
                    <a:pt x="7072" y="320"/>
                    <a:pt x="7126" y="311"/>
                    <a:pt x="7181" y="307"/>
                  </a:cubicBezTo>
                  <a:cubicBezTo>
                    <a:pt x="7242" y="299"/>
                    <a:pt x="7318" y="291"/>
                    <a:pt x="7385" y="291"/>
                  </a:cubicBezTo>
                  <a:cubicBezTo>
                    <a:pt x="7442" y="291"/>
                    <a:pt x="7493" y="297"/>
                    <a:pt x="7522" y="316"/>
                  </a:cubicBezTo>
                  <a:cubicBezTo>
                    <a:pt x="7672" y="407"/>
                    <a:pt x="7540" y="734"/>
                    <a:pt x="7454" y="893"/>
                  </a:cubicBezTo>
                  <a:cubicBezTo>
                    <a:pt x="7435" y="921"/>
                    <a:pt x="7417" y="952"/>
                    <a:pt x="7399" y="980"/>
                  </a:cubicBezTo>
                  <a:cubicBezTo>
                    <a:pt x="7285" y="1171"/>
                    <a:pt x="7108" y="1457"/>
                    <a:pt x="7404" y="1703"/>
                  </a:cubicBezTo>
                  <a:cubicBezTo>
                    <a:pt x="7536" y="1812"/>
                    <a:pt x="7808" y="1857"/>
                    <a:pt x="7913" y="1862"/>
                  </a:cubicBezTo>
                  <a:cubicBezTo>
                    <a:pt x="7920" y="1862"/>
                    <a:pt x="7927" y="1862"/>
                    <a:pt x="7933" y="1862"/>
                  </a:cubicBezTo>
                  <a:cubicBezTo>
                    <a:pt x="8108" y="1862"/>
                    <a:pt x="8331" y="1806"/>
                    <a:pt x="8450" y="1666"/>
                  </a:cubicBezTo>
                  <a:cubicBezTo>
                    <a:pt x="8527" y="1580"/>
                    <a:pt x="8554" y="1475"/>
                    <a:pt x="8541" y="1362"/>
                  </a:cubicBezTo>
                  <a:cubicBezTo>
                    <a:pt x="8518" y="1221"/>
                    <a:pt x="8395" y="1139"/>
                    <a:pt x="8304" y="1080"/>
                  </a:cubicBezTo>
                  <a:cubicBezTo>
                    <a:pt x="8277" y="1062"/>
                    <a:pt x="8245" y="1043"/>
                    <a:pt x="8231" y="1030"/>
                  </a:cubicBezTo>
                  <a:cubicBezTo>
                    <a:pt x="8090" y="907"/>
                    <a:pt x="8104" y="821"/>
                    <a:pt x="8131" y="661"/>
                  </a:cubicBezTo>
                  <a:cubicBezTo>
                    <a:pt x="8140" y="580"/>
                    <a:pt x="8154" y="489"/>
                    <a:pt x="8149" y="384"/>
                  </a:cubicBezTo>
                  <a:lnTo>
                    <a:pt x="9423" y="343"/>
                  </a:lnTo>
                  <a:lnTo>
                    <a:pt x="9423" y="343"/>
                  </a:lnTo>
                  <a:cubicBezTo>
                    <a:pt x="9482" y="475"/>
                    <a:pt x="9468" y="580"/>
                    <a:pt x="9418" y="721"/>
                  </a:cubicBezTo>
                  <a:cubicBezTo>
                    <a:pt x="9405" y="761"/>
                    <a:pt x="9382" y="802"/>
                    <a:pt x="9364" y="843"/>
                  </a:cubicBezTo>
                  <a:cubicBezTo>
                    <a:pt x="9327" y="916"/>
                    <a:pt x="9291" y="993"/>
                    <a:pt x="9277" y="1075"/>
                  </a:cubicBezTo>
                  <a:cubicBezTo>
                    <a:pt x="9218" y="1380"/>
                    <a:pt x="9341" y="1580"/>
                    <a:pt x="9614" y="1635"/>
                  </a:cubicBezTo>
                  <a:cubicBezTo>
                    <a:pt x="9667" y="1647"/>
                    <a:pt x="9714" y="1652"/>
                    <a:pt x="9758" y="1652"/>
                  </a:cubicBezTo>
                  <a:cubicBezTo>
                    <a:pt x="9798" y="1652"/>
                    <a:pt x="9834" y="1648"/>
                    <a:pt x="9868" y="1639"/>
                  </a:cubicBezTo>
                  <a:cubicBezTo>
                    <a:pt x="9875" y="1639"/>
                    <a:pt x="9881" y="1640"/>
                    <a:pt x="9888" y="1640"/>
                  </a:cubicBezTo>
                  <a:cubicBezTo>
                    <a:pt x="9971" y="1640"/>
                    <a:pt x="10046" y="1612"/>
                    <a:pt x="10105" y="1562"/>
                  </a:cubicBezTo>
                  <a:cubicBezTo>
                    <a:pt x="10150" y="1521"/>
                    <a:pt x="10210" y="1439"/>
                    <a:pt x="10219" y="1293"/>
                  </a:cubicBezTo>
                  <a:cubicBezTo>
                    <a:pt x="10228" y="1148"/>
                    <a:pt x="10155" y="1002"/>
                    <a:pt x="10087" y="861"/>
                  </a:cubicBezTo>
                  <a:cubicBezTo>
                    <a:pt x="10046" y="780"/>
                    <a:pt x="10005" y="702"/>
                    <a:pt x="9987" y="630"/>
                  </a:cubicBezTo>
                  <a:cubicBezTo>
                    <a:pt x="9991" y="589"/>
                    <a:pt x="9996" y="548"/>
                    <a:pt x="10000" y="507"/>
                  </a:cubicBezTo>
                  <a:cubicBezTo>
                    <a:pt x="10014" y="457"/>
                    <a:pt x="10032" y="416"/>
                    <a:pt x="10055" y="384"/>
                  </a:cubicBezTo>
                  <a:lnTo>
                    <a:pt x="11510" y="334"/>
                  </a:lnTo>
                  <a:lnTo>
                    <a:pt x="11519" y="370"/>
                  </a:lnTo>
                  <a:cubicBezTo>
                    <a:pt x="11547" y="525"/>
                    <a:pt x="11587" y="734"/>
                    <a:pt x="11524" y="852"/>
                  </a:cubicBezTo>
                  <a:cubicBezTo>
                    <a:pt x="11510" y="880"/>
                    <a:pt x="11433" y="921"/>
                    <a:pt x="11374" y="948"/>
                  </a:cubicBezTo>
                  <a:cubicBezTo>
                    <a:pt x="11246" y="1016"/>
                    <a:pt x="11101" y="1089"/>
                    <a:pt x="11092" y="1234"/>
                  </a:cubicBezTo>
                  <a:cubicBezTo>
                    <a:pt x="11078" y="1362"/>
                    <a:pt x="11169" y="1494"/>
                    <a:pt x="11378" y="1653"/>
                  </a:cubicBezTo>
                  <a:lnTo>
                    <a:pt x="11392" y="1662"/>
                  </a:lnTo>
                  <a:cubicBezTo>
                    <a:pt x="11502" y="1717"/>
                    <a:pt x="11615" y="1743"/>
                    <a:pt x="11730" y="1743"/>
                  </a:cubicBezTo>
                  <a:cubicBezTo>
                    <a:pt x="11785" y="1743"/>
                    <a:pt x="11841" y="1737"/>
                    <a:pt x="11897" y="1726"/>
                  </a:cubicBezTo>
                  <a:lnTo>
                    <a:pt x="11915" y="1716"/>
                  </a:lnTo>
                  <a:cubicBezTo>
                    <a:pt x="12147" y="1607"/>
                    <a:pt x="12265" y="1484"/>
                    <a:pt x="12270" y="1348"/>
                  </a:cubicBezTo>
                  <a:cubicBezTo>
                    <a:pt x="12274" y="1212"/>
                    <a:pt x="12183" y="1089"/>
                    <a:pt x="11983" y="966"/>
                  </a:cubicBezTo>
                  <a:lnTo>
                    <a:pt x="11965" y="957"/>
                  </a:lnTo>
                  <a:lnTo>
                    <a:pt x="11951" y="957"/>
                  </a:lnTo>
                  <a:lnTo>
                    <a:pt x="12033" y="439"/>
                  </a:lnTo>
                  <a:cubicBezTo>
                    <a:pt x="12570" y="361"/>
                    <a:pt x="13111" y="325"/>
                    <a:pt x="13638" y="320"/>
                  </a:cubicBezTo>
                  <a:lnTo>
                    <a:pt x="13638" y="320"/>
                  </a:lnTo>
                  <a:cubicBezTo>
                    <a:pt x="13748" y="520"/>
                    <a:pt x="13657" y="698"/>
                    <a:pt x="13529" y="907"/>
                  </a:cubicBezTo>
                  <a:cubicBezTo>
                    <a:pt x="13425" y="1075"/>
                    <a:pt x="13370" y="1407"/>
                    <a:pt x="13529" y="1594"/>
                  </a:cubicBezTo>
                  <a:cubicBezTo>
                    <a:pt x="13592" y="1667"/>
                    <a:pt x="13689" y="1690"/>
                    <a:pt x="13785" y="1690"/>
                  </a:cubicBezTo>
                  <a:cubicBezTo>
                    <a:pt x="13930" y="1690"/>
                    <a:pt x="14071" y="1637"/>
                    <a:pt x="14080" y="1635"/>
                  </a:cubicBezTo>
                  <a:cubicBezTo>
                    <a:pt x="14330" y="1539"/>
                    <a:pt x="14443" y="1271"/>
                    <a:pt x="14352" y="998"/>
                  </a:cubicBezTo>
                  <a:cubicBezTo>
                    <a:pt x="14330" y="930"/>
                    <a:pt x="14280" y="880"/>
                    <a:pt x="14239" y="834"/>
                  </a:cubicBezTo>
                  <a:cubicBezTo>
                    <a:pt x="14211" y="802"/>
                    <a:pt x="14184" y="775"/>
                    <a:pt x="14170" y="752"/>
                  </a:cubicBezTo>
                  <a:cubicBezTo>
                    <a:pt x="14152" y="716"/>
                    <a:pt x="13989" y="420"/>
                    <a:pt x="14152" y="316"/>
                  </a:cubicBezTo>
                  <a:cubicBezTo>
                    <a:pt x="14167" y="307"/>
                    <a:pt x="14191" y="303"/>
                    <a:pt x="14219" y="303"/>
                  </a:cubicBezTo>
                  <a:cubicBezTo>
                    <a:pt x="14261" y="303"/>
                    <a:pt x="14310" y="310"/>
                    <a:pt x="14348" y="316"/>
                  </a:cubicBezTo>
                  <a:cubicBezTo>
                    <a:pt x="14375" y="320"/>
                    <a:pt x="14407" y="325"/>
                    <a:pt x="14430" y="325"/>
                  </a:cubicBezTo>
                  <a:lnTo>
                    <a:pt x="14912" y="357"/>
                  </a:lnTo>
                  <a:lnTo>
                    <a:pt x="15389" y="329"/>
                  </a:lnTo>
                  <a:cubicBezTo>
                    <a:pt x="15439" y="661"/>
                    <a:pt x="15639" y="2007"/>
                    <a:pt x="15698" y="3376"/>
                  </a:cubicBezTo>
                  <a:cubicBezTo>
                    <a:pt x="15776" y="5118"/>
                    <a:pt x="15753" y="6955"/>
                    <a:pt x="15726" y="8724"/>
                  </a:cubicBezTo>
                  <a:cubicBezTo>
                    <a:pt x="15698" y="10684"/>
                    <a:pt x="15671" y="12708"/>
                    <a:pt x="15780" y="14632"/>
                  </a:cubicBezTo>
                  <a:cubicBezTo>
                    <a:pt x="15189" y="14686"/>
                    <a:pt x="14548" y="14695"/>
                    <a:pt x="13929" y="14704"/>
                  </a:cubicBezTo>
                  <a:cubicBezTo>
                    <a:pt x="13379" y="14713"/>
                    <a:pt x="12811" y="14723"/>
                    <a:pt x="12279" y="14763"/>
                  </a:cubicBezTo>
                  <a:cubicBezTo>
                    <a:pt x="8286" y="15073"/>
                    <a:pt x="4216" y="15246"/>
                    <a:pt x="182" y="15273"/>
                  </a:cubicBezTo>
                  <a:cubicBezTo>
                    <a:pt x="177" y="15273"/>
                    <a:pt x="173" y="15268"/>
                    <a:pt x="173" y="15268"/>
                  </a:cubicBezTo>
                  <a:cubicBezTo>
                    <a:pt x="268" y="14159"/>
                    <a:pt x="350" y="13049"/>
                    <a:pt x="414" y="11971"/>
                  </a:cubicBezTo>
                  <a:cubicBezTo>
                    <a:pt x="660" y="8119"/>
                    <a:pt x="750" y="4195"/>
                    <a:pt x="687" y="302"/>
                  </a:cubicBezTo>
                  <a:lnTo>
                    <a:pt x="687" y="298"/>
                  </a:lnTo>
                  <a:lnTo>
                    <a:pt x="700" y="298"/>
                  </a:lnTo>
                  <a:lnTo>
                    <a:pt x="719" y="307"/>
                  </a:lnTo>
                  <a:lnTo>
                    <a:pt x="741" y="302"/>
                  </a:lnTo>
                  <a:cubicBezTo>
                    <a:pt x="810" y="311"/>
                    <a:pt x="887" y="316"/>
                    <a:pt x="964" y="320"/>
                  </a:cubicBezTo>
                  <a:cubicBezTo>
                    <a:pt x="1278" y="348"/>
                    <a:pt x="1710" y="389"/>
                    <a:pt x="1828" y="593"/>
                  </a:cubicBezTo>
                  <a:cubicBezTo>
                    <a:pt x="1878" y="689"/>
                    <a:pt x="1865" y="821"/>
                    <a:pt x="1787" y="993"/>
                  </a:cubicBezTo>
                  <a:cubicBezTo>
                    <a:pt x="1774" y="1021"/>
                    <a:pt x="1755" y="1052"/>
                    <a:pt x="1733" y="1084"/>
                  </a:cubicBezTo>
                  <a:cubicBezTo>
                    <a:pt x="1701" y="1139"/>
                    <a:pt x="1665" y="1193"/>
                    <a:pt x="1646" y="1257"/>
                  </a:cubicBezTo>
                  <a:cubicBezTo>
                    <a:pt x="1583" y="1471"/>
                    <a:pt x="1596" y="1644"/>
                    <a:pt x="1687" y="1762"/>
                  </a:cubicBezTo>
                  <a:cubicBezTo>
                    <a:pt x="1769" y="1876"/>
                    <a:pt x="1910" y="1935"/>
                    <a:pt x="2092" y="1935"/>
                  </a:cubicBezTo>
                  <a:lnTo>
                    <a:pt x="2256" y="1912"/>
                  </a:lnTo>
                  <a:cubicBezTo>
                    <a:pt x="2338" y="1898"/>
                    <a:pt x="2406" y="1876"/>
                    <a:pt x="2460" y="1835"/>
                  </a:cubicBezTo>
                  <a:cubicBezTo>
                    <a:pt x="2633" y="1771"/>
                    <a:pt x="2729" y="1612"/>
                    <a:pt x="2715" y="1421"/>
                  </a:cubicBezTo>
                  <a:cubicBezTo>
                    <a:pt x="2701" y="1257"/>
                    <a:pt x="2583" y="1057"/>
                    <a:pt x="2419" y="930"/>
                  </a:cubicBezTo>
                  <a:cubicBezTo>
                    <a:pt x="2333" y="730"/>
                    <a:pt x="2288" y="543"/>
                    <a:pt x="2365" y="284"/>
                  </a:cubicBezTo>
                  <a:lnTo>
                    <a:pt x="2369" y="284"/>
                  </a:lnTo>
                  <a:cubicBezTo>
                    <a:pt x="2620" y="254"/>
                    <a:pt x="2866" y="239"/>
                    <a:pt x="3113" y="239"/>
                  </a:cubicBezTo>
                  <a:cubicBezTo>
                    <a:pt x="3319" y="239"/>
                    <a:pt x="3525" y="250"/>
                    <a:pt x="3734" y="270"/>
                  </a:cubicBezTo>
                  <a:lnTo>
                    <a:pt x="3816" y="861"/>
                  </a:lnTo>
                  <a:cubicBezTo>
                    <a:pt x="3634" y="902"/>
                    <a:pt x="3506" y="1021"/>
                    <a:pt x="3461" y="1180"/>
                  </a:cubicBezTo>
                  <a:cubicBezTo>
                    <a:pt x="3438" y="1262"/>
                    <a:pt x="3443" y="1353"/>
                    <a:pt x="3470" y="1444"/>
                  </a:cubicBezTo>
                  <a:cubicBezTo>
                    <a:pt x="3474" y="1503"/>
                    <a:pt x="3502" y="1557"/>
                    <a:pt x="3552" y="1598"/>
                  </a:cubicBezTo>
                  <a:cubicBezTo>
                    <a:pt x="3588" y="1644"/>
                    <a:pt x="3625" y="1675"/>
                    <a:pt x="3670" y="1703"/>
                  </a:cubicBezTo>
                  <a:cubicBezTo>
                    <a:pt x="3731" y="1737"/>
                    <a:pt x="3796" y="1755"/>
                    <a:pt x="3861" y="1755"/>
                  </a:cubicBezTo>
                  <a:cubicBezTo>
                    <a:pt x="3941" y="1755"/>
                    <a:pt x="4022" y="1728"/>
                    <a:pt x="4098" y="1675"/>
                  </a:cubicBezTo>
                  <a:cubicBezTo>
                    <a:pt x="4248" y="1566"/>
                    <a:pt x="4339" y="1380"/>
                    <a:pt x="4320" y="1203"/>
                  </a:cubicBezTo>
                  <a:cubicBezTo>
                    <a:pt x="4339" y="1062"/>
                    <a:pt x="4307" y="934"/>
                    <a:pt x="4279" y="811"/>
                  </a:cubicBezTo>
                  <a:cubicBezTo>
                    <a:pt x="4275" y="789"/>
                    <a:pt x="4266" y="766"/>
                    <a:pt x="4261" y="743"/>
                  </a:cubicBezTo>
                  <a:cubicBezTo>
                    <a:pt x="4220" y="548"/>
                    <a:pt x="4202" y="402"/>
                    <a:pt x="4248" y="229"/>
                  </a:cubicBezTo>
                  <a:lnTo>
                    <a:pt x="5548" y="175"/>
                  </a:lnTo>
                  <a:close/>
                  <a:moveTo>
                    <a:pt x="5601" y="1"/>
                  </a:moveTo>
                  <a:cubicBezTo>
                    <a:pt x="5596" y="1"/>
                    <a:pt x="5590" y="1"/>
                    <a:pt x="5585" y="2"/>
                  </a:cubicBezTo>
                  <a:lnTo>
                    <a:pt x="4243" y="57"/>
                  </a:lnTo>
                  <a:cubicBezTo>
                    <a:pt x="4170" y="61"/>
                    <a:pt x="4111" y="107"/>
                    <a:pt x="4093" y="179"/>
                  </a:cubicBezTo>
                  <a:cubicBezTo>
                    <a:pt x="4034" y="389"/>
                    <a:pt x="4052" y="561"/>
                    <a:pt x="4102" y="780"/>
                  </a:cubicBezTo>
                  <a:cubicBezTo>
                    <a:pt x="4107" y="802"/>
                    <a:pt x="4111" y="830"/>
                    <a:pt x="4120" y="852"/>
                  </a:cubicBezTo>
                  <a:cubicBezTo>
                    <a:pt x="4148" y="971"/>
                    <a:pt x="4170" y="1080"/>
                    <a:pt x="4157" y="1189"/>
                  </a:cubicBezTo>
                  <a:lnTo>
                    <a:pt x="4157" y="1198"/>
                  </a:lnTo>
                  <a:lnTo>
                    <a:pt x="4157" y="1212"/>
                  </a:lnTo>
                  <a:cubicBezTo>
                    <a:pt x="4170" y="1325"/>
                    <a:pt x="4107" y="1457"/>
                    <a:pt x="4007" y="1530"/>
                  </a:cubicBezTo>
                  <a:cubicBezTo>
                    <a:pt x="3974" y="1554"/>
                    <a:pt x="3922" y="1581"/>
                    <a:pt x="3860" y="1581"/>
                  </a:cubicBezTo>
                  <a:cubicBezTo>
                    <a:pt x="3826" y="1581"/>
                    <a:pt x="3790" y="1573"/>
                    <a:pt x="3752" y="1553"/>
                  </a:cubicBezTo>
                  <a:cubicBezTo>
                    <a:pt x="3725" y="1535"/>
                    <a:pt x="3702" y="1512"/>
                    <a:pt x="3679" y="1484"/>
                  </a:cubicBezTo>
                  <a:lnTo>
                    <a:pt x="3670" y="1475"/>
                  </a:lnTo>
                  <a:lnTo>
                    <a:pt x="3665" y="1471"/>
                  </a:lnTo>
                  <a:cubicBezTo>
                    <a:pt x="3647" y="1457"/>
                    <a:pt x="3638" y="1439"/>
                    <a:pt x="3638" y="1421"/>
                  </a:cubicBezTo>
                  <a:lnTo>
                    <a:pt x="3638" y="1407"/>
                  </a:lnTo>
                  <a:lnTo>
                    <a:pt x="3634" y="1394"/>
                  </a:lnTo>
                  <a:cubicBezTo>
                    <a:pt x="3611" y="1339"/>
                    <a:pt x="3611" y="1275"/>
                    <a:pt x="3625" y="1225"/>
                  </a:cubicBezTo>
                  <a:cubicBezTo>
                    <a:pt x="3665" y="1080"/>
                    <a:pt x="3806" y="1034"/>
                    <a:pt x="3888" y="1021"/>
                  </a:cubicBezTo>
                  <a:lnTo>
                    <a:pt x="3947" y="998"/>
                  </a:lnTo>
                  <a:lnTo>
                    <a:pt x="3966" y="971"/>
                  </a:lnTo>
                  <a:cubicBezTo>
                    <a:pt x="3984" y="939"/>
                    <a:pt x="3993" y="893"/>
                    <a:pt x="3988" y="852"/>
                  </a:cubicBezTo>
                  <a:lnTo>
                    <a:pt x="3897" y="229"/>
                  </a:lnTo>
                  <a:cubicBezTo>
                    <a:pt x="3884" y="148"/>
                    <a:pt x="3811" y="102"/>
                    <a:pt x="3747" y="97"/>
                  </a:cubicBezTo>
                  <a:cubicBezTo>
                    <a:pt x="3534" y="77"/>
                    <a:pt x="3324" y="66"/>
                    <a:pt x="3114" y="66"/>
                  </a:cubicBezTo>
                  <a:cubicBezTo>
                    <a:pt x="2862" y="66"/>
                    <a:pt x="2609" y="81"/>
                    <a:pt x="2351" y="111"/>
                  </a:cubicBezTo>
                  <a:cubicBezTo>
                    <a:pt x="2283" y="116"/>
                    <a:pt x="2228" y="161"/>
                    <a:pt x="2210" y="229"/>
                  </a:cubicBezTo>
                  <a:cubicBezTo>
                    <a:pt x="2128" y="502"/>
                    <a:pt x="2147" y="734"/>
                    <a:pt x="2278" y="1021"/>
                  </a:cubicBezTo>
                  <a:lnTo>
                    <a:pt x="2288" y="1043"/>
                  </a:lnTo>
                  <a:lnTo>
                    <a:pt x="2306" y="1052"/>
                  </a:lnTo>
                  <a:cubicBezTo>
                    <a:pt x="2433" y="1148"/>
                    <a:pt x="2538" y="1312"/>
                    <a:pt x="2547" y="1434"/>
                  </a:cubicBezTo>
                  <a:cubicBezTo>
                    <a:pt x="2560" y="1594"/>
                    <a:pt x="2456" y="1653"/>
                    <a:pt x="2397" y="1675"/>
                  </a:cubicBezTo>
                  <a:lnTo>
                    <a:pt x="2383" y="1680"/>
                  </a:lnTo>
                  <a:lnTo>
                    <a:pt x="2369" y="1689"/>
                  </a:lnTo>
                  <a:cubicBezTo>
                    <a:pt x="2338" y="1712"/>
                    <a:pt x="2292" y="1730"/>
                    <a:pt x="2233" y="1744"/>
                  </a:cubicBezTo>
                  <a:lnTo>
                    <a:pt x="2087" y="1762"/>
                  </a:lnTo>
                  <a:cubicBezTo>
                    <a:pt x="2001" y="1762"/>
                    <a:pt x="1883" y="1744"/>
                    <a:pt x="1819" y="1657"/>
                  </a:cubicBezTo>
                  <a:cubicBezTo>
                    <a:pt x="1765" y="1585"/>
                    <a:pt x="1760" y="1462"/>
                    <a:pt x="1806" y="1307"/>
                  </a:cubicBezTo>
                  <a:cubicBezTo>
                    <a:pt x="1819" y="1266"/>
                    <a:pt x="1846" y="1225"/>
                    <a:pt x="1874" y="1180"/>
                  </a:cubicBezTo>
                  <a:cubicBezTo>
                    <a:pt x="1896" y="1143"/>
                    <a:pt x="1919" y="1107"/>
                    <a:pt x="1937" y="1066"/>
                  </a:cubicBezTo>
                  <a:cubicBezTo>
                    <a:pt x="2042" y="839"/>
                    <a:pt x="2056" y="652"/>
                    <a:pt x="1974" y="507"/>
                  </a:cubicBezTo>
                  <a:cubicBezTo>
                    <a:pt x="1815" y="220"/>
                    <a:pt x="1351" y="184"/>
                    <a:pt x="978" y="152"/>
                  </a:cubicBezTo>
                  <a:cubicBezTo>
                    <a:pt x="901" y="143"/>
                    <a:pt x="828" y="138"/>
                    <a:pt x="764" y="129"/>
                  </a:cubicBezTo>
                  <a:lnTo>
                    <a:pt x="732" y="129"/>
                  </a:lnTo>
                  <a:cubicBezTo>
                    <a:pt x="720" y="127"/>
                    <a:pt x="708" y="126"/>
                    <a:pt x="695" y="126"/>
                  </a:cubicBezTo>
                  <a:cubicBezTo>
                    <a:pt x="657" y="126"/>
                    <a:pt x="618" y="137"/>
                    <a:pt x="587" y="161"/>
                  </a:cubicBezTo>
                  <a:cubicBezTo>
                    <a:pt x="546" y="193"/>
                    <a:pt x="519" y="248"/>
                    <a:pt x="519" y="307"/>
                  </a:cubicBezTo>
                  <a:cubicBezTo>
                    <a:pt x="582" y="4195"/>
                    <a:pt x="491" y="8115"/>
                    <a:pt x="250" y="11962"/>
                  </a:cubicBezTo>
                  <a:cubicBezTo>
                    <a:pt x="182" y="13040"/>
                    <a:pt x="100" y="14145"/>
                    <a:pt x="5" y="15255"/>
                  </a:cubicBezTo>
                  <a:cubicBezTo>
                    <a:pt x="0" y="15300"/>
                    <a:pt x="18" y="15346"/>
                    <a:pt x="50" y="15386"/>
                  </a:cubicBezTo>
                  <a:cubicBezTo>
                    <a:pt x="87" y="15423"/>
                    <a:pt x="132" y="15446"/>
                    <a:pt x="182" y="15446"/>
                  </a:cubicBezTo>
                  <a:cubicBezTo>
                    <a:pt x="182" y="15446"/>
                    <a:pt x="182" y="15446"/>
                    <a:pt x="187" y="15441"/>
                  </a:cubicBezTo>
                  <a:cubicBezTo>
                    <a:pt x="4220" y="15414"/>
                    <a:pt x="8295" y="15241"/>
                    <a:pt x="12292" y="14932"/>
                  </a:cubicBezTo>
                  <a:cubicBezTo>
                    <a:pt x="12820" y="14891"/>
                    <a:pt x="13384" y="14882"/>
                    <a:pt x="13934" y="14873"/>
                  </a:cubicBezTo>
                  <a:cubicBezTo>
                    <a:pt x="14562" y="14868"/>
                    <a:pt x="15212" y="14854"/>
                    <a:pt x="15817" y="14800"/>
                  </a:cubicBezTo>
                  <a:cubicBezTo>
                    <a:pt x="15834" y="14813"/>
                    <a:pt x="15852" y="14816"/>
                    <a:pt x="15867" y="14816"/>
                  </a:cubicBezTo>
                  <a:cubicBezTo>
                    <a:pt x="15884" y="14816"/>
                    <a:pt x="15898" y="14811"/>
                    <a:pt x="15903" y="14809"/>
                  </a:cubicBezTo>
                  <a:cubicBezTo>
                    <a:pt x="15958" y="14786"/>
                    <a:pt x="15953" y="14732"/>
                    <a:pt x="15953" y="14700"/>
                  </a:cubicBezTo>
                  <a:cubicBezTo>
                    <a:pt x="15839" y="12758"/>
                    <a:pt x="15867" y="10707"/>
                    <a:pt x="15894" y="8724"/>
                  </a:cubicBezTo>
                  <a:cubicBezTo>
                    <a:pt x="15921" y="6951"/>
                    <a:pt x="15944" y="5113"/>
                    <a:pt x="15867" y="3367"/>
                  </a:cubicBezTo>
                  <a:cubicBezTo>
                    <a:pt x="15799" y="1785"/>
                    <a:pt x="15548" y="238"/>
                    <a:pt x="15544" y="225"/>
                  </a:cubicBezTo>
                  <a:lnTo>
                    <a:pt x="15530" y="148"/>
                  </a:lnTo>
                  <a:lnTo>
                    <a:pt x="14912" y="179"/>
                  </a:lnTo>
                  <a:lnTo>
                    <a:pt x="14439" y="148"/>
                  </a:lnTo>
                  <a:cubicBezTo>
                    <a:pt x="14421" y="148"/>
                    <a:pt x="14398" y="143"/>
                    <a:pt x="14371" y="143"/>
                  </a:cubicBezTo>
                  <a:cubicBezTo>
                    <a:pt x="14325" y="135"/>
                    <a:pt x="14276" y="127"/>
                    <a:pt x="14227" y="127"/>
                  </a:cubicBezTo>
                  <a:cubicBezTo>
                    <a:pt x="14169" y="127"/>
                    <a:pt x="14111" y="138"/>
                    <a:pt x="14061" y="170"/>
                  </a:cubicBezTo>
                  <a:cubicBezTo>
                    <a:pt x="13839" y="316"/>
                    <a:pt x="13902" y="616"/>
                    <a:pt x="14025" y="834"/>
                  </a:cubicBezTo>
                  <a:cubicBezTo>
                    <a:pt x="14052" y="875"/>
                    <a:pt x="14084" y="916"/>
                    <a:pt x="14120" y="948"/>
                  </a:cubicBezTo>
                  <a:cubicBezTo>
                    <a:pt x="14152" y="984"/>
                    <a:pt x="14184" y="1021"/>
                    <a:pt x="14193" y="1048"/>
                  </a:cubicBezTo>
                  <a:cubicBezTo>
                    <a:pt x="14257" y="1234"/>
                    <a:pt x="14189" y="1407"/>
                    <a:pt x="14025" y="1466"/>
                  </a:cubicBezTo>
                  <a:cubicBezTo>
                    <a:pt x="13951" y="1494"/>
                    <a:pt x="13860" y="1512"/>
                    <a:pt x="13785" y="1512"/>
                  </a:cubicBezTo>
                  <a:cubicBezTo>
                    <a:pt x="13727" y="1512"/>
                    <a:pt x="13679" y="1501"/>
                    <a:pt x="13657" y="1475"/>
                  </a:cubicBezTo>
                  <a:cubicBezTo>
                    <a:pt x="13557" y="1362"/>
                    <a:pt x="13597" y="1116"/>
                    <a:pt x="13670" y="993"/>
                  </a:cubicBezTo>
                  <a:cubicBezTo>
                    <a:pt x="13784" y="811"/>
                    <a:pt x="13952" y="534"/>
                    <a:pt x="13784" y="225"/>
                  </a:cubicBezTo>
                  <a:cubicBezTo>
                    <a:pt x="13752" y="175"/>
                    <a:pt x="13702" y="143"/>
                    <a:pt x="13643" y="143"/>
                  </a:cubicBezTo>
                  <a:cubicBezTo>
                    <a:pt x="13102" y="148"/>
                    <a:pt x="12547" y="188"/>
                    <a:pt x="11997" y="266"/>
                  </a:cubicBezTo>
                  <a:cubicBezTo>
                    <a:pt x="11938" y="275"/>
                    <a:pt x="11883" y="334"/>
                    <a:pt x="11874" y="393"/>
                  </a:cubicBezTo>
                  <a:lnTo>
                    <a:pt x="11788" y="925"/>
                  </a:lnTo>
                  <a:cubicBezTo>
                    <a:pt x="11778" y="975"/>
                    <a:pt x="11792" y="1030"/>
                    <a:pt x="11824" y="1066"/>
                  </a:cubicBezTo>
                  <a:cubicBezTo>
                    <a:pt x="11847" y="1098"/>
                    <a:pt x="11878" y="1116"/>
                    <a:pt x="11915" y="1121"/>
                  </a:cubicBezTo>
                  <a:cubicBezTo>
                    <a:pt x="12042" y="1203"/>
                    <a:pt x="12106" y="1275"/>
                    <a:pt x="12106" y="1334"/>
                  </a:cubicBezTo>
                  <a:cubicBezTo>
                    <a:pt x="12101" y="1398"/>
                    <a:pt x="12010" y="1480"/>
                    <a:pt x="11851" y="1553"/>
                  </a:cubicBezTo>
                  <a:cubicBezTo>
                    <a:pt x="11810" y="1562"/>
                    <a:pt x="11768" y="1566"/>
                    <a:pt x="11726" y="1566"/>
                  </a:cubicBezTo>
                  <a:cubicBezTo>
                    <a:pt x="11641" y="1566"/>
                    <a:pt x="11556" y="1547"/>
                    <a:pt x="11474" y="1507"/>
                  </a:cubicBezTo>
                  <a:cubicBezTo>
                    <a:pt x="11265" y="1344"/>
                    <a:pt x="11255" y="1266"/>
                    <a:pt x="11260" y="1248"/>
                  </a:cubicBezTo>
                  <a:cubicBezTo>
                    <a:pt x="11265" y="1193"/>
                    <a:pt x="11365" y="1143"/>
                    <a:pt x="11451" y="1098"/>
                  </a:cubicBezTo>
                  <a:cubicBezTo>
                    <a:pt x="11542" y="1052"/>
                    <a:pt x="11633" y="1007"/>
                    <a:pt x="11674" y="930"/>
                  </a:cubicBezTo>
                  <a:cubicBezTo>
                    <a:pt x="11765" y="757"/>
                    <a:pt x="11719" y="511"/>
                    <a:pt x="11683" y="334"/>
                  </a:cubicBezTo>
                  <a:lnTo>
                    <a:pt x="11674" y="284"/>
                  </a:lnTo>
                  <a:cubicBezTo>
                    <a:pt x="11661" y="214"/>
                    <a:pt x="11597" y="156"/>
                    <a:pt x="11523" y="156"/>
                  </a:cubicBezTo>
                  <a:cubicBezTo>
                    <a:pt x="11520" y="156"/>
                    <a:pt x="11517" y="156"/>
                    <a:pt x="11515" y="157"/>
                  </a:cubicBezTo>
                  <a:lnTo>
                    <a:pt x="9978" y="211"/>
                  </a:lnTo>
                  <a:lnTo>
                    <a:pt x="9950" y="238"/>
                  </a:lnTo>
                  <a:cubicBezTo>
                    <a:pt x="9905" y="298"/>
                    <a:pt x="9868" y="366"/>
                    <a:pt x="9841" y="461"/>
                  </a:cubicBezTo>
                  <a:lnTo>
                    <a:pt x="9837" y="470"/>
                  </a:lnTo>
                  <a:cubicBezTo>
                    <a:pt x="9832" y="516"/>
                    <a:pt x="9828" y="561"/>
                    <a:pt x="9818" y="602"/>
                  </a:cubicBezTo>
                  <a:lnTo>
                    <a:pt x="9818" y="639"/>
                  </a:lnTo>
                  <a:lnTo>
                    <a:pt x="9823" y="652"/>
                  </a:lnTo>
                  <a:cubicBezTo>
                    <a:pt x="9846" y="748"/>
                    <a:pt x="9891" y="843"/>
                    <a:pt x="9937" y="934"/>
                  </a:cubicBezTo>
                  <a:cubicBezTo>
                    <a:pt x="9996" y="1057"/>
                    <a:pt x="10059" y="1180"/>
                    <a:pt x="10055" y="1275"/>
                  </a:cubicBezTo>
                  <a:cubicBezTo>
                    <a:pt x="10050" y="1348"/>
                    <a:pt x="10032" y="1398"/>
                    <a:pt x="9996" y="1430"/>
                  </a:cubicBezTo>
                  <a:cubicBezTo>
                    <a:pt x="9955" y="1466"/>
                    <a:pt x="9905" y="1466"/>
                    <a:pt x="9868" y="1466"/>
                  </a:cubicBezTo>
                  <a:lnTo>
                    <a:pt x="9837" y="1466"/>
                  </a:lnTo>
                  <a:cubicBezTo>
                    <a:pt x="9816" y="1473"/>
                    <a:pt x="9791" y="1476"/>
                    <a:pt x="9764" y="1476"/>
                  </a:cubicBezTo>
                  <a:cubicBezTo>
                    <a:pt x="9731" y="1476"/>
                    <a:pt x="9694" y="1472"/>
                    <a:pt x="9650" y="1462"/>
                  </a:cubicBezTo>
                  <a:cubicBezTo>
                    <a:pt x="9464" y="1425"/>
                    <a:pt x="9405" y="1316"/>
                    <a:pt x="9441" y="1107"/>
                  </a:cubicBezTo>
                  <a:cubicBezTo>
                    <a:pt x="9455" y="1043"/>
                    <a:pt x="9482" y="984"/>
                    <a:pt x="9514" y="916"/>
                  </a:cubicBezTo>
                  <a:cubicBezTo>
                    <a:pt x="9536" y="871"/>
                    <a:pt x="9559" y="825"/>
                    <a:pt x="9577" y="775"/>
                  </a:cubicBezTo>
                  <a:cubicBezTo>
                    <a:pt x="9637" y="598"/>
                    <a:pt x="9659" y="443"/>
                    <a:pt x="9568" y="252"/>
                  </a:cubicBezTo>
                  <a:cubicBezTo>
                    <a:pt x="9546" y="202"/>
                    <a:pt x="9482" y="166"/>
                    <a:pt x="9427" y="166"/>
                  </a:cubicBezTo>
                  <a:lnTo>
                    <a:pt x="8140" y="207"/>
                  </a:lnTo>
                  <a:cubicBezTo>
                    <a:pt x="8095" y="211"/>
                    <a:pt x="8054" y="229"/>
                    <a:pt x="8022" y="266"/>
                  </a:cubicBezTo>
                  <a:cubicBezTo>
                    <a:pt x="7995" y="298"/>
                    <a:pt x="7981" y="339"/>
                    <a:pt x="7986" y="379"/>
                  </a:cubicBezTo>
                  <a:cubicBezTo>
                    <a:pt x="7990" y="470"/>
                    <a:pt x="7977" y="552"/>
                    <a:pt x="7968" y="630"/>
                  </a:cubicBezTo>
                  <a:cubicBezTo>
                    <a:pt x="7940" y="798"/>
                    <a:pt x="7913" y="975"/>
                    <a:pt x="8122" y="1157"/>
                  </a:cubicBezTo>
                  <a:cubicBezTo>
                    <a:pt x="8149" y="1180"/>
                    <a:pt x="8181" y="1203"/>
                    <a:pt x="8218" y="1221"/>
                  </a:cubicBezTo>
                  <a:cubicBezTo>
                    <a:pt x="8286" y="1266"/>
                    <a:pt x="8368" y="1321"/>
                    <a:pt x="8377" y="1380"/>
                  </a:cubicBezTo>
                  <a:cubicBezTo>
                    <a:pt x="8386" y="1448"/>
                    <a:pt x="8372" y="1503"/>
                    <a:pt x="8331" y="1548"/>
                  </a:cubicBezTo>
                  <a:cubicBezTo>
                    <a:pt x="8252" y="1636"/>
                    <a:pt x="8087" y="1686"/>
                    <a:pt x="7955" y="1686"/>
                  </a:cubicBezTo>
                  <a:cubicBezTo>
                    <a:pt x="7944" y="1686"/>
                    <a:pt x="7933" y="1685"/>
                    <a:pt x="7922" y="1685"/>
                  </a:cubicBezTo>
                  <a:cubicBezTo>
                    <a:pt x="7808" y="1680"/>
                    <a:pt x="7590" y="1630"/>
                    <a:pt x="7513" y="1566"/>
                  </a:cubicBezTo>
                  <a:cubicBezTo>
                    <a:pt x="7340" y="1425"/>
                    <a:pt x="7408" y="1284"/>
                    <a:pt x="7545" y="1071"/>
                  </a:cubicBezTo>
                  <a:cubicBezTo>
                    <a:pt x="7563" y="1034"/>
                    <a:pt x="7581" y="1007"/>
                    <a:pt x="7599" y="975"/>
                  </a:cubicBezTo>
                  <a:cubicBezTo>
                    <a:pt x="7763" y="684"/>
                    <a:pt x="7849" y="316"/>
                    <a:pt x="7613" y="161"/>
                  </a:cubicBezTo>
                  <a:cubicBezTo>
                    <a:pt x="7551" y="124"/>
                    <a:pt x="7471" y="113"/>
                    <a:pt x="7386" y="113"/>
                  </a:cubicBezTo>
                  <a:cubicBezTo>
                    <a:pt x="7314" y="113"/>
                    <a:pt x="7238" y="121"/>
                    <a:pt x="7167" y="129"/>
                  </a:cubicBezTo>
                  <a:cubicBezTo>
                    <a:pt x="7113" y="138"/>
                    <a:pt x="7063" y="143"/>
                    <a:pt x="7031" y="143"/>
                  </a:cubicBezTo>
                  <a:cubicBezTo>
                    <a:pt x="6744" y="143"/>
                    <a:pt x="6449" y="138"/>
                    <a:pt x="6121" y="125"/>
                  </a:cubicBezTo>
                  <a:cubicBezTo>
                    <a:pt x="6035" y="125"/>
                    <a:pt x="5962" y="193"/>
                    <a:pt x="5957" y="284"/>
                  </a:cubicBezTo>
                  <a:lnTo>
                    <a:pt x="5921" y="948"/>
                  </a:lnTo>
                  <a:lnTo>
                    <a:pt x="5971" y="975"/>
                  </a:lnTo>
                  <a:cubicBezTo>
                    <a:pt x="6112" y="1039"/>
                    <a:pt x="6217" y="1143"/>
                    <a:pt x="6239" y="1239"/>
                  </a:cubicBezTo>
                  <a:cubicBezTo>
                    <a:pt x="6253" y="1303"/>
                    <a:pt x="6239" y="1362"/>
                    <a:pt x="6189" y="1430"/>
                  </a:cubicBezTo>
                  <a:cubicBezTo>
                    <a:pt x="6124" y="1520"/>
                    <a:pt x="6000" y="1573"/>
                    <a:pt x="5853" y="1573"/>
                  </a:cubicBezTo>
                  <a:cubicBezTo>
                    <a:pt x="5837" y="1573"/>
                    <a:pt x="5820" y="1572"/>
                    <a:pt x="5803" y="1571"/>
                  </a:cubicBezTo>
                  <a:lnTo>
                    <a:pt x="5789" y="1571"/>
                  </a:lnTo>
                  <a:cubicBezTo>
                    <a:pt x="5780" y="1572"/>
                    <a:pt x="5772" y="1572"/>
                    <a:pt x="5763" y="1572"/>
                  </a:cubicBezTo>
                  <a:cubicBezTo>
                    <a:pt x="5666" y="1572"/>
                    <a:pt x="5569" y="1528"/>
                    <a:pt x="5494" y="1453"/>
                  </a:cubicBezTo>
                  <a:cubicBezTo>
                    <a:pt x="5439" y="1398"/>
                    <a:pt x="5407" y="1330"/>
                    <a:pt x="5403" y="1271"/>
                  </a:cubicBezTo>
                  <a:lnTo>
                    <a:pt x="5403" y="1243"/>
                  </a:lnTo>
                  <a:cubicBezTo>
                    <a:pt x="5407" y="1203"/>
                    <a:pt x="5425" y="1166"/>
                    <a:pt x="5462" y="1134"/>
                  </a:cubicBezTo>
                  <a:lnTo>
                    <a:pt x="5471" y="1125"/>
                  </a:lnTo>
                  <a:cubicBezTo>
                    <a:pt x="5494" y="1098"/>
                    <a:pt x="5521" y="1071"/>
                    <a:pt x="5553" y="1048"/>
                  </a:cubicBezTo>
                  <a:lnTo>
                    <a:pt x="5580" y="1021"/>
                  </a:lnTo>
                  <a:lnTo>
                    <a:pt x="5585" y="1012"/>
                  </a:lnTo>
                  <a:cubicBezTo>
                    <a:pt x="5585" y="1012"/>
                    <a:pt x="5589" y="1012"/>
                    <a:pt x="5594" y="1007"/>
                  </a:cubicBezTo>
                  <a:lnTo>
                    <a:pt x="5607" y="998"/>
                  </a:lnTo>
                  <a:cubicBezTo>
                    <a:pt x="5644" y="962"/>
                    <a:pt x="5685" y="916"/>
                    <a:pt x="5716" y="843"/>
                  </a:cubicBezTo>
                  <a:cubicBezTo>
                    <a:pt x="5757" y="743"/>
                    <a:pt x="5776" y="634"/>
                    <a:pt x="5766" y="493"/>
                  </a:cubicBezTo>
                  <a:lnTo>
                    <a:pt x="5762" y="457"/>
                  </a:lnTo>
                  <a:cubicBezTo>
                    <a:pt x="5753" y="407"/>
                    <a:pt x="5744" y="352"/>
                    <a:pt x="5739" y="298"/>
                  </a:cubicBezTo>
                  <a:lnTo>
                    <a:pt x="5739" y="284"/>
                  </a:lnTo>
                  <a:lnTo>
                    <a:pt x="5735" y="270"/>
                  </a:lnTo>
                  <a:cubicBezTo>
                    <a:pt x="5735" y="266"/>
                    <a:pt x="5735" y="266"/>
                    <a:pt x="5735" y="266"/>
                  </a:cubicBezTo>
                  <a:cubicBezTo>
                    <a:pt x="5721" y="207"/>
                    <a:pt x="5716" y="148"/>
                    <a:pt x="5712" y="88"/>
                  </a:cubicBezTo>
                  <a:lnTo>
                    <a:pt x="5707" y="47"/>
                  </a:lnTo>
                  <a:lnTo>
                    <a:pt x="5671" y="25"/>
                  </a:lnTo>
                  <a:cubicBezTo>
                    <a:pt x="5652" y="10"/>
                    <a:pt x="5627" y="1"/>
                    <a:pt x="5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3"/>
          <p:cNvGrpSpPr/>
          <p:nvPr/>
        </p:nvGrpSpPr>
        <p:grpSpPr>
          <a:xfrm flipH="1">
            <a:off x="3487381" y="2069088"/>
            <a:ext cx="2181829" cy="2111827"/>
            <a:chOff x="6460175" y="2093875"/>
            <a:chExt cx="1992356" cy="1928433"/>
          </a:xfrm>
        </p:grpSpPr>
        <p:sp>
          <p:nvSpPr>
            <p:cNvPr id="476" name="Google Shape;476;p13"/>
            <p:cNvSpPr/>
            <p:nvPr/>
          </p:nvSpPr>
          <p:spPr>
            <a:xfrm flipH="1">
              <a:off x="6461299" y="2104862"/>
              <a:ext cx="1981120" cy="1906709"/>
            </a:xfrm>
            <a:custGeom>
              <a:avLst/>
              <a:gdLst/>
              <a:ahLst/>
              <a:cxnLst/>
              <a:rect l="l" t="t" r="r" b="b"/>
              <a:pathLst>
                <a:path w="15868" h="15272" extrusionOk="0">
                  <a:moveTo>
                    <a:pt x="5508" y="0"/>
                  </a:moveTo>
                  <a:lnTo>
                    <a:pt x="4162" y="55"/>
                  </a:lnTo>
                  <a:cubicBezTo>
                    <a:pt x="4130" y="60"/>
                    <a:pt x="4098" y="78"/>
                    <a:pt x="4089" y="114"/>
                  </a:cubicBezTo>
                  <a:cubicBezTo>
                    <a:pt x="4035" y="310"/>
                    <a:pt x="4057" y="478"/>
                    <a:pt x="4103" y="673"/>
                  </a:cubicBezTo>
                  <a:cubicBezTo>
                    <a:pt x="4135" y="824"/>
                    <a:pt x="4180" y="964"/>
                    <a:pt x="4157" y="1110"/>
                  </a:cubicBezTo>
                  <a:cubicBezTo>
                    <a:pt x="4187" y="1339"/>
                    <a:pt x="3997" y="1578"/>
                    <a:pt x="3780" y="1578"/>
                  </a:cubicBezTo>
                  <a:cubicBezTo>
                    <a:pt x="3731" y="1578"/>
                    <a:pt x="3680" y="1565"/>
                    <a:pt x="3630" y="1537"/>
                  </a:cubicBezTo>
                  <a:cubicBezTo>
                    <a:pt x="3594" y="1515"/>
                    <a:pt x="3557" y="1487"/>
                    <a:pt x="3530" y="1451"/>
                  </a:cubicBezTo>
                  <a:cubicBezTo>
                    <a:pt x="3494" y="1419"/>
                    <a:pt x="3475" y="1383"/>
                    <a:pt x="3471" y="1337"/>
                  </a:cubicBezTo>
                  <a:cubicBezTo>
                    <a:pt x="3448" y="1265"/>
                    <a:pt x="3444" y="1187"/>
                    <a:pt x="3462" y="1115"/>
                  </a:cubicBezTo>
                  <a:cubicBezTo>
                    <a:pt x="3507" y="955"/>
                    <a:pt x="3644" y="874"/>
                    <a:pt x="3794" y="846"/>
                  </a:cubicBezTo>
                  <a:cubicBezTo>
                    <a:pt x="3798" y="846"/>
                    <a:pt x="3803" y="842"/>
                    <a:pt x="3812" y="842"/>
                  </a:cubicBezTo>
                  <a:cubicBezTo>
                    <a:pt x="3821" y="824"/>
                    <a:pt x="3826" y="801"/>
                    <a:pt x="3821" y="778"/>
                  </a:cubicBezTo>
                  <a:cubicBezTo>
                    <a:pt x="3794" y="569"/>
                    <a:pt x="3762" y="360"/>
                    <a:pt x="3735" y="150"/>
                  </a:cubicBezTo>
                  <a:cubicBezTo>
                    <a:pt x="3730" y="114"/>
                    <a:pt x="3689" y="96"/>
                    <a:pt x="3662" y="96"/>
                  </a:cubicBezTo>
                  <a:cubicBezTo>
                    <a:pt x="3446" y="75"/>
                    <a:pt x="3233" y="64"/>
                    <a:pt x="3020" y="64"/>
                  </a:cubicBezTo>
                  <a:cubicBezTo>
                    <a:pt x="2774" y="64"/>
                    <a:pt x="2528" y="78"/>
                    <a:pt x="2279" y="105"/>
                  </a:cubicBezTo>
                  <a:cubicBezTo>
                    <a:pt x="2247" y="110"/>
                    <a:pt x="2220" y="128"/>
                    <a:pt x="2207" y="164"/>
                  </a:cubicBezTo>
                  <a:cubicBezTo>
                    <a:pt x="2125" y="446"/>
                    <a:pt x="2166" y="660"/>
                    <a:pt x="2275" y="896"/>
                  </a:cubicBezTo>
                  <a:cubicBezTo>
                    <a:pt x="2416" y="1001"/>
                    <a:pt x="2539" y="1183"/>
                    <a:pt x="2552" y="1337"/>
                  </a:cubicBezTo>
                  <a:cubicBezTo>
                    <a:pt x="2561" y="1515"/>
                    <a:pt x="2466" y="1624"/>
                    <a:pt x="2343" y="1669"/>
                  </a:cubicBezTo>
                  <a:cubicBezTo>
                    <a:pt x="2298" y="1701"/>
                    <a:pt x="2238" y="1724"/>
                    <a:pt x="2161" y="1738"/>
                  </a:cubicBezTo>
                  <a:cubicBezTo>
                    <a:pt x="2111" y="1747"/>
                    <a:pt x="2061" y="1751"/>
                    <a:pt x="2011" y="1760"/>
                  </a:cubicBezTo>
                  <a:cubicBezTo>
                    <a:pt x="1720" y="1760"/>
                    <a:pt x="1529" y="1592"/>
                    <a:pt x="1643" y="1192"/>
                  </a:cubicBezTo>
                  <a:cubicBezTo>
                    <a:pt x="1670" y="1105"/>
                    <a:pt x="1743" y="1024"/>
                    <a:pt x="1784" y="942"/>
                  </a:cubicBezTo>
                  <a:cubicBezTo>
                    <a:pt x="2147" y="146"/>
                    <a:pt x="1161" y="187"/>
                    <a:pt x="674" y="128"/>
                  </a:cubicBezTo>
                  <a:cubicBezTo>
                    <a:pt x="669" y="125"/>
                    <a:pt x="665" y="124"/>
                    <a:pt x="660" y="124"/>
                  </a:cubicBezTo>
                  <a:cubicBezTo>
                    <a:pt x="656" y="124"/>
                    <a:pt x="651" y="125"/>
                    <a:pt x="647" y="128"/>
                  </a:cubicBezTo>
                  <a:cubicBezTo>
                    <a:pt x="636" y="124"/>
                    <a:pt x="624" y="122"/>
                    <a:pt x="613" y="122"/>
                  </a:cubicBezTo>
                  <a:cubicBezTo>
                    <a:pt x="566" y="122"/>
                    <a:pt x="520" y="152"/>
                    <a:pt x="524" y="214"/>
                  </a:cubicBezTo>
                  <a:cubicBezTo>
                    <a:pt x="588" y="4107"/>
                    <a:pt x="497" y="7995"/>
                    <a:pt x="251" y="11879"/>
                  </a:cubicBezTo>
                  <a:cubicBezTo>
                    <a:pt x="183" y="12975"/>
                    <a:pt x="101" y="14075"/>
                    <a:pt x="6" y="15171"/>
                  </a:cubicBezTo>
                  <a:cubicBezTo>
                    <a:pt x="1" y="15226"/>
                    <a:pt x="51" y="15271"/>
                    <a:pt x="101" y="15271"/>
                  </a:cubicBezTo>
                  <a:cubicBezTo>
                    <a:pt x="4139" y="15244"/>
                    <a:pt x="8178" y="15071"/>
                    <a:pt x="12202" y="14762"/>
                  </a:cubicBezTo>
                  <a:cubicBezTo>
                    <a:pt x="13339" y="14671"/>
                    <a:pt x="14603" y="14735"/>
                    <a:pt x="15736" y="14625"/>
                  </a:cubicBezTo>
                  <a:cubicBezTo>
                    <a:pt x="15738" y="14625"/>
                    <a:pt x="15739" y="14625"/>
                    <a:pt x="15741" y="14625"/>
                  </a:cubicBezTo>
                  <a:cubicBezTo>
                    <a:pt x="15770" y="14625"/>
                    <a:pt x="15782" y="14647"/>
                    <a:pt x="15786" y="14647"/>
                  </a:cubicBezTo>
                  <a:cubicBezTo>
                    <a:pt x="15788" y="14647"/>
                    <a:pt x="15787" y="14641"/>
                    <a:pt x="15786" y="14621"/>
                  </a:cubicBezTo>
                  <a:cubicBezTo>
                    <a:pt x="15567" y="10928"/>
                    <a:pt x="15868" y="6976"/>
                    <a:pt x="15704" y="3288"/>
                  </a:cubicBezTo>
                  <a:cubicBezTo>
                    <a:pt x="15631" y="1692"/>
                    <a:pt x="15381" y="155"/>
                    <a:pt x="15381" y="155"/>
                  </a:cubicBezTo>
                  <a:lnTo>
                    <a:pt x="15340" y="155"/>
                  </a:lnTo>
                  <a:cubicBezTo>
                    <a:pt x="15172" y="164"/>
                    <a:pt x="14999" y="173"/>
                    <a:pt x="14831" y="182"/>
                  </a:cubicBezTo>
                  <a:cubicBezTo>
                    <a:pt x="14672" y="173"/>
                    <a:pt x="14512" y="160"/>
                    <a:pt x="14353" y="150"/>
                  </a:cubicBezTo>
                  <a:cubicBezTo>
                    <a:pt x="14296" y="148"/>
                    <a:pt x="14213" y="128"/>
                    <a:pt x="14138" y="128"/>
                  </a:cubicBezTo>
                  <a:cubicBezTo>
                    <a:pt x="14094" y="128"/>
                    <a:pt x="14053" y="135"/>
                    <a:pt x="14021" y="155"/>
                  </a:cubicBezTo>
                  <a:cubicBezTo>
                    <a:pt x="13835" y="278"/>
                    <a:pt x="13930" y="555"/>
                    <a:pt x="14012" y="705"/>
                  </a:cubicBezTo>
                  <a:cubicBezTo>
                    <a:pt x="14058" y="787"/>
                    <a:pt x="14162" y="851"/>
                    <a:pt x="14190" y="937"/>
                  </a:cubicBezTo>
                  <a:cubicBezTo>
                    <a:pt x="14267" y="1165"/>
                    <a:pt x="14180" y="1387"/>
                    <a:pt x="13971" y="1465"/>
                  </a:cubicBezTo>
                  <a:cubicBezTo>
                    <a:pt x="13907" y="1489"/>
                    <a:pt x="13804" y="1514"/>
                    <a:pt x="13708" y="1514"/>
                  </a:cubicBezTo>
                  <a:cubicBezTo>
                    <a:pt x="13627" y="1514"/>
                    <a:pt x="13551" y="1496"/>
                    <a:pt x="13507" y="1447"/>
                  </a:cubicBezTo>
                  <a:cubicBezTo>
                    <a:pt x="13380" y="1301"/>
                    <a:pt x="13430" y="1010"/>
                    <a:pt x="13516" y="864"/>
                  </a:cubicBezTo>
                  <a:cubicBezTo>
                    <a:pt x="13653" y="646"/>
                    <a:pt x="13762" y="432"/>
                    <a:pt x="13626" y="187"/>
                  </a:cubicBezTo>
                  <a:cubicBezTo>
                    <a:pt x="13612" y="160"/>
                    <a:pt x="13589" y="146"/>
                    <a:pt x="13562" y="146"/>
                  </a:cubicBezTo>
                  <a:cubicBezTo>
                    <a:pt x="13012" y="150"/>
                    <a:pt x="12466" y="191"/>
                    <a:pt x="11925" y="269"/>
                  </a:cubicBezTo>
                  <a:cubicBezTo>
                    <a:pt x="11902" y="273"/>
                    <a:pt x="11875" y="301"/>
                    <a:pt x="11870" y="323"/>
                  </a:cubicBezTo>
                  <a:cubicBezTo>
                    <a:pt x="11843" y="501"/>
                    <a:pt x="11816" y="678"/>
                    <a:pt x="11784" y="855"/>
                  </a:cubicBezTo>
                  <a:cubicBezTo>
                    <a:pt x="11779" y="905"/>
                    <a:pt x="11807" y="955"/>
                    <a:pt x="11857" y="955"/>
                  </a:cubicBezTo>
                  <a:cubicBezTo>
                    <a:pt x="12207" y="1169"/>
                    <a:pt x="12184" y="1365"/>
                    <a:pt x="11797" y="1551"/>
                  </a:cubicBezTo>
                  <a:cubicBezTo>
                    <a:pt x="11746" y="1563"/>
                    <a:pt x="11695" y="1569"/>
                    <a:pt x="11644" y="1569"/>
                  </a:cubicBezTo>
                  <a:cubicBezTo>
                    <a:pt x="11543" y="1569"/>
                    <a:pt x="11444" y="1545"/>
                    <a:pt x="11347" y="1497"/>
                  </a:cubicBezTo>
                  <a:cubicBezTo>
                    <a:pt x="10724" y="1019"/>
                    <a:pt x="11420" y="987"/>
                    <a:pt x="11516" y="805"/>
                  </a:cubicBezTo>
                  <a:cubicBezTo>
                    <a:pt x="11602" y="642"/>
                    <a:pt x="11543" y="391"/>
                    <a:pt x="11511" y="219"/>
                  </a:cubicBezTo>
                  <a:cubicBezTo>
                    <a:pt x="11502" y="182"/>
                    <a:pt x="11466" y="160"/>
                    <a:pt x="11434" y="160"/>
                  </a:cubicBezTo>
                  <a:cubicBezTo>
                    <a:pt x="10933" y="178"/>
                    <a:pt x="10433" y="191"/>
                    <a:pt x="9933" y="210"/>
                  </a:cubicBezTo>
                  <a:cubicBezTo>
                    <a:pt x="9887" y="264"/>
                    <a:pt x="9860" y="332"/>
                    <a:pt x="9837" y="401"/>
                  </a:cubicBezTo>
                  <a:cubicBezTo>
                    <a:pt x="9828" y="451"/>
                    <a:pt x="9824" y="496"/>
                    <a:pt x="9819" y="546"/>
                  </a:cubicBezTo>
                  <a:cubicBezTo>
                    <a:pt x="9874" y="760"/>
                    <a:pt x="10065" y="996"/>
                    <a:pt x="10056" y="1196"/>
                  </a:cubicBezTo>
                  <a:cubicBezTo>
                    <a:pt x="10043" y="1386"/>
                    <a:pt x="9937" y="1466"/>
                    <a:pt x="9809" y="1466"/>
                  </a:cubicBezTo>
                  <a:cubicBezTo>
                    <a:pt x="9799" y="1466"/>
                    <a:pt x="9789" y="1466"/>
                    <a:pt x="9778" y="1465"/>
                  </a:cubicBezTo>
                  <a:cubicBezTo>
                    <a:pt x="9750" y="1473"/>
                    <a:pt x="9718" y="1478"/>
                    <a:pt x="9683" y="1478"/>
                  </a:cubicBezTo>
                  <a:cubicBezTo>
                    <a:pt x="9643" y="1478"/>
                    <a:pt x="9599" y="1472"/>
                    <a:pt x="9551" y="1460"/>
                  </a:cubicBezTo>
                  <a:cubicBezTo>
                    <a:pt x="9319" y="1415"/>
                    <a:pt x="9228" y="1265"/>
                    <a:pt x="9278" y="1005"/>
                  </a:cubicBezTo>
                  <a:cubicBezTo>
                    <a:pt x="9301" y="887"/>
                    <a:pt x="9374" y="773"/>
                    <a:pt x="9415" y="660"/>
                  </a:cubicBezTo>
                  <a:cubicBezTo>
                    <a:pt x="9474" y="496"/>
                    <a:pt x="9487" y="369"/>
                    <a:pt x="9410" y="205"/>
                  </a:cubicBezTo>
                  <a:cubicBezTo>
                    <a:pt x="9401" y="182"/>
                    <a:pt x="9369" y="169"/>
                    <a:pt x="9346" y="169"/>
                  </a:cubicBezTo>
                  <a:cubicBezTo>
                    <a:pt x="8919" y="182"/>
                    <a:pt x="8487" y="196"/>
                    <a:pt x="8059" y="210"/>
                  </a:cubicBezTo>
                  <a:cubicBezTo>
                    <a:pt x="8023" y="210"/>
                    <a:pt x="7982" y="246"/>
                    <a:pt x="7987" y="287"/>
                  </a:cubicBezTo>
                  <a:cubicBezTo>
                    <a:pt x="8005" y="605"/>
                    <a:pt x="7837" y="783"/>
                    <a:pt x="8096" y="1005"/>
                  </a:cubicBezTo>
                  <a:cubicBezTo>
                    <a:pt x="8173" y="1078"/>
                    <a:pt x="8355" y="1146"/>
                    <a:pt x="8378" y="1283"/>
                  </a:cubicBezTo>
                  <a:cubicBezTo>
                    <a:pt x="8417" y="1572"/>
                    <a:pt x="8089" y="1688"/>
                    <a:pt x="7862" y="1688"/>
                  </a:cubicBezTo>
                  <a:cubicBezTo>
                    <a:pt x="7853" y="1688"/>
                    <a:pt x="7845" y="1688"/>
                    <a:pt x="7837" y="1688"/>
                  </a:cubicBezTo>
                  <a:cubicBezTo>
                    <a:pt x="7723" y="1683"/>
                    <a:pt x="7477" y="1633"/>
                    <a:pt x="7377" y="1551"/>
                  </a:cubicBezTo>
                  <a:cubicBezTo>
                    <a:pt x="7095" y="1319"/>
                    <a:pt x="7332" y="1051"/>
                    <a:pt x="7445" y="851"/>
                  </a:cubicBezTo>
                  <a:cubicBezTo>
                    <a:pt x="7532" y="692"/>
                    <a:pt x="7709" y="291"/>
                    <a:pt x="7486" y="150"/>
                  </a:cubicBezTo>
                  <a:cubicBezTo>
                    <a:pt x="7444" y="125"/>
                    <a:pt x="7382" y="117"/>
                    <a:pt x="7313" y="117"/>
                  </a:cubicBezTo>
                  <a:cubicBezTo>
                    <a:pt x="7186" y="117"/>
                    <a:pt x="7036" y="146"/>
                    <a:pt x="6950" y="146"/>
                  </a:cubicBezTo>
                  <a:cubicBezTo>
                    <a:pt x="6645" y="146"/>
                    <a:pt x="6340" y="141"/>
                    <a:pt x="6036" y="128"/>
                  </a:cubicBezTo>
                  <a:cubicBezTo>
                    <a:pt x="5995" y="128"/>
                    <a:pt x="5963" y="164"/>
                    <a:pt x="5958" y="205"/>
                  </a:cubicBezTo>
                  <a:cubicBezTo>
                    <a:pt x="5949" y="410"/>
                    <a:pt x="5936" y="610"/>
                    <a:pt x="5927" y="810"/>
                  </a:cubicBezTo>
                  <a:cubicBezTo>
                    <a:pt x="6145" y="919"/>
                    <a:pt x="6359" y="1142"/>
                    <a:pt x="6177" y="1396"/>
                  </a:cubicBezTo>
                  <a:cubicBezTo>
                    <a:pt x="6086" y="1519"/>
                    <a:pt x="5933" y="1573"/>
                    <a:pt x="5781" y="1573"/>
                  </a:cubicBezTo>
                  <a:cubicBezTo>
                    <a:pt x="5758" y="1573"/>
                    <a:pt x="5735" y="1572"/>
                    <a:pt x="5713" y="1569"/>
                  </a:cubicBezTo>
                  <a:cubicBezTo>
                    <a:pt x="5699" y="1571"/>
                    <a:pt x="5685" y="1572"/>
                    <a:pt x="5671" y="1572"/>
                  </a:cubicBezTo>
                  <a:cubicBezTo>
                    <a:pt x="5556" y="1572"/>
                    <a:pt x="5439" y="1522"/>
                    <a:pt x="5354" y="1428"/>
                  </a:cubicBezTo>
                  <a:cubicBezTo>
                    <a:pt x="5294" y="1365"/>
                    <a:pt x="5244" y="1283"/>
                    <a:pt x="5240" y="1192"/>
                  </a:cubicBezTo>
                  <a:cubicBezTo>
                    <a:pt x="5235" y="1187"/>
                    <a:pt x="5231" y="1183"/>
                    <a:pt x="5226" y="1178"/>
                  </a:cubicBezTo>
                  <a:lnTo>
                    <a:pt x="5240" y="1160"/>
                  </a:lnTo>
                  <a:cubicBezTo>
                    <a:pt x="5244" y="1083"/>
                    <a:pt x="5276" y="1024"/>
                    <a:pt x="5326" y="983"/>
                  </a:cubicBezTo>
                  <a:cubicBezTo>
                    <a:pt x="5358" y="942"/>
                    <a:pt x="5394" y="910"/>
                    <a:pt x="5431" y="878"/>
                  </a:cubicBezTo>
                  <a:cubicBezTo>
                    <a:pt x="5435" y="878"/>
                    <a:pt x="5435" y="874"/>
                    <a:pt x="5440" y="869"/>
                  </a:cubicBezTo>
                  <a:cubicBezTo>
                    <a:pt x="5449" y="860"/>
                    <a:pt x="5458" y="855"/>
                    <a:pt x="5467" y="846"/>
                  </a:cubicBezTo>
                  <a:cubicBezTo>
                    <a:pt x="5504" y="814"/>
                    <a:pt x="5535" y="773"/>
                    <a:pt x="5558" y="723"/>
                  </a:cubicBezTo>
                  <a:cubicBezTo>
                    <a:pt x="5599" y="628"/>
                    <a:pt x="5608" y="523"/>
                    <a:pt x="5604" y="414"/>
                  </a:cubicBezTo>
                  <a:cubicBezTo>
                    <a:pt x="5590" y="351"/>
                    <a:pt x="5581" y="287"/>
                    <a:pt x="5576" y="219"/>
                  </a:cubicBezTo>
                  <a:cubicBezTo>
                    <a:pt x="5572" y="210"/>
                    <a:pt x="5572" y="200"/>
                    <a:pt x="5567" y="191"/>
                  </a:cubicBezTo>
                  <a:cubicBezTo>
                    <a:pt x="5558" y="132"/>
                    <a:pt x="5549" y="73"/>
                    <a:pt x="5545" y="9"/>
                  </a:cubicBezTo>
                  <a:cubicBezTo>
                    <a:pt x="5535" y="5"/>
                    <a:pt x="5522" y="0"/>
                    <a:pt x="55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3"/>
            <p:cNvSpPr/>
            <p:nvPr/>
          </p:nvSpPr>
          <p:spPr>
            <a:xfrm flipH="1">
              <a:off x="6481774" y="2104862"/>
              <a:ext cx="1895722" cy="410632"/>
            </a:xfrm>
            <a:custGeom>
              <a:avLst/>
              <a:gdLst/>
              <a:ahLst/>
              <a:cxnLst/>
              <a:rect l="l" t="t" r="r" b="b"/>
              <a:pathLst>
                <a:path w="15184" h="3289" extrusionOk="0">
                  <a:moveTo>
                    <a:pt x="4988" y="0"/>
                  </a:moveTo>
                  <a:lnTo>
                    <a:pt x="3642" y="55"/>
                  </a:lnTo>
                  <a:cubicBezTo>
                    <a:pt x="3610" y="60"/>
                    <a:pt x="3578" y="78"/>
                    <a:pt x="3569" y="114"/>
                  </a:cubicBezTo>
                  <a:cubicBezTo>
                    <a:pt x="3515" y="310"/>
                    <a:pt x="3537" y="478"/>
                    <a:pt x="3583" y="673"/>
                  </a:cubicBezTo>
                  <a:cubicBezTo>
                    <a:pt x="3615" y="824"/>
                    <a:pt x="3660" y="964"/>
                    <a:pt x="3637" y="1110"/>
                  </a:cubicBezTo>
                  <a:cubicBezTo>
                    <a:pt x="3667" y="1339"/>
                    <a:pt x="3477" y="1578"/>
                    <a:pt x="3260" y="1578"/>
                  </a:cubicBezTo>
                  <a:cubicBezTo>
                    <a:pt x="3211" y="1578"/>
                    <a:pt x="3160" y="1565"/>
                    <a:pt x="3110" y="1537"/>
                  </a:cubicBezTo>
                  <a:cubicBezTo>
                    <a:pt x="3074" y="1515"/>
                    <a:pt x="3037" y="1487"/>
                    <a:pt x="3010" y="1451"/>
                  </a:cubicBezTo>
                  <a:cubicBezTo>
                    <a:pt x="2974" y="1419"/>
                    <a:pt x="2955" y="1383"/>
                    <a:pt x="2951" y="1337"/>
                  </a:cubicBezTo>
                  <a:cubicBezTo>
                    <a:pt x="2928" y="1265"/>
                    <a:pt x="2924" y="1187"/>
                    <a:pt x="2942" y="1115"/>
                  </a:cubicBezTo>
                  <a:cubicBezTo>
                    <a:pt x="2987" y="955"/>
                    <a:pt x="3124" y="874"/>
                    <a:pt x="3274" y="846"/>
                  </a:cubicBezTo>
                  <a:cubicBezTo>
                    <a:pt x="3278" y="846"/>
                    <a:pt x="3283" y="842"/>
                    <a:pt x="3292" y="842"/>
                  </a:cubicBezTo>
                  <a:cubicBezTo>
                    <a:pt x="3301" y="824"/>
                    <a:pt x="3306" y="801"/>
                    <a:pt x="3301" y="778"/>
                  </a:cubicBezTo>
                  <a:cubicBezTo>
                    <a:pt x="3274" y="569"/>
                    <a:pt x="3242" y="360"/>
                    <a:pt x="3215" y="150"/>
                  </a:cubicBezTo>
                  <a:cubicBezTo>
                    <a:pt x="3210" y="114"/>
                    <a:pt x="3169" y="96"/>
                    <a:pt x="3142" y="96"/>
                  </a:cubicBezTo>
                  <a:cubicBezTo>
                    <a:pt x="2926" y="75"/>
                    <a:pt x="2713" y="64"/>
                    <a:pt x="2500" y="64"/>
                  </a:cubicBezTo>
                  <a:cubicBezTo>
                    <a:pt x="2254" y="64"/>
                    <a:pt x="2008" y="78"/>
                    <a:pt x="1759" y="105"/>
                  </a:cubicBezTo>
                  <a:cubicBezTo>
                    <a:pt x="1727" y="110"/>
                    <a:pt x="1700" y="128"/>
                    <a:pt x="1687" y="164"/>
                  </a:cubicBezTo>
                  <a:cubicBezTo>
                    <a:pt x="1605" y="446"/>
                    <a:pt x="1646" y="660"/>
                    <a:pt x="1755" y="896"/>
                  </a:cubicBezTo>
                  <a:cubicBezTo>
                    <a:pt x="1896" y="1001"/>
                    <a:pt x="2019" y="1183"/>
                    <a:pt x="2032" y="1337"/>
                  </a:cubicBezTo>
                  <a:cubicBezTo>
                    <a:pt x="2041" y="1515"/>
                    <a:pt x="1946" y="1624"/>
                    <a:pt x="1823" y="1669"/>
                  </a:cubicBezTo>
                  <a:cubicBezTo>
                    <a:pt x="1778" y="1701"/>
                    <a:pt x="1718" y="1724"/>
                    <a:pt x="1641" y="1738"/>
                  </a:cubicBezTo>
                  <a:cubicBezTo>
                    <a:pt x="1591" y="1747"/>
                    <a:pt x="1541" y="1751"/>
                    <a:pt x="1491" y="1760"/>
                  </a:cubicBezTo>
                  <a:cubicBezTo>
                    <a:pt x="1200" y="1760"/>
                    <a:pt x="1009" y="1592"/>
                    <a:pt x="1123" y="1192"/>
                  </a:cubicBezTo>
                  <a:cubicBezTo>
                    <a:pt x="1150" y="1105"/>
                    <a:pt x="1223" y="1024"/>
                    <a:pt x="1264" y="942"/>
                  </a:cubicBezTo>
                  <a:cubicBezTo>
                    <a:pt x="1627" y="146"/>
                    <a:pt x="641" y="187"/>
                    <a:pt x="154" y="128"/>
                  </a:cubicBezTo>
                  <a:cubicBezTo>
                    <a:pt x="149" y="125"/>
                    <a:pt x="145" y="124"/>
                    <a:pt x="140" y="124"/>
                  </a:cubicBezTo>
                  <a:cubicBezTo>
                    <a:pt x="136" y="124"/>
                    <a:pt x="131" y="125"/>
                    <a:pt x="127" y="128"/>
                  </a:cubicBezTo>
                  <a:cubicBezTo>
                    <a:pt x="116" y="124"/>
                    <a:pt x="104" y="122"/>
                    <a:pt x="93" y="122"/>
                  </a:cubicBezTo>
                  <a:cubicBezTo>
                    <a:pt x="46" y="122"/>
                    <a:pt x="0" y="152"/>
                    <a:pt x="4" y="214"/>
                  </a:cubicBezTo>
                  <a:cubicBezTo>
                    <a:pt x="18" y="1242"/>
                    <a:pt x="27" y="2265"/>
                    <a:pt x="22" y="3288"/>
                  </a:cubicBezTo>
                  <a:lnTo>
                    <a:pt x="15184" y="3288"/>
                  </a:lnTo>
                  <a:cubicBezTo>
                    <a:pt x="15111" y="1692"/>
                    <a:pt x="14861" y="155"/>
                    <a:pt x="14861" y="155"/>
                  </a:cubicBezTo>
                  <a:lnTo>
                    <a:pt x="14820" y="155"/>
                  </a:lnTo>
                  <a:cubicBezTo>
                    <a:pt x="14652" y="164"/>
                    <a:pt x="14479" y="173"/>
                    <a:pt x="14311" y="182"/>
                  </a:cubicBezTo>
                  <a:cubicBezTo>
                    <a:pt x="14152" y="173"/>
                    <a:pt x="13992" y="160"/>
                    <a:pt x="13833" y="150"/>
                  </a:cubicBezTo>
                  <a:cubicBezTo>
                    <a:pt x="13776" y="148"/>
                    <a:pt x="13693" y="128"/>
                    <a:pt x="13618" y="128"/>
                  </a:cubicBezTo>
                  <a:cubicBezTo>
                    <a:pt x="13574" y="128"/>
                    <a:pt x="13533" y="135"/>
                    <a:pt x="13501" y="155"/>
                  </a:cubicBezTo>
                  <a:cubicBezTo>
                    <a:pt x="13315" y="278"/>
                    <a:pt x="13410" y="555"/>
                    <a:pt x="13492" y="705"/>
                  </a:cubicBezTo>
                  <a:cubicBezTo>
                    <a:pt x="13538" y="787"/>
                    <a:pt x="13642" y="851"/>
                    <a:pt x="13670" y="937"/>
                  </a:cubicBezTo>
                  <a:cubicBezTo>
                    <a:pt x="13747" y="1165"/>
                    <a:pt x="13660" y="1387"/>
                    <a:pt x="13451" y="1465"/>
                  </a:cubicBezTo>
                  <a:cubicBezTo>
                    <a:pt x="13387" y="1489"/>
                    <a:pt x="13284" y="1514"/>
                    <a:pt x="13188" y="1514"/>
                  </a:cubicBezTo>
                  <a:cubicBezTo>
                    <a:pt x="13107" y="1514"/>
                    <a:pt x="13031" y="1496"/>
                    <a:pt x="12987" y="1447"/>
                  </a:cubicBezTo>
                  <a:cubicBezTo>
                    <a:pt x="12860" y="1301"/>
                    <a:pt x="12910" y="1010"/>
                    <a:pt x="12996" y="864"/>
                  </a:cubicBezTo>
                  <a:cubicBezTo>
                    <a:pt x="13133" y="646"/>
                    <a:pt x="13242" y="432"/>
                    <a:pt x="13106" y="187"/>
                  </a:cubicBezTo>
                  <a:cubicBezTo>
                    <a:pt x="13092" y="160"/>
                    <a:pt x="13069" y="146"/>
                    <a:pt x="13042" y="146"/>
                  </a:cubicBezTo>
                  <a:cubicBezTo>
                    <a:pt x="12492" y="150"/>
                    <a:pt x="11946" y="191"/>
                    <a:pt x="11405" y="269"/>
                  </a:cubicBezTo>
                  <a:cubicBezTo>
                    <a:pt x="11382" y="273"/>
                    <a:pt x="11355" y="301"/>
                    <a:pt x="11350" y="323"/>
                  </a:cubicBezTo>
                  <a:cubicBezTo>
                    <a:pt x="11323" y="501"/>
                    <a:pt x="11296" y="678"/>
                    <a:pt x="11264" y="855"/>
                  </a:cubicBezTo>
                  <a:cubicBezTo>
                    <a:pt x="11259" y="905"/>
                    <a:pt x="11287" y="955"/>
                    <a:pt x="11337" y="955"/>
                  </a:cubicBezTo>
                  <a:cubicBezTo>
                    <a:pt x="11687" y="1169"/>
                    <a:pt x="11664" y="1365"/>
                    <a:pt x="11277" y="1551"/>
                  </a:cubicBezTo>
                  <a:cubicBezTo>
                    <a:pt x="11226" y="1563"/>
                    <a:pt x="11175" y="1569"/>
                    <a:pt x="11124" y="1569"/>
                  </a:cubicBezTo>
                  <a:cubicBezTo>
                    <a:pt x="11023" y="1569"/>
                    <a:pt x="10924" y="1545"/>
                    <a:pt x="10827" y="1497"/>
                  </a:cubicBezTo>
                  <a:cubicBezTo>
                    <a:pt x="10204" y="1019"/>
                    <a:pt x="10900" y="987"/>
                    <a:pt x="10996" y="805"/>
                  </a:cubicBezTo>
                  <a:cubicBezTo>
                    <a:pt x="11082" y="642"/>
                    <a:pt x="11023" y="391"/>
                    <a:pt x="10991" y="219"/>
                  </a:cubicBezTo>
                  <a:cubicBezTo>
                    <a:pt x="10982" y="182"/>
                    <a:pt x="10946" y="160"/>
                    <a:pt x="10914" y="160"/>
                  </a:cubicBezTo>
                  <a:cubicBezTo>
                    <a:pt x="10413" y="178"/>
                    <a:pt x="9913" y="191"/>
                    <a:pt x="9413" y="210"/>
                  </a:cubicBezTo>
                  <a:cubicBezTo>
                    <a:pt x="9367" y="264"/>
                    <a:pt x="9340" y="332"/>
                    <a:pt x="9317" y="401"/>
                  </a:cubicBezTo>
                  <a:cubicBezTo>
                    <a:pt x="9308" y="451"/>
                    <a:pt x="9304" y="496"/>
                    <a:pt x="9299" y="546"/>
                  </a:cubicBezTo>
                  <a:cubicBezTo>
                    <a:pt x="9354" y="760"/>
                    <a:pt x="9545" y="996"/>
                    <a:pt x="9536" y="1196"/>
                  </a:cubicBezTo>
                  <a:cubicBezTo>
                    <a:pt x="9523" y="1386"/>
                    <a:pt x="9417" y="1466"/>
                    <a:pt x="9289" y="1466"/>
                  </a:cubicBezTo>
                  <a:cubicBezTo>
                    <a:pt x="9279" y="1466"/>
                    <a:pt x="9269" y="1466"/>
                    <a:pt x="9258" y="1465"/>
                  </a:cubicBezTo>
                  <a:cubicBezTo>
                    <a:pt x="9230" y="1473"/>
                    <a:pt x="9198" y="1478"/>
                    <a:pt x="9163" y="1478"/>
                  </a:cubicBezTo>
                  <a:cubicBezTo>
                    <a:pt x="9123" y="1478"/>
                    <a:pt x="9079" y="1472"/>
                    <a:pt x="9031" y="1460"/>
                  </a:cubicBezTo>
                  <a:cubicBezTo>
                    <a:pt x="8799" y="1415"/>
                    <a:pt x="8708" y="1265"/>
                    <a:pt x="8758" y="1005"/>
                  </a:cubicBezTo>
                  <a:cubicBezTo>
                    <a:pt x="8781" y="887"/>
                    <a:pt x="8854" y="773"/>
                    <a:pt x="8895" y="660"/>
                  </a:cubicBezTo>
                  <a:cubicBezTo>
                    <a:pt x="8954" y="496"/>
                    <a:pt x="8967" y="369"/>
                    <a:pt x="8890" y="205"/>
                  </a:cubicBezTo>
                  <a:cubicBezTo>
                    <a:pt x="8881" y="182"/>
                    <a:pt x="8849" y="169"/>
                    <a:pt x="8826" y="169"/>
                  </a:cubicBezTo>
                  <a:cubicBezTo>
                    <a:pt x="8399" y="182"/>
                    <a:pt x="7967" y="196"/>
                    <a:pt x="7539" y="210"/>
                  </a:cubicBezTo>
                  <a:cubicBezTo>
                    <a:pt x="7503" y="210"/>
                    <a:pt x="7462" y="246"/>
                    <a:pt x="7467" y="287"/>
                  </a:cubicBezTo>
                  <a:cubicBezTo>
                    <a:pt x="7485" y="605"/>
                    <a:pt x="7317" y="783"/>
                    <a:pt x="7576" y="1005"/>
                  </a:cubicBezTo>
                  <a:cubicBezTo>
                    <a:pt x="7653" y="1078"/>
                    <a:pt x="7835" y="1146"/>
                    <a:pt x="7858" y="1283"/>
                  </a:cubicBezTo>
                  <a:cubicBezTo>
                    <a:pt x="7897" y="1572"/>
                    <a:pt x="7569" y="1688"/>
                    <a:pt x="7342" y="1688"/>
                  </a:cubicBezTo>
                  <a:cubicBezTo>
                    <a:pt x="7333" y="1688"/>
                    <a:pt x="7325" y="1688"/>
                    <a:pt x="7317" y="1688"/>
                  </a:cubicBezTo>
                  <a:cubicBezTo>
                    <a:pt x="7203" y="1683"/>
                    <a:pt x="6957" y="1633"/>
                    <a:pt x="6857" y="1551"/>
                  </a:cubicBezTo>
                  <a:cubicBezTo>
                    <a:pt x="6575" y="1319"/>
                    <a:pt x="6812" y="1051"/>
                    <a:pt x="6925" y="851"/>
                  </a:cubicBezTo>
                  <a:cubicBezTo>
                    <a:pt x="7012" y="692"/>
                    <a:pt x="7189" y="291"/>
                    <a:pt x="6966" y="150"/>
                  </a:cubicBezTo>
                  <a:cubicBezTo>
                    <a:pt x="6924" y="125"/>
                    <a:pt x="6862" y="117"/>
                    <a:pt x="6793" y="117"/>
                  </a:cubicBezTo>
                  <a:cubicBezTo>
                    <a:pt x="6666" y="117"/>
                    <a:pt x="6516" y="146"/>
                    <a:pt x="6430" y="146"/>
                  </a:cubicBezTo>
                  <a:cubicBezTo>
                    <a:pt x="6125" y="146"/>
                    <a:pt x="5820" y="141"/>
                    <a:pt x="5516" y="128"/>
                  </a:cubicBezTo>
                  <a:cubicBezTo>
                    <a:pt x="5475" y="128"/>
                    <a:pt x="5443" y="164"/>
                    <a:pt x="5438" y="205"/>
                  </a:cubicBezTo>
                  <a:cubicBezTo>
                    <a:pt x="5429" y="410"/>
                    <a:pt x="5416" y="610"/>
                    <a:pt x="5407" y="810"/>
                  </a:cubicBezTo>
                  <a:cubicBezTo>
                    <a:pt x="5625" y="919"/>
                    <a:pt x="5839" y="1142"/>
                    <a:pt x="5657" y="1396"/>
                  </a:cubicBezTo>
                  <a:cubicBezTo>
                    <a:pt x="5566" y="1519"/>
                    <a:pt x="5413" y="1573"/>
                    <a:pt x="5261" y="1573"/>
                  </a:cubicBezTo>
                  <a:cubicBezTo>
                    <a:pt x="5238" y="1573"/>
                    <a:pt x="5215" y="1572"/>
                    <a:pt x="5193" y="1569"/>
                  </a:cubicBezTo>
                  <a:cubicBezTo>
                    <a:pt x="5179" y="1571"/>
                    <a:pt x="5165" y="1572"/>
                    <a:pt x="5151" y="1572"/>
                  </a:cubicBezTo>
                  <a:cubicBezTo>
                    <a:pt x="5036" y="1572"/>
                    <a:pt x="4919" y="1522"/>
                    <a:pt x="4834" y="1428"/>
                  </a:cubicBezTo>
                  <a:cubicBezTo>
                    <a:pt x="4774" y="1365"/>
                    <a:pt x="4724" y="1283"/>
                    <a:pt x="4720" y="1192"/>
                  </a:cubicBezTo>
                  <a:cubicBezTo>
                    <a:pt x="4715" y="1187"/>
                    <a:pt x="4711" y="1183"/>
                    <a:pt x="4706" y="1178"/>
                  </a:cubicBezTo>
                  <a:lnTo>
                    <a:pt x="4720" y="1160"/>
                  </a:lnTo>
                  <a:cubicBezTo>
                    <a:pt x="4724" y="1083"/>
                    <a:pt x="4756" y="1024"/>
                    <a:pt x="4806" y="983"/>
                  </a:cubicBezTo>
                  <a:cubicBezTo>
                    <a:pt x="4838" y="942"/>
                    <a:pt x="4874" y="910"/>
                    <a:pt x="4911" y="878"/>
                  </a:cubicBezTo>
                  <a:cubicBezTo>
                    <a:pt x="4915" y="878"/>
                    <a:pt x="4915" y="874"/>
                    <a:pt x="4920" y="869"/>
                  </a:cubicBezTo>
                  <a:cubicBezTo>
                    <a:pt x="4929" y="860"/>
                    <a:pt x="4938" y="855"/>
                    <a:pt x="4947" y="846"/>
                  </a:cubicBezTo>
                  <a:cubicBezTo>
                    <a:pt x="4984" y="814"/>
                    <a:pt x="5015" y="773"/>
                    <a:pt x="5038" y="723"/>
                  </a:cubicBezTo>
                  <a:cubicBezTo>
                    <a:pt x="5079" y="628"/>
                    <a:pt x="5088" y="523"/>
                    <a:pt x="5084" y="414"/>
                  </a:cubicBezTo>
                  <a:cubicBezTo>
                    <a:pt x="5070" y="351"/>
                    <a:pt x="5061" y="287"/>
                    <a:pt x="5056" y="219"/>
                  </a:cubicBezTo>
                  <a:cubicBezTo>
                    <a:pt x="5052" y="210"/>
                    <a:pt x="5052" y="200"/>
                    <a:pt x="5047" y="191"/>
                  </a:cubicBezTo>
                  <a:cubicBezTo>
                    <a:pt x="5038" y="132"/>
                    <a:pt x="5029" y="73"/>
                    <a:pt x="5025" y="9"/>
                  </a:cubicBezTo>
                  <a:cubicBezTo>
                    <a:pt x="5015" y="5"/>
                    <a:pt x="5002" y="0"/>
                    <a:pt x="4988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3"/>
            <p:cNvSpPr/>
            <p:nvPr/>
          </p:nvSpPr>
          <p:spPr>
            <a:xfrm flipH="1">
              <a:off x="6460175" y="2093875"/>
              <a:ext cx="1992356" cy="1928433"/>
            </a:xfrm>
            <a:custGeom>
              <a:avLst/>
              <a:gdLst/>
              <a:ahLst/>
              <a:cxnLst/>
              <a:rect l="l" t="t" r="r" b="b"/>
              <a:pathLst>
                <a:path w="15958" h="15446" extrusionOk="0">
                  <a:moveTo>
                    <a:pt x="5548" y="175"/>
                  </a:moveTo>
                  <a:cubicBezTo>
                    <a:pt x="5553" y="216"/>
                    <a:pt x="5557" y="257"/>
                    <a:pt x="5566" y="298"/>
                  </a:cubicBezTo>
                  <a:cubicBezTo>
                    <a:pt x="5566" y="307"/>
                    <a:pt x="5571" y="316"/>
                    <a:pt x="5571" y="325"/>
                  </a:cubicBezTo>
                  <a:cubicBezTo>
                    <a:pt x="5575" y="384"/>
                    <a:pt x="5585" y="434"/>
                    <a:pt x="5594" y="489"/>
                  </a:cubicBezTo>
                  <a:lnTo>
                    <a:pt x="5598" y="511"/>
                  </a:lnTo>
                  <a:cubicBezTo>
                    <a:pt x="5603" y="620"/>
                    <a:pt x="5594" y="707"/>
                    <a:pt x="5562" y="780"/>
                  </a:cubicBezTo>
                  <a:cubicBezTo>
                    <a:pt x="5548" y="811"/>
                    <a:pt x="5530" y="839"/>
                    <a:pt x="5494" y="871"/>
                  </a:cubicBezTo>
                  <a:cubicBezTo>
                    <a:pt x="5480" y="880"/>
                    <a:pt x="5471" y="889"/>
                    <a:pt x="5462" y="898"/>
                  </a:cubicBezTo>
                  <a:lnTo>
                    <a:pt x="5444" y="916"/>
                  </a:lnTo>
                  <a:cubicBezTo>
                    <a:pt x="5412" y="948"/>
                    <a:pt x="5375" y="975"/>
                    <a:pt x="5348" y="1012"/>
                  </a:cubicBezTo>
                  <a:cubicBezTo>
                    <a:pt x="5284" y="1066"/>
                    <a:pt x="5248" y="1139"/>
                    <a:pt x="5239" y="1221"/>
                  </a:cubicBezTo>
                  <a:lnTo>
                    <a:pt x="5203" y="1271"/>
                  </a:lnTo>
                  <a:lnTo>
                    <a:pt x="5239" y="1316"/>
                  </a:lnTo>
                  <a:cubicBezTo>
                    <a:pt x="5253" y="1407"/>
                    <a:pt x="5298" y="1498"/>
                    <a:pt x="5371" y="1575"/>
                  </a:cubicBezTo>
                  <a:cubicBezTo>
                    <a:pt x="5478" y="1687"/>
                    <a:pt x="5611" y="1746"/>
                    <a:pt x="5750" y="1746"/>
                  </a:cubicBezTo>
                  <a:cubicBezTo>
                    <a:pt x="5765" y="1746"/>
                    <a:pt x="5779" y="1745"/>
                    <a:pt x="5794" y="1744"/>
                  </a:cubicBezTo>
                  <a:cubicBezTo>
                    <a:pt x="5817" y="1746"/>
                    <a:pt x="5839" y="1746"/>
                    <a:pt x="5861" y="1746"/>
                  </a:cubicBezTo>
                  <a:cubicBezTo>
                    <a:pt x="6059" y="1746"/>
                    <a:pt x="6223" y="1674"/>
                    <a:pt x="6321" y="1535"/>
                  </a:cubicBezTo>
                  <a:cubicBezTo>
                    <a:pt x="6399" y="1430"/>
                    <a:pt x="6426" y="1312"/>
                    <a:pt x="6399" y="1203"/>
                  </a:cubicBezTo>
                  <a:cubicBezTo>
                    <a:pt x="6367" y="1066"/>
                    <a:pt x="6253" y="939"/>
                    <a:pt x="6094" y="848"/>
                  </a:cubicBezTo>
                  <a:lnTo>
                    <a:pt x="6126" y="302"/>
                  </a:lnTo>
                  <a:cubicBezTo>
                    <a:pt x="6453" y="316"/>
                    <a:pt x="6749" y="320"/>
                    <a:pt x="7031" y="320"/>
                  </a:cubicBezTo>
                  <a:cubicBezTo>
                    <a:pt x="7072" y="320"/>
                    <a:pt x="7126" y="311"/>
                    <a:pt x="7181" y="307"/>
                  </a:cubicBezTo>
                  <a:cubicBezTo>
                    <a:pt x="7242" y="299"/>
                    <a:pt x="7318" y="291"/>
                    <a:pt x="7385" y="291"/>
                  </a:cubicBezTo>
                  <a:cubicBezTo>
                    <a:pt x="7442" y="291"/>
                    <a:pt x="7493" y="297"/>
                    <a:pt x="7522" y="316"/>
                  </a:cubicBezTo>
                  <a:cubicBezTo>
                    <a:pt x="7672" y="407"/>
                    <a:pt x="7540" y="734"/>
                    <a:pt x="7454" y="893"/>
                  </a:cubicBezTo>
                  <a:cubicBezTo>
                    <a:pt x="7435" y="921"/>
                    <a:pt x="7417" y="952"/>
                    <a:pt x="7399" y="980"/>
                  </a:cubicBezTo>
                  <a:cubicBezTo>
                    <a:pt x="7285" y="1171"/>
                    <a:pt x="7108" y="1457"/>
                    <a:pt x="7404" y="1703"/>
                  </a:cubicBezTo>
                  <a:cubicBezTo>
                    <a:pt x="7536" y="1812"/>
                    <a:pt x="7808" y="1857"/>
                    <a:pt x="7913" y="1862"/>
                  </a:cubicBezTo>
                  <a:cubicBezTo>
                    <a:pt x="7920" y="1862"/>
                    <a:pt x="7927" y="1862"/>
                    <a:pt x="7933" y="1862"/>
                  </a:cubicBezTo>
                  <a:cubicBezTo>
                    <a:pt x="8108" y="1862"/>
                    <a:pt x="8331" y="1806"/>
                    <a:pt x="8450" y="1666"/>
                  </a:cubicBezTo>
                  <a:cubicBezTo>
                    <a:pt x="8527" y="1580"/>
                    <a:pt x="8554" y="1475"/>
                    <a:pt x="8541" y="1362"/>
                  </a:cubicBezTo>
                  <a:cubicBezTo>
                    <a:pt x="8518" y="1221"/>
                    <a:pt x="8395" y="1139"/>
                    <a:pt x="8304" y="1080"/>
                  </a:cubicBezTo>
                  <a:cubicBezTo>
                    <a:pt x="8277" y="1062"/>
                    <a:pt x="8245" y="1043"/>
                    <a:pt x="8231" y="1030"/>
                  </a:cubicBezTo>
                  <a:cubicBezTo>
                    <a:pt x="8090" y="907"/>
                    <a:pt x="8104" y="821"/>
                    <a:pt x="8131" y="661"/>
                  </a:cubicBezTo>
                  <a:cubicBezTo>
                    <a:pt x="8140" y="580"/>
                    <a:pt x="8154" y="489"/>
                    <a:pt x="8149" y="384"/>
                  </a:cubicBezTo>
                  <a:lnTo>
                    <a:pt x="9423" y="343"/>
                  </a:lnTo>
                  <a:lnTo>
                    <a:pt x="9423" y="343"/>
                  </a:lnTo>
                  <a:cubicBezTo>
                    <a:pt x="9482" y="475"/>
                    <a:pt x="9468" y="580"/>
                    <a:pt x="9418" y="721"/>
                  </a:cubicBezTo>
                  <a:cubicBezTo>
                    <a:pt x="9405" y="761"/>
                    <a:pt x="9382" y="802"/>
                    <a:pt x="9364" y="843"/>
                  </a:cubicBezTo>
                  <a:cubicBezTo>
                    <a:pt x="9327" y="916"/>
                    <a:pt x="9291" y="993"/>
                    <a:pt x="9277" y="1075"/>
                  </a:cubicBezTo>
                  <a:cubicBezTo>
                    <a:pt x="9218" y="1380"/>
                    <a:pt x="9341" y="1580"/>
                    <a:pt x="9614" y="1635"/>
                  </a:cubicBezTo>
                  <a:cubicBezTo>
                    <a:pt x="9667" y="1647"/>
                    <a:pt x="9714" y="1652"/>
                    <a:pt x="9758" y="1652"/>
                  </a:cubicBezTo>
                  <a:cubicBezTo>
                    <a:pt x="9798" y="1652"/>
                    <a:pt x="9834" y="1648"/>
                    <a:pt x="9868" y="1639"/>
                  </a:cubicBezTo>
                  <a:cubicBezTo>
                    <a:pt x="9875" y="1639"/>
                    <a:pt x="9881" y="1640"/>
                    <a:pt x="9888" y="1640"/>
                  </a:cubicBezTo>
                  <a:cubicBezTo>
                    <a:pt x="9971" y="1640"/>
                    <a:pt x="10046" y="1612"/>
                    <a:pt x="10105" y="1562"/>
                  </a:cubicBezTo>
                  <a:cubicBezTo>
                    <a:pt x="10150" y="1521"/>
                    <a:pt x="10210" y="1439"/>
                    <a:pt x="10219" y="1293"/>
                  </a:cubicBezTo>
                  <a:cubicBezTo>
                    <a:pt x="10228" y="1148"/>
                    <a:pt x="10155" y="1002"/>
                    <a:pt x="10087" y="861"/>
                  </a:cubicBezTo>
                  <a:cubicBezTo>
                    <a:pt x="10046" y="780"/>
                    <a:pt x="10005" y="702"/>
                    <a:pt x="9987" y="630"/>
                  </a:cubicBezTo>
                  <a:cubicBezTo>
                    <a:pt x="9991" y="589"/>
                    <a:pt x="9996" y="548"/>
                    <a:pt x="10000" y="507"/>
                  </a:cubicBezTo>
                  <a:cubicBezTo>
                    <a:pt x="10014" y="457"/>
                    <a:pt x="10032" y="416"/>
                    <a:pt x="10055" y="384"/>
                  </a:cubicBezTo>
                  <a:lnTo>
                    <a:pt x="11510" y="334"/>
                  </a:lnTo>
                  <a:lnTo>
                    <a:pt x="11519" y="370"/>
                  </a:lnTo>
                  <a:cubicBezTo>
                    <a:pt x="11547" y="525"/>
                    <a:pt x="11587" y="734"/>
                    <a:pt x="11524" y="852"/>
                  </a:cubicBezTo>
                  <a:cubicBezTo>
                    <a:pt x="11510" y="880"/>
                    <a:pt x="11433" y="921"/>
                    <a:pt x="11374" y="948"/>
                  </a:cubicBezTo>
                  <a:cubicBezTo>
                    <a:pt x="11246" y="1016"/>
                    <a:pt x="11101" y="1089"/>
                    <a:pt x="11092" y="1234"/>
                  </a:cubicBezTo>
                  <a:cubicBezTo>
                    <a:pt x="11078" y="1362"/>
                    <a:pt x="11169" y="1494"/>
                    <a:pt x="11378" y="1653"/>
                  </a:cubicBezTo>
                  <a:lnTo>
                    <a:pt x="11392" y="1662"/>
                  </a:lnTo>
                  <a:cubicBezTo>
                    <a:pt x="11502" y="1717"/>
                    <a:pt x="11615" y="1743"/>
                    <a:pt x="11730" y="1743"/>
                  </a:cubicBezTo>
                  <a:cubicBezTo>
                    <a:pt x="11785" y="1743"/>
                    <a:pt x="11841" y="1737"/>
                    <a:pt x="11897" y="1726"/>
                  </a:cubicBezTo>
                  <a:lnTo>
                    <a:pt x="11915" y="1716"/>
                  </a:lnTo>
                  <a:cubicBezTo>
                    <a:pt x="12147" y="1607"/>
                    <a:pt x="12265" y="1484"/>
                    <a:pt x="12270" y="1348"/>
                  </a:cubicBezTo>
                  <a:cubicBezTo>
                    <a:pt x="12274" y="1212"/>
                    <a:pt x="12183" y="1089"/>
                    <a:pt x="11983" y="966"/>
                  </a:cubicBezTo>
                  <a:lnTo>
                    <a:pt x="11965" y="957"/>
                  </a:lnTo>
                  <a:lnTo>
                    <a:pt x="11951" y="957"/>
                  </a:lnTo>
                  <a:lnTo>
                    <a:pt x="12033" y="439"/>
                  </a:lnTo>
                  <a:cubicBezTo>
                    <a:pt x="12570" y="361"/>
                    <a:pt x="13111" y="325"/>
                    <a:pt x="13638" y="320"/>
                  </a:cubicBezTo>
                  <a:lnTo>
                    <a:pt x="13638" y="320"/>
                  </a:lnTo>
                  <a:cubicBezTo>
                    <a:pt x="13748" y="520"/>
                    <a:pt x="13657" y="698"/>
                    <a:pt x="13529" y="907"/>
                  </a:cubicBezTo>
                  <a:cubicBezTo>
                    <a:pt x="13425" y="1075"/>
                    <a:pt x="13370" y="1407"/>
                    <a:pt x="13529" y="1594"/>
                  </a:cubicBezTo>
                  <a:cubicBezTo>
                    <a:pt x="13592" y="1667"/>
                    <a:pt x="13689" y="1690"/>
                    <a:pt x="13785" y="1690"/>
                  </a:cubicBezTo>
                  <a:cubicBezTo>
                    <a:pt x="13930" y="1690"/>
                    <a:pt x="14071" y="1637"/>
                    <a:pt x="14080" y="1635"/>
                  </a:cubicBezTo>
                  <a:cubicBezTo>
                    <a:pt x="14330" y="1539"/>
                    <a:pt x="14443" y="1271"/>
                    <a:pt x="14352" y="998"/>
                  </a:cubicBezTo>
                  <a:cubicBezTo>
                    <a:pt x="14330" y="930"/>
                    <a:pt x="14280" y="880"/>
                    <a:pt x="14239" y="834"/>
                  </a:cubicBezTo>
                  <a:cubicBezTo>
                    <a:pt x="14211" y="802"/>
                    <a:pt x="14184" y="775"/>
                    <a:pt x="14170" y="752"/>
                  </a:cubicBezTo>
                  <a:cubicBezTo>
                    <a:pt x="14152" y="716"/>
                    <a:pt x="13989" y="420"/>
                    <a:pt x="14152" y="316"/>
                  </a:cubicBezTo>
                  <a:cubicBezTo>
                    <a:pt x="14167" y="307"/>
                    <a:pt x="14191" y="303"/>
                    <a:pt x="14219" y="303"/>
                  </a:cubicBezTo>
                  <a:cubicBezTo>
                    <a:pt x="14261" y="303"/>
                    <a:pt x="14310" y="310"/>
                    <a:pt x="14348" y="316"/>
                  </a:cubicBezTo>
                  <a:cubicBezTo>
                    <a:pt x="14375" y="320"/>
                    <a:pt x="14407" y="325"/>
                    <a:pt x="14430" y="325"/>
                  </a:cubicBezTo>
                  <a:lnTo>
                    <a:pt x="14912" y="357"/>
                  </a:lnTo>
                  <a:lnTo>
                    <a:pt x="15389" y="329"/>
                  </a:lnTo>
                  <a:cubicBezTo>
                    <a:pt x="15439" y="661"/>
                    <a:pt x="15639" y="2007"/>
                    <a:pt x="15698" y="3376"/>
                  </a:cubicBezTo>
                  <a:cubicBezTo>
                    <a:pt x="15776" y="5118"/>
                    <a:pt x="15753" y="6955"/>
                    <a:pt x="15726" y="8724"/>
                  </a:cubicBezTo>
                  <a:cubicBezTo>
                    <a:pt x="15698" y="10684"/>
                    <a:pt x="15671" y="12708"/>
                    <a:pt x="15780" y="14632"/>
                  </a:cubicBezTo>
                  <a:cubicBezTo>
                    <a:pt x="15189" y="14686"/>
                    <a:pt x="14548" y="14695"/>
                    <a:pt x="13929" y="14704"/>
                  </a:cubicBezTo>
                  <a:cubicBezTo>
                    <a:pt x="13379" y="14713"/>
                    <a:pt x="12811" y="14723"/>
                    <a:pt x="12279" y="14763"/>
                  </a:cubicBezTo>
                  <a:cubicBezTo>
                    <a:pt x="8286" y="15073"/>
                    <a:pt x="4216" y="15246"/>
                    <a:pt x="182" y="15273"/>
                  </a:cubicBezTo>
                  <a:cubicBezTo>
                    <a:pt x="177" y="15273"/>
                    <a:pt x="173" y="15268"/>
                    <a:pt x="173" y="15268"/>
                  </a:cubicBezTo>
                  <a:cubicBezTo>
                    <a:pt x="268" y="14159"/>
                    <a:pt x="350" y="13049"/>
                    <a:pt x="414" y="11971"/>
                  </a:cubicBezTo>
                  <a:cubicBezTo>
                    <a:pt x="660" y="8119"/>
                    <a:pt x="750" y="4195"/>
                    <a:pt x="687" y="302"/>
                  </a:cubicBezTo>
                  <a:lnTo>
                    <a:pt x="687" y="298"/>
                  </a:lnTo>
                  <a:lnTo>
                    <a:pt x="700" y="298"/>
                  </a:lnTo>
                  <a:lnTo>
                    <a:pt x="719" y="307"/>
                  </a:lnTo>
                  <a:lnTo>
                    <a:pt x="741" y="302"/>
                  </a:lnTo>
                  <a:cubicBezTo>
                    <a:pt x="810" y="311"/>
                    <a:pt x="887" y="316"/>
                    <a:pt x="964" y="320"/>
                  </a:cubicBezTo>
                  <a:cubicBezTo>
                    <a:pt x="1278" y="348"/>
                    <a:pt x="1710" y="389"/>
                    <a:pt x="1828" y="593"/>
                  </a:cubicBezTo>
                  <a:cubicBezTo>
                    <a:pt x="1878" y="689"/>
                    <a:pt x="1865" y="821"/>
                    <a:pt x="1787" y="993"/>
                  </a:cubicBezTo>
                  <a:cubicBezTo>
                    <a:pt x="1774" y="1021"/>
                    <a:pt x="1755" y="1052"/>
                    <a:pt x="1733" y="1084"/>
                  </a:cubicBezTo>
                  <a:cubicBezTo>
                    <a:pt x="1701" y="1139"/>
                    <a:pt x="1665" y="1193"/>
                    <a:pt x="1646" y="1257"/>
                  </a:cubicBezTo>
                  <a:cubicBezTo>
                    <a:pt x="1583" y="1471"/>
                    <a:pt x="1596" y="1644"/>
                    <a:pt x="1687" y="1762"/>
                  </a:cubicBezTo>
                  <a:cubicBezTo>
                    <a:pt x="1769" y="1876"/>
                    <a:pt x="1910" y="1935"/>
                    <a:pt x="2092" y="1935"/>
                  </a:cubicBezTo>
                  <a:lnTo>
                    <a:pt x="2256" y="1912"/>
                  </a:lnTo>
                  <a:cubicBezTo>
                    <a:pt x="2338" y="1898"/>
                    <a:pt x="2406" y="1876"/>
                    <a:pt x="2460" y="1835"/>
                  </a:cubicBezTo>
                  <a:cubicBezTo>
                    <a:pt x="2633" y="1771"/>
                    <a:pt x="2729" y="1612"/>
                    <a:pt x="2715" y="1421"/>
                  </a:cubicBezTo>
                  <a:cubicBezTo>
                    <a:pt x="2701" y="1257"/>
                    <a:pt x="2583" y="1057"/>
                    <a:pt x="2419" y="930"/>
                  </a:cubicBezTo>
                  <a:cubicBezTo>
                    <a:pt x="2333" y="730"/>
                    <a:pt x="2288" y="543"/>
                    <a:pt x="2365" y="284"/>
                  </a:cubicBezTo>
                  <a:lnTo>
                    <a:pt x="2369" y="284"/>
                  </a:lnTo>
                  <a:cubicBezTo>
                    <a:pt x="2620" y="254"/>
                    <a:pt x="2866" y="239"/>
                    <a:pt x="3113" y="239"/>
                  </a:cubicBezTo>
                  <a:cubicBezTo>
                    <a:pt x="3319" y="239"/>
                    <a:pt x="3525" y="250"/>
                    <a:pt x="3734" y="270"/>
                  </a:cubicBezTo>
                  <a:lnTo>
                    <a:pt x="3816" y="861"/>
                  </a:lnTo>
                  <a:cubicBezTo>
                    <a:pt x="3634" y="902"/>
                    <a:pt x="3506" y="1021"/>
                    <a:pt x="3461" y="1180"/>
                  </a:cubicBezTo>
                  <a:cubicBezTo>
                    <a:pt x="3438" y="1262"/>
                    <a:pt x="3443" y="1353"/>
                    <a:pt x="3470" y="1444"/>
                  </a:cubicBezTo>
                  <a:cubicBezTo>
                    <a:pt x="3474" y="1503"/>
                    <a:pt x="3502" y="1557"/>
                    <a:pt x="3552" y="1598"/>
                  </a:cubicBezTo>
                  <a:cubicBezTo>
                    <a:pt x="3588" y="1644"/>
                    <a:pt x="3625" y="1675"/>
                    <a:pt x="3670" y="1703"/>
                  </a:cubicBezTo>
                  <a:cubicBezTo>
                    <a:pt x="3731" y="1737"/>
                    <a:pt x="3796" y="1755"/>
                    <a:pt x="3861" y="1755"/>
                  </a:cubicBezTo>
                  <a:cubicBezTo>
                    <a:pt x="3941" y="1755"/>
                    <a:pt x="4022" y="1728"/>
                    <a:pt x="4098" y="1675"/>
                  </a:cubicBezTo>
                  <a:cubicBezTo>
                    <a:pt x="4248" y="1566"/>
                    <a:pt x="4339" y="1380"/>
                    <a:pt x="4320" y="1203"/>
                  </a:cubicBezTo>
                  <a:cubicBezTo>
                    <a:pt x="4339" y="1062"/>
                    <a:pt x="4307" y="934"/>
                    <a:pt x="4279" y="811"/>
                  </a:cubicBezTo>
                  <a:cubicBezTo>
                    <a:pt x="4275" y="789"/>
                    <a:pt x="4266" y="766"/>
                    <a:pt x="4261" y="743"/>
                  </a:cubicBezTo>
                  <a:cubicBezTo>
                    <a:pt x="4220" y="548"/>
                    <a:pt x="4202" y="402"/>
                    <a:pt x="4248" y="229"/>
                  </a:cubicBezTo>
                  <a:lnTo>
                    <a:pt x="5548" y="175"/>
                  </a:lnTo>
                  <a:close/>
                  <a:moveTo>
                    <a:pt x="5601" y="1"/>
                  </a:moveTo>
                  <a:cubicBezTo>
                    <a:pt x="5596" y="1"/>
                    <a:pt x="5590" y="1"/>
                    <a:pt x="5585" y="2"/>
                  </a:cubicBezTo>
                  <a:lnTo>
                    <a:pt x="4243" y="57"/>
                  </a:lnTo>
                  <a:cubicBezTo>
                    <a:pt x="4170" y="61"/>
                    <a:pt x="4111" y="107"/>
                    <a:pt x="4093" y="179"/>
                  </a:cubicBezTo>
                  <a:cubicBezTo>
                    <a:pt x="4034" y="389"/>
                    <a:pt x="4052" y="561"/>
                    <a:pt x="4102" y="780"/>
                  </a:cubicBezTo>
                  <a:cubicBezTo>
                    <a:pt x="4107" y="802"/>
                    <a:pt x="4111" y="830"/>
                    <a:pt x="4120" y="852"/>
                  </a:cubicBezTo>
                  <a:cubicBezTo>
                    <a:pt x="4148" y="971"/>
                    <a:pt x="4170" y="1080"/>
                    <a:pt x="4157" y="1189"/>
                  </a:cubicBezTo>
                  <a:lnTo>
                    <a:pt x="4157" y="1198"/>
                  </a:lnTo>
                  <a:lnTo>
                    <a:pt x="4157" y="1212"/>
                  </a:lnTo>
                  <a:cubicBezTo>
                    <a:pt x="4170" y="1325"/>
                    <a:pt x="4107" y="1457"/>
                    <a:pt x="4007" y="1530"/>
                  </a:cubicBezTo>
                  <a:cubicBezTo>
                    <a:pt x="3974" y="1554"/>
                    <a:pt x="3922" y="1581"/>
                    <a:pt x="3860" y="1581"/>
                  </a:cubicBezTo>
                  <a:cubicBezTo>
                    <a:pt x="3826" y="1581"/>
                    <a:pt x="3790" y="1573"/>
                    <a:pt x="3752" y="1553"/>
                  </a:cubicBezTo>
                  <a:cubicBezTo>
                    <a:pt x="3725" y="1535"/>
                    <a:pt x="3702" y="1512"/>
                    <a:pt x="3679" y="1484"/>
                  </a:cubicBezTo>
                  <a:lnTo>
                    <a:pt x="3670" y="1475"/>
                  </a:lnTo>
                  <a:lnTo>
                    <a:pt x="3665" y="1471"/>
                  </a:lnTo>
                  <a:cubicBezTo>
                    <a:pt x="3647" y="1457"/>
                    <a:pt x="3638" y="1439"/>
                    <a:pt x="3638" y="1421"/>
                  </a:cubicBezTo>
                  <a:lnTo>
                    <a:pt x="3638" y="1407"/>
                  </a:lnTo>
                  <a:lnTo>
                    <a:pt x="3634" y="1394"/>
                  </a:lnTo>
                  <a:cubicBezTo>
                    <a:pt x="3611" y="1339"/>
                    <a:pt x="3611" y="1275"/>
                    <a:pt x="3625" y="1225"/>
                  </a:cubicBezTo>
                  <a:cubicBezTo>
                    <a:pt x="3665" y="1080"/>
                    <a:pt x="3806" y="1034"/>
                    <a:pt x="3888" y="1021"/>
                  </a:cubicBezTo>
                  <a:lnTo>
                    <a:pt x="3947" y="998"/>
                  </a:lnTo>
                  <a:lnTo>
                    <a:pt x="3966" y="971"/>
                  </a:lnTo>
                  <a:cubicBezTo>
                    <a:pt x="3984" y="939"/>
                    <a:pt x="3993" y="893"/>
                    <a:pt x="3988" y="852"/>
                  </a:cubicBezTo>
                  <a:lnTo>
                    <a:pt x="3897" y="229"/>
                  </a:lnTo>
                  <a:cubicBezTo>
                    <a:pt x="3884" y="148"/>
                    <a:pt x="3811" y="102"/>
                    <a:pt x="3747" y="97"/>
                  </a:cubicBezTo>
                  <a:cubicBezTo>
                    <a:pt x="3534" y="77"/>
                    <a:pt x="3324" y="66"/>
                    <a:pt x="3114" y="66"/>
                  </a:cubicBezTo>
                  <a:cubicBezTo>
                    <a:pt x="2862" y="66"/>
                    <a:pt x="2609" y="81"/>
                    <a:pt x="2351" y="111"/>
                  </a:cubicBezTo>
                  <a:cubicBezTo>
                    <a:pt x="2283" y="116"/>
                    <a:pt x="2228" y="161"/>
                    <a:pt x="2210" y="229"/>
                  </a:cubicBezTo>
                  <a:cubicBezTo>
                    <a:pt x="2128" y="502"/>
                    <a:pt x="2147" y="734"/>
                    <a:pt x="2278" y="1021"/>
                  </a:cubicBezTo>
                  <a:lnTo>
                    <a:pt x="2288" y="1043"/>
                  </a:lnTo>
                  <a:lnTo>
                    <a:pt x="2306" y="1052"/>
                  </a:lnTo>
                  <a:cubicBezTo>
                    <a:pt x="2433" y="1148"/>
                    <a:pt x="2538" y="1312"/>
                    <a:pt x="2547" y="1434"/>
                  </a:cubicBezTo>
                  <a:cubicBezTo>
                    <a:pt x="2560" y="1594"/>
                    <a:pt x="2456" y="1653"/>
                    <a:pt x="2397" y="1675"/>
                  </a:cubicBezTo>
                  <a:lnTo>
                    <a:pt x="2383" y="1680"/>
                  </a:lnTo>
                  <a:lnTo>
                    <a:pt x="2369" y="1689"/>
                  </a:lnTo>
                  <a:cubicBezTo>
                    <a:pt x="2338" y="1712"/>
                    <a:pt x="2292" y="1730"/>
                    <a:pt x="2233" y="1744"/>
                  </a:cubicBezTo>
                  <a:lnTo>
                    <a:pt x="2087" y="1762"/>
                  </a:lnTo>
                  <a:cubicBezTo>
                    <a:pt x="2001" y="1762"/>
                    <a:pt x="1883" y="1744"/>
                    <a:pt x="1819" y="1657"/>
                  </a:cubicBezTo>
                  <a:cubicBezTo>
                    <a:pt x="1765" y="1585"/>
                    <a:pt x="1760" y="1462"/>
                    <a:pt x="1806" y="1307"/>
                  </a:cubicBezTo>
                  <a:cubicBezTo>
                    <a:pt x="1819" y="1266"/>
                    <a:pt x="1846" y="1225"/>
                    <a:pt x="1874" y="1180"/>
                  </a:cubicBezTo>
                  <a:cubicBezTo>
                    <a:pt x="1896" y="1143"/>
                    <a:pt x="1919" y="1107"/>
                    <a:pt x="1937" y="1066"/>
                  </a:cubicBezTo>
                  <a:cubicBezTo>
                    <a:pt x="2042" y="839"/>
                    <a:pt x="2056" y="652"/>
                    <a:pt x="1974" y="507"/>
                  </a:cubicBezTo>
                  <a:cubicBezTo>
                    <a:pt x="1815" y="220"/>
                    <a:pt x="1351" y="184"/>
                    <a:pt x="978" y="152"/>
                  </a:cubicBezTo>
                  <a:cubicBezTo>
                    <a:pt x="901" y="143"/>
                    <a:pt x="828" y="138"/>
                    <a:pt x="764" y="129"/>
                  </a:cubicBezTo>
                  <a:lnTo>
                    <a:pt x="732" y="129"/>
                  </a:lnTo>
                  <a:cubicBezTo>
                    <a:pt x="720" y="127"/>
                    <a:pt x="708" y="126"/>
                    <a:pt x="695" y="126"/>
                  </a:cubicBezTo>
                  <a:cubicBezTo>
                    <a:pt x="657" y="126"/>
                    <a:pt x="618" y="137"/>
                    <a:pt x="587" y="161"/>
                  </a:cubicBezTo>
                  <a:cubicBezTo>
                    <a:pt x="546" y="193"/>
                    <a:pt x="519" y="248"/>
                    <a:pt x="519" y="307"/>
                  </a:cubicBezTo>
                  <a:cubicBezTo>
                    <a:pt x="582" y="4195"/>
                    <a:pt x="491" y="8115"/>
                    <a:pt x="250" y="11962"/>
                  </a:cubicBezTo>
                  <a:cubicBezTo>
                    <a:pt x="182" y="13040"/>
                    <a:pt x="100" y="14145"/>
                    <a:pt x="5" y="15255"/>
                  </a:cubicBezTo>
                  <a:cubicBezTo>
                    <a:pt x="0" y="15300"/>
                    <a:pt x="18" y="15346"/>
                    <a:pt x="50" y="15386"/>
                  </a:cubicBezTo>
                  <a:cubicBezTo>
                    <a:pt x="87" y="15423"/>
                    <a:pt x="132" y="15446"/>
                    <a:pt x="182" y="15446"/>
                  </a:cubicBezTo>
                  <a:cubicBezTo>
                    <a:pt x="182" y="15446"/>
                    <a:pt x="182" y="15446"/>
                    <a:pt x="187" y="15441"/>
                  </a:cubicBezTo>
                  <a:cubicBezTo>
                    <a:pt x="4220" y="15414"/>
                    <a:pt x="8295" y="15241"/>
                    <a:pt x="12292" y="14932"/>
                  </a:cubicBezTo>
                  <a:cubicBezTo>
                    <a:pt x="12820" y="14891"/>
                    <a:pt x="13384" y="14882"/>
                    <a:pt x="13934" y="14873"/>
                  </a:cubicBezTo>
                  <a:cubicBezTo>
                    <a:pt x="14562" y="14868"/>
                    <a:pt x="15212" y="14854"/>
                    <a:pt x="15817" y="14800"/>
                  </a:cubicBezTo>
                  <a:cubicBezTo>
                    <a:pt x="15834" y="14813"/>
                    <a:pt x="15852" y="14816"/>
                    <a:pt x="15867" y="14816"/>
                  </a:cubicBezTo>
                  <a:cubicBezTo>
                    <a:pt x="15884" y="14816"/>
                    <a:pt x="15898" y="14811"/>
                    <a:pt x="15903" y="14809"/>
                  </a:cubicBezTo>
                  <a:cubicBezTo>
                    <a:pt x="15958" y="14786"/>
                    <a:pt x="15953" y="14732"/>
                    <a:pt x="15953" y="14700"/>
                  </a:cubicBezTo>
                  <a:cubicBezTo>
                    <a:pt x="15839" y="12758"/>
                    <a:pt x="15867" y="10707"/>
                    <a:pt x="15894" y="8724"/>
                  </a:cubicBezTo>
                  <a:cubicBezTo>
                    <a:pt x="15921" y="6951"/>
                    <a:pt x="15944" y="5113"/>
                    <a:pt x="15867" y="3367"/>
                  </a:cubicBezTo>
                  <a:cubicBezTo>
                    <a:pt x="15799" y="1785"/>
                    <a:pt x="15548" y="238"/>
                    <a:pt x="15544" y="225"/>
                  </a:cubicBezTo>
                  <a:lnTo>
                    <a:pt x="15530" y="148"/>
                  </a:lnTo>
                  <a:lnTo>
                    <a:pt x="14912" y="179"/>
                  </a:lnTo>
                  <a:lnTo>
                    <a:pt x="14439" y="148"/>
                  </a:lnTo>
                  <a:cubicBezTo>
                    <a:pt x="14421" y="148"/>
                    <a:pt x="14398" y="143"/>
                    <a:pt x="14371" y="143"/>
                  </a:cubicBezTo>
                  <a:cubicBezTo>
                    <a:pt x="14325" y="135"/>
                    <a:pt x="14276" y="127"/>
                    <a:pt x="14227" y="127"/>
                  </a:cubicBezTo>
                  <a:cubicBezTo>
                    <a:pt x="14169" y="127"/>
                    <a:pt x="14111" y="138"/>
                    <a:pt x="14061" y="170"/>
                  </a:cubicBezTo>
                  <a:cubicBezTo>
                    <a:pt x="13839" y="316"/>
                    <a:pt x="13902" y="616"/>
                    <a:pt x="14025" y="834"/>
                  </a:cubicBezTo>
                  <a:cubicBezTo>
                    <a:pt x="14052" y="875"/>
                    <a:pt x="14084" y="916"/>
                    <a:pt x="14120" y="948"/>
                  </a:cubicBezTo>
                  <a:cubicBezTo>
                    <a:pt x="14152" y="984"/>
                    <a:pt x="14184" y="1021"/>
                    <a:pt x="14193" y="1048"/>
                  </a:cubicBezTo>
                  <a:cubicBezTo>
                    <a:pt x="14257" y="1234"/>
                    <a:pt x="14189" y="1407"/>
                    <a:pt x="14025" y="1466"/>
                  </a:cubicBezTo>
                  <a:cubicBezTo>
                    <a:pt x="13951" y="1494"/>
                    <a:pt x="13860" y="1512"/>
                    <a:pt x="13785" y="1512"/>
                  </a:cubicBezTo>
                  <a:cubicBezTo>
                    <a:pt x="13727" y="1512"/>
                    <a:pt x="13679" y="1501"/>
                    <a:pt x="13657" y="1475"/>
                  </a:cubicBezTo>
                  <a:cubicBezTo>
                    <a:pt x="13557" y="1362"/>
                    <a:pt x="13597" y="1116"/>
                    <a:pt x="13670" y="993"/>
                  </a:cubicBezTo>
                  <a:cubicBezTo>
                    <a:pt x="13784" y="811"/>
                    <a:pt x="13952" y="534"/>
                    <a:pt x="13784" y="225"/>
                  </a:cubicBezTo>
                  <a:cubicBezTo>
                    <a:pt x="13752" y="175"/>
                    <a:pt x="13702" y="143"/>
                    <a:pt x="13643" y="143"/>
                  </a:cubicBezTo>
                  <a:cubicBezTo>
                    <a:pt x="13102" y="148"/>
                    <a:pt x="12547" y="188"/>
                    <a:pt x="11997" y="266"/>
                  </a:cubicBezTo>
                  <a:cubicBezTo>
                    <a:pt x="11938" y="275"/>
                    <a:pt x="11883" y="334"/>
                    <a:pt x="11874" y="393"/>
                  </a:cubicBezTo>
                  <a:lnTo>
                    <a:pt x="11788" y="925"/>
                  </a:lnTo>
                  <a:cubicBezTo>
                    <a:pt x="11778" y="975"/>
                    <a:pt x="11792" y="1030"/>
                    <a:pt x="11824" y="1066"/>
                  </a:cubicBezTo>
                  <a:cubicBezTo>
                    <a:pt x="11847" y="1098"/>
                    <a:pt x="11878" y="1116"/>
                    <a:pt x="11915" y="1121"/>
                  </a:cubicBezTo>
                  <a:cubicBezTo>
                    <a:pt x="12042" y="1203"/>
                    <a:pt x="12106" y="1275"/>
                    <a:pt x="12106" y="1334"/>
                  </a:cubicBezTo>
                  <a:cubicBezTo>
                    <a:pt x="12101" y="1398"/>
                    <a:pt x="12010" y="1480"/>
                    <a:pt x="11851" y="1553"/>
                  </a:cubicBezTo>
                  <a:cubicBezTo>
                    <a:pt x="11810" y="1562"/>
                    <a:pt x="11768" y="1566"/>
                    <a:pt x="11726" y="1566"/>
                  </a:cubicBezTo>
                  <a:cubicBezTo>
                    <a:pt x="11641" y="1566"/>
                    <a:pt x="11556" y="1547"/>
                    <a:pt x="11474" y="1507"/>
                  </a:cubicBezTo>
                  <a:cubicBezTo>
                    <a:pt x="11265" y="1344"/>
                    <a:pt x="11255" y="1266"/>
                    <a:pt x="11260" y="1248"/>
                  </a:cubicBezTo>
                  <a:cubicBezTo>
                    <a:pt x="11265" y="1193"/>
                    <a:pt x="11365" y="1143"/>
                    <a:pt x="11451" y="1098"/>
                  </a:cubicBezTo>
                  <a:cubicBezTo>
                    <a:pt x="11542" y="1052"/>
                    <a:pt x="11633" y="1007"/>
                    <a:pt x="11674" y="930"/>
                  </a:cubicBezTo>
                  <a:cubicBezTo>
                    <a:pt x="11765" y="757"/>
                    <a:pt x="11719" y="511"/>
                    <a:pt x="11683" y="334"/>
                  </a:cubicBezTo>
                  <a:lnTo>
                    <a:pt x="11674" y="284"/>
                  </a:lnTo>
                  <a:cubicBezTo>
                    <a:pt x="11661" y="214"/>
                    <a:pt x="11597" y="156"/>
                    <a:pt x="11523" y="156"/>
                  </a:cubicBezTo>
                  <a:cubicBezTo>
                    <a:pt x="11520" y="156"/>
                    <a:pt x="11517" y="156"/>
                    <a:pt x="11515" y="157"/>
                  </a:cubicBezTo>
                  <a:lnTo>
                    <a:pt x="9978" y="211"/>
                  </a:lnTo>
                  <a:lnTo>
                    <a:pt x="9950" y="238"/>
                  </a:lnTo>
                  <a:cubicBezTo>
                    <a:pt x="9905" y="298"/>
                    <a:pt x="9868" y="366"/>
                    <a:pt x="9841" y="461"/>
                  </a:cubicBezTo>
                  <a:lnTo>
                    <a:pt x="9837" y="470"/>
                  </a:lnTo>
                  <a:cubicBezTo>
                    <a:pt x="9832" y="516"/>
                    <a:pt x="9828" y="561"/>
                    <a:pt x="9818" y="602"/>
                  </a:cubicBezTo>
                  <a:lnTo>
                    <a:pt x="9818" y="639"/>
                  </a:lnTo>
                  <a:lnTo>
                    <a:pt x="9823" y="652"/>
                  </a:lnTo>
                  <a:cubicBezTo>
                    <a:pt x="9846" y="748"/>
                    <a:pt x="9891" y="843"/>
                    <a:pt x="9937" y="934"/>
                  </a:cubicBezTo>
                  <a:cubicBezTo>
                    <a:pt x="9996" y="1057"/>
                    <a:pt x="10059" y="1180"/>
                    <a:pt x="10055" y="1275"/>
                  </a:cubicBezTo>
                  <a:cubicBezTo>
                    <a:pt x="10050" y="1348"/>
                    <a:pt x="10032" y="1398"/>
                    <a:pt x="9996" y="1430"/>
                  </a:cubicBezTo>
                  <a:cubicBezTo>
                    <a:pt x="9955" y="1466"/>
                    <a:pt x="9905" y="1466"/>
                    <a:pt x="9868" y="1466"/>
                  </a:cubicBezTo>
                  <a:lnTo>
                    <a:pt x="9837" y="1466"/>
                  </a:lnTo>
                  <a:cubicBezTo>
                    <a:pt x="9816" y="1473"/>
                    <a:pt x="9791" y="1476"/>
                    <a:pt x="9764" y="1476"/>
                  </a:cubicBezTo>
                  <a:cubicBezTo>
                    <a:pt x="9731" y="1476"/>
                    <a:pt x="9694" y="1472"/>
                    <a:pt x="9650" y="1462"/>
                  </a:cubicBezTo>
                  <a:cubicBezTo>
                    <a:pt x="9464" y="1425"/>
                    <a:pt x="9405" y="1316"/>
                    <a:pt x="9441" y="1107"/>
                  </a:cubicBezTo>
                  <a:cubicBezTo>
                    <a:pt x="9455" y="1043"/>
                    <a:pt x="9482" y="984"/>
                    <a:pt x="9514" y="916"/>
                  </a:cubicBezTo>
                  <a:cubicBezTo>
                    <a:pt x="9536" y="871"/>
                    <a:pt x="9559" y="825"/>
                    <a:pt x="9577" y="775"/>
                  </a:cubicBezTo>
                  <a:cubicBezTo>
                    <a:pt x="9637" y="598"/>
                    <a:pt x="9659" y="443"/>
                    <a:pt x="9568" y="252"/>
                  </a:cubicBezTo>
                  <a:cubicBezTo>
                    <a:pt x="9546" y="202"/>
                    <a:pt x="9482" y="166"/>
                    <a:pt x="9427" y="166"/>
                  </a:cubicBezTo>
                  <a:lnTo>
                    <a:pt x="8140" y="207"/>
                  </a:lnTo>
                  <a:cubicBezTo>
                    <a:pt x="8095" y="211"/>
                    <a:pt x="8054" y="229"/>
                    <a:pt x="8022" y="266"/>
                  </a:cubicBezTo>
                  <a:cubicBezTo>
                    <a:pt x="7995" y="298"/>
                    <a:pt x="7981" y="339"/>
                    <a:pt x="7986" y="379"/>
                  </a:cubicBezTo>
                  <a:cubicBezTo>
                    <a:pt x="7990" y="470"/>
                    <a:pt x="7977" y="552"/>
                    <a:pt x="7968" y="630"/>
                  </a:cubicBezTo>
                  <a:cubicBezTo>
                    <a:pt x="7940" y="798"/>
                    <a:pt x="7913" y="975"/>
                    <a:pt x="8122" y="1157"/>
                  </a:cubicBezTo>
                  <a:cubicBezTo>
                    <a:pt x="8149" y="1180"/>
                    <a:pt x="8181" y="1203"/>
                    <a:pt x="8218" y="1221"/>
                  </a:cubicBezTo>
                  <a:cubicBezTo>
                    <a:pt x="8286" y="1266"/>
                    <a:pt x="8368" y="1321"/>
                    <a:pt x="8377" y="1380"/>
                  </a:cubicBezTo>
                  <a:cubicBezTo>
                    <a:pt x="8386" y="1448"/>
                    <a:pt x="8372" y="1503"/>
                    <a:pt x="8331" y="1548"/>
                  </a:cubicBezTo>
                  <a:cubicBezTo>
                    <a:pt x="8252" y="1636"/>
                    <a:pt x="8087" y="1686"/>
                    <a:pt x="7955" y="1686"/>
                  </a:cubicBezTo>
                  <a:cubicBezTo>
                    <a:pt x="7944" y="1686"/>
                    <a:pt x="7933" y="1685"/>
                    <a:pt x="7922" y="1685"/>
                  </a:cubicBezTo>
                  <a:cubicBezTo>
                    <a:pt x="7808" y="1680"/>
                    <a:pt x="7590" y="1630"/>
                    <a:pt x="7513" y="1566"/>
                  </a:cubicBezTo>
                  <a:cubicBezTo>
                    <a:pt x="7340" y="1425"/>
                    <a:pt x="7408" y="1284"/>
                    <a:pt x="7545" y="1071"/>
                  </a:cubicBezTo>
                  <a:cubicBezTo>
                    <a:pt x="7563" y="1034"/>
                    <a:pt x="7581" y="1007"/>
                    <a:pt x="7599" y="975"/>
                  </a:cubicBezTo>
                  <a:cubicBezTo>
                    <a:pt x="7763" y="684"/>
                    <a:pt x="7849" y="316"/>
                    <a:pt x="7613" y="161"/>
                  </a:cubicBezTo>
                  <a:cubicBezTo>
                    <a:pt x="7551" y="124"/>
                    <a:pt x="7471" y="113"/>
                    <a:pt x="7386" y="113"/>
                  </a:cubicBezTo>
                  <a:cubicBezTo>
                    <a:pt x="7314" y="113"/>
                    <a:pt x="7238" y="121"/>
                    <a:pt x="7167" y="129"/>
                  </a:cubicBezTo>
                  <a:cubicBezTo>
                    <a:pt x="7113" y="138"/>
                    <a:pt x="7063" y="143"/>
                    <a:pt x="7031" y="143"/>
                  </a:cubicBezTo>
                  <a:cubicBezTo>
                    <a:pt x="6744" y="143"/>
                    <a:pt x="6449" y="138"/>
                    <a:pt x="6121" y="125"/>
                  </a:cubicBezTo>
                  <a:cubicBezTo>
                    <a:pt x="6035" y="125"/>
                    <a:pt x="5962" y="193"/>
                    <a:pt x="5957" y="284"/>
                  </a:cubicBezTo>
                  <a:lnTo>
                    <a:pt x="5921" y="948"/>
                  </a:lnTo>
                  <a:lnTo>
                    <a:pt x="5971" y="975"/>
                  </a:lnTo>
                  <a:cubicBezTo>
                    <a:pt x="6112" y="1039"/>
                    <a:pt x="6217" y="1143"/>
                    <a:pt x="6239" y="1239"/>
                  </a:cubicBezTo>
                  <a:cubicBezTo>
                    <a:pt x="6253" y="1303"/>
                    <a:pt x="6239" y="1362"/>
                    <a:pt x="6189" y="1430"/>
                  </a:cubicBezTo>
                  <a:cubicBezTo>
                    <a:pt x="6124" y="1520"/>
                    <a:pt x="6000" y="1573"/>
                    <a:pt x="5853" y="1573"/>
                  </a:cubicBezTo>
                  <a:cubicBezTo>
                    <a:pt x="5837" y="1573"/>
                    <a:pt x="5820" y="1572"/>
                    <a:pt x="5803" y="1571"/>
                  </a:cubicBezTo>
                  <a:lnTo>
                    <a:pt x="5789" y="1571"/>
                  </a:lnTo>
                  <a:cubicBezTo>
                    <a:pt x="5780" y="1572"/>
                    <a:pt x="5772" y="1572"/>
                    <a:pt x="5763" y="1572"/>
                  </a:cubicBezTo>
                  <a:cubicBezTo>
                    <a:pt x="5666" y="1572"/>
                    <a:pt x="5569" y="1528"/>
                    <a:pt x="5494" y="1453"/>
                  </a:cubicBezTo>
                  <a:cubicBezTo>
                    <a:pt x="5439" y="1398"/>
                    <a:pt x="5407" y="1330"/>
                    <a:pt x="5403" y="1271"/>
                  </a:cubicBezTo>
                  <a:lnTo>
                    <a:pt x="5403" y="1243"/>
                  </a:lnTo>
                  <a:cubicBezTo>
                    <a:pt x="5407" y="1203"/>
                    <a:pt x="5425" y="1166"/>
                    <a:pt x="5462" y="1134"/>
                  </a:cubicBezTo>
                  <a:lnTo>
                    <a:pt x="5471" y="1125"/>
                  </a:lnTo>
                  <a:cubicBezTo>
                    <a:pt x="5494" y="1098"/>
                    <a:pt x="5521" y="1071"/>
                    <a:pt x="5553" y="1048"/>
                  </a:cubicBezTo>
                  <a:lnTo>
                    <a:pt x="5580" y="1021"/>
                  </a:lnTo>
                  <a:lnTo>
                    <a:pt x="5585" y="1012"/>
                  </a:lnTo>
                  <a:cubicBezTo>
                    <a:pt x="5585" y="1012"/>
                    <a:pt x="5589" y="1012"/>
                    <a:pt x="5594" y="1007"/>
                  </a:cubicBezTo>
                  <a:lnTo>
                    <a:pt x="5607" y="998"/>
                  </a:lnTo>
                  <a:cubicBezTo>
                    <a:pt x="5644" y="962"/>
                    <a:pt x="5685" y="916"/>
                    <a:pt x="5716" y="843"/>
                  </a:cubicBezTo>
                  <a:cubicBezTo>
                    <a:pt x="5757" y="743"/>
                    <a:pt x="5776" y="634"/>
                    <a:pt x="5766" y="493"/>
                  </a:cubicBezTo>
                  <a:lnTo>
                    <a:pt x="5762" y="457"/>
                  </a:lnTo>
                  <a:cubicBezTo>
                    <a:pt x="5753" y="407"/>
                    <a:pt x="5744" y="352"/>
                    <a:pt x="5739" y="298"/>
                  </a:cubicBezTo>
                  <a:lnTo>
                    <a:pt x="5739" y="284"/>
                  </a:lnTo>
                  <a:lnTo>
                    <a:pt x="5735" y="270"/>
                  </a:lnTo>
                  <a:cubicBezTo>
                    <a:pt x="5735" y="266"/>
                    <a:pt x="5735" y="266"/>
                    <a:pt x="5735" y="266"/>
                  </a:cubicBezTo>
                  <a:cubicBezTo>
                    <a:pt x="5721" y="207"/>
                    <a:pt x="5716" y="148"/>
                    <a:pt x="5712" y="88"/>
                  </a:cubicBezTo>
                  <a:lnTo>
                    <a:pt x="5707" y="47"/>
                  </a:lnTo>
                  <a:lnTo>
                    <a:pt x="5671" y="25"/>
                  </a:lnTo>
                  <a:cubicBezTo>
                    <a:pt x="5652" y="10"/>
                    <a:pt x="5627" y="1"/>
                    <a:pt x="5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9" name="Google Shape;479;p13"/>
          <p:cNvGrpSpPr/>
          <p:nvPr/>
        </p:nvGrpSpPr>
        <p:grpSpPr>
          <a:xfrm>
            <a:off x="886726" y="2046872"/>
            <a:ext cx="2292040" cy="2156232"/>
            <a:chOff x="523300" y="1270463"/>
            <a:chExt cx="2092997" cy="1968982"/>
          </a:xfrm>
        </p:grpSpPr>
        <p:sp>
          <p:nvSpPr>
            <p:cNvPr id="480" name="Google Shape;480;p13"/>
            <p:cNvSpPr/>
            <p:nvPr/>
          </p:nvSpPr>
          <p:spPr>
            <a:xfrm>
              <a:off x="533788" y="1281462"/>
              <a:ext cx="2081869" cy="1946856"/>
            </a:xfrm>
            <a:custGeom>
              <a:avLst/>
              <a:gdLst/>
              <a:ahLst/>
              <a:cxnLst/>
              <a:rect l="l" t="t" r="r" b="b"/>
              <a:pathLst>
                <a:path w="16277" h="15222" extrusionOk="0">
                  <a:moveTo>
                    <a:pt x="5649" y="1"/>
                  </a:moveTo>
                  <a:cubicBezTo>
                    <a:pt x="5190" y="19"/>
                    <a:pt x="4730" y="37"/>
                    <a:pt x="4271" y="60"/>
                  </a:cubicBezTo>
                  <a:cubicBezTo>
                    <a:pt x="4235" y="60"/>
                    <a:pt x="4207" y="83"/>
                    <a:pt x="4194" y="115"/>
                  </a:cubicBezTo>
                  <a:cubicBezTo>
                    <a:pt x="4139" y="310"/>
                    <a:pt x="4162" y="478"/>
                    <a:pt x="4207" y="674"/>
                  </a:cubicBezTo>
                  <a:cubicBezTo>
                    <a:pt x="4244" y="824"/>
                    <a:pt x="4285" y="960"/>
                    <a:pt x="4266" y="1110"/>
                  </a:cubicBezTo>
                  <a:cubicBezTo>
                    <a:pt x="4292" y="1336"/>
                    <a:pt x="4099" y="1574"/>
                    <a:pt x="3878" y="1574"/>
                  </a:cubicBezTo>
                  <a:cubicBezTo>
                    <a:pt x="3828" y="1574"/>
                    <a:pt x="3776" y="1561"/>
                    <a:pt x="3725" y="1533"/>
                  </a:cubicBezTo>
                  <a:cubicBezTo>
                    <a:pt x="3684" y="1515"/>
                    <a:pt x="3653" y="1483"/>
                    <a:pt x="3621" y="1447"/>
                  </a:cubicBezTo>
                  <a:cubicBezTo>
                    <a:pt x="3584" y="1415"/>
                    <a:pt x="3562" y="1379"/>
                    <a:pt x="3562" y="1333"/>
                  </a:cubicBezTo>
                  <a:cubicBezTo>
                    <a:pt x="3534" y="1261"/>
                    <a:pt x="3530" y="1183"/>
                    <a:pt x="3553" y="1110"/>
                  </a:cubicBezTo>
                  <a:cubicBezTo>
                    <a:pt x="3598" y="956"/>
                    <a:pt x="3739" y="874"/>
                    <a:pt x="3889" y="847"/>
                  </a:cubicBezTo>
                  <a:lnTo>
                    <a:pt x="3907" y="838"/>
                  </a:lnTo>
                  <a:cubicBezTo>
                    <a:pt x="3921" y="824"/>
                    <a:pt x="3925" y="801"/>
                    <a:pt x="3921" y="778"/>
                  </a:cubicBezTo>
                  <a:cubicBezTo>
                    <a:pt x="3889" y="569"/>
                    <a:pt x="3862" y="360"/>
                    <a:pt x="3830" y="155"/>
                  </a:cubicBezTo>
                  <a:cubicBezTo>
                    <a:pt x="3825" y="119"/>
                    <a:pt x="3784" y="101"/>
                    <a:pt x="3757" y="96"/>
                  </a:cubicBezTo>
                  <a:cubicBezTo>
                    <a:pt x="3542" y="78"/>
                    <a:pt x="3329" y="69"/>
                    <a:pt x="3117" y="69"/>
                  </a:cubicBezTo>
                  <a:cubicBezTo>
                    <a:pt x="2857" y="69"/>
                    <a:pt x="2598" y="82"/>
                    <a:pt x="2338" y="110"/>
                  </a:cubicBezTo>
                  <a:cubicBezTo>
                    <a:pt x="2302" y="115"/>
                    <a:pt x="2275" y="133"/>
                    <a:pt x="2266" y="165"/>
                  </a:cubicBezTo>
                  <a:cubicBezTo>
                    <a:pt x="2179" y="447"/>
                    <a:pt x="2220" y="660"/>
                    <a:pt x="2334" y="897"/>
                  </a:cubicBezTo>
                  <a:cubicBezTo>
                    <a:pt x="2475" y="997"/>
                    <a:pt x="2602" y="1183"/>
                    <a:pt x="2616" y="1338"/>
                  </a:cubicBezTo>
                  <a:cubicBezTo>
                    <a:pt x="2629" y="1511"/>
                    <a:pt x="2529" y="1620"/>
                    <a:pt x="2402" y="1665"/>
                  </a:cubicBezTo>
                  <a:cubicBezTo>
                    <a:pt x="2356" y="1697"/>
                    <a:pt x="2297" y="1724"/>
                    <a:pt x="2220" y="1733"/>
                  </a:cubicBezTo>
                  <a:lnTo>
                    <a:pt x="2061" y="1756"/>
                  </a:lnTo>
                  <a:cubicBezTo>
                    <a:pt x="1765" y="1756"/>
                    <a:pt x="1570" y="1588"/>
                    <a:pt x="1683" y="1192"/>
                  </a:cubicBezTo>
                  <a:cubicBezTo>
                    <a:pt x="1711" y="1106"/>
                    <a:pt x="1788" y="1024"/>
                    <a:pt x="1829" y="938"/>
                  </a:cubicBezTo>
                  <a:cubicBezTo>
                    <a:pt x="2202" y="146"/>
                    <a:pt x="1188" y="192"/>
                    <a:pt x="688" y="128"/>
                  </a:cubicBezTo>
                  <a:lnTo>
                    <a:pt x="665" y="128"/>
                  </a:lnTo>
                  <a:cubicBezTo>
                    <a:pt x="654" y="125"/>
                    <a:pt x="643" y="123"/>
                    <a:pt x="631" y="123"/>
                  </a:cubicBezTo>
                  <a:cubicBezTo>
                    <a:pt x="581" y="123"/>
                    <a:pt x="533" y="156"/>
                    <a:pt x="533" y="219"/>
                  </a:cubicBezTo>
                  <a:cubicBezTo>
                    <a:pt x="601" y="4094"/>
                    <a:pt x="510" y="7973"/>
                    <a:pt x="255" y="11838"/>
                  </a:cubicBezTo>
                  <a:cubicBezTo>
                    <a:pt x="187" y="12934"/>
                    <a:pt x="101" y="14030"/>
                    <a:pt x="5" y="15126"/>
                  </a:cubicBezTo>
                  <a:cubicBezTo>
                    <a:pt x="1" y="15176"/>
                    <a:pt x="55" y="15222"/>
                    <a:pt x="101" y="15222"/>
                  </a:cubicBezTo>
                  <a:cubicBezTo>
                    <a:pt x="4244" y="15194"/>
                    <a:pt x="8387" y="15026"/>
                    <a:pt x="12520" y="14712"/>
                  </a:cubicBezTo>
                  <a:cubicBezTo>
                    <a:pt x="13685" y="14626"/>
                    <a:pt x="14981" y="14690"/>
                    <a:pt x="16145" y="14580"/>
                  </a:cubicBezTo>
                  <a:cubicBezTo>
                    <a:pt x="16147" y="14580"/>
                    <a:pt x="16149" y="14580"/>
                    <a:pt x="16151" y="14580"/>
                  </a:cubicBezTo>
                  <a:cubicBezTo>
                    <a:pt x="16180" y="14580"/>
                    <a:pt x="16191" y="14600"/>
                    <a:pt x="16195" y="14600"/>
                  </a:cubicBezTo>
                  <a:cubicBezTo>
                    <a:pt x="16197" y="14600"/>
                    <a:pt x="16196" y="14594"/>
                    <a:pt x="16195" y="14576"/>
                  </a:cubicBezTo>
                  <a:cubicBezTo>
                    <a:pt x="15972" y="10892"/>
                    <a:pt x="16277" y="6954"/>
                    <a:pt x="16109" y="3275"/>
                  </a:cubicBezTo>
                  <a:cubicBezTo>
                    <a:pt x="16036" y="1688"/>
                    <a:pt x="15781" y="155"/>
                    <a:pt x="15781" y="155"/>
                  </a:cubicBezTo>
                  <a:lnTo>
                    <a:pt x="15740" y="155"/>
                  </a:lnTo>
                  <a:cubicBezTo>
                    <a:pt x="15567" y="165"/>
                    <a:pt x="15390" y="174"/>
                    <a:pt x="15217" y="183"/>
                  </a:cubicBezTo>
                  <a:cubicBezTo>
                    <a:pt x="15053" y="174"/>
                    <a:pt x="14890" y="160"/>
                    <a:pt x="14726" y="151"/>
                  </a:cubicBezTo>
                  <a:cubicBezTo>
                    <a:pt x="14666" y="148"/>
                    <a:pt x="14580" y="129"/>
                    <a:pt x="14503" y="129"/>
                  </a:cubicBezTo>
                  <a:cubicBezTo>
                    <a:pt x="14458" y="129"/>
                    <a:pt x="14417" y="135"/>
                    <a:pt x="14385" y="155"/>
                  </a:cubicBezTo>
                  <a:cubicBezTo>
                    <a:pt x="14194" y="278"/>
                    <a:pt x="14289" y="556"/>
                    <a:pt x="14376" y="706"/>
                  </a:cubicBezTo>
                  <a:cubicBezTo>
                    <a:pt x="14426" y="783"/>
                    <a:pt x="14530" y="851"/>
                    <a:pt x="14558" y="933"/>
                  </a:cubicBezTo>
                  <a:cubicBezTo>
                    <a:pt x="14635" y="1160"/>
                    <a:pt x="14549" y="1383"/>
                    <a:pt x="14335" y="1461"/>
                  </a:cubicBezTo>
                  <a:cubicBezTo>
                    <a:pt x="14267" y="1486"/>
                    <a:pt x="14158" y="1513"/>
                    <a:pt x="14058" y="1513"/>
                  </a:cubicBezTo>
                  <a:cubicBezTo>
                    <a:pt x="13978" y="1513"/>
                    <a:pt x="13904" y="1495"/>
                    <a:pt x="13862" y="1447"/>
                  </a:cubicBezTo>
                  <a:cubicBezTo>
                    <a:pt x="13730" y="1297"/>
                    <a:pt x="13776" y="1010"/>
                    <a:pt x="13871" y="865"/>
                  </a:cubicBezTo>
                  <a:cubicBezTo>
                    <a:pt x="14007" y="642"/>
                    <a:pt x="14121" y="433"/>
                    <a:pt x="13980" y="187"/>
                  </a:cubicBezTo>
                  <a:cubicBezTo>
                    <a:pt x="13967" y="160"/>
                    <a:pt x="13939" y="146"/>
                    <a:pt x="13912" y="146"/>
                  </a:cubicBezTo>
                  <a:cubicBezTo>
                    <a:pt x="13348" y="151"/>
                    <a:pt x="12793" y="192"/>
                    <a:pt x="12234" y="269"/>
                  </a:cubicBezTo>
                  <a:cubicBezTo>
                    <a:pt x="12211" y="274"/>
                    <a:pt x="12184" y="301"/>
                    <a:pt x="12179" y="324"/>
                  </a:cubicBezTo>
                  <a:cubicBezTo>
                    <a:pt x="12152" y="501"/>
                    <a:pt x="12120" y="678"/>
                    <a:pt x="12093" y="856"/>
                  </a:cubicBezTo>
                  <a:cubicBezTo>
                    <a:pt x="12084" y="901"/>
                    <a:pt x="12111" y="951"/>
                    <a:pt x="12166" y="951"/>
                  </a:cubicBezTo>
                  <a:cubicBezTo>
                    <a:pt x="12525" y="1165"/>
                    <a:pt x="12502" y="1365"/>
                    <a:pt x="12102" y="1552"/>
                  </a:cubicBezTo>
                  <a:cubicBezTo>
                    <a:pt x="12054" y="1562"/>
                    <a:pt x="12005" y="1567"/>
                    <a:pt x="11957" y="1567"/>
                  </a:cubicBezTo>
                  <a:cubicBezTo>
                    <a:pt x="11851" y="1567"/>
                    <a:pt x="11746" y="1542"/>
                    <a:pt x="11643" y="1492"/>
                  </a:cubicBezTo>
                  <a:cubicBezTo>
                    <a:pt x="11002" y="1015"/>
                    <a:pt x="11715" y="983"/>
                    <a:pt x="11816" y="806"/>
                  </a:cubicBezTo>
                  <a:cubicBezTo>
                    <a:pt x="11906" y="642"/>
                    <a:pt x="11843" y="392"/>
                    <a:pt x="11806" y="219"/>
                  </a:cubicBezTo>
                  <a:cubicBezTo>
                    <a:pt x="11802" y="187"/>
                    <a:pt x="11766" y="160"/>
                    <a:pt x="11734" y="160"/>
                  </a:cubicBezTo>
                  <a:cubicBezTo>
                    <a:pt x="11220" y="178"/>
                    <a:pt x="10706" y="192"/>
                    <a:pt x="10192" y="210"/>
                  </a:cubicBezTo>
                  <a:cubicBezTo>
                    <a:pt x="10142" y="269"/>
                    <a:pt x="10115" y="333"/>
                    <a:pt x="10092" y="401"/>
                  </a:cubicBezTo>
                  <a:cubicBezTo>
                    <a:pt x="10083" y="451"/>
                    <a:pt x="10078" y="497"/>
                    <a:pt x="10074" y="547"/>
                  </a:cubicBezTo>
                  <a:cubicBezTo>
                    <a:pt x="10133" y="760"/>
                    <a:pt x="10328" y="997"/>
                    <a:pt x="10315" y="1197"/>
                  </a:cubicBezTo>
                  <a:cubicBezTo>
                    <a:pt x="10302" y="1387"/>
                    <a:pt x="10187" y="1466"/>
                    <a:pt x="10055" y="1466"/>
                  </a:cubicBezTo>
                  <a:cubicBezTo>
                    <a:pt x="10048" y="1466"/>
                    <a:pt x="10040" y="1466"/>
                    <a:pt x="10033" y="1465"/>
                  </a:cubicBezTo>
                  <a:cubicBezTo>
                    <a:pt x="10007" y="1471"/>
                    <a:pt x="9977" y="1474"/>
                    <a:pt x="9944" y="1474"/>
                  </a:cubicBezTo>
                  <a:cubicBezTo>
                    <a:pt x="9901" y="1474"/>
                    <a:pt x="9852" y="1469"/>
                    <a:pt x="9801" y="1456"/>
                  </a:cubicBezTo>
                  <a:cubicBezTo>
                    <a:pt x="9564" y="1411"/>
                    <a:pt x="9469" y="1261"/>
                    <a:pt x="9519" y="1001"/>
                  </a:cubicBezTo>
                  <a:cubicBezTo>
                    <a:pt x="9542" y="883"/>
                    <a:pt x="9619" y="774"/>
                    <a:pt x="9660" y="660"/>
                  </a:cubicBezTo>
                  <a:cubicBezTo>
                    <a:pt x="9719" y="492"/>
                    <a:pt x="9733" y="369"/>
                    <a:pt x="9655" y="205"/>
                  </a:cubicBezTo>
                  <a:cubicBezTo>
                    <a:pt x="9646" y="183"/>
                    <a:pt x="9614" y="169"/>
                    <a:pt x="9587" y="169"/>
                  </a:cubicBezTo>
                  <a:cubicBezTo>
                    <a:pt x="9151" y="183"/>
                    <a:pt x="8710" y="196"/>
                    <a:pt x="8268" y="210"/>
                  </a:cubicBezTo>
                  <a:cubicBezTo>
                    <a:pt x="8227" y="210"/>
                    <a:pt x="8187" y="246"/>
                    <a:pt x="8191" y="287"/>
                  </a:cubicBezTo>
                  <a:cubicBezTo>
                    <a:pt x="8214" y="601"/>
                    <a:pt x="8036" y="778"/>
                    <a:pt x="8305" y="1006"/>
                  </a:cubicBezTo>
                  <a:cubicBezTo>
                    <a:pt x="8387" y="1074"/>
                    <a:pt x="8573" y="1142"/>
                    <a:pt x="8591" y="1279"/>
                  </a:cubicBezTo>
                  <a:cubicBezTo>
                    <a:pt x="8635" y="1568"/>
                    <a:pt x="8299" y="1684"/>
                    <a:pt x="8067" y="1684"/>
                  </a:cubicBezTo>
                  <a:cubicBezTo>
                    <a:pt x="8058" y="1684"/>
                    <a:pt x="8050" y="1684"/>
                    <a:pt x="8041" y="1683"/>
                  </a:cubicBezTo>
                  <a:cubicBezTo>
                    <a:pt x="7923" y="1679"/>
                    <a:pt x="7673" y="1629"/>
                    <a:pt x="7568" y="1547"/>
                  </a:cubicBezTo>
                  <a:cubicBezTo>
                    <a:pt x="7282" y="1315"/>
                    <a:pt x="7523" y="1047"/>
                    <a:pt x="7636" y="847"/>
                  </a:cubicBezTo>
                  <a:cubicBezTo>
                    <a:pt x="7727" y="692"/>
                    <a:pt x="7909" y="292"/>
                    <a:pt x="7677" y="151"/>
                  </a:cubicBezTo>
                  <a:cubicBezTo>
                    <a:pt x="7634" y="126"/>
                    <a:pt x="7572" y="117"/>
                    <a:pt x="7503" y="117"/>
                  </a:cubicBezTo>
                  <a:cubicBezTo>
                    <a:pt x="7373" y="117"/>
                    <a:pt x="7219" y="146"/>
                    <a:pt x="7127" y="146"/>
                  </a:cubicBezTo>
                  <a:cubicBezTo>
                    <a:pt x="6818" y="146"/>
                    <a:pt x="6504" y="142"/>
                    <a:pt x="6190" y="128"/>
                  </a:cubicBezTo>
                  <a:cubicBezTo>
                    <a:pt x="6149" y="128"/>
                    <a:pt x="6117" y="165"/>
                    <a:pt x="6113" y="205"/>
                  </a:cubicBezTo>
                  <a:cubicBezTo>
                    <a:pt x="6104" y="406"/>
                    <a:pt x="6090" y="610"/>
                    <a:pt x="6081" y="810"/>
                  </a:cubicBezTo>
                  <a:cubicBezTo>
                    <a:pt x="6304" y="915"/>
                    <a:pt x="6527" y="1138"/>
                    <a:pt x="6336" y="1392"/>
                  </a:cubicBezTo>
                  <a:cubicBezTo>
                    <a:pt x="6242" y="1518"/>
                    <a:pt x="6090" y="1569"/>
                    <a:pt x="5936" y="1569"/>
                  </a:cubicBezTo>
                  <a:cubicBezTo>
                    <a:pt x="5912" y="1569"/>
                    <a:pt x="5887" y="1568"/>
                    <a:pt x="5863" y="1565"/>
                  </a:cubicBezTo>
                  <a:cubicBezTo>
                    <a:pt x="5848" y="1567"/>
                    <a:pt x="5834" y="1567"/>
                    <a:pt x="5820" y="1567"/>
                  </a:cubicBezTo>
                  <a:cubicBezTo>
                    <a:pt x="5701" y="1567"/>
                    <a:pt x="5579" y="1518"/>
                    <a:pt x="5490" y="1424"/>
                  </a:cubicBezTo>
                  <a:cubicBezTo>
                    <a:pt x="5431" y="1361"/>
                    <a:pt x="5381" y="1279"/>
                    <a:pt x="5376" y="1192"/>
                  </a:cubicBezTo>
                  <a:cubicBezTo>
                    <a:pt x="5372" y="1188"/>
                    <a:pt x="5367" y="1183"/>
                    <a:pt x="5362" y="1179"/>
                  </a:cubicBezTo>
                  <a:lnTo>
                    <a:pt x="5376" y="1160"/>
                  </a:lnTo>
                  <a:lnTo>
                    <a:pt x="5376" y="1156"/>
                  </a:lnTo>
                  <a:cubicBezTo>
                    <a:pt x="5381" y="1083"/>
                    <a:pt x="5412" y="1024"/>
                    <a:pt x="5463" y="979"/>
                  </a:cubicBezTo>
                  <a:cubicBezTo>
                    <a:pt x="5494" y="942"/>
                    <a:pt x="5535" y="910"/>
                    <a:pt x="5572" y="879"/>
                  </a:cubicBezTo>
                  <a:cubicBezTo>
                    <a:pt x="5576" y="874"/>
                    <a:pt x="5576" y="874"/>
                    <a:pt x="5581" y="869"/>
                  </a:cubicBezTo>
                  <a:cubicBezTo>
                    <a:pt x="5590" y="860"/>
                    <a:pt x="5599" y="856"/>
                    <a:pt x="5608" y="847"/>
                  </a:cubicBezTo>
                  <a:cubicBezTo>
                    <a:pt x="5644" y="815"/>
                    <a:pt x="5681" y="774"/>
                    <a:pt x="5704" y="724"/>
                  </a:cubicBezTo>
                  <a:cubicBezTo>
                    <a:pt x="5744" y="628"/>
                    <a:pt x="5754" y="519"/>
                    <a:pt x="5749" y="415"/>
                  </a:cubicBezTo>
                  <a:cubicBezTo>
                    <a:pt x="5735" y="351"/>
                    <a:pt x="5726" y="287"/>
                    <a:pt x="5722" y="219"/>
                  </a:cubicBezTo>
                  <a:cubicBezTo>
                    <a:pt x="5717" y="210"/>
                    <a:pt x="5717" y="205"/>
                    <a:pt x="5713" y="196"/>
                  </a:cubicBezTo>
                  <a:cubicBezTo>
                    <a:pt x="5704" y="133"/>
                    <a:pt x="5694" y="74"/>
                    <a:pt x="5690" y="14"/>
                  </a:cubicBezTo>
                  <a:cubicBezTo>
                    <a:pt x="5681" y="5"/>
                    <a:pt x="5667" y="1"/>
                    <a:pt x="56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3"/>
            <p:cNvSpPr/>
            <p:nvPr/>
          </p:nvSpPr>
          <p:spPr>
            <a:xfrm>
              <a:off x="601831" y="1281462"/>
              <a:ext cx="1992337" cy="420143"/>
            </a:xfrm>
            <a:custGeom>
              <a:avLst/>
              <a:gdLst/>
              <a:ahLst/>
              <a:cxnLst/>
              <a:rect l="l" t="t" r="r" b="b"/>
              <a:pathLst>
                <a:path w="15577" h="3285" extrusionOk="0">
                  <a:moveTo>
                    <a:pt x="5117" y="1"/>
                  </a:moveTo>
                  <a:cubicBezTo>
                    <a:pt x="4658" y="19"/>
                    <a:pt x="4198" y="37"/>
                    <a:pt x="3739" y="60"/>
                  </a:cubicBezTo>
                  <a:cubicBezTo>
                    <a:pt x="3703" y="60"/>
                    <a:pt x="3675" y="83"/>
                    <a:pt x="3662" y="115"/>
                  </a:cubicBezTo>
                  <a:cubicBezTo>
                    <a:pt x="3607" y="310"/>
                    <a:pt x="3630" y="478"/>
                    <a:pt x="3675" y="674"/>
                  </a:cubicBezTo>
                  <a:cubicBezTo>
                    <a:pt x="3712" y="824"/>
                    <a:pt x="3753" y="960"/>
                    <a:pt x="3734" y="1110"/>
                  </a:cubicBezTo>
                  <a:cubicBezTo>
                    <a:pt x="3760" y="1336"/>
                    <a:pt x="3567" y="1574"/>
                    <a:pt x="3346" y="1574"/>
                  </a:cubicBezTo>
                  <a:cubicBezTo>
                    <a:pt x="3296" y="1574"/>
                    <a:pt x="3244" y="1561"/>
                    <a:pt x="3193" y="1533"/>
                  </a:cubicBezTo>
                  <a:cubicBezTo>
                    <a:pt x="3152" y="1515"/>
                    <a:pt x="3121" y="1483"/>
                    <a:pt x="3089" y="1447"/>
                  </a:cubicBezTo>
                  <a:cubicBezTo>
                    <a:pt x="3052" y="1415"/>
                    <a:pt x="3030" y="1379"/>
                    <a:pt x="3030" y="1333"/>
                  </a:cubicBezTo>
                  <a:cubicBezTo>
                    <a:pt x="3002" y="1261"/>
                    <a:pt x="2998" y="1183"/>
                    <a:pt x="3021" y="1110"/>
                  </a:cubicBezTo>
                  <a:cubicBezTo>
                    <a:pt x="3066" y="956"/>
                    <a:pt x="3207" y="874"/>
                    <a:pt x="3357" y="847"/>
                  </a:cubicBezTo>
                  <a:lnTo>
                    <a:pt x="3375" y="838"/>
                  </a:lnTo>
                  <a:cubicBezTo>
                    <a:pt x="3389" y="824"/>
                    <a:pt x="3393" y="801"/>
                    <a:pt x="3389" y="778"/>
                  </a:cubicBezTo>
                  <a:cubicBezTo>
                    <a:pt x="3357" y="569"/>
                    <a:pt x="3330" y="360"/>
                    <a:pt x="3298" y="155"/>
                  </a:cubicBezTo>
                  <a:cubicBezTo>
                    <a:pt x="3293" y="119"/>
                    <a:pt x="3252" y="101"/>
                    <a:pt x="3225" y="96"/>
                  </a:cubicBezTo>
                  <a:cubicBezTo>
                    <a:pt x="3010" y="78"/>
                    <a:pt x="2797" y="69"/>
                    <a:pt x="2585" y="69"/>
                  </a:cubicBezTo>
                  <a:cubicBezTo>
                    <a:pt x="2325" y="69"/>
                    <a:pt x="2066" y="82"/>
                    <a:pt x="1806" y="110"/>
                  </a:cubicBezTo>
                  <a:cubicBezTo>
                    <a:pt x="1770" y="115"/>
                    <a:pt x="1743" y="133"/>
                    <a:pt x="1734" y="165"/>
                  </a:cubicBezTo>
                  <a:cubicBezTo>
                    <a:pt x="1647" y="447"/>
                    <a:pt x="1688" y="660"/>
                    <a:pt x="1802" y="897"/>
                  </a:cubicBezTo>
                  <a:cubicBezTo>
                    <a:pt x="1943" y="997"/>
                    <a:pt x="2070" y="1183"/>
                    <a:pt x="2084" y="1338"/>
                  </a:cubicBezTo>
                  <a:cubicBezTo>
                    <a:pt x="2097" y="1511"/>
                    <a:pt x="1997" y="1620"/>
                    <a:pt x="1870" y="1665"/>
                  </a:cubicBezTo>
                  <a:cubicBezTo>
                    <a:pt x="1824" y="1697"/>
                    <a:pt x="1765" y="1724"/>
                    <a:pt x="1688" y="1733"/>
                  </a:cubicBezTo>
                  <a:lnTo>
                    <a:pt x="1529" y="1756"/>
                  </a:lnTo>
                  <a:cubicBezTo>
                    <a:pt x="1233" y="1756"/>
                    <a:pt x="1038" y="1588"/>
                    <a:pt x="1151" y="1192"/>
                  </a:cubicBezTo>
                  <a:cubicBezTo>
                    <a:pt x="1179" y="1106"/>
                    <a:pt x="1256" y="1024"/>
                    <a:pt x="1297" y="938"/>
                  </a:cubicBezTo>
                  <a:cubicBezTo>
                    <a:pt x="1670" y="146"/>
                    <a:pt x="656" y="192"/>
                    <a:pt x="156" y="128"/>
                  </a:cubicBezTo>
                  <a:lnTo>
                    <a:pt x="133" y="128"/>
                  </a:lnTo>
                  <a:cubicBezTo>
                    <a:pt x="122" y="125"/>
                    <a:pt x="111" y="123"/>
                    <a:pt x="99" y="123"/>
                  </a:cubicBezTo>
                  <a:cubicBezTo>
                    <a:pt x="49" y="123"/>
                    <a:pt x="1" y="156"/>
                    <a:pt x="1" y="219"/>
                  </a:cubicBezTo>
                  <a:cubicBezTo>
                    <a:pt x="19" y="1238"/>
                    <a:pt x="24" y="2261"/>
                    <a:pt x="19" y="3284"/>
                  </a:cubicBezTo>
                  <a:lnTo>
                    <a:pt x="15577" y="3284"/>
                  </a:lnTo>
                  <a:cubicBezTo>
                    <a:pt x="15577" y="3280"/>
                    <a:pt x="15577" y="3280"/>
                    <a:pt x="15577" y="3275"/>
                  </a:cubicBezTo>
                  <a:cubicBezTo>
                    <a:pt x="15504" y="1688"/>
                    <a:pt x="15249" y="155"/>
                    <a:pt x="15249" y="155"/>
                  </a:cubicBezTo>
                  <a:lnTo>
                    <a:pt x="15208" y="155"/>
                  </a:lnTo>
                  <a:cubicBezTo>
                    <a:pt x="15035" y="165"/>
                    <a:pt x="14858" y="174"/>
                    <a:pt x="14685" y="183"/>
                  </a:cubicBezTo>
                  <a:cubicBezTo>
                    <a:pt x="14521" y="174"/>
                    <a:pt x="14358" y="160"/>
                    <a:pt x="14194" y="151"/>
                  </a:cubicBezTo>
                  <a:cubicBezTo>
                    <a:pt x="14134" y="148"/>
                    <a:pt x="14048" y="129"/>
                    <a:pt x="13971" y="129"/>
                  </a:cubicBezTo>
                  <a:cubicBezTo>
                    <a:pt x="13926" y="129"/>
                    <a:pt x="13885" y="135"/>
                    <a:pt x="13853" y="155"/>
                  </a:cubicBezTo>
                  <a:cubicBezTo>
                    <a:pt x="13662" y="278"/>
                    <a:pt x="13757" y="556"/>
                    <a:pt x="13844" y="706"/>
                  </a:cubicBezTo>
                  <a:cubicBezTo>
                    <a:pt x="13894" y="783"/>
                    <a:pt x="13998" y="851"/>
                    <a:pt x="14026" y="933"/>
                  </a:cubicBezTo>
                  <a:cubicBezTo>
                    <a:pt x="14103" y="1160"/>
                    <a:pt x="14017" y="1383"/>
                    <a:pt x="13803" y="1461"/>
                  </a:cubicBezTo>
                  <a:cubicBezTo>
                    <a:pt x="13735" y="1486"/>
                    <a:pt x="13626" y="1513"/>
                    <a:pt x="13526" y="1513"/>
                  </a:cubicBezTo>
                  <a:cubicBezTo>
                    <a:pt x="13446" y="1513"/>
                    <a:pt x="13372" y="1495"/>
                    <a:pt x="13330" y="1447"/>
                  </a:cubicBezTo>
                  <a:cubicBezTo>
                    <a:pt x="13198" y="1297"/>
                    <a:pt x="13244" y="1010"/>
                    <a:pt x="13339" y="865"/>
                  </a:cubicBezTo>
                  <a:cubicBezTo>
                    <a:pt x="13475" y="642"/>
                    <a:pt x="13589" y="433"/>
                    <a:pt x="13448" y="187"/>
                  </a:cubicBezTo>
                  <a:cubicBezTo>
                    <a:pt x="13435" y="160"/>
                    <a:pt x="13407" y="146"/>
                    <a:pt x="13380" y="146"/>
                  </a:cubicBezTo>
                  <a:cubicBezTo>
                    <a:pt x="12816" y="151"/>
                    <a:pt x="12261" y="192"/>
                    <a:pt x="11702" y="269"/>
                  </a:cubicBezTo>
                  <a:cubicBezTo>
                    <a:pt x="11679" y="274"/>
                    <a:pt x="11652" y="301"/>
                    <a:pt x="11647" y="324"/>
                  </a:cubicBezTo>
                  <a:cubicBezTo>
                    <a:pt x="11620" y="501"/>
                    <a:pt x="11588" y="678"/>
                    <a:pt x="11561" y="856"/>
                  </a:cubicBezTo>
                  <a:cubicBezTo>
                    <a:pt x="11552" y="901"/>
                    <a:pt x="11579" y="951"/>
                    <a:pt x="11634" y="951"/>
                  </a:cubicBezTo>
                  <a:cubicBezTo>
                    <a:pt x="11993" y="1165"/>
                    <a:pt x="11970" y="1365"/>
                    <a:pt x="11570" y="1552"/>
                  </a:cubicBezTo>
                  <a:cubicBezTo>
                    <a:pt x="11522" y="1562"/>
                    <a:pt x="11473" y="1567"/>
                    <a:pt x="11425" y="1567"/>
                  </a:cubicBezTo>
                  <a:cubicBezTo>
                    <a:pt x="11319" y="1567"/>
                    <a:pt x="11214" y="1542"/>
                    <a:pt x="11111" y="1492"/>
                  </a:cubicBezTo>
                  <a:cubicBezTo>
                    <a:pt x="10470" y="1015"/>
                    <a:pt x="11183" y="983"/>
                    <a:pt x="11284" y="806"/>
                  </a:cubicBezTo>
                  <a:cubicBezTo>
                    <a:pt x="11374" y="642"/>
                    <a:pt x="11311" y="392"/>
                    <a:pt x="11274" y="219"/>
                  </a:cubicBezTo>
                  <a:cubicBezTo>
                    <a:pt x="11270" y="187"/>
                    <a:pt x="11234" y="160"/>
                    <a:pt x="11202" y="160"/>
                  </a:cubicBezTo>
                  <a:cubicBezTo>
                    <a:pt x="10688" y="178"/>
                    <a:pt x="10174" y="192"/>
                    <a:pt x="9660" y="210"/>
                  </a:cubicBezTo>
                  <a:cubicBezTo>
                    <a:pt x="9610" y="269"/>
                    <a:pt x="9583" y="333"/>
                    <a:pt x="9560" y="401"/>
                  </a:cubicBezTo>
                  <a:cubicBezTo>
                    <a:pt x="9551" y="451"/>
                    <a:pt x="9546" y="497"/>
                    <a:pt x="9542" y="547"/>
                  </a:cubicBezTo>
                  <a:cubicBezTo>
                    <a:pt x="9601" y="760"/>
                    <a:pt x="9796" y="997"/>
                    <a:pt x="9783" y="1197"/>
                  </a:cubicBezTo>
                  <a:cubicBezTo>
                    <a:pt x="9770" y="1387"/>
                    <a:pt x="9655" y="1466"/>
                    <a:pt x="9523" y="1466"/>
                  </a:cubicBezTo>
                  <a:cubicBezTo>
                    <a:pt x="9516" y="1466"/>
                    <a:pt x="9508" y="1466"/>
                    <a:pt x="9501" y="1465"/>
                  </a:cubicBezTo>
                  <a:cubicBezTo>
                    <a:pt x="9475" y="1471"/>
                    <a:pt x="9445" y="1474"/>
                    <a:pt x="9412" y="1474"/>
                  </a:cubicBezTo>
                  <a:cubicBezTo>
                    <a:pt x="9369" y="1474"/>
                    <a:pt x="9320" y="1469"/>
                    <a:pt x="9269" y="1456"/>
                  </a:cubicBezTo>
                  <a:cubicBezTo>
                    <a:pt x="9032" y="1411"/>
                    <a:pt x="8937" y="1261"/>
                    <a:pt x="8987" y="1001"/>
                  </a:cubicBezTo>
                  <a:cubicBezTo>
                    <a:pt x="9010" y="883"/>
                    <a:pt x="9087" y="774"/>
                    <a:pt x="9128" y="660"/>
                  </a:cubicBezTo>
                  <a:cubicBezTo>
                    <a:pt x="9187" y="492"/>
                    <a:pt x="9201" y="369"/>
                    <a:pt x="9123" y="205"/>
                  </a:cubicBezTo>
                  <a:cubicBezTo>
                    <a:pt x="9114" y="183"/>
                    <a:pt x="9082" y="169"/>
                    <a:pt x="9055" y="169"/>
                  </a:cubicBezTo>
                  <a:cubicBezTo>
                    <a:pt x="8619" y="183"/>
                    <a:pt x="8178" y="196"/>
                    <a:pt x="7736" y="210"/>
                  </a:cubicBezTo>
                  <a:cubicBezTo>
                    <a:pt x="7695" y="210"/>
                    <a:pt x="7655" y="246"/>
                    <a:pt x="7659" y="287"/>
                  </a:cubicBezTo>
                  <a:cubicBezTo>
                    <a:pt x="7682" y="601"/>
                    <a:pt x="7504" y="778"/>
                    <a:pt x="7773" y="1006"/>
                  </a:cubicBezTo>
                  <a:cubicBezTo>
                    <a:pt x="7855" y="1074"/>
                    <a:pt x="8041" y="1142"/>
                    <a:pt x="8059" y="1279"/>
                  </a:cubicBezTo>
                  <a:cubicBezTo>
                    <a:pt x="8103" y="1568"/>
                    <a:pt x="7767" y="1684"/>
                    <a:pt x="7535" y="1684"/>
                  </a:cubicBezTo>
                  <a:cubicBezTo>
                    <a:pt x="7526" y="1684"/>
                    <a:pt x="7518" y="1684"/>
                    <a:pt x="7509" y="1683"/>
                  </a:cubicBezTo>
                  <a:cubicBezTo>
                    <a:pt x="7391" y="1679"/>
                    <a:pt x="7141" y="1629"/>
                    <a:pt x="7036" y="1547"/>
                  </a:cubicBezTo>
                  <a:cubicBezTo>
                    <a:pt x="6750" y="1315"/>
                    <a:pt x="6991" y="1047"/>
                    <a:pt x="7104" y="847"/>
                  </a:cubicBezTo>
                  <a:cubicBezTo>
                    <a:pt x="7195" y="692"/>
                    <a:pt x="7377" y="292"/>
                    <a:pt x="7145" y="151"/>
                  </a:cubicBezTo>
                  <a:cubicBezTo>
                    <a:pt x="7102" y="126"/>
                    <a:pt x="7040" y="117"/>
                    <a:pt x="6971" y="117"/>
                  </a:cubicBezTo>
                  <a:cubicBezTo>
                    <a:pt x="6841" y="117"/>
                    <a:pt x="6687" y="146"/>
                    <a:pt x="6595" y="146"/>
                  </a:cubicBezTo>
                  <a:cubicBezTo>
                    <a:pt x="6286" y="146"/>
                    <a:pt x="5972" y="142"/>
                    <a:pt x="5658" y="128"/>
                  </a:cubicBezTo>
                  <a:cubicBezTo>
                    <a:pt x="5617" y="128"/>
                    <a:pt x="5585" y="165"/>
                    <a:pt x="5581" y="205"/>
                  </a:cubicBezTo>
                  <a:cubicBezTo>
                    <a:pt x="5572" y="406"/>
                    <a:pt x="5558" y="610"/>
                    <a:pt x="5549" y="810"/>
                  </a:cubicBezTo>
                  <a:cubicBezTo>
                    <a:pt x="5772" y="915"/>
                    <a:pt x="5995" y="1138"/>
                    <a:pt x="5804" y="1392"/>
                  </a:cubicBezTo>
                  <a:cubicBezTo>
                    <a:pt x="5710" y="1518"/>
                    <a:pt x="5558" y="1569"/>
                    <a:pt x="5404" y="1569"/>
                  </a:cubicBezTo>
                  <a:cubicBezTo>
                    <a:pt x="5380" y="1569"/>
                    <a:pt x="5355" y="1568"/>
                    <a:pt x="5331" y="1565"/>
                  </a:cubicBezTo>
                  <a:cubicBezTo>
                    <a:pt x="5316" y="1567"/>
                    <a:pt x="5302" y="1567"/>
                    <a:pt x="5288" y="1567"/>
                  </a:cubicBezTo>
                  <a:cubicBezTo>
                    <a:pt x="5169" y="1567"/>
                    <a:pt x="5047" y="1518"/>
                    <a:pt x="4958" y="1424"/>
                  </a:cubicBezTo>
                  <a:cubicBezTo>
                    <a:pt x="4899" y="1361"/>
                    <a:pt x="4849" y="1279"/>
                    <a:pt x="4844" y="1192"/>
                  </a:cubicBezTo>
                  <a:cubicBezTo>
                    <a:pt x="4840" y="1188"/>
                    <a:pt x="4835" y="1183"/>
                    <a:pt x="4830" y="1179"/>
                  </a:cubicBezTo>
                  <a:lnTo>
                    <a:pt x="4844" y="1160"/>
                  </a:lnTo>
                  <a:lnTo>
                    <a:pt x="4844" y="1156"/>
                  </a:lnTo>
                  <a:cubicBezTo>
                    <a:pt x="4849" y="1083"/>
                    <a:pt x="4880" y="1024"/>
                    <a:pt x="4931" y="979"/>
                  </a:cubicBezTo>
                  <a:cubicBezTo>
                    <a:pt x="4962" y="942"/>
                    <a:pt x="5003" y="910"/>
                    <a:pt x="5040" y="879"/>
                  </a:cubicBezTo>
                  <a:cubicBezTo>
                    <a:pt x="5044" y="874"/>
                    <a:pt x="5044" y="874"/>
                    <a:pt x="5049" y="869"/>
                  </a:cubicBezTo>
                  <a:cubicBezTo>
                    <a:pt x="5058" y="860"/>
                    <a:pt x="5067" y="856"/>
                    <a:pt x="5076" y="847"/>
                  </a:cubicBezTo>
                  <a:cubicBezTo>
                    <a:pt x="5112" y="815"/>
                    <a:pt x="5149" y="774"/>
                    <a:pt x="5172" y="724"/>
                  </a:cubicBezTo>
                  <a:cubicBezTo>
                    <a:pt x="5212" y="628"/>
                    <a:pt x="5222" y="519"/>
                    <a:pt x="5217" y="415"/>
                  </a:cubicBezTo>
                  <a:cubicBezTo>
                    <a:pt x="5203" y="351"/>
                    <a:pt x="5194" y="287"/>
                    <a:pt x="5190" y="219"/>
                  </a:cubicBezTo>
                  <a:cubicBezTo>
                    <a:pt x="5185" y="210"/>
                    <a:pt x="5185" y="205"/>
                    <a:pt x="5181" y="196"/>
                  </a:cubicBezTo>
                  <a:cubicBezTo>
                    <a:pt x="5172" y="133"/>
                    <a:pt x="5162" y="74"/>
                    <a:pt x="5158" y="14"/>
                  </a:cubicBezTo>
                  <a:cubicBezTo>
                    <a:pt x="5149" y="5"/>
                    <a:pt x="5135" y="1"/>
                    <a:pt x="51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3"/>
            <p:cNvSpPr/>
            <p:nvPr/>
          </p:nvSpPr>
          <p:spPr>
            <a:xfrm>
              <a:off x="523300" y="1270463"/>
              <a:ext cx="2092997" cy="1968982"/>
            </a:xfrm>
            <a:custGeom>
              <a:avLst/>
              <a:gdLst/>
              <a:ahLst/>
              <a:cxnLst/>
              <a:rect l="l" t="t" r="r" b="b"/>
              <a:pathLst>
                <a:path w="16364" h="15395" extrusionOk="0">
                  <a:moveTo>
                    <a:pt x="5695" y="173"/>
                  </a:moveTo>
                  <a:cubicBezTo>
                    <a:pt x="5699" y="210"/>
                    <a:pt x="5708" y="251"/>
                    <a:pt x="5713" y="291"/>
                  </a:cubicBezTo>
                  <a:cubicBezTo>
                    <a:pt x="5717" y="301"/>
                    <a:pt x="5717" y="310"/>
                    <a:pt x="5722" y="319"/>
                  </a:cubicBezTo>
                  <a:cubicBezTo>
                    <a:pt x="5726" y="378"/>
                    <a:pt x="5736" y="432"/>
                    <a:pt x="5745" y="482"/>
                  </a:cubicBezTo>
                  <a:lnTo>
                    <a:pt x="5749" y="510"/>
                  </a:lnTo>
                  <a:cubicBezTo>
                    <a:pt x="5754" y="614"/>
                    <a:pt x="5740" y="701"/>
                    <a:pt x="5708" y="774"/>
                  </a:cubicBezTo>
                  <a:cubicBezTo>
                    <a:pt x="5695" y="805"/>
                    <a:pt x="5676" y="833"/>
                    <a:pt x="5640" y="864"/>
                  </a:cubicBezTo>
                  <a:cubicBezTo>
                    <a:pt x="5626" y="874"/>
                    <a:pt x="5613" y="883"/>
                    <a:pt x="5604" y="892"/>
                  </a:cubicBezTo>
                  <a:lnTo>
                    <a:pt x="5585" y="915"/>
                  </a:lnTo>
                  <a:cubicBezTo>
                    <a:pt x="5554" y="942"/>
                    <a:pt x="5517" y="969"/>
                    <a:pt x="5490" y="1005"/>
                  </a:cubicBezTo>
                  <a:cubicBezTo>
                    <a:pt x="5426" y="1060"/>
                    <a:pt x="5385" y="1133"/>
                    <a:pt x="5376" y="1215"/>
                  </a:cubicBezTo>
                  <a:lnTo>
                    <a:pt x="5340" y="1265"/>
                  </a:lnTo>
                  <a:lnTo>
                    <a:pt x="5376" y="1310"/>
                  </a:lnTo>
                  <a:cubicBezTo>
                    <a:pt x="5390" y="1401"/>
                    <a:pt x="5440" y="1492"/>
                    <a:pt x="5517" y="1569"/>
                  </a:cubicBezTo>
                  <a:cubicBezTo>
                    <a:pt x="5621" y="1677"/>
                    <a:pt x="5762" y="1739"/>
                    <a:pt x="5907" y="1739"/>
                  </a:cubicBezTo>
                  <a:cubicBezTo>
                    <a:pt x="5921" y="1739"/>
                    <a:pt x="5935" y="1739"/>
                    <a:pt x="5949" y="1738"/>
                  </a:cubicBezTo>
                  <a:cubicBezTo>
                    <a:pt x="5972" y="1739"/>
                    <a:pt x="5994" y="1740"/>
                    <a:pt x="6015" y="1740"/>
                  </a:cubicBezTo>
                  <a:cubicBezTo>
                    <a:pt x="6218" y="1740"/>
                    <a:pt x="6388" y="1664"/>
                    <a:pt x="6490" y="1528"/>
                  </a:cubicBezTo>
                  <a:cubicBezTo>
                    <a:pt x="6568" y="1424"/>
                    <a:pt x="6595" y="1306"/>
                    <a:pt x="6568" y="1192"/>
                  </a:cubicBezTo>
                  <a:cubicBezTo>
                    <a:pt x="6536" y="1060"/>
                    <a:pt x="6418" y="933"/>
                    <a:pt x="6254" y="842"/>
                  </a:cubicBezTo>
                  <a:lnTo>
                    <a:pt x="6286" y="301"/>
                  </a:lnTo>
                  <a:cubicBezTo>
                    <a:pt x="6622" y="310"/>
                    <a:pt x="6927" y="314"/>
                    <a:pt x="7213" y="314"/>
                  </a:cubicBezTo>
                  <a:cubicBezTo>
                    <a:pt x="7259" y="314"/>
                    <a:pt x="7314" y="310"/>
                    <a:pt x="7373" y="301"/>
                  </a:cubicBezTo>
                  <a:cubicBezTo>
                    <a:pt x="7435" y="296"/>
                    <a:pt x="7513" y="288"/>
                    <a:pt x="7582" y="288"/>
                  </a:cubicBezTo>
                  <a:cubicBezTo>
                    <a:pt x="7639" y="288"/>
                    <a:pt x="7689" y="293"/>
                    <a:pt x="7718" y="310"/>
                  </a:cubicBezTo>
                  <a:cubicBezTo>
                    <a:pt x="7873" y="405"/>
                    <a:pt x="7741" y="728"/>
                    <a:pt x="7646" y="887"/>
                  </a:cubicBezTo>
                  <a:cubicBezTo>
                    <a:pt x="7632" y="915"/>
                    <a:pt x="7614" y="946"/>
                    <a:pt x="7595" y="974"/>
                  </a:cubicBezTo>
                  <a:cubicBezTo>
                    <a:pt x="7473" y="1165"/>
                    <a:pt x="7291" y="1451"/>
                    <a:pt x="7600" y="1697"/>
                  </a:cubicBezTo>
                  <a:cubicBezTo>
                    <a:pt x="7732" y="1801"/>
                    <a:pt x="8014" y="1847"/>
                    <a:pt x="8123" y="1851"/>
                  </a:cubicBezTo>
                  <a:cubicBezTo>
                    <a:pt x="8135" y="1852"/>
                    <a:pt x="8147" y="1852"/>
                    <a:pt x="8160" y="1852"/>
                  </a:cubicBezTo>
                  <a:cubicBezTo>
                    <a:pt x="8336" y="1852"/>
                    <a:pt x="8550" y="1792"/>
                    <a:pt x="8673" y="1660"/>
                  </a:cubicBezTo>
                  <a:cubicBezTo>
                    <a:pt x="8751" y="1574"/>
                    <a:pt x="8778" y="1469"/>
                    <a:pt x="8764" y="1356"/>
                  </a:cubicBezTo>
                  <a:cubicBezTo>
                    <a:pt x="8741" y="1215"/>
                    <a:pt x="8614" y="1133"/>
                    <a:pt x="8519" y="1074"/>
                  </a:cubicBezTo>
                  <a:cubicBezTo>
                    <a:pt x="8491" y="1055"/>
                    <a:pt x="8464" y="1037"/>
                    <a:pt x="8446" y="1024"/>
                  </a:cubicBezTo>
                  <a:cubicBezTo>
                    <a:pt x="8300" y="905"/>
                    <a:pt x="8319" y="814"/>
                    <a:pt x="8341" y="655"/>
                  </a:cubicBezTo>
                  <a:cubicBezTo>
                    <a:pt x="8355" y="578"/>
                    <a:pt x="8369" y="487"/>
                    <a:pt x="8364" y="382"/>
                  </a:cubicBezTo>
                  <a:lnTo>
                    <a:pt x="9669" y="342"/>
                  </a:lnTo>
                  <a:lnTo>
                    <a:pt x="9669" y="342"/>
                  </a:lnTo>
                  <a:cubicBezTo>
                    <a:pt x="9728" y="473"/>
                    <a:pt x="9715" y="573"/>
                    <a:pt x="9665" y="714"/>
                  </a:cubicBezTo>
                  <a:cubicBezTo>
                    <a:pt x="9651" y="755"/>
                    <a:pt x="9628" y="796"/>
                    <a:pt x="9606" y="842"/>
                  </a:cubicBezTo>
                  <a:cubicBezTo>
                    <a:pt x="9569" y="915"/>
                    <a:pt x="9533" y="987"/>
                    <a:pt x="9519" y="1069"/>
                  </a:cubicBezTo>
                  <a:cubicBezTo>
                    <a:pt x="9460" y="1374"/>
                    <a:pt x="9583" y="1574"/>
                    <a:pt x="9865" y="1628"/>
                  </a:cubicBezTo>
                  <a:cubicBezTo>
                    <a:pt x="9918" y="1640"/>
                    <a:pt x="9967" y="1646"/>
                    <a:pt x="10012" y="1646"/>
                  </a:cubicBezTo>
                  <a:cubicBezTo>
                    <a:pt x="10052" y="1646"/>
                    <a:pt x="10090" y="1642"/>
                    <a:pt x="10124" y="1633"/>
                  </a:cubicBezTo>
                  <a:cubicBezTo>
                    <a:pt x="10131" y="1633"/>
                    <a:pt x="10138" y="1634"/>
                    <a:pt x="10144" y="1634"/>
                  </a:cubicBezTo>
                  <a:cubicBezTo>
                    <a:pt x="10231" y="1634"/>
                    <a:pt x="10306" y="1606"/>
                    <a:pt x="10365" y="1556"/>
                  </a:cubicBezTo>
                  <a:cubicBezTo>
                    <a:pt x="10415" y="1515"/>
                    <a:pt x="10474" y="1433"/>
                    <a:pt x="10483" y="1287"/>
                  </a:cubicBezTo>
                  <a:cubicBezTo>
                    <a:pt x="10492" y="1142"/>
                    <a:pt x="10420" y="996"/>
                    <a:pt x="10347" y="855"/>
                  </a:cubicBezTo>
                  <a:cubicBezTo>
                    <a:pt x="10306" y="774"/>
                    <a:pt x="10269" y="696"/>
                    <a:pt x="10247" y="623"/>
                  </a:cubicBezTo>
                  <a:cubicBezTo>
                    <a:pt x="10251" y="587"/>
                    <a:pt x="10256" y="546"/>
                    <a:pt x="10260" y="505"/>
                  </a:cubicBezTo>
                  <a:cubicBezTo>
                    <a:pt x="10279" y="455"/>
                    <a:pt x="10297" y="414"/>
                    <a:pt x="10320" y="382"/>
                  </a:cubicBezTo>
                  <a:lnTo>
                    <a:pt x="11811" y="332"/>
                  </a:lnTo>
                  <a:lnTo>
                    <a:pt x="11816" y="369"/>
                  </a:lnTo>
                  <a:cubicBezTo>
                    <a:pt x="11848" y="523"/>
                    <a:pt x="11888" y="728"/>
                    <a:pt x="11825" y="846"/>
                  </a:cubicBezTo>
                  <a:cubicBezTo>
                    <a:pt x="11811" y="878"/>
                    <a:pt x="11729" y="915"/>
                    <a:pt x="11670" y="946"/>
                  </a:cubicBezTo>
                  <a:cubicBezTo>
                    <a:pt x="11538" y="1010"/>
                    <a:pt x="11393" y="1083"/>
                    <a:pt x="11379" y="1233"/>
                  </a:cubicBezTo>
                  <a:cubicBezTo>
                    <a:pt x="11365" y="1356"/>
                    <a:pt x="11461" y="1488"/>
                    <a:pt x="11675" y="1647"/>
                  </a:cubicBezTo>
                  <a:lnTo>
                    <a:pt x="11688" y="1656"/>
                  </a:lnTo>
                  <a:cubicBezTo>
                    <a:pt x="11799" y="1711"/>
                    <a:pt x="11916" y="1737"/>
                    <a:pt x="12035" y="1737"/>
                  </a:cubicBezTo>
                  <a:cubicBezTo>
                    <a:pt x="12092" y="1737"/>
                    <a:pt x="12149" y="1731"/>
                    <a:pt x="12207" y="1719"/>
                  </a:cubicBezTo>
                  <a:lnTo>
                    <a:pt x="12220" y="1710"/>
                  </a:lnTo>
                  <a:cubicBezTo>
                    <a:pt x="12461" y="1601"/>
                    <a:pt x="12580" y="1478"/>
                    <a:pt x="12589" y="1342"/>
                  </a:cubicBezTo>
                  <a:cubicBezTo>
                    <a:pt x="12593" y="1210"/>
                    <a:pt x="12498" y="1087"/>
                    <a:pt x="12293" y="965"/>
                  </a:cubicBezTo>
                  <a:lnTo>
                    <a:pt x="12275" y="951"/>
                  </a:lnTo>
                  <a:lnTo>
                    <a:pt x="12261" y="951"/>
                  </a:lnTo>
                  <a:lnTo>
                    <a:pt x="12343" y="437"/>
                  </a:lnTo>
                  <a:cubicBezTo>
                    <a:pt x="12893" y="360"/>
                    <a:pt x="13448" y="323"/>
                    <a:pt x="13989" y="319"/>
                  </a:cubicBezTo>
                  <a:lnTo>
                    <a:pt x="13989" y="319"/>
                  </a:lnTo>
                  <a:cubicBezTo>
                    <a:pt x="14103" y="519"/>
                    <a:pt x="14012" y="696"/>
                    <a:pt x="13880" y="905"/>
                  </a:cubicBezTo>
                  <a:cubicBezTo>
                    <a:pt x="13776" y="1074"/>
                    <a:pt x="13712" y="1401"/>
                    <a:pt x="13880" y="1588"/>
                  </a:cubicBezTo>
                  <a:cubicBezTo>
                    <a:pt x="13945" y="1660"/>
                    <a:pt x="14046" y="1682"/>
                    <a:pt x="14144" y="1682"/>
                  </a:cubicBezTo>
                  <a:cubicBezTo>
                    <a:pt x="14292" y="1682"/>
                    <a:pt x="14436" y="1631"/>
                    <a:pt x="14444" y="1628"/>
                  </a:cubicBezTo>
                  <a:cubicBezTo>
                    <a:pt x="14703" y="1538"/>
                    <a:pt x="14817" y="1269"/>
                    <a:pt x="14722" y="992"/>
                  </a:cubicBezTo>
                  <a:cubicBezTo>
                    <a:pt x="14699" y="928"/>
                    <a:pt x="14649" y="878"/>
                    <a:pt x="14608" y="833"/>
                  </a:cubicBezTo>
                  <a:cubicBezTo>
                    <a:pt x="14576" y="801"/>
                    <a:pt x="14549" y="774"/>
                    <a:pt x="14535" y="746"/>
                  </a:cubicBezTo>
                  <a:cubicBezTo>
                    <a:pt x="14517" y="714"/>
                    <a:pt x="14353" y="419"/>
                    <a:pt x="14517" y="314"/>
                  </a:cubicBezTo>
                  <a:cubicBezTo>
                    <a:pt x="14532" y="305"/>
                    <a:pt x="14557" y="302"/>
                    <a:pt x="14586" y="302"/>
                  </a:cubicBezTo>
                  <a:cubicBezTo>
                    <a:pt x="14628" y="302"/>
                    <a:pt x="14679" y="309"/>
                    <a:pt x="14717" y="314"/>
                  </a:cubicBezTo>
                  <a:cubicBezTo>
                    <a:pt x="14749" y="319"/>
                    <a:pt x="14776" y="323"/>
                    <a:pt x="14803" y="323"/>
                  </a:cubicBezTo>
                  <a:lnTo>
                    <a:pt x="15299" y="355"/>
                  </a:lnTo>
                  <a:lnTo>
                    <a:pt x="15790" y="328"/>
                  </a:lnTo>
                  <a:cubicBezTo>
                    <a:pt x="15840" y="655"/>
                    <a:pt x="16045" y="2001"/>
                    <a:pt x="16109" y="3366"/>
                  </a:cubicBezTo>
                  <a:cubicBezTo>
                    <a:pt x="16186" y="5103"/>
                    <a:pt x="16159" y="6926"/>
                    <a:pt x="16136" y="8695"/>
                  </a:cubicBezTo>
                  <a:cubicBezTo>
                    <a:pt x="16104" y="10646"/>
                    <a:pt x="16077" y="12661"/>
                    <a:pt x="16191" y="14580"/>
                  </a:cubicBezTo>
                  <a:cubicBezTo>
                    <a:pt x="15581" y="14635"/>
                    <a:pt x="14926" y="14648"/>
                    <a:pt x="14290" y="14657"/>
                  </a:cubicBezTo>
                  <a:cubicBezTo>
                    <a:pt x="13726" y="14662"/>
                    <a:pt x="13144" y="14671"/>
                    <a:pt x="12598" y="14712"/>
                  </a:cubicBezTo>
                  <a:cubicBezTo>
                    <a:pt x="8500" y="15021"/>
                    <a:pt x="4326" y="15194"/>
                    <a:pt x="187" y="15221"/>
                  </a:cubicBezTo>
                  <a:cubicBezTo>
                    <a:pt x="183" y="15221"/>
                    <a:pt x="178" y="15217"/>
                    <a:pt x="174" y="15217"/>
                  </a:cubicBezTo>
                  <a:cubicBezTo>
                    <a:pt x="274" y="14112"/>
                    <a:pt x="356" y="13007"/>
                    <a:pt x="428" y="11929"/>
                  </a:cubicBezTo>
                  <a:cubicBezTo>
                    <a:pt x="679" y="8091"/>
                    <a:pt x="774" y="4175"/>
                    <a:pt x="706" y="301"/>
                  </a:cubicBezTo>
                  <a:lnTo>
                    <a:pt x="706" y="296"/>
                  </a:lnTo>
                  <a:cubicBezTo>
                    <a:pt x="709" y="296"/>
                    <a:pt x="712" y="294"/>
                    <a:pt x="716" y="294"/>
                  </a:cubicBezTo>
                  <a:cubicBezTo>
                    <a:pt x="718" y="294"/>
                    <a:pt x="721" y="295"/>
                    <a:pt x="724" y="296"/>
                  </a:cubicBezTo>
                  <a:lnTo>
                    <a:pt x="742" y="301"/>
                  </a:lnTo>
                  <a:lnTo>
                    <a:pt x="765" y="296"/>
                  </a:lnTo>
                  <a:cubicBezTo>
                    <a:pt x="833" y="305"/>
                    <a:pt x="910" y="310"/>
                    <a:pt x="992" y="319"/>
                  </a:cubicBezTo>
                  <a:cubicBezTo>
                    <a:pt x="1315" y="346"/>
                    <a:pt x="1761" y="382"/>
                    <a:pt x="1879" y="587"/>
                  </a:cubicBezTo>
                  <a:cubicBezTo>
                    <a:pt x="1934" y="683"/>
                    <a:pt x="1920" y="814"/>
                    <a:pt x="1838" y="987"/>
                  </a:cubicBezTo>
                  <a:cubicBezTo>
                    <a:pt x="1825" y="1015"/>
                    <a:pt x="1802" y="1046"/>
                    <a:pt x="1784" y="1078"/>
                  </a:cubicBezTo>
                  <a:cubicBezTo>
                    <a:pt x="1747" y="1133"/>
                    <a:pt x="1711" y="1187"/>
                    <a:pt x="1688" y="1251"/>
                  </a:cubicBezTo>
                  <a:cubicBezTo>
                    <a:pt x="1629" y="1465"/>
                    <a:pt x="1643" y="1633"/>
                    <a:pt x="1734" y="1756"/>
                  </a:cubicBezTo>
                  <a:cubicBezTo>
                    <a:pt x="1820" y="1865"/>
                    <a:pt x="1961" y="1924"/>
                    <a:pt x="2152" y="1924"/>
                  </a:cubicBezTo>
                  <a:lnTo>
                    <a:pt x="2320" y="1901"/>
                  </a:lnTo>
                  <a:cubicBezTo>
                    <a:pt x="2402" y="1888"/>
                    <a:pt x="2475" y="1865"/>
                    <a:pt x="2529" y="1824"/>
                  </a:cubicBezTo>
                  <a:cubicBezTo>
                    <a:pt x="2702" y="1760"/>
                    <a:pt x="2802" y="1606"/>
                    <a:pt x="2789" y="1415"/>
                  </a:cubicBezTo>
                  <a:cubicBezTo>
                    <a:pt x="2775" y="1246"/>
                    <a:pt x="2652" y="1051"/>
                    <a:pt x="2489" y="924"/>
                  </a:cubicBezTo>
                  <a:cubicBezTo>
                    <a:pt x="2398" y="724"/>
                    <a:pt x="2352" y="537"/>
                    <a:pt x="2434" y="278"/>
                  </a:cubicBezTo>
                  <a:cubicBezTo>
                    <a:pt x="2694" y="250"/>
                    <a:pt x="2949" y="237"/>
                    <a:pt x="3204" y="237"/>
                  </a:cubicBezTo>
                  <a:cubicBezTo>
                    <a:pt x="3413" y="237"/>
                    <a:pt x="3622" y="246"/>
                    <a:pt x="3835" y="264"/>
                  </a:cubicBezTo>
                  <a:lnTo>
                    <a:pt x="3921" y="855"/>
                  </a:lnTo>
                  <a:cubicBezTo>
                    <a:pt x="3735" y="896"/>
                    <a:pt x="3603" y="1010"/>
                    <a:pt x="3557" y="1174"/>
                  </a:cubicBezTo>
                  <a:cubicBezTo>
                    <a:pt x="3530" y="1256"/>
                    <a:pt x="3534" y="1347"/>
                    <a:pt x="3562" y="1433"/>
                  </a:cubicBezTo>
                  <a:cubicBezTo>
                    <a:pt x="3571" y="1497"/>
                    <a:pt x="3598" y="1551"/>
                    <a:pt x="3648" y="1592"/>
                  </a:cubicBezTo>
                  <a:cubicBezTo>
                    <a:pt x="3685" y="1633"/>
                    <a:pt x="3721" y="1669"/>
                    <a:pt x="3766" y="1692"/>
                  </a:cubicBezTo>
                  <a:cubicBezTo>
                    <a:pt x="3829" y="1727"/>
                    <a:pt x="3896" y="1744"/>
                    <a:pt x="3963" y="1744"/>
                  </a:cubicBezTo>
                  <a:cubicBezTo>
                    <a:pt x="4046" y="1744"/>
                    <a:pt x="4130" y="1718"/>
                    <a:pt x="4208" y="1665"/>
                  </a:cubicBezTo>
                  <a:cubicBezTo>
                    <a:pt x="4362" y="1560"/>
                    <a:pt x="4458" y="1369"/>
                    <a:pt x="4439" y="1192"/>
                  </a:cubicBezTo>
                  <a:cubicBezTo>
                    <a:pt x="4453" y="1055"/>
                    <a:pt x="4421" y="928"/>
                    <a:pt x="4394" y="805"/>
                  </a:cubicBezTo>
                  <a:cubicBezTo>
                    <a:pt x="4389" y="783"/>
                    <a:pt x="4380" y="760"/>
                    <a:pt x="4376" y="737"/>
                  </a:cubicBezTo>
                  <a:cubicBezTo>
                    <a:pt x="4330" y="546"/>
                    <a:pt x="4317" y="401"/>
                    <a:pt x="4362" y="228"/>
                  </a:cubicBezTo>
                  <a:lnTo>
                    <a:pt x="5695" y="173"/>
                  </a:lnTo>
                  <a:close/>
                  <a:moveTo>
                    <a:pt x="5726" y="0"/>
                  </a:moveTo>
                  <a:lnTo>
                    <a:pt x="4348" y="55"/>
                  </a:lnTo>
                  <a:cubicBezTo>
                    <a:pt x="4276" y="60"/>
                    <a:pt x="4217" y="110"/>
                    <a:pt x="4194" y="178"/>
                  </a:cubicBezTo>
                  <a:cubicBezTo>
                    <a:pt x="4139" y="382"/>
                    <a:pt x="4157" y="560"/>
                    <a:pt x="4208" y="778"/>
                  </a:cubicBezTo>
                  <a:cubicBezTo>
                    <a:pt x="4212" y="801"/>
                    <a:pt x="4217" y="824"/>
                    <a:pt x="4221" y="846"/>
                  </a:cubicBezTo>
                  <a:cubicBezTo>
                    <a:pt x="4253" y="969"/>
                    <a:pt x="4280" y="1074"/>
                    <a:pt x="4262" y="1183"/>
                  </a:cubicBezTo>
                  <a:lnTo>
                    <a:pt x="4262" y="1192"/>
                  </a:lnTo>
                  <a:lnTo>
                    <a:pt x="4262" y="1206"/>
                  </a:lnTo>
                  <a:cubicBezTo>
                    <a:pt x="4280" y="1319"/>
                    <a:pt x="4212" y="1451"/>
                    <a:pt x="4107" y="1524"/>
                  </a:cubicBezTo>
                  <a:cubicBezTo>
                    <a:pt x="4076" y="1547"/>
                    <a:pt x="4023" y="1574"/>
                    <a:pt x="3962" y="1574"/>
                  </a:cubicBezTo>
                  <a:cubicBezTo>
                    <a:pt x="3926" y="1574"/>
                    <a:pt x="3888" y="1565"/>
                    <a:pt x="3848" y="1542"/>
                  </a:cubicBezTo>
                  <a:cubicBezTo>
                    <a:pt x="3821" y="1528"/>
                    <a:pt x="3794" y="1506"/>
                    <a:pt x="3771" y="1478"/>
                  </a:cubicBezTo>
                  <a:lnTo>
                    <a:pt x="3766" y="1469"/>
                  </a:lnTo>
                  <a:lnTo>
                    <a:pt x="3757" y="1465"/>
                  </a:lnTo>
                  <a:cubicBezTo>
                    <a:pt x="3739" y="1451"/>
                    <a:pt x="3730" y="1437"/>
                    <a:pt x="3730" y="1415"/>
                  </a:cubicBezTo>
                  <a:lnTo>
                    <a:pt x="3730" y="1401"/>
                  </a:lnTo>
                  <a:lnTo>
                    <a:pt x="3725" y="1392"/>
                  </a:lnTo>
                  <a:cubicBezTo>
                    <a:pt x="3707" y="1333"/>
                    <a:pt x="3703" y="1274"/>
                    <a:pt x="3716" y="1219"/>
                  </a:cubicBezTo>
                  <a:cubicBezTo>
                    <a:pt x="3762" y="1078"/>
                    <a:pt x="3907" y="1028"/>
                    <a:pt x="3989" y="1015"/>
                  </a:cubicBezTo>
                  <a:lnTo>
                    <a:pt x="4048" y="996"/>
                  </a:lnTo>
                  <a:lnTo>
                    <a:pt x="4067" y="969"/>
                  </a:lnTo>
                  <a:cubicBezTo>
                    <a:pt x="4089" y="933"/>
                    <a:pt x="4094" y="892"/>
                    <a:pt x="4089" y="851"/>
                  </a:cubicBezTo>
                  <a:lnTo>
                    <a:pt x="3998" y="228"/>
                  </a:lnTo>
                  <a:cubicBezTo>
                    <a:pt x="3989" y="146"/>
                    <a:pt x="3912" y="100"/>
                    <a:pt x="3848" y="96"/>
                  </a:cubicBezTo>
                  <a:cubicBezTo>
                    <a:pt x="3629" y="75"/>
                    <a:pt x="3413" y="65"/>
                    <a:pt x="3197" y="65"/>
                  </a:cubicBezTo>
                  <a:cubicBezTo>
                    <a:pt x="2938" y="65"/>
                    <a:pt x="2679" y="80"/>
                    <a:pt x="2416" y="110"/>
                  </a:cubicBezTo>
                  <a:cubicBezTo>
                    <a:pt x="2343" y="114"/>
                    <a:pt x="2288" y="160"/>
                    <a:pt x="2266" y="223"/>
                  </a:cubicBezTo>
                  <a:cubicBezTo>
                    <a:pt x="2179" y="501"/>
                    <a:pt x="2202" y="728"/>
                    <a:pt x="2338" y="1015"/>
                  </a:cubicBezTo>
                  <a:lnTo>
                    <a:pt x="2348" y="1037"/>
                  </a:lnTo>
                  <a:lnTo>
                    <a:pt x="2366" y="1051"/>
                  </a:lnTo>
                  <a:cubicBezTo>
                    <a:pt x="2498" y="1146"/>
                    <a:pt x="2607" y="1306"/>
                    <a:pt x="2616" y="1428"/>
                  </a:cubicBezTo>
                  <a:cubicBezTo>
                    <a:pt x="2625" y="1588"/>
                    <a:pt x="2520" y="1647"/>
                    <a:pt x="2457" y="1669"/>
                  </a:cubicBezTo>
                  <a:lnTo>
                    <a:pt x="2443" y="1674"/>
                  </a:lnTo>
                  <a:lnTo>
                    <a:pt x="2434" y="1683"/>
                  </a:lnTo>
                  <a:cubicBezTo>
                    <a:pt x="2402" y="1706"/>
                    <a:pt x="2352" y="1724"/>
                    <a:pt x="2293" y="1733"/>
                  </a:cubicBezTo>
                  <a:lnTo>
                    <a:pt x="2143" y="1756"/>
                  </a:lnTo>
                  <a:cubicBezTo>
                    <a:pt x="2052" y="1756"/>
                    <a:pt x="1929" y="1738"/>
                    <a:pt x="1870" y="1651"/>
                  </a:cubicBezTo>
                  <a:cubicBezTo>
                    <a:pt x="1811" y="1578"/>
                    <a:pt x="1806" y="1456"/>
                    <a:pt x="1852" y="1301"/>
                  </a:cubicBezTo>
                  <a:cubicBezTo>
                    <a:pt x="1865" y="1260"/>
                    <a:pt x="1893" y="1219"/>
                    <a:pt x="1925" y="1174"/>
                  </a:cubicBezTo>
                  <a:cubicBezTo>
                    <a:pt x="1947" y="1137"/>
                    <a:pt x="1970" y="1101"/>
                    <a:pt x="1988" y="1060"/>
                  </a:cubicBezTo>
                  <a:cubicBezTo>
                    <a:pt x="2097" y="837"/>
                    <a:pt x="2107" y="651"/>
                    <a:pt x="2025" y="505"/>
                  </a:cubicBezTo>
                  <a:cubicBezTo>
                    <a:pt x="1861" y="219"/>
                    <a:pt x="1383" y="182"/>
                    <a:pt x="1006" y="151"/>
                  </a:cubicBezTo>
                  <a:cubicBezTo>
                    <a:pt x="924" y="141"/>
                    <a:pt x="851" y="137"/>
                    <a:pt x="783" y="128"/>
                  </a:cubicBezTo>
                  <a:lnTo>
                    <a:pt x="751" y="128"/>
                  </a:lnTo>
                  <a:cubicBezTo>
                    <a:pt x="739" y="126"/>
                    <a:pt x="727" y="124"/>
                    <a:pt x="714" y="124"/>
                  </a:cubicBezTo>
                  <a:cubicBezTo>
                    <a:pt x="675" y="124"/>
                    <a:pt x="636" y="136"/>
                    <a:pt x="601" y="160"/>
                  </a:cubicBezTo>
                  <a:cubicBezTo>
                    <a:pt x="556" y="191"/>
                    <a:pt x="533" y="246"/>
                    <a:pt x="533" y="305"/>
                  </a:cubicBezTo>
                  <a:cubicBezTo>
                    <a:pt x="597" y="4180"/>
                    <a:pt x="506" y="8086"/>
                    <a:pt x="256" y="11920"/>
                  </a:cubicBezTo>
                  <a:cubicBezTo>
                    <a:pt x="187" y="12993"/>
                    <a:pt x="101" y="14098"/>
                    <a:pt x="6" y="15203"/>
                  </a:cubicBezTo>
                  <a:cubicBezTo>
                    <a:pt x="1" y="15249"/>
                    <a:pt x="15" y="15294"/>
                    <a:pt x="51" y="15330"/>
                  </a:cubicBezTo>
                  <a:cubicBezTo>
                    <a:pt x="87" y="15371"/>
                    <a:pt x="137" y="15394"/>
                    <a:pt x="187" y="15394"/>
                  </a:cubicBezTo>
                  <a:cubicBezTo>
                    <a:pt x="187" y="15394"/>
                    <a:pt x="187" y="15394"/>
                    <a:pt x="183" y="15389"/>
                  </a:cubicBezTo>
                  <a:cubicBezTo>
                    <a:pt x="4326" y="15362"/>
                    <a:pt x="8505" y="15189"/>
                    <a:pt x="12607" y="14880"/>
                  </a:cubicBezTo>
                  <a:cubicBezTo>
                    <a:pt x="13144" y="14839"/>
                    <a:pt x="13726" y="14830"/>
                    <a:pt x="14290" y="14821"/>
                  </a:cubicBezTo>
                  <a:cubicBezTo>
                    <a:pt x="14935" y="14812"/>
                    <a:pt x="15599" y="14803"/>
                    <a:pt x="16218" y="14748"/>
                  </a:cubicBezTo>
                  <a:cubicBezTo>
                    <a:pt x="16236" y="14762"/>
                    <a:pt x="16254" y="14767"/>
                    <a:pt x="16269" y="14767"/>
                  </a:cubicBezTo>
                  <a:cubicBezTo>
                    <a:pt x="16289" y="14767"/>
                    <a:pt x="16304" y="14760"/>
                    <a:pt x="16309" y="14757"/>
                  </a:cubicBezTo>
                  <a:cubicBezTo>
                    <a:pt x="16363" y="14735"/>
                    <a:pt x="16363" y="14680"/>
                    <a:pt x="16359" y="14648"/>
                  </a:cubicBezTo>
                  <a:cubicBezTo>
                    <a:pt x="16241" y="12716"/>
                    <a:pt x="16272" y="10669"/>
                    <a:pt x="16300" y="8695"/>
                  </a:cubicBezTo>
                  <a:cubicBezTo>
                    <a:pt x="16327" y="6926"/>
                    <a:pt x="16354" y="5094"/>
                    <a:pt x="16272" y="3357"/>
                  </a:cubicBezTo>
                  <a:cubicBezTo>
                    <a:pt x="16200" y="1779"/>
                    <a:pt x="15945" y="237"/>
                    <a:pt x="15940" y="223"/>
                  </a:cubicBezTo>
                  <a:lnTo>
                    <a:pt x="15927" y="146"/>
                  </a:lnTo>
                  <a:lnTo>
                    <a:pt x="15295" y="178"/>
                  </a:lnTo>
                  <a:lnTo>
                    <a:pt x="14808" y="151"/>
                  </a:lnTo>
                  <a:cubicBezTo>
                    <a:pt x="14785" y="146"/>
                    <a:pt x="14763" y="146"/>
                    <a:pt x="14735" y="141"/>
                  </a:cubicBezTo>
                  <a:cubicBezTo>
                    <a:pt x="14688" y="135"/>
                    <a:pt x="14637" y="128"/>
                    <a:pt x="14585" y="128"/>
                  </a:cubicBezTo>
                  <a:cubicBezTo>
                    <a:pt x="14526" y="128"/>
                    <a:pt x="14468" y="137"/>
                    <a:pt x="14417" y="169"/>
                  </a:cubicBezTo>
                  <a:cubicBezTo>
                    <a:pt x="14194" y="314"/>
                    <a:pt x="14258" y="614"/>
                    <a:pt x="14381" y="833"/>
                  </a:cubicBezTo>
                  <a:cubicBezTo>
                    <a:pt x="14408" y="874"/>
                    <a:pt x="14444" y="910"/>
                    <a:pt x="14476" y="946"/>
                  </a:cubicBezTo>
                  <a:cubicBezTo>
                    <a:pt x="14512" y="983"/>
                    <a:pt x="14544" y="1015"/>
                    <a:pt x="14553" y="1046"/>
                  </a:cubicBezTo>
                  <a:cubicBezTo>
                    <a:pt x="14622" y="1233"/>
                    <a:pt x="14549" y="1406"/>
                    <a:pt x="14381" y="1465"/>
                  </a:cubicBezTo>
                  <a:cubicBezTo>
                    <a:pt x="14307" y="1492"/>
                    <a:pt x="14217" y="1508"/>
                    <a:pt x="14142" y="1508"/>
                  </a:cubicBezTo>
                  <a:cubicBezTo>
                    <a:pt x="14079" y="1508"/>
                    <a:pt x="14026" y="1496"/>
                    <a:pt x="14003" y="1469"/>
                  </a:cubicBezTo>
                  <a:cubicBezTo>
                    <a:pt x="13898" y="1356"/>
                    <a:pt x="13944" y="1110"/>
                    <a:pt x="14021" y="992"/>
                  </a:cubicBezTo>
                  <a:cubicBezTo>
                    <a:pt x="14135" y="810"/>
                    <a:pt x="14308" y="533"/>
                    <a:pt x="14130" y="228"/>
                  </a:cubicBezTo>
                  <a:cubicBezTo>
                    <a:pt x="14103" y="173"/>
                    <a:pt x="14049" y="146"/>
                    <a:pt x="13989" y="146"/>
                  </a:cubicBezTo>
                  <a:cubicBezTo>
                    <a:pt x="13435" y="146"/>
                    <a:pt x="12866" y="187"/>
                    <a:pt x="12302" y="269"/>
                  </a:cubicBezTo>
                  <a:cubicBezTo>
                    <a:pt x="12239" y="278"/>
                    <a:pt x="12184" y="332"/>
                    <a:pt x="12175" y="392"/>
                  </a:cubicBezTo>
                  <a:lnTo>
                    <a:pt x="12084" y="924"/>
                  </a:lnTo>
                  <a:cubicBezTo>
                    <a:pt x="12075" y="974"/>
                    <a:pt x="12089" y="1028"/>
                    <a:pt x="12120" y="1065"/>
                  </a:cubicBezTo>
                  <a:cubicBezTo>
                    <a:pt x="12148" y="1096"/>
                    <a:pt x="12179" y="1115"/>
                    <a:pt x="12216" y="1119"/>
                  </a:cubicBezTo>
                  <a:cubicBezTo>
                    <a:pt x="12348" y="1196"/>
                    <a:pt x="12416" y="1274"/>
                    <a:pt x="12411" y="1333"/>
                  </a:cubicBezTo>
                  <a:cubicBezTo>
                    <a:pt x="12407" y="1397"/>
                    <a:pt x="12316" y="1474"/>
                    <a:pt x="12152" y="1551"/>
                  </a:cubicBezTo>
                  <a:cubicBezTo>
                    <a:pt x="12109" y="1560"/>
                    <a:pt x="12066" y="1565"/>
                    <a:pt x="12024" y="1565"/>
                  </a:cubicBezTo>
                  <a:cubicBezTo>
                    <a:pt x="11937" y="1565"/>
                    <a:pt x="11851" y="1545"/>
                    <a:pt x="11766" y="1506"/>
                  </a:cubicBezTo>
                  <a:cubicBezTo>
                    <a:pt x="11552" y="1342"/>
                    <a:pt x="11543" y="1265"/>
                    <a:pt x="11543" y="1246"/>
                  </a:cubicBezTo>
                  <a:cubicBezTo>
                    <a:pt x="11547" y="1192"/>
                    <a:pt x="11657" y="1137"/>
                    <a:pt x="11743" y="1096"/>
                  </a:cubicBezTo>
                  <a:cubicBezTo>
                    <a:pt x="11838" y="1051"/>
                    <a:pt x="11929" y="1005"/>
                    <a:pt x="11970" y="928"/>
                  </a:cubicBezTo>
                  <a:cubicBezTo>
                    <a:pt x="12066" y="755"/>
                    <a:pt x="12016" y="510"/>
                    <a:pt x="11979" y="332"/>
                  </a:cubicBezTo>
                  <a:lnTo>
                    <a:pt x="11970" y="287"/>
                  </a:lnTo>
                  <a:cubicBezTo>
                    <a:pt x="11957" y="217"/>
                    <a:pt x="11889" y="159"/>
                    <a:pt x="11819" y="159"/>
                  </a:cubicBezTo>
                  <a:cubicBezTo>
                    <a:pt x="11816" y="159"/>
                    <a:pt x="11814" y="159"/>
                    <a:pt x="11811" y="160"/>
                  </a:cubicBezTo>
                  <a:lnTo>
                    <a:pt x="10229" y="210"/>
                  </a:lnTo>
                  <a:lnTo>
                    <a:pt x="10206" y="237"/>
                  </a:lnTo>
                  <a:cubicBezTo>
                    <a:pt x="10156" y="296"/>
                    <a:pt x="10119" y="369"/>
                    <a:pt x="10092" y="460"/>
                  </a:cubicBezTo>
                  <a:lnTo>
                    <a:pt x="10088" y="473"/>
                  </a:lnTo>
                  <a:cubicBezTo>
                    <a:pt x="10078" y="514"/>
                    <a:pt x="10074" y="560"/>
                    <a:pt x="10069" y="605"/>
                  </a:cubicBezTo>
                  <a:lnTo>
                    <a:pt x="10065" y="637"/>
                  </a:lnTo>
                  <a:lnTo>
                    <a:pt x="10069" y="655"/>
                  </a:lnTo>
                  <a:cubicBezTo>
                    <a:pt x="10097" y="746"/>
                    <a:pt x="10142" y="842"/>
                    <a:pt x="10192" y="933"/>
                  </a:cubicBezTo>
                  <a:cubicBezTo>
                    <a:pt x="10251" y="1051"/>
                    <a:pt x="10315" y="1178"/>
                    <a:pt x="10310" y="1274"/>
                  </a:cubicBezTo>
                  <a:cubicBezTo>
                    <a:pt x="10306" y="1342"/>
                    <a:pt x="10283" y="1397"/>
                    <a:pt x="10251" y="1424"/>
                  </a:cubicBezTo>
                  <a:cubicBezTo>
                    <a:pt x="10219" y="1453"/>
                    <a:pt x="10177" y="1462"/>
                    <a:pt x="10143" y="1462"/>
                  </a:cubicBezTo>
                  <a:cubicBezTo>
                    <a:pt x="10135" y="1462"/>
                    <a:pt x="10127" y="1461"/>
                    <a:pt x="10119" y="1460"/>
                  </a:cubicBezTo>
                  <a:lnTo>
                    <a:pt x="10101" y="1460"/>
                  </a:lnTo>
                  <a:lnTo>
                    <a:pt x="10088" y="1465"/>
                  </a:lnTo>
                  <a:cubicBezTo>
                    <a:pt x="10070" y="1470"/>
                    <a:pt x="10049" y="1473"/>
                    <a:pt x="10025" y="1473"/>
                  </a:cubicBezTo>
                  <a:cubicBezTo>
                    <a:pt x="9989" y="1473"/>
                    <a:pt x="9946" y="1467"/>
                    <a:pt x="9897" y="1456"/>
                  </a:cubicBezTo>
                  <a:cubicBezTo>
                    <a:pt x="9706" y="1419"/>
                    <a:pt x="9642" y="1315"/>
                    <a:pt x="9683" y="1101"/>
                  </a:cubicBezTo>
                  <a:cubicBezTo>
                    <a:pt x="9692" y="1042"/>
                    <a:pt x="9724" y="983"/>
                    <a:pt x="9756" y="915"/>
                  </a:cubicBezTo>
                  <a:cubicBezTo>
                    <a:pt x="9778" y="869"/>
                    <a:pt x="9801" y="824"/>
                    <a:pt x="9819" y="774"/>
                  </a:cubicBezTo>
                  <a:cubicBezTo>
                    <a:pt x="9883" y="596"/>
                    <a:pt x="9906" y="442"/>
                    <a:pt x="9815" y="255"/>
                  </a:cubicBezTo>
                  <a:cubicBezTo>
                    <a:pt x="9789" y="204"/>
                    <a:pt x="9731" y="168"/>
                    <a:pt x="9675" y="168"/>
                  </a:cubicBezTo>
                  <a:cubicBezTo>
                    <a:pt x="9671" y="168"/>
                    <a:pt x="9668" y="168"/>
                    <a:pt x="9665" y="169"/>
                  </a:cubicBezTo>
                  <a:lnTo>
                    <a:pt x="8346" y="210"/>
                  </a:lnTo>
                  <a:cubicBezTo>
                    <a:pt x="8300" y="210"/>
                    <a:pt x="8259" y="232"/>
                    <a:pt x="8228" y="264"/>
                  </a:cubicBezTo>
                  <a:cubicBezTo>
                    <a:pt x="8200" y="296"/>
                    <a:pt x="8182" y="337"/>
                    <a:pt x="8187" y="378"/>
                  </a:cubicBezTo>
                  <a:cubicBezTo>
                    <a:pt x="8191" y="469"/>
                    <a:pt x="8182" y="551"/>
                    <a:pt x="8168" y="628"/>
                  </a:cubicBezTo>
                  <a:cubicBezTo>
                    <a:pt x="8141" y="796"/>
                    <a:pt x="8114" y="974"/>
                    <a:pt x="8332" y="1156"/>
                  </a:cubicBezTo>
                  <a:cubicBezTo>
                    <a:pt x="8359" y="1178"/>
                    <a:pt x="8391" y="1196"/>
                    <a:pt x="8428" y="1219"/>
                  </a:cubicBezTo>
                  <a:cubicBezTo>
                    <a:pt x="8500" y="1265"/>
                    <a:pt x="8582" y="1315"/>
                    <a:pt x="8591" y="1378"/>
                  </a:cubicBezTo>
                  <a:cubicBezTo>
                    <a:pt x="8601" y="1442"/>
                    <a:pt x="8582" y="1497"/>
                    <a:pt x="8541" y="1542"/>
                  </a:cubicBezTo>
                  <a:cubicBezTo>
                    <a:pt x="8462" y="1634"/>
                    <a:pt x="8295" y="1680"/>
                    <a:pt x="8163" y="1680"/>
                  </a:cubicBezTo>
                  <a:cubicBezTo>
                    <a:pt x="8151" y="1680"/>
                    <a:pt x="8139" y="1679"/>
                    <a:pt x="8128" y="1679"/>
                  </a:cubicBezTo>
                  <a:cubicBezTo>
                    <a:pt x="8005" y="1674"/>
                    <a:pt x="7782" y="1628"/>
                    <a:pt x="7700" y="1560"/>
                  </a:cubicBezTo>
                  <a:cubicBezTo>
                    <a:pt x="7527" y="1424"/>
                    <a:pt x="7600" y="1283"/>
                    <a:pt x="7736" y="1065"/>
                  </a:cubicBezTo>
                  <a:cubicBezTo>
                    <a:pt x="7755" y="1033"/>
                    <a:pt x="7773" y="1001"/>
                    <a:pt x="7791" y="974"/>
                  </a:cubicBezTo>
                  <a:cubicBezTo>
                    <a:pt x="7959" y="683"/>
                    <a:pt x="8050" y="314"/>
                    <a:pt x="7805" y="164"/>
                  </a:cubicBezTo>
                  <a:cubicBezTo>
                    <a:pt x="7745" y="126"/>
                    <a:pt x="7666" y="114"/>
                    <a:pt x="7582" y="114"/>
                  </a:cubicBezTo>
                  <a:cubicBezTo>
                    <a:pt x="7506" y="114"/>
                    <a:pt x="7425" y="124"/>
                    <a:pt x="7350" y="132"/>
                  </a:cubicBezTo>
                  <a:cubicBezTo>
                    <a:pt x="7295" y="137"/>
                    <a:pt x="7245" y="141"/>
                    <a:pt x="7209" y="141"/>
                  </a:cubicBezTo>
                  <a:cubicBezTo>
                    <a:pt x="7156" y="142"/>
                    <a:pt x="7102" y="143"/>
                    <a:pt x="7047" y="143"/>
                  </a:cubicBezTo>
                  <a:cubicBezTo>
                    <a:pt x="6805" y="143"/>
                    <a:pt x="6551" y="135"/>
                    <a:pt x="6277" y="128"/>
                  </a:cubicBezTo>
                  <a:cubicBezTo>
                    <a:pt x="6274" y="128"/>
                    <a:pt x="6271" y="128"/>
                    <a:pt x="6269" y="128"/>
                  </a:cubicBezTo>
                  <a:cubicBezTo>
                    <a:pt x="6185" y="128"/>
                    <a:pt x="6113" y="194"/>
                    <a:pt x="6108" y="282"/>
                  </a:cubicBezTo>
                  <a:lnTo>
                    <a:pt x="6072" y="946"/>
                  </a:lnTo>
                  <a:lnTo>
                    <a:pt x="6127" y="969"/>
                  </a:lnTo>
                  <a:cubicBezTo>
                    <a:pt x="6268" y="1037"/>
                    <a:pt x="6372" y="1137"/>
                    <a:pt x="6395" y="1233"/>
                  </a:cubicBezTo>
                  <a:cubicBezTo>
                    <a:pt x="6413" y="1297"/>
                    <a:pt x="6395" y="1360"/>
                    <a:pt x="6349" y="1424"/>
                  </a:cubicBezTo>
                  <a:cubicBezTo>
                    <a:pt x="6280" y="1517"/>
                    <a:pt x="6154" y="1567"/>
                    <a:pt x="6004" y="1567"/>
                  </a:cubicBezTo>
                  <a:cubicBezTo>
                    <a:pt x="5986" y="1567"/>
                    <a:pt x="5968" y="1566"/>
                    <a:pt x="5949" y="1565"/>
                  </a:cubicBezTo>
                  <a:lnTo>
                    <a:pt x="5936" y="1565"/>
                  </a:lnTo>
                  <a:cubicBezTo>
                    <a:pt x="5926" y="1566"/>
                    <a:pt x="5917" y="1566"/>
                    <a:pt x="5908" y="1566"/>
                  </a:cubicBezTo>
                  <a:cubicBezTo>
                    <a:pt x="5808" y="1566"/>
                    <a:pt x="5710" y="1522"/>
                    <a:pt x="5631" y="1447"/>
                  </a:cubicBezTo>
                  <a:cubicBezTo>
                    <a:pt x="5581" y="1392"/>
                    <a:pt x="5545" y="1328"/>
                    <a:pt x="5540" y="1269"/>
                  </a:cubicBezTo>
                  <a:lnTo>
                    <a:pt x="5540" y="1242"/>
                  </a:lnTo>
                  <a:cubicBezTo>
                    <a:pt x="5545" y="1196"/>
                    <a:pt x="5563" y="1160"/>
                    <a:pt x="5599" y="1128"/>
                  </a:cubicBezTo>
                  <a:lnTo>
                    <a:pt x="5608" y="1119"/>
                  </a:lnTo>
                  <a:cubicBezTo>
                    <a:pt x="5635" y="1092"/>
                    <a:pt x="5663" y="1069"/>
                    <a:pt x="5695" y="1042"/>
                  </a:cubicBezTo>
                  <a:lnTo>
                    <a:pt x="5722" y="1019"/>
                  </a:lnTo>
                  <a:lnTo>
                    <a:pt x="5726" y="1010"/>
                  </a:lnTo>
                  <a:cubicBezTo>
                    <a:pt x="5726" y="1005"/>
                    <a:pt x="5731" y="1005"/>
                    <a:pt x="5736" y="1001"/>
                  </a:cubicBezTo>
                  <a:lnTo>
                    <a:pt x="5749" y="992"/>
                  </a:lnTo>
                  <a:cubicBezTo>
                    <a:pt x="5786" y="960"/>
                    <a:pt x="5831" y="910"/>
                    <a:pt x="5863" y="842"/>
                  </a:cubicBezTo>
                  <a:cubicBezTo>
                    <a:pt x="5904" y="742"/>
                    <a:pt x="5922" y="633"/>
                    <a:pt x="5913" y="492"/>
                  </a:cubicBezTo>
                  <a:lnTo>
                    <a:pt x="5908" y="455"/>
                  </a:lnTo>
                  <a:cubicBezTo>
                    <a:pt x="5899" y="405"/>
                    <a:pt x="5890" y="351"/>
                    <a:pt x="5886" y="296"/>
                  </a:cubicBezTo>
                  <a:lnTo>
                    <a:pt x="5886" y="282"/>
                  </a:lnTo>
                  <a:lnTo>
                    <a:pt x="5881" y="269"/>
                  </a:lnTo>
                  <a:cubicBezTo>
                    <a:pt x="5881" y="264"/>
                    <a:pt x="5881" y="264"/>
                    <a:pt x="5881" y="264"/>
                  </a:cubicBezTo>
                  <a:cubicBezTo>
                    <a:pt x="5867" y="205"/>
                    <a:pt x="5863" y="146"/>
                    <a:pt x="5858" y="91"/>
                  </a:cubicBezTo>
                  <a:lnTo>
                    <a:pt x="5854" y="46"/>
                  </a:lnTo>
                  <a:lnTo>
                    <a:pt x="5817" y="23"/>
                  </a:lnTo>
                  <a:cubicBezTo>
                    <a:pt x="5790" y="5"/>
                    <a:pt x="5758" y="0"/>
                    <a:pt x="5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3" name="Google Shape;483;p13"/>
          <p:cNvSpPr/>
          <p:nvPr/>
        </p:nvSpPr>
        <p:spPr>
          <a:xfrm>
            <a:off x="617942" y="1859017"/>
            <a:ext cx="1224160" cy="796158"/>
          </a:xfrm>
          <a:custGeom>
            <a:avLst/>
            <a:gdLst/>
            <a:ahLst/>
            <a:cxnLst/>
            <a:rect l="l" t="t" r="r" b="b"/>
            <a:pathLst>
              <a:path w="7491" h="4872" extrusionOk="0">
                <a:moveTo>
                  <a:pt x="6645" y="1"/>
                </a:moveTo>
                <a:lnTo>
                  <a:pt x="6576" y="28"/>
                </a:lnTo>
                <a:cubicBezTo>
                  <a:pt x="6576" y="28"/>
                  <a:pt x="5494" y="519"/>
                  <a:pt x="5426" y="537"/>
                </a:cubicBezTo>
                <a:cubicBezTo>
                  <a:pt x="5358" y="555"/>
                  <a:pt x="3352" y="1479"/>
                  <a:pt x="3352" y="1479"/>
                </a:cubicBezTo>
                <a:cubicBezTo>
                  <a:pt x="3352" y="1479"/>
                  <a:pt x="1765" y="2188"/>
                  <a:pt x="1137" y="2456"/>
                </a:cubicBezTo>
                <a:cubicBezTo>
                  <a:pt x="514" y="2725"/>
                  <a:pt x="14" y="2943"/>
                  <a:pt x="1" y="2957"/>
                </a:cubicBezTo>
                <a:lnTo>
                  <a:pt x="401" y="3125"/>
                </a:lnTo>
                <a:lnTo>
                  <a:pt x="337" y="3216"/>
                </a:lnTo>
                <a:lnTo>
                  <a:pt x="151" y="3475"/>
                </a:lnTo>
                <a:cubicBezTo>
                  <a:pt x="151" y="3475"/>
                  <a:pt x="273" y="3516"/>
                  <a:pt x="351" y="3521"/>
                </a:cubicBezTo>
                <a:cubicBezTo>
                  <a:pt x="433" y="3530"/>
                  <a:pt x="433" y="3630"/>
                  <a:pt x="437" y="3680"/>
                </a:cubicBezTo>
                <a:cubicBezTo>
                  <a:pt x="446" y="3734"/>
                  <a:pt x="364" y="3962"/>
                  <a:pt x="364" y="3962"/>
                </a:cubicBezTo>
                <a:cubicBezTo>
                  <a:pt x="364" y="3962"/>
                  <a:pt x="383" y="4034"/>
                  <a:pt x="410" y="4057"/>
                </a:cubicBezTo>
                <a:cubicBezTo>
                  <a:pt x="437" y="4075"/>
                  <a:pt x="669" y="4107"/>
                  <a:pt x="669" y="4107"/>
                </a:cubicBezTo>
                <a:lnTo>
                  <a:pt x="405" y="4471"/>
                </a:lnTo>
                <a:lnTo>
                  <a:pt x="537" y="4485"/>
                </a:lnTo>
                <a:lnTo>
                  <a:pt x="828" y="4535"/>
                </a:lnTo>
                <a:lnTo>
                  <a:pt x="633" y="4871"/>
                </a:lnTo>
                <a:cubicBezTo>
                  <a:pt x="633" y="4871"/>
                  <a:pt x="710" y="4871"/>
                  <a:pt x="783" y="4867"/>
                </a:cubicBezTo>
                <a:cubicBezTo>
                  <a:pt x="856" y="4857"/>
                  <a:pt x="1447" y="4630"/>
                  <a:pt x="1588" y="4566"/>
                </a:cubicBezTo>
                <a:cubicBezTo>
                  <a:pt x="1729" y="4507"/>
                  <a:pt x="2334" y="4307"/>
                  <a:pt x="2456" y="4244"/>
                </a:cubicBezTo>
                <a:cubicBezTo>
                  <a:pt x="2584" y="4184"/>
                  <a:pt x="3880" y="3593"/>
                  <a:pt x="4043" y="3502"/>
                </a:cubicBezTo>
                <a:cubicBezTo>
                  <a:pt x="4207" y="3407"/>
                  <a:pt x="5831" y="2606"/>
                  <a:pt x="6335" y="2356"/>
                </a:cubicBezTo>
                <a:cubicBezTo>
                  <a:pt x="6840" y="2111"/>
                  <a:pt x="7491" y="1706"/>
                  <a:pt x="7491" y="1706"/>
                </a:cubicBezTo>
                <a:cubicBezTo>
                  <a:pt x="7491" y="1706"/>
                  <a:pt x="7336" y="1665"/>
                  <a:pt x="7281" y="1642"/>
                </a:cubicBezTo>
                <a:cubicBezTo>
                  <a:pt x="7222" y="1620"/>
                  <a:pt x="7031" y="1474"/>
                  <a:pt x="7031" y="1474"/>
                </a:cubicBezTo>
                <a:lnTo>
                  <a:pt x="7199" y="1206"/>
                </a:lnTo>
                <a:lnTo>
                  <a:pt x="6777" y="1015"/>
                </a:lnTo>
                <a:lnTo>
                  <a:pt x="6899" y="656"/>
                </a:lnTo>
                <a:lnTo>
                  <a:pt x="6536" y="460"/>
                </a:lnTo>
                <a:lnTo>
                  <a:pt x="6645" y="1"/>
                </a:lnTo>
                <a:close/>
              </a:path>
            </a:pathLst>
          </a:custGeom>
          <a:solidFill>
            <a:srgbClr val="A3D0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13"/>
          <p:cNvSpPr/>
          <p:nvPr/>
        </p:nvSpPr>
        <p:spPr>
          <a:xfrm>
            <a:off x="609771" y="1848232"/>
            <a:ext cx="1247202" cy="818709"/>
          </a:xfrm>
          <a:custGeom>
            <a:avLst/>
            <a:gdLst/>
            <a:ahLst/>
            <a:cxnLst/>
            <a:rect l="l" t="t" r="r" b="b"/>
            <a:pathLst>
              <a:path w="7632" h="5010" extrusionOk="0">
                <a:moveTo>
                  <a:pt x="6636" y="135"/>
                </a:moveTo>
                <a:lnTo>
                  <a:pt x="6636" y="135"/>
                </a:lnTo>
                <a:cubicBezTo>
                  <a:pt x="6599" y="276"/>
                  <a:pt x="6563" y="421"/>
                  <a:pt x="6526" y="567"/>
                </a:cubicBezTo>
                <a:cubicBezTo>
                  <a:pt x="6517" y="590"/>
                  <a:pt x="6526" y="617"/>
                  <a:pt x="6554" y="626"/>
                </a:cubicBezTo>
                <a:cubicBezTo>
                  <a:pt x="6667" y="667"/>
                  <a:pt x="6786" y="708"/>
                  <a:pt x="6899" y="749"/>
                </a:cubicBezTo>
                <a:cubicBezTo>
                  <a:pt x="6858" y="853"/>
                  <a:pt x="6817" y="958"/>
                  <a:pt x="6781" y="1063"/>
                </a:cubicBezTo>
                <a:cubicBezTo>
                  <a:pt x="6772" y="1085"/>
                  <a:pt x="6786" y="1117"/>
                  <a:pt x="6808" y="1126"/>
                </a:cubicBezTo>
                <a:lnTo>
                  <a:pt x="7218" y="1299"/>
                </a:lnTo>
                <a:cubicBezTo>
                  <a:pt x="7172" y="1381"/>
                  <a:pt x="7127" y="1458"/>
                  <a:pt x="7081" y="1540"/>
                </a:cubicBezTo>
                <a:cubicBezTo>
                  <a:pt x="7068" y="1563"/>
                  <a:pt x="7072" y="1590"/>
                  <a:pt x="7090" y="1608"/>
                </a:cubicBezTo>
                <a:cubicBezTo>
                  <a:pt x="7209" y="1690"/>
                  <a:pt x="7331" y="1754"/>
                  <a:pt x="7463" y="1795"/>
                </a:cubicBezTo>
                <a:cubicBezTo>
                  <a:pt x="7277" y="1931"/>
                  <a:pt x="7063" y="2031"/>
                  <a:pt x="6854" y="2136"/>
                </a:cubicBezTo>
                <a:cubicBezTo>
                  <a:pt x="6622" y="2254"/>
                  <a:pt x="6385" y="2377"/>
                  <a:pt x="6153" y="2495"/>
                </a:cubicBezTo>
                <a:cubicBezTo>
                  <a:pt x="5676" y="2732"/>
                  <a:pt x="5203" y="2973"/>
                  <a:pt x="4726" y="3205"/>
                </a:cubicBezTo>
                <a:cubicBezTo>
                  <a:pt x="3798" y="3659"/>
                  <a:pt x="2866" y="4100"/>
                  <a:pt x="1915" y="4501"/>
                </a:cubicBezTo>
                <a:cubicBezTo>
                  <a:pt x="1774" y="4555"/>
                  <a:pt x="1638" y="4610"/>
                  <a:pt x="1497" y="4660"/>
                </a:cubicBezTo>
                <a:cubicBezTo>
                  <a:pt x="1492" y="4660"/>
                  <a:pt x="1488" y="4660"/>
                  <a:pt x="1488" y="4664"/>
                </a:cubicBezTo>
                <a:cubicBezTo>
                  <a:pt x="1465" y="4673"/>
                  <a:pt x="1442" y="4682"/>
                  <a:pt x="1419" y="4687"/>
                </a:cubicBezTo>
                <a:cubicBezTo>
                  <a:pt x="1238" y="4755"/>
                  <a:pt x="1056" y="4819"/>
                  <a:pt x="878" y="4892"/>
                </a:cubicBezTo>
                <a:cubicBezTo>
                  <a:pt x="833" y="4901"/>
                  <a:pt x="787" y="4905"/>
                  <a:pt x="742" y="4910"/>
                </a:cubicBezTo>
                <a:cubicBezTo>
                  <a:pt x="792" y="4814"/>
                  <a:pt x="837" y="4710"/>
                  <a:pt x="878" y="4601"/>
                </a:cubicBezTo>
                <a:cubicBezTo>
                  <a:pt x="887" y="4573"/>
                  <a:pt x="869" y="4542"/>
                  <a:pt x="837" y="4537"/>
                </a:cubicBezTo>
                <a:cubicBezTo>
                  <a:pt x="742" y="4523"/>
                  <a:pt x="642" y="4510"/>
                  <a:pt x="542" y="4496"/>
                </a:cubicBezTo>
                <a:cubicBezTo>
                  <a:pt x="610" y="4396"/>
                  <a:pt x="678" y="4296"/>
                  <a:pt x="746" y="4191"/>
                </a:cubicBezTo>
                <a:cubicBezTo>
                  <a:pt x="765" y="4164"/>
                  <a:pt x="746" y="4123"/>
                  <a:pt x="715" y="4119"/>
                </a:cubicBezTo>
                <a:cubicBezTo>
                  <a:pt x="660" y="4109"/>
                  <a:pt x="610" y="4105"/>
                  <a:pt x="555" y="4096"/>
                </a:cubicBezTo>
                <a:cubicBezTo>
                  <a:pt x="537" y="4091"/>
                  <a:pt x="514" y="4091"/>
                  <a:pt x="492" y="4087"/>
                </a:cubicBezTo>
                <a:cubicBezTo>
                  <a:pt x="464" y="4078"/>
                  <a:pt x="455" y="4087"/>
                  <a:pt x="451" y="4055"/>
                </a:cubicBezTo>
                <a:cubicBezTo>
                  <a:pt x="446" y="4019"/>
                  <a:pt x="478" y="3955"/>
                  <a:pt x="492" y="3918"/>
                </a:cubicBezTo>
                <a:cubicBezTo>
                  <a:pt x="501" y="3873"/>
                  <a:pt x="519" y="3832"/>
                  <a:pt x="528" y="3787"/>
                </a:cubicBezTo>
                <a:cubicBezTo>
                  <a:pt x="560" y="3605"/>
                  <a:pt x="396" y="3564"/>
                  <a:pt x="260" y="3518"/>
                </a:cubicBezTo>
                <a:cubicBezTo>
                  <a:pt x="333" y="3414"/>
                  <a:pt x="405" y="3309"/>
                  <a:pt x="483" y="3209"/>
                </a:cubicBezTo>
                <a:cubicBezTo>
                  <a:pt x="501" y="3186"/>
                  <a:pt x="483" y="3154"/>
                  <a:pt x="460" y="3141"/>
                </a:cubicBezTo>
                <a:cubicBezTo>
                  <a:pt x="369" y="3091"/>
                  <a:pt x="269" y="3041"/>
                  <a:pt x="173" y="3004"/>
                </a:cubicBezTo>
                <a:cubicBezTo>
                  <a:pt x="292" y="2959"/>
                  <a:pt x="414" y="2909"/>
                  <a:pt x="533" y="2850"/>
                </a:cubicBezTo>
                <a:cubicBezTo>
                  <a:pt x="533" y="2854"/>
                  <a:pt x="533" y="2854"/>
                  <a:pt x="537" y="2859"/>
                </a:cubicBezTo>
                <a:cubicBezTo>
                  <a:pt x="2092" y="2181"/>
                  <a:pt x="3639" y="1481"/>
                  <a:pt x="5185" y="785"/>
                </a:cubicBezTo>
                <a:cubicBezTo>
                  <a:pt x="5667" y="567"/>
                  <a:pt x="6149" y="349"/>
                  <a:pt x="6636" y="135"/>
                </a:cubicBezTo>
                <a:close/>
                <a:moveTo>
                  <a:pt x="6697" y="0"/>
                </a:moveTo>
                <a:cubicBezTo>
                  <a:pt x="6692" y="0"/>
                  <a:pt x="6687" y="1"/>
                  <a:pt x="6681" y="3"/>
                </a:cubicBezTo>
                <a:cubicBezTo>
                  <a:pt x="4876" y="817"/>
                  <a:pt x="3070" y="1636"/>
                  <a:pt x="1265" y="2454"/>
                </a:cubicBezTo>
                <a:cubicBezTo>
                  <a:pt x="1051" y="2554"/>
                  <a:pt x="833" y="2654"/>
                  <a:pt x="614" y="2754"/>
                </a:cubicBezTo>
                <a:cubicBezTo>
                  <a:pt x="610" y="2754"/>
                  <a:pt x="610" y="2754"/>
                  <a:pt x="605" y="2759"/>
                </a:cubicBezTo>
                <a:cubicBezTo>
                  <a:pt x="414" y="2818"/>
                  <a:pt x="223" y="2895"/>
                  <a:pt x="32" y="2963"/>
                </a:cubicBezTo>
                <a:cubicBezTo>
                  <a:pt x="1" y="2973"/>
                  <a:pt x="5" y="3032"/>
                  <a:pt x="37" y="3041"/>
                </a:cubicBezTo>
                <a:cubicBezTo>
                  <a:pt x="155" y="3086"/>
                  <a:pt x="269" y="3136"/>
                  <a:pt x="383" y="3195"/>
                </a:cubicBezTo>
                <a:cubicBezTo>
                  <a:pt x="305" y="3300"/>
                  <a:pt x="228" y="3405"/>
                  <a:pt x="160" y="3514"/>
                </a:cubicBezTo>
                <a:cubicBezTo>
                  <a:pt x="142" y="3536"/>
                  <a:pt x="151" y="3573"/>
                  <a:pt x="178" y="3582"/>
                </a:cubicBezTo>
                <a:cubicBezTo>
                  <a:pt x="228" y="3600"/>
                  <a:pt x="278" y="3623"/>
                  <a:pt x="328" y="3641"/>
                </a:cubicBezTo>
                <a:cubicBezTo>
                  <a:pt x="387" y="3664"/>
                  <a:pt x="451" y="3673"/>
                  <a:pt x="442" y="3764"/>
                </a:cubicBezTo>
                <a:cubicBezTo>
                  <a:pt x="428" y="3864"/>
                  <a:pt x="373" y="3955"/>
                  <a:pt x="360" y="4055"/>
                </a:cubicBezTo>
                <a:cubicBezTo>
                  <a:pt x="351" y="4109"/>
                  <a:pt x="373" y="4146"/>
                  <a:pt x="419" y="4164"/>
                </a:cubicBezTo>
                <a:cubicBezTo>
                  <a:pt x="483" y="4191"/>
                  <a:pt x="555" y="4196"/>
                  <a:pt x="628" y="4205"/>
                </a:cubicBezTo>
                <a:cubicBezTo>
                  <a:pt x="560" y="4305"/>
                  <a:pt x="492" y="4405"/>
                  <a:pt x="423" y="4505"/>
                </a:cubicBezTo>
                <a:cubicBezTo>
                  <a:pt x="405" y="4532"/>
                  <a:pt x="423" y="4578"/>
                  <a:pt x="460" y="4582"/>
                </a:cubicBezTo>
                <a:cubicBezTo>
                  <a:pt x="560" y="4596"/>
                  <a:pt x="669" y="4610"/>
                  <a:pt x="774" y="4623"/>
                </a:cubicBezTo>
                <a:cubicBezTo>
                  <a:pt x="728" y="4732"/>
                  <a:pt x="678" y="4833"/>
                  <a:pt x="619" y="4933"/>
                </a:cubicBezTo>
                <a:cubicBezTo>
                  <a:pt x="601" y="4969"/>
                  <a:pt x="624" y="5010"/>
                  <a:pt x="665" y="5010"/>
                </a:cubicBezTo>
                <a:cubicBezTo>
                  <a:pt x="710" y="5010"/>
                  <a:pt x="751" y="5005"/>
                  <a:pt x="792" y="5001"/>
                </a:cubicBezTo>
                <a:cubicBezTo>
                  <a:pt x="842" y="4978"/>
                  <a:pt x="892" y="4964"/>
                  <a:pt x="942" y="4951"/>
                </a:cubicBezTo>
                <a:cubicBezTo>
                  <a:pt x="946" y="4946"/>
                  <a:pt x="956" y="4942"/>
                  <a:pt x="965" y="4937"/>
                </a:cubicBezTo>
                <a:cubicBezTo>
                  <a:pt x="969" y="4937"/>
                  <a:pt x="974" y="4933"/>
                  <a:pt x="983" y="4928"/>
                </a:cubicBezTo>
                <a:cubicBezTo>
                  <a:pt x="1092" y="4883"/>
                  <a:pt x="1201" y="4846"/>
                  <a:pt x="1315" y="4814"/>
                </a:cubicBezTo>
                <a:lnTo>
                  <a:pt x="1383" y="4796"/>
                </a:lnTo>
                <a:cubicBezTo>
                  <a:pt x="1406" y="4787"/>
                  <a:pt x="1429" y="4783"/>
                  <a:pt x="1451" y="4778"/>
                </a:cubicBezTo>
                <a:lnTo>
                  <a:pt x="1524" y="4751"/>
                </a:lnTo>
                <a:cubicBezTo>
                  <a:pt x="1588" y="4728"/>
                  <a:pt x="1656" y="4705"/>
                  <a:pt x="1720" y="4687"/>
                </a:cubicBezTo>
                <a:cubicBezTo>
                  <a:pt x="3188" y="4073"/>
                  <a:pt x="4625" y="3368"/>
                  <a:pt x="6049" y="2650"/>
                </a:cubicBezTo>
                <a:cubicBezTo>
                  <a:pt x="6317" y="2518"/>
                  <a:pt x="6581" y="2381"/>
                  <a:pt x="6845" y="2250"/>
                </a:cubicBezTo>
                <a:cubicBezTo>
                  <a:pt x="7104" y="2118"/>
                  <a:pt x="7368" y="1995"/>
                  <a:pt x="7600" y="1808"/>
                </a:cubicBezTo>
                <a:cubicBezTo>
                  <a:pt x="7631" y="1786"/>
                  <a:pt x="7609" y="1736"/>
                  <a:pt x="7572" y="1727"/>
                </a:cubicBezTo>
                <a:cubicBezTo>
                  <a:pt x="7431" y="1695"/>
                  <a:pt x="7299" y="1640"/>
                  <a:pt x="7177" y="1558"/>
                </a:cubicBezTo>
                <a:cubicBezTo>
                  <a:pt x="7227" y="1472"/>
                  <a:pt x="7272" y="1390"/>
                  <a:pt x="7318" y="1304"/>
                </a:cubicBezTo>
                <a:cubicBezTo>
                  <a:pt x="7331" y="1281"/>
                  <a:pt x="7327" y="1244"/>
                  <a:pt x="7295" y="1231"/>
                </a:cubicBezTo>
                <a:lnTo>
                  <a:pt x="6881" y="1058"/>
                </a:lnTo>
                <a:cubicBezTo>
                  <a:pt x="6922" y="949"/>
                  <a:pt x="6963" y="844"/>
                  <a:pt x="7004" y="740"/>
                </a:cubicBezTo>
                <a:cubicBezTo>
                  <a:pt x="7013" y="717"/>
                  <a:pt x="6999" y="685"/>
                  <a:pt x="6977" y="676"/>
                </a:cubicBezTo>
                <a:cubicBezTo>
                  <a:pt x="6858" y="635"/>
                  <a:pt x="6740" y="594"/>
                  <a:pt x="6622" y="553"/>
                </a:cubicBezTo>
                <a:cubicBezTo>
                  <a:pt x="6663" y="390"/>
                  <a:pt x="6704" y="230"/>
                  <a:pt x="6745" y="67"/>
                </a:cubicBezTo>
                <a:cubicBezTo>
                  <a:pt x="6753" y="35"/>
                  <a:pt x="6730" y="0"/>
                  <a:pt x="669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3"/>
          <p:cNvSpPr/>
          <p:nvPr/>
        </p:nvSpPr>
        <p:spPr>
          <a:xfrm>
            <a:off x="608300" y="1844963"/>
            <a:ext cx="1250144" cy="825736"/>
          </a:xfrm>
          <a:custGeom>
            <a:avLst/>
            <a:gdLst/>
            <a:ahLst/>
            <a:cxnLst/>
            <a:rect l="l" t="t" r="r" b="b"/>
            <a:pathLst>
              <a:path w="7650" h="5053" extrusionOk="0">
                <a:moveTo>
                  <a:pt x="6613" y="191"/>
                </a:moveTo>
                <a:lnTo>
                  <a:pt x="6513" y="582"/>
                </a:lnTo>
                <a:cubicBezTo>
                  <a:pt x="6504" y="614"/>
                  <a:pt x="6517" y="655"/>
                  <a:pt x="6554" y="669"/>
                </a:cubicBezTo>
                <a:lnTo>
                  <a:pt x="6881" y="787"/>
                </a:lnTo>
                <a:lnTo>
                  <a:pt x="6767" y="1078"/>
                </a:lnTo>
                <a:cubicBezTo>
                  <a:pt x="6754" y="1110"/>
                  <a:pt x="6772" y="1151"/>
                  <a:pt x="6808" y="1164"/>
                </a:cubicBezTo>
                <a:lnTo>
                  <a:pt x="7195" y="1333"/>
                </a:lnTo>
                <a:lnTo>
                  <a:pt x="7072" y="1551"/>
                </a:lnTo>
                <a:cubicBezTo>
                  <a:pt x="7054" y="1578"/>
                  <a:pt x="7058" y="1624"/>
                  <a:pt x="7090" y="1646"/>
                </a:cubicBezTo>
                <a:cubicBezTo>
                  <a:pt x="7195" y="1724"/>
                  <a:pt x="7308" y="1783"/>
                  <a:pt x="7427" y="1824"/>
                </a:cubicBezTo>
                <a:cubicBezTo>
                  <a:pt x="7268" y="1933"/>
                  <a:pt x="7090" y="2019"/>
                  <a:pt x="6922" y="2106"/>
                </a:cubicBezTo>
                <a:lnTo>
                  <a:pt x="6854" y="2138"/>
                </a:lnTo>
                <a:cubicBezTo>
                  <a:pt x="6622" y="2260"/>
                  <a:pt x="6385" y="2379"/>
                  <a:pt x="6153" y="2497"/>
                </a:cubicBezTo>
                <a:cubicBezTo>
                  <a:pt x="5580" y="2783"/>
                  <a:pt x="5139" y="3002"/>
                  <a:pt x="4725" y="3206"/>
                </a:cubicBezTo>
                <a:cubicBezTo>
                  <a:pt x="3657" y="3729"/>
                  <a:pt x="2765" y="4143"/>
                  <a:pt x="1920" y="4502"/>
                </a:cubicBezTo>
                <a:cubicBezTo>
                  <a:pt x="1829" y="4534"/>
                  <a:pt x="1742" y="4571"/>
                  <a:pt x="1656" y="4602"/>
                </a:cubicBezTo>
                <a:cubicBezTo>
                  <a:pt x="1601" y="4621"/>
                  <a:pt x="1551" y="4643"/>
                  <a:pt x="1501" y="4662"/>
                </a:cubicBezTo>
                <a:cubicBezTo>
                  <a:pt x="1497" y="4662"/>
                  <a:pt x="1492" y="4662"/>
                  <a:pt x="1488" y="4666"/>
                </a:cubicBezTo>
                <a:cubicBezTo>
                  <a:pt x="1465" y="4675"/>
                  <a:pt x="1442" y="4680"/>
                  <a:pt x="1419" y="4689"/>
                </a:cubicBezTo>
                <a:cubicBezTo>
                  <a:pt x="1247" y="4752"/>
                  <a:pt x="1060" y="4821"/>
                  <a:pt x="883" y="4893"/>
                </a:cubicBezTo>
                <a:cubicBezTo>
                  <a:pt x="851" y="4898"/>
                  <a:pt x="819" y="4903"/>
                  <a:pt x="787" y="4907"/>
                </a:cubicBezTo>
                <a:cubicBezTo>
                  <a:pt x="833" y="4816"/>
                  <a:pt x="874" y="4725"/>
                  <a:pt x="905" y="4630"/>
                </a:cubicBezTo>
                <a:cubicBezTo>
                  <a:pt x="915" y="4612"/>
                  <a:pt x="910" y="4589"/>
                  <a:pt x="901" y="4571"/>
                </a:cubicBezTo>
                <a:cubicBezTo>
                  <a:pt x="887" y="4552"/>
                  <a:pt x="869" y="4539"/>
                  <a:pt x="851" y="4539"/>
                </a:cubicBezTo>
                <a:lnTo>
                  <a:pt x="587" y="4502"/>
                </a:lnTo>
                <a:lnTo>
                  <a:pt x="774" y="4230"/>
                </a:lnTo>
                <a:cubicBezTo>
                  <a:pt x="787" y="4207"/>
                  <a:pt x="787" y="4184"/>
                  <a:pt x="778" y="4161"/>
                </a:cubicBezTo>
                <a:cubicBezTo>
                  <a:pt x="769" y="4139"/>
                  <a:pt x="746" y="4125"/>
                  <a:pt x="724" y="4120"/>
                </a:cubicBezTo>
                <a:lnTo>
                  <a:pt x="546" y="4093"/>
                </a:lnTo>
                <a:cubicBezTo>
                  <a:pt x="533" y="4093"/>
                  <a:pt x="519" y="4089"/>
                  <a:pt x="505" y="4089"/>
                </a:cubicBezTo>
                <a:cubicBezTo>
                  <a:pt x="501" y="4084"/>
                  <a:pt x="492" y="4084"/>
                  <a:pt x="487" y="4084"/>
                </a:cubicBezTo>
                <a:lnTo>
                  <a:pt x="483" y="4084"/>
                </a:lnTo>
                <a:cubicBezTo>
                  <a:pt x="483" y="4084"/>
                  <a:pt x="483" y="4079"/>
                  <a:pt x="483" y="4075"/>
                </a:cubicBezTo>
                <a:cubicBezTo>
                  <a:pt x="478" y="4057"/>
                  <a:pt x="492" y="4016"/>
                  <a:pt x="505" y="3989"/>
                </a:cubicBezTo>
                <a:cubicBezTo>
                  <a:pt x="510" y="3970"/>
                  <a:pt x="514" y="3957"/>
                  <a:pt x="519" y="3948"/>
                </a:cubicBezTo>
                <a:cubicBezTo>
                  <a:pt x="523" y="3934"/>
                  <a:pt x="528" y="3920"/>
                  <a:pt x="533" y="3911"/>
                </a:cubicBezTo>
                <a:cubicBezTo>
                  <a:pt x="542" y="3875"/>
                  <a:pt x="551" y="3843"/>
                  <a:pt x="555" y="3811"/>
                </a:cubicBezTo>
                <a:cubicBezTo>
                  <a:pt x="592" y="3625"/>
                  <a:pt x="432" y="3570"/>
                  <a:pt x="301" y="3529"/>
                </a:cubicBezTo>
                <a:cubicBezTo>
                  <a:pt x="369" y="3429"/>
                  <a:pt x="437" y="3334"/>
                  <a:pt x="505" y="3243"/>
                </a:cubicBezTo>
                <a:cubicBezTo>
                  <a:pt x="519" y="3229"/>
                  <a:pt x="523" y="3211"/>
                  <a:pt x="519" y="3197"/>
                </a:cubicBezTo>
                <a:cubicBezTo>
                  <a:pt x="514" y="3174"/>
                  <a:pt x="501" y="3156"/>
                  <a:pt x="483" y="3147"/>
                </a:cubicBezTo>
                <a:cubicBezTo>
                  <a:pt x="401" y="3102"/>
                  <a:pt x="319" y="3061"/>
                  <a:pt x="241" y="3024"/>
                </a:cubicBezTo>
                <a:cubicBezTo>
                  <a:pt x="355" y="2983"/>
                  <a:pt x="446" y="2943"/>
                  <a:pt x="528" y="2902"/>
                </a:cubicBezTo>
                <a:lnTo>
                  <a:pt x="533" y="2911"/>
                </a:lnTo>
                <a:lnTo>
                  <a:pt x="551" y="2902"/>
                </a:lnTo>
                <a:cubicBezTo>
                  <a:pt x="1765" y="2374"/>
                  <a:pt x="2993" y="1819"/>
                  <a:pt x="4180" y="1287"/>
                </a:cubicBezTo>
                <a:cubicBezTo>
                  <a:pt x="4521" y="1133"/>
                  <a:pt x="4862" y="978"/>
                  <a:pt x="5203" y="823"/>
                </a:cubicBezTo>
                <a:cubicBezTo>
                  <a:pt x="5671" y="614"/>
                  <a:pt x="6144" y="405"/>
                  <a:pt x="6613" y="191"/>
                </a:cubicBezTo>
                <a:close/>
                <a:moveTo>
                  <a:pt x="6676" y="119"/>
                </a:moveTo>
                <a:lnTo>
                  <a:pt x="6635" y="137"/>
                </a:lnTo>
                <a:cubicBezTo>
                  <a:pt x="6153" y="350"/>
                  <a:pt x="5671" y="569"/>
                  <a:pt x="5189" y="787"/>
                </a:cubicBezTo>
                <a:cubicBezTo>
                  <a:pt x="4844" y="942"/>
                  <a:pt x="4503" y="1092"/>
                  <a:pt x="4162" y="1246"/>
                </a:cubicBezTo>
                <a:cubicBezTo>
                  <a:pt x="2984" y="1778"/>
                  <a:pt x="1765" y="2329"/>
                  <a:pt x="555" y="2852"/>
                </a:cubicBezTo>
                <a:lnTo>
                  <a:pt x="551" y="2843"/>
                </a:lnTo>
                <a:lnTo>
                  <a:pt x="533" y="2852"/>
                </a:lnTo>
                <a:cubicBezTo>
                  <a:pt x="432" y="2902"/>
                  <a:pt x="323" y="2952"/>
                  <a:pt x="173" y="3006"/>
                </a:cubicBezTo>
                <a:lnTo>
                  <a:pt x="123" y="3024"/>
                </a:lnTo>
                <a:lnTo>
                  <a:pt x="173" y="3047"/>
                </a:lnTo>
                <a:cubicBezTo>
                  <a:pt x="269" y="3084"/>
                  <a:pt x="369" y="3129"/>
                  <a:pt x="460" y="3184"/>
                </a:cubicBezTo>
                <a:cubicBezTo>
                  <a:pt x="469" y="3188"/>
                  <a:pt x="473" y="3197"/>
                  <a:pt x="478" y="3202"/>
                </a:cubicBezTo>
                <a:cubicBezTo>
                  <a:pt x="478" y="3211"/>
                  <a:pt x="478" y="3211"/>
                  <a:pt x="473" y="3215"/>
                </a:cubicBezTo>
                <a:cubicBezTo>
                  <a:pt x="401" y="3315"/>
                  <a:pt x="323" y="3420"/>
                  <a:pt x="251" y="3529"/>
                </a:cubicBezTo>
                <a:lnTo>
                  <a:pt x="237" y="3552"/>
                </a:lnTo>
                <a:lnTo>
                  <a:pt x="282" y="3566"/>
                </a:lnTo>
                <a:cubicBezTo>
                  <a:pt x="410" y="3607"/>
                  <a:pt x="542" y="3652"/>
                  <a:pt x="514" y="3802"/>
                </a:cubicBezTo>
                <a:cubicBezTo>
                  <a:pt x="510" y="3834"/>
                  <a:pt x="501" y="3866"/>
                  <a:pt x="492" y="3898"/>
                </a:cubicBezTo>
                <a:cubicBezTo>
                  <a:pt x="487" y="3907"/>
                  <a:pt x="483" y="3920"/>
                  <a:pt x="478" y="3934"/>
                </a:cubicBezTo>
                <a:cubicBezTo>
                  <a:pt x="473" y="3943"/>
                  <a:pt x="469" y="3957"/>
                  <a:pt x="464" y="3970"/>
                </a:cubicBezTo>
                <a:cubicBezTo>
                  <a:pt x="451" y="4007"/>
                  <a:pt x="432" y="4052"/>
                  <a:pt x="437" y="4079"/>
                </a:cubicBezTo>
                <a:cubicBezTo>
                  <a:pt x="442" y="4116"/>
                  <a:pt x="455" y="4120"/>
                  <a:pt x="483" y="4125"/>
                </a:cubicBezTo>
                <a:cubicBezTo>
                  <a:pt x="487" y="4125"/>
                  <a:pt x="492" y="4129"/>
                  <a:pt x="501" y="4129"/>
                </a:cubicBezTo>
                <a:cubicBezTo>
                  <a:pt x="514" y="4134"/>
                  <a:pt x="528" y="4134"/>
                  <a:pt x="542" y="4134"/>
                </a:cubicBezTo>
                <a:lnTo>
                  <a:pt x="719" y="4161"/>
                </a:lnTo>
                <a:cubicBezTo>
                  <a:pt x="728" y="4161"/>
                  <a:pt x="733" y="4170"/>
                  <a:pt x="737" y="4175"/>
                </a:cubicBezTo>
                <a:cubicBezTo>
                  <a:pt x="742" y="4184"/>
                  <a:pt x="742" y="4193"/>
                  <a:pt x="737" y="4202"/>
                </a:cubicBezTo>
                <a:lnTo>
                  <a:pt x="514" y="4534"/>
                </a:lnTo>
                <a:lnTo>
                  <a:pt x="846" y="4580"/>
                </a:lnTo>
                <a:cubicBezTo>
                  <a:pt x="851" y="4580"/>
                  <a:pt x="860" y="4584"/>
                  <a:pt x="865" y="4593"/>
                </a:cubicBezTo>
                <a:cubicBezTo>
                  <a:pt x="869" y="4598"/>
                  <a:pt x="869" y="4607"/>
                  <a:pt x="869" y="4616"/>
                </a:cubicBezTo>
                <a:cubicBezTo>
                  <a:pt x="828" y="4721"/>
                  <a:pt x="783" y="4821"/>
                  <a:pt x="733" y="4921"/>
                </a:cubicBezTo>
                <a:lnTo>
                  <a:pt x="710" y="4957"/>
                </a:lnTo>
                <a:lnTo>
                  <a:pt x="710" y="4957"/>
                </a:lnTo>
                <a:lnTo>
                  <a:pt x="751" y="4953"/>
                </a:lnTo>
                <a:cubicBezTo>
                  <a:pt x="796" y="4948"/>
                  <a:pt x="842" y="4943"/>
                  <a:pt x="896" y="4934"/>
                </a:cubicBezTo>
                <a:cubicBezTo>
                  <a:pt x="1078" y="4862"/>
                  <a:pt x="1265" y="4793"/>
                  <a:pt x="1438" y="4730"/>
                </a:cubicBezTo>
                <a:cubicBezTo>
                  <a:pt x="1460" y="4721"/>
                  <a:pt x="1483" y="4712"/>
                  <a:pt x="1506" y="4707"/>
                </a:cubicBezTo>
                <a:lnTo>
                  <a:pt x="1515" y="4702"/>
                </a:lnTo>
                <a:cubicBezTo>
                  <a:pt x="1569" y="4680"/>
                  <a:pt x="1619" y="4662"/>
                  <a:pt x="1674" y="4643"/>
                </a:cubicBezTo>
                <a:cubicBezTo>
                  <a:pt x="1760" y="4607"/>
                  <a:pt x="1847" y="4575"/>
                  <a:pt x="1933" y="4543"/>
                </a:cubicBezTo>
                <a:cubicBezTo>
                  <a:pt x="2784" y="4184"/>
                  <a:pt x="3679" y="3770"/>
                  <a:pt x="4744" y="3247"/>
                </a:cubicBezTo>
                <a:cubicBezTo>
                  <a:pt x="5162" y="3043"/>
                  <a:pt x="5603" y="2820"/>
                  <a:pt x="6172" y="2533"/>
                </a:cubicBezTo>
                <a:cubicBezTo>
                  <a:pt x="6408" y="2415"/>
                  <a:pt x="6640" y="2297"/>
                  <a:pt x="6876" y="2179"/>
                </a:cubicBezTo>
                <a:lnTo>
                  <a:pt x="6940" y="2142"/>
                </a:lnTo>
                <a:cubicBezTo>
                  <a:pt x="7127" y="2051"/>
                  <a:pt x="7318" y="1956"/>
                  <a:pt x="7490" y="1833"/>
                </a:cubicBezTo>
                <a:lnTo>
                  <a:pt x="7522" y="1806"/>
                </a:lnTo>
                <a:lnTo>
                  <a:pt x="7481" y="1792"/>
                </a:lnTo>
                <a:cubicBezTo>
                  <a:pt x="7354" y="1756"/>
                  <a:pt x="7231" y="1692"/>
                  <a:pt x="7117" y="1610"/>
                </a:cubicBezTo>
                <a:cubicBezTo>
                  <a:pt x="7104" y="1601"/>
                  <a:pt x="7104" y="1583"/>
                  <a:pt x="7113" y="1574"/>
                </a:cubicBezTo>
                <a:lnTo>
                  <a:pt x="7258" y="1310"/>
                </a:lnTo>
                <a:lnTo>
                  <a:pt x="6826" y="1128"/>
                </a:lnTo>
                <a:cubicBezTo>
                  <a:pt x="6813" y="1124"/>
                  <a:pt x="6808" y="1105"/>
                  <a:pt x="6813" y="1092"/>
                </a:cubicBezTo>
                <a:lnTo>
                  <a:pt x="6940" y="760"/>
                </a:lnTo>
                <a:lnTo>
                  <a:pt x="6572" y="628"/>
                </a:lnTo>
                <a:cubicBezTo>
                  <a:pt x="6558" y="623"/>
                  <a:pt x="6554" y="605"/>
                  <a:pt x="6558" y="591"/>
                </a:cubicBezTo>
                <a:lnTo>
                  <a:pt x="6676" y="119"/>
                </a:lnTo>
                <a:close/>
                <a:moveTo>
                  <a:pt x="6706" y="44"/>
                </a:moveTo>
                <a:cubicBezTo>
                  <a:pt x="6711" y="44"/>
                  <a:pt x="6715" y="47"/>
                  <a:pt x="6722" y="50"/>
                </a:cubicBezTo>
                <a:cubicBezTo>
                  <a:pt x="6731" y="55"/>
                  <a:pt x="6735" y="68"/>
                  <a:pt x="6731" y="82"/>
                </a:cubicBezTo>
                <a:lnTo>
                  <a:pt x="6604" y="587"/>
                </a:lnTo>
                <a:lnTo>
                  <a:pt x="6977" y="719"/>
                </a:lnTo>
                <a:cubicBezTo>
                  <a:pt x="6981" y="719"/>
                  <a:pt x="6986" y="728"/>
                  <a:pt x="6990" y="732"/>
                </a:cubicBezTo>
                <a:cubicBezTo>
                  <a:pt x="6990" y="742"/>
                  <a:pt x="6995" y="746"/>
                  <a:pt x="6990" y="755"/>
                </a:cubicBezTo>
                <a:lnTo>
                  <a:pt x="6863" y="1087"/>
                </a:lnTo>
                <a:lnTo>
                  <a:pt x="7295" y="1274"/>
                </a:lnTo>
                <a:cubicBezTo>
                  <a:pt x="7304" y="1278"/>
                  <a:pt x="7308" y="1283"/>
                  <a:pt x="7308" y="1287"/>
                </a:cubicBezTo>
                <a:cubicBezTo>
                  <a:pt x="7313" y="1296"/>
                  <a:pt x="7313" y="1305"/>
                  <a:pt x="7308" y="1315"/>
                </a:cubicBezTo>
                <a:lnTo>
                  <a:pt x="7158" y="1583"/>
                </a:lnTo>
                <a:lnTo>
                  <a:pt x="7172" y="1592"/>
                </a:lnTo>
                <a:cubicBezTo>
                  <a:pt x="7299" y="1678"/>
                  <a:pt x="7436" y="1737"/>
                  <a:pt x="7577" y="1765"/>
                </a:cubicBezTo>
                <a:cubicBezTo>
                  <a:pt x="7586" y="1769"/>
                  <a:pt x="7595" y="1778"/>
                  <a:pt x="7600" y="1792"/>
                </a:cubicBezTo>
                <a:cubicBezTo>
                  <a:pt x="7600" y="1797"/>
                  <a:pt x="7604" y="1806"/>
                  <a:pt x="7595" y="1815"/>
                </a:cubicBezTo>
                <a:cubicBezTo>
                  <a:pt x="7395" y="1974"/>
                  <a:pt x="7163" y="2092"/>
                  <a:pt x="6936" y="2201"/>
                </a:cubicBezTo>
                <a:lnTo>
                  <a:pt x="6845" y="2247"/>
                </a:lnTo>
                <a:cubicBezTo>
                  <a:pt x="6581" y="2383"/>
                  <a:pt x="6317" y="2520"/>
                  <a:pt x="6049" y="2652"/>
                </a:cubicBezTo>
                <a:cubicBezTo>
                  <a:pt x="4689" y="3338"/>
                  <a:pt x="3220" y="4061"/>
                  <a:pt x="1719" y="4689"/>
                </a:cubicBezTo>
                <a:cubicBezTo>
                  <a:pt x="1656" y="4707"/>
                  <a:pt x="1592" y="4730"/>
                  <a:pt x="1528" y="4748"/>
                </a:cubicBezTo>
                <a:cubicBezTo>
                  <a:pt x="1501" y="4757"/>
                  <a:pt x="1478" y="4766"/>
                  <a:pt x="1451" y="4775"/>
                </a:cubicBezTo>
                <a:cubicBezTo>
                  <a:pt x="1428" y="4784"/>
                  <a:pt x="1406" y="4789"/>
                  <a:pt x="1383" y="4793"/>
                </a:cubicBezTo>
                <a:lnTo>
                  <a:pt x="1319" y="4812"/>
                </a:lnTo>
                <a:cubicBezTo>
                  <a:pt x="1192" y="4848"/>
                  <a:pt x="1087" y="4889"/>
                  <a:pt x="983" y="4930"/>
                </a:cubicBezTo>
                <a:cubicBezTo>
                  <a:pt x="974" y="4934"/>
                  <a:pt x="969" y="4939"/>
                  <a:pt x="960" y="4939"/>
                </a:cubicBezTo>
                <a:cubicBezTo>
                  <a:pt x="955" y="4943"/>
                  <a:pt x="946" y="4948"/>
                  <a:pt x="942" y="4953"/>
                </a:cubicBezTo>
                <a:cubicBezTo>
                  <a:pt x="883" y="4966"/>
                  <a:pt x="837" y="4980"/>
                  <a:pt x="796" y="5003"/>
                </a:cubicBezTo>
                <a:cubicBezTo>
                  <a:pt x="751" y="5007"/>
                  <a:pt x="714" y="5007"/>
                  <a:pt x="674" y="5012"/>
                </a:cubicBezTo>
                <a:cubicBezTo>
                  <a:pt x="660" y="5007"/>
                  <a:pt x="651" y="5003"/>
                  <a:pt x="646" y="4994"/>
                </a:cubicBezTo>
                <a:cubicBezTo>
                  <a:pt x="642" y="4984"/>
                  <a:pt x="642" y="4975"/>
                  <a:pt x="646" y="4966"/>
                </a:cubicBezTo>
                <a:cubicBezTo>
                  <a:pt x="705" y="4866"/>
                  <a:pt x="755" y="4766"/>
                  <a:pt x="801" y="4652"/>
                </a:cubicBezTo>
                <a:lnTo>
                  <a:pt x="810" y="4625"/>
                </a:lnTo>
                <a:lnTo>
                  <a:pt x="469" y="4580"/>
                </a:lnTo>
                <a:cubicBezTo>
                  <a:pt x="460" y="4580"/>
                  <a:pt x="455" y="4575"/>
                  <a:pt x="451" y="4566"/>
                </a:cubicBezTo>
                <a:cubicBezTo>
                  <a:pt x="446" y="4557"/>
                  <a:pt x="446" y="4548"/>
                  <a:pt x="451" y="4539"/>
                </a:cubicBezTo>
                <a:lnTo>
                  <a:pt x="674" y="4207"/>
                </a:lnTo>
                <a:lnTo>
                  <a:pt x="628" y="4202"/>
                </a:lnTo>
                <a:cubicBezTo>
                  <a:pt x="564" y="4198"/>
                  <a:pt x="492" y="4193"/>
                  <a:pt x="437" y="4166"/>
                </a:cubicBezTo>
                <a:cubicBezTo>
                  <a:pt x="401" y="4152"/>
                  <a:pt x="382" y="4125"/>
                  <a:pt x="392" y="4084"/>
                </a:cubicBezTo>
                <a:cubicBezTo>
                  <a:pt x="396" y="4034"/>
                  <a:pt x="410" y="3989"/>
                  <a:pt x="428" y="3943"/>
                </a:cubicBezTo>
                <a:cubicBezTo>
                  <a:pt x="446" y="3893"/>
                  <a:pt x="464" y="3843"/>
                  <a:pt x="469" y="3788"/>
                </a:cubicBezTo>
                <a:cubicBezTo>
                  <a:pt x="483" y="3693"/>
                  <a:pt x="419" y="3670"/>
                  <a:pt x="364" y="3647"/>
                </a:cubicBezTo>
                <a:lnTo>
                  <a:pt x="196" y="3584"/>
                </a:lnTo>
                <a:cubicBezTo>
                  <a:pt x="187" y="3584"/>
                  <a:pt x="182" y="3575"/>
                  <a:pt x="182" y="3570"/>
                </a:cubicBezTo>
                <a:cubicBezTo>
                  <a:pt x="182" y="3561"/>
                  <a:pt x="182" y="3556"/>
                  <a:pt x="182" y="3547"/>
                </a:cubicBezTo>
                <a:cubicBezTo>
                  <a:pt x="255" y="3443"/>
                  <a:pt x="328" y="3338"/>
                  <a:pt x="410" y="3229"/>
                </a:cubicBezTo>
                <a:lnTo>
                  <a:pt x="423" y="3211"/>
                </a:lnTo>
                <a:lnTo>
                  <a:pt x="401" y="3197"/>
                </a:lnTo>
                <a:cubicBezTo>
                  <a:pt x="292" y="3138"/>
                  <a:pt x="173" y="3088"/>
                  <a:pt x="55" y="3043"/>
                </a:cubicBezTo>
                <a:cubicBezTo>
                  <a:pt x="46" y="3043"/>
                  <a:pt x="41" y="3029"/>
                  <a:pt x="41" y="3020"/>
                </a:cubicBezTo>
                <a:cubicBezTo>
                  <a:pt x="41" y="3015"/>
                  <a:pt x="41" y="3006"/>
                  <a:pt x="50" y="3006"/>
                </a:cubicBezTo>
                <a:cubicBezTo>
                  <a:pt x="132" y="2974"/>
                  <a:pt x="219" y="2943"/>
                  <a:pt x="301" y="2911"/>
                </a:cubicBezTo>
                <a:cubicBezTo>
                  <a:pt x="405" y="2874"/>
                  <a:pt x="514" y="2833"/>
                  <a:pt x="623" y="2797"/>
                </a:cubicBezTo>
                <a:lnTo>
                  <a:pt x="633" y="2797"/>
                </a:lnTo>
                <a:cubicBezTo>
                  <a:pt x="846" y="2697"/>
                  <a:pt x="1065" y="2597"/>
                  <a:pt x="1283" y="2497"/>
                </a:cubicBezTo>
                <a:cubicBezTo>
                  <a:pt x="3143" y="1646"/>
                  <a:pt x="4985" y="819"/>
                  <a:pt x="6699" y="46"/>
                </a:cubicBezTo>
                <a:cubicBezTo>
                  <a:pt x="6702" y="44"/>
                  <a:pt x="6704" y="44"/>
                  <a:pt x="6706" y="44"/>
                </a:cubicBezTo>
                <a:close/>
                <a:moveTo>
                  <a:pt x="6707" y="0"/>
                </a:moveTo>
                <a:cubicBezTo>
                  <a:pt x="6699" y="0"/>
                  <a:pt x="6692" y="2"/>
                  <a:pt x="6685" y="5"/>
                </a:cubicBezTo>
                <a:cubicBezTo>
                  <a:pt x="4971" y="778"/>
                  <a:pt x="3125" y="1610"/>
                  <a:pt x="1269" y="2456"/>
                </a:cubicBezTo>
                <a:cubicBezTo>
                  <a:pt x="1051" y="2556"/>
                  <a:pt x="837" y="2656"/>
                  <a:pt x="619" y="2756"/>
                </a:cubicBezTo>
                <a:lnTo>
                  <a:pt x="605" y="2756"/>
                </a:lnTo>
                <a:cubicBezTo>
                  <a:pt x="501" y="2792"/>
                  <a:pt x="392" y="2833"/>
                  <a:pt x="287" y="2870"/>
                </a:cubicBezTo>
                <a:cubicBezTo>
                  <a:pt x="205" y="2902"/>
                  <a:pt x="119" y="2933"/>
                  <a:pt x="37" y="2965"/>
                </a:cubicBezTo>
                <a:cubicBezTo>
                  <a:pt x="14" y="2970"/>
                  <a:pt x="0" y="2993"/>
                  <a:pt x="0" y="3020"/>
                </a:cubicBezTo>
                <a:cubicBezTo>
                  <a:pt x="0" y="3047"/>
                  <a:pt x="14" y="3074"/>
                  <a:pt x="37" y="3084"/>
                </a:cubicBezTo>
                <a:cubicBezTo>
                  <a:pt x="151" y="3124"/>
                  <a:pt x="255" y="3170"/>
                  <a:pt x="360" y="3225"/>
                </a:cubicBezTo>
                <a:cubicBezTo>
                  <a:pt x="287" y="3325"/>
                  <a:pt x="214" y="3425"/>
                  <a:pt x="151" y="3525"/>
                </a:cubicBezTo>
                <a:cubicBezTo>
                  <a:pt x="137" y="3538"/>
                  <a:pt x="137" y="3561"/>
                  <a:pt x="141" y="3584"/>
                </a:cubicBezTo>
                <a:cubicBezTo>
                  <a:pt x="151" y="3602"/>
                  <a:pt x="164" y="3616"/>
                  <a:pt x="178" y="3625"/>
                </a:cubicBezTo>
                <a:lnTo>
                  <a:pt x="351" y="3688"/>
                </a:lnTo>
                <a:cubicBezTo>
                  <a:pt x="410" y="3711"/>
                  <a:pt x="437" y="3720"/>
                  <a:pt x="428" y="3784"/>
                </a:cubicBezTo>
                <a:cubicBezTo>
                  <a:pt x="423" y="3834"/>
                  <a:pt x="405" y="3879"/>
                  <a:pt x="387" y="3929"/>
                </a:cubicBezTo>
                <a:cubicBezTo>
                  <a:pt x="373" y="3975"/>
                  <a:pt x="355" y="4025"/>
                  <a:pt x="346" y="4075"/>
                </a:cubicBezTo>
                <a:cubicBezTo>
                  <a:pt x="337" y="4134"/>
                  <a:pt x="364" y="4184"/>
                  <a:pt x="423" y="4207"/>
                </a:cubicBezTo>
                <a:cubicBezTo>
                  <a:pt x="478" y="4230"/>
                  <a:pt x="537" y="4234"/>
                  <a:pt x="601" y="4243"/>
                </a:cubicBezTo>
                <a:lnTo>
                  <a:pt x="414" y="4516"/>
                </a:lnTo>
                <a:cubicBezTo>
                  <a:pt x="405" y="4534"/>
                  <a:pt x="401" y="4562"/>
                  <a:pt x="410" y="4584"/>
                </a:cubicBezTo>
                <a:cubicBezTo>
                  <a:pt x="423" y="4607"/>
                  <a:pt x="442" y="4621"/>
                  <a:pt x="464" y="4625"/>
                </a:cubicBezTo>
                <a:lnTo>
                  <a:pt x="751" y="4662"/>
                </a:lnTo>
                <a:cubicBezTo>
                  <a:pt x="710" y="4762"/>
                  <a:pt x="664" y="4857"/>
                  <a:pt x="610" y="4943"/>
                </a:cubicBezTo>
                <a:cubicBezTo>
                  <a:pt x="596" y="4966"/>
                  <a:pt x="596" y="4994"/>
                  <a:pt x="610" y="5016"/>
                </a:cubicBezTo>
                <a:cubicBezTo>
                  <a:pt x="623" y="5039"/>
                  <a:pt x="646" y="5053"/>
                  <a:pt x="674" y="5053"/>
                </a:cubicBezTo>
                <a:cubicBezTo>
                  <a:pt x="714" y="5048"/>
                  <a:pt x="760" y="5048"/>
                  <a:pt x="805" y="5044"/>
                </a:cubicBezTo>
                <a:lnTo>
                  <a:pt x="814" y="5039"/>
                </a:lnTo>
                <a:cubicBezTo>
                  <a:pt x="851" y="5021"/>
                  <a:pt x="896" y="5007"/>
                  <a:pt x="955" y="4994"/>
                </a:cubicBezTo>
                <a:lnTo>
                  <a:pt x="965" y="4989"/>
                </a:lnTo>
                <a:cubicBezTo>
                  <a:pt x="969" y="4984"/>
                  <a:pt x="974" y="4980"/>
                  <a:pt x="983" y="4975"/>
                </a:cubicBezTo>
                <a:cubicBezTo>
                  <a:pt x="987" y="4975"/>
                  <a:pt x="992" y="4971"/>
                  <a:pt x="1001" y="4966"/>
                </a:cubicBezTo>
                <a:cubicBezTo>
                  <a:pt x="1101" y="4925"/>
                  <a:pt x="1210" y="4889"/>
                  <a:pt x="1328" y="4853"/>
                </a:cubicBezTo>
                <a:cubicBezTo>
                  <a:pt x="1351" y="4848"/>
                  <a:pt x="1374" y="4839"/>
                  <a:pt x="1397" y="4834"/>
                </a:cubicBezTo>
                <a:cubicBezTo>
                  <a:pt x="1419" y="4830"/>
                  <a:pt x="1442" y="4821"/>
                  <a:pt x="1465" y="4816"/>
                </a:cubicBezTo>
                <a:cubicBezTo>
                  <a:pt x="1492" y="4807"/>
                  <a:pt x="1515" y="4798"/>
                  <a:pt x="1542" y="4789"/>
                </a:cubicBezTo>
                <a:cubicBezTo>
                  <a:pt x="1606" y="4766"/>
                  <a:pt x="1669" y="4748"/>
                  <a:pt x="1738" y="4725"/>
                </a:cubicBezTo>
                <a:cubicBezTo>
                  <a:pt x="3238" y="4098"/>
                  <a:pt x="4707" y="3375"/>
                  <a:pt x="6072" y="2688"/>
                </a:cubicBezTo>
                <a:cubicBezTo>
                  <a:pt x="6335" y="2556"/>
                  <a:pt x="6599" y="2420"/>
                  <a:pt x="6867" y="2288"/>
                </a:cubicBezTo>
                <a:lnTo>
                  <a:pt x="6958" y="2242"/>
                </a:lnTo>
                <a:cubicBezTo>
                  <a:pt x="7186" y="2129"/>
                  <a:pt x="7418" y="2010"/>
                  <a:pt x="7622" y="1847"/>
                </a:cubicBezTo>
                <a:cubicBezTo>
                  <a:pt x="7640" y="1828"/>
                  <a:pt x="7650" y="1806"/>
                  <a:pt x="7645" y="1778"/>
                </a:cubicBezTo>
                <a:cubicBezTo>
                  <a:pt x="7636" y="1751"/>
                  <a:pt x="7613" y="1728"/>
                  <a:pt x="7586" y="1724"/>
                </a:cubicBezTo>
                <a:cubicBezTo>
                  <a:pt x="7454" y="1697"/>
                  <a:pt x="7331" y="1642"/>
                  <a:pt x="7218" y="1569"/>
                </a:cubicBezTo>
                <a:lnTo>
                  <a:pt x="7345" y="1337"/>
                </a:lnTo>
                <a:cubicBezTo>
                  <a:pt x="7359" y="1315"/>
                  <a:pt x="7359" y="1292"/>
                  <a:pt x="7354" y="1274"/>
                </a:cubicBezTo>
                <a:cubicBezTo>
                  <a:pt x="7345" y="1255"/>
                  <a:pt x="7331" y="1242"/>
                  <a:pt x="7313" y="1233"/>
                </a:cubicBezTo>
                <a:lnTo>
                  <a:pt x="6917" y="1064"/>
                </a:lnTo>
                <a:lnTo>
                  <a:pt x="7031" y="769"/>
                </a:lnTo>
                <a:cubicBezTo>
                  <a:pt x="7040" y="751"/>
                  <a:pt x="7036" y="732"/>
                  <a:pt x="7027" y="714"/>
                </a:cubicBezTo>
                <a:cubicBezTo>
                  <a:pt x="7022" y="696"/>
                  <a:pt x="7008" y="682"/>
                  <a:pt x="6990" y="678"/>
                </a:cubicBezTo>
                <a:lnTo>
                  <a:pt x="6658" y="560"/>
                </a:lnTo>
                <a:lnTo>
                  <a:pt x="6776" y="96"/>
                </a:lnTo>
                <a:cubicBezTo>
                  <a:pt x="6781" y="64"/>
                  <a:pt x="6772" y="32"/>
                  <a:pt x="6749" y="14"/>
                </a:cubicBezTo>
                <a:cubicBezTo>
                  <a:pt x="6737" y="5"/>
                  <a:pt x="6722" y="0"/>
                  <a:pt x="67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6" name="Google Shape;486;p13"/>
          <p:cNvGrpSpPr/>
          <p:nvPr/>
        </p:nvGrpSpPr>
        <p:grpSpPr>
          <a:xfrm rot="-1654998">
            <a:off x="3934244" y="1836341"/>
            <a:ext cx="1396348" cy="432776"/>
            <a:chOff x="3804263" y="2577563"/>
            <a:chExt cx="1235784" cy="349743"/>
          </a:xfrm>
        </p:grpSpPr>
        <p:sp>
          <p:nvSpPr>
            <p:cNvPr id="487" name="Google Shape;487;p13"/>
            <p:cNvSpPr/>
            <p:nvPr/>
          </p:nvSpPr>
          <p:spPr>
            <a:xfrm>
              <a:off x="3815824" y="2583584"/>
              <a:ext cx="1216032" cy="330474"/>
            </a:xfrm>
            <a:custGeom>
              <a:avLst/>
              <a:gdLst/>
              <a:ahLst/>
              <a:cxnLst/>
              <a:rect l="l" t="t" r="r" b="b"/>
              <a:pathLst>
                <a:path w="10097" h="2744" extrusionOk="0">
                  <a:moveTo>
                    <a:pt x="4266" y="0"/>
                  </a:moveTo>
                  <a:cubicBezTo>
                    <a:pt x="3889" y="0"/>
                    <a:pt x="264" y="55"/>
                    <a:pt x="264" y="55"/>
                  </a:cubicBezTo>
                  <a:lnTo>
                    <a:pt x="596" y="310"/>
                  </a:lnTo>
                  <a:lnTo>
                    <a:pt x="537" y="405"/>
                  </a:lnTo>
                  <a:lnTo>
                    <a:pt x="73" y="682"/>
                  </a:lnTo>
                  <a:cubicBezTo>
                    <a:pt x="73" y="682"/>
                    <a:pt x="510" y="1219"/>
                    <a:pt x="460" y="1242"/>
                  </a:cubicBezTo>
                  <a:cubicBezTo>
                    <a:pt x="414" y="1269"/>
                    <a:pt x="0" y="1656"/>
                    <a:pt x="0" y="1656"/>
                  </a:cubicBezTo>
                  <a:lnTo>
                    <a:pt x="482" y="1969"/>
                  </a:lnTo>
                  <a:lnTo>
                    <a:pt x="160" y="2179"/>
                  </a:lnTo>
                  <a:lnTo>
                    <a:pt x="396" y="2397"/>
                  </a:lnTo>
                  <a:lnTo>
                    <a:pt x="196" y="2742"/>
                  </a:lnTo>
                  <a:cubicBezTo>
                    <a:pt x="196" y="2742"/>
                    <a:pt x="537" y="2702"/>
                    <a:pt x="723" y="2702"/>
                  </a:cubicBezTo>
                  <a:cubicBezTo>
                    <a:pt x="754" y="2702"/>
                    <a:pt x="781" y="2703"/>
                    <a:pt x="801" y="2706"/>
                  </a:cubicBezTo>
                  <a:cubicBezTo>
                    <a:pt x="824" y="2708"/>
                    <a:pt x="890" y="2709"/>
                    <a:pt x="984" y="2709"/>
                  </a:cubicBezTo>
                  <a:cubicBezTo>
                    <a:pt x="1313" y="2709"/>
                    <a:pt x="1991" y="2698"/>
                    <a:pt x="2446" y="2698"/>
                  </a:cubicBezTo>
                  <a:cubicBezTo>
                    <a:pt x="2640" y="2698"/>
                    <a:pt x="2794" y="2700"/>
                    <a:pt x="2861" y="2706"/>
                  </a:cubicBezTo>
                  <a:cubicBezTo>
                    <a:pt x="3125" y="2729"/>
                    <a:pt x="6381" y="2720"/>
                    <a:pt x="7258" y="2738"/>
                  </a:cubicBezTo>
                  <a:cubicBezTo>
                    <a:pt x="7549" y="2742"/>
                    <a:pt x="7958" y="2744"/>
                    <a:pt x="8373" y="2744"/>
                  </a:cubicBezTo>
                  <a:cubicBezTo>
                    <a:pt x="9203" y="2744"/>
                    <a:pt x="10060" y="2738"/>
                    <a:pt x="10060" y="2738"/>
                  </a:cubicBezTo>
                  <a:lnTo>
                    <a:pt x="9928" y="2511"/>
                  </a:lnTo>
                  <a:cubicBezTo>
                    <a:pt x="9928" y="2511"/>
                    <a:pt x="9737" y="2119"/>
                    <a:pt x="9760" y="2065"/>
                  </a:cubicBezTo>
                  <a:cubicBezTo>
                    <a:pt x="9778" y="2010"/>
                    <a:pt x="10096" y="1851"/>
                    <a:pt x="10096" y="1851"/>
                  </a:cubicBezTo>
                  <a:cubicBezTo>
                    <a:pt x="10096" y="1851"/>
                    <a:pt x="9869" y="1692"/>
                    <a:pt x="9787" y="1606"/>
                  </a:cubicBezTo>
                  <a:cubicBezTo>
                    <a:pt x="9705" y="1519"/>
                    <a:pt x="9641" y="1301"/>
                    <a:pt x="9641" y="1301"/>
                  </a:cubicBezTo>
                  <a:lnTo>
                    <a:pt x="10005" y="1155"/>
                  </a:lnTo>
                  <a:cubicBezTo>
                    <a:pt x="10005" y="1155"/>
                    <a:pt x="9919" y="1028"/>
                    <a:pt x="9832" y="942"/>
                  </a:cubicBezTo>
                  <a:cubicBezTo>
                    <a:pt x="9741" y="855"/>
                    <a:pt x="9750" y="632"/>
                    <a:pt x="9778" y="482"/>
                  </a:cubicBezTo>
                  <a:cubicBezTo>
                    <a:pt x="9810" y="332"/>
                    <a:pt x="10005" y="73"/>
                    <a:pt x="10005" y="73"/>
                  </a:cubicBezTo>
                  <a:lnTo>
                    <a:pt x="10005" y="73"/>
                  </a:lnTo>
                  <a:lnTo>
                    <a:pt x="9896" y="96"/>
                  </a:lnTo>
                  <a:lnTo>
                    <a:pt x="8836" y="55"/>
                  </a:lnTo>
                  <a:cubicBezTo>
                    <a:pt x="8836" y="55"/>
                    <a:pt x="7354" y="41"/>
                    <a:pt x="6935" y="28"/>
                  </a:cubicBezTo>
                  <a:cubicBezTo>
                    <a:pt x="6513" y="18"/>
                    <a:pt x="4639" y="0"/>
                    <a:pt x="4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3"/>
            <p:cNvSpPr/>
            <p:nvPr/>
          </p:nvSpPr>
          <p:spPr>
            <a:xfrm>
              <a:off x="3804263" y="2577563"/>
              <a:ext cx="1235784" cy="349743"/>
            </a:xfrm>
            <a:custGeom>
              <a:avLst/>
              <a:gdLst/>
              <a:ahLst/>
              <a:cxnLst/>
              <a:rect l="l" t="t" r="r" b="b"/>
              <a:pathLst>
                <a:path w="10261" h="2904" extrusionOk="0">
                  <a:moveTo>
                    <a:pt x="4144" y="114"/>
                  </a:moveTo>
                  <a:cubicBezTo>
                    <a:pt x="5399" y="118"/>
                    <a:pt x="6654" y="132"/>
                    <a:pt x="7909" y="159"/>
                  </a:cubicBezTo>
                  <a:cubicBezTo>
                    <a:pt x="8605" y="173"/>
                    <a:pt x="9296" y="196"/>
                    <a:pt x="9987" y="214"/>
                  </a:cubicBezTo>
                  <a:cubicBezTo>
                    <a:pt x="9951" y="282"/>
                    <a:pt x="9915" y="355"/>
                    <a:pt x="9878" y="428"/>
                  </a:cubicBezTo>
                  <a:cubicBezTo>
                    <a:pt x="9837" y="510"/>
                    <a:pt x="9769" y="605"/>
                    <a:pt x="9778" y="701"/>
                  </a:cubicBezTo>
                  <a:cubicBezTo>
                    <a:pt x="9783" y="787"/>
                    <a:pt x="9833" y="869"/>
                    <a:pt x="9869" y="937"/>
                  </a:cubicBezTo>
                  <a:cubicBezTo>
                    <a:pt x="9915" y="1019"/>
                    <a:pt x="9960" y="1096"/>
                    <a:pt x="10015" y="1174"/>
                  </a:cubicBezTo>
                  <a:cubicBezTo>
                    <a:pt x="9919" y="1233"/>
                    <a:pt x="9828" y="1292"/>
                    <a:pt x="9737" y="1351"/>
                  </a:cubicBezTo>
                  <a:cubicBezTo>
                    <a:pt x="9710" y="1369"/>
                    <a:pt x="9696" y="1405"/>
                    <a:pt x="9715" y="1433"/>
                  </a:cubicBezTo>
                  <a:cubicBezTo>
                    <a:pt x="9810" y="1615"/>
                    <a:pt x="9933" y="1774"/>
                    <a:pt x="10088" y="1901"/>
                  </a:cubicBezTo>
                  <a:cubicBezTo>
                    <a:pt x="10010" y="1942"/>
                    <a:pt x="9928" y="1983"/>
                    <a:pt x="9860" y="2033"/>
                  </a:cubicBezTo>
                  <a:cubicBezTo>
                    <a:pt x="9806" y="2074"/>
                    <a:pt x="9778" y="2124"/>
                    <a:pt x="9796" y="2197"/>
                  </a:cubicBezTo>
                  <a:cubicBezTo>
                    <a:pt x="9819" y="2297"/>
                    <a:pt x="9887" y="2401"/>
                    <a:pt x="9933" y="2492"/>
                  </a:cubicBezTo>
                  <a:cubicBezTo>
                    <a:pt x="9974" y="2574"/>
                    <a:pt x="10019" y="2661"/>
                    <a:pt x="10065" y="2742"/>
                  </a:cubicBezTo>
                  <a:cubicBezTo>
                    <a:pt x="9014" y="2756"/>
                    <a:pt x="7959" y="2761"/>
                    <a:pt x="6909" y="2761"/>
                  </a:cubicBezTo>
                  <a:cubicBezTo>
                    <a:pt x="5522" y="2731"/>
                    <a:pt x="4135" y="2678"/>
                    <a:pt x="2748" y="2678"/>
                  </a:cubicBezTo>
                  <a:cubicBezTo>
                    <a:pt x="2643" y="2678"/>
                    <a:pt x="2538" y="2678"/>
                    <a:pt x="2434" y="2679"/>
                  </a:cubicBezTo>
                  <a:cubicBezTo>
                    <a:pt x="2079" y="2679"/>
                    <a:pt x="1720" y="2683"/>
                    <a:pt x="1365" y="2692"/>
                  </a:cubicBezTo>
                  <a:cubicBezTo>
                    <a:pt x="1352" y="2697"/>
                    <a:pt x="1338" y="2697"/>
                    <a:pt x="1324" y="2697"/>
                  </a:cubicBezTo>
                  <a:cubicBezTo>
                    <a:pt x="1033" y="2688"/>
                    <a:pt x="738" y="2683"/>
                    <a:pt x="442" y="2679"/>
                  </a:cubicBezTo>
                  <a:cubicBezTo>
                    <a:pt x="483" y="2601"/>
                    <a:pt x="524" y="2524"/>
                    <a:pt x="565" y="2451"/>
                  </a:cubicBezTo>
                  <a:cubicBezTo>
                    <a:pt x="583" y="2415"/>
                    <a:pt x="569" y="2370"/>
                    <a:pt x="533" y="2356"/>
                  </a:cubicBezTo>
                  <a:cubicBezTo>
                    <a:pt x="460" y="2329"/>
                    <a:pt x="392" y="2292"/>
                    <a:pt x="333" y="2242"/>
                  </a:cubicBezTo>
                  <a:cubicBezTo>
                    <a:pt x="424" y="2197"/>
                    <a:pt x="519" y="2151"/>
                    <a:pt x="610" y="2106"/>
                  </a:cubicBezTo>
                  <a:cubicBezTo>
                    <a:pt x="651" y="2083"/>
                    <a:pt x="651" y="2019"/>
                    <a:pt x="615" y="1997"/>
                  </a:cubicBezTo>
                  <a:cubicBezTo>
                    <a:pt x="469" y="1892"/>
                    <a:pt x="319" y="1792"/>
                    <a:pt x="174" y="1692"/>
                  </a:cubicBezTo>
                  <a:cubicBezTo>
                    <a:pt x="256" y="1624"/>
                    <a:pt x="333" y="1556"/>
                    <a:pt x="415" y="1487"/>
                  </a:cubicBezTo>
                  <a:cubicBezTo>
                    <a:pt x="478" y="1437"/>
                    <a:pt x="606" y="1369"/>
                    <a:pt x="606" y="1269"/>
                  </a:cubicBezTo>
                  <a:cubicBezTo>
                    <a:pt x="606" y="1174"/>
                    <a:pt x="487" y="1073"/>
                    <a:pt x="442" y="1005"/>
                  </a:cubicBezTo>
                  <a:lnTo>
                    <a:pt x="224" y="723"/>
                  </a:lnTo>
                  <a:cubicBezTo>
                    <a:pt x="387" y="651"/>
                    <a:pt x="542" y="564"/>
                    <a:pt x="688" y="460"/>
                  </a:cubicBezTo>
                  <a:cubicBezTo>
                    <a:pt x="719" y="437"/>
                    <a:pt x="733" y="378"/>
                    <a:pt x="692" y="360"/>
                  </a:cubicBezTo>
                  <a:cubicBezTo>
                    <a:pt x="578" y="300"/>
                    <a:pt x="483" y="205"/>
                    <a:pt x="383" y="118"/>
                  </a:cubicBezTo>
                  <a:lnTo>
                    <a:pt x="383" y="118"/>
                  </a:lnTo>
                  <a:cubicBezTo>
                    <a:pt x="562" y="124"/>
                    <a:pt x="741" y="126"/>
                    <a:pt x="920" y="126"/>
                  </a:cubicBezTo>
                  <a:cubicBezTo>
                    <a:pt x="1367" y="126"/>
                    <a:pt x="1813" y="114"/>
                    <a:pt x="2261" y="114"/>
                  </a:cubicBezTo>
                  <a:close/>
                  <a:moveTo>
                    <a:pt x="4874" y="1"/>
                  </a:moveTo>
                  <a:cubicBezTo>
                    <a:pt x="4079" y="1"/>
                    <a:pt x="3283" y="7"/>
                    <a:pt x="2488" y="18"/>
                  </a:cubicBezTo>
                  <a:cubicBezTo>
                    <a:pt x="1784" y="32"/>
                    <a:pt x="1079" y="28"/>
                    <a:pt x="378" y="73"/>
                  </a:cubicBezTo>
                  <a:cubicBezTo>
                    <a:pt x="360" y="73"/>
                    <a:pt x="351" y="91"/>
                    <a:pt x="356" y="105"/>
                  </a:cubicBezTo>
                  <a:cubicBezTo>
                    <a:pt x="342" y="109"/>
                    <a:pt x="328" y="128"/>
                    <a:pt x="337" y="146"/>
                  </a:cubicBezTo>
                  <a:cubicBezTo>
                    <a:pt x="401" y="246"/>
                    <a:pt x="483" y="319"/>
                    <a:pt x="569" y="396"/>
                  </a:cubicBezTo>
                  <a:cubicBezTo>
                    <a:pt x="419" y="491"/>
                    <a:pt x="265" y="573"/>
                    <a:pt x="101" y="641"/>
                  </a:cubicBezTo>
                  <a:cubicBezTo>
                    <a:pt x="65" y="660"/>
                    <a:pt x="65" y="710"/>
                    <a:pt x="87" y="742"/>
                  </a:cubicBezTo>
                  <a:cubicBezTo>
                    <a:pt x="151" y="828"/>
                    <a:pt x="219" y="914"/>
                    <a:pt x="283" y="1001"/>
                  </a:cubicBezTo>
                  <a:lnTo>
                    <a:pt x="365" y="1110"/>
                  </a:lnTo>
                  <a:cubicBezTo>
                    <a:pt x="397" y="1146"/>
                    <a:pt x="456" y="1201"/>
                    <a:pt x="460" y="1251"/>
                  </a:cubicBezTo>
                  <a:cubicBezTo>
                    <a:pt x="478" y="1283"/>
                    <a:pt x="469" y="1301"/>
                    <a:pt x="433" y="1310"/>
                  </a:cubicBezTo>
                  <a:cubicBezTo>
                    <a:pt x="410" y="1328"/>
                    <a:pt x="387" y="1351"/>
                    <a:pt x="369" y="1369"/>
                  </a:cubicBezTo>
                  <a:cubicBezTo>
                    <a:pt x="333" y="1396"/>
                    <a:pt x="301" y="1424"/>
                    <a:pt x="265" y="1451"/>
                  </a:cubicBezTo>
                  <a:cubicBezTo>
                    <a:pt x="187" y="1519"/>
                    <a:pt x="110" y="1583"/>
                    <a:pt x="33" y="1651"/>
                  </a:cubicBezTo>
                  <a:cubicBezTo>
                    <a:pt x="1" y="1674"/>
                    <a:pt x="10" y="1728"/>
                    <a:pt x="42" y="1751"/>
                  </a:cubicBezTo>
                  <a:cubicBezTo>
                    <a:pt x="178" y="1847"/>
                    <a:pt x="319" y="1942"/>
                    <a:pt x="460" y="2038"/>
                  </a:cubicBezTo>
                  <a:cubicBezTo>
                    <a:pt x="369" y="2083"/>
                    <a:pt x="283" y="2129"/>
                    <a:pt x="192" y="2174"/>
                  </a:cubicBezTo>
                  <a:cubicBezTo>
                    <a:pt x="160" y="2188"/>
                    <a:pt x="151" y="2242"/>
                    <a:pt x="178" y="2270"/>
                  </a:cubicBezTo>
                  <a:cubicBezTo>
                    <a:pt x="251" y="2347"/>
                    <a:pt x="333" y="2401"/>
                    <a:pt x="428" y="2447"/>
                  </a:cubicBezTo>
                  <a:cubicBezTo>
                    <a:pt x="410" y="2479"/>
                    <a:pt x="392" y="2515"/>
                    <a:pt x="369" y="2551"/>
                  </a:cubicBezTo>
                  <a:cubicBezTo>
                    <a:pt x="342" y="2588"/>
                    <a:pt x="319" y="2629"/>
                    <a:pt x="292" y="2670"/>
                  </a:cubicBezTo>
                  <a:cubicBezTo>
                    <a:pt x="269" y="2697"/>
                    <a:pt x="242" y="2724"/>
                    <a:pt x="228" y="2756"/>
                  </a:cubicBezTo>
                  <a:cubicBezTo>
                    <a:pt x="201" y="2770"/>
                    <a:pt x="206" y="2829"/>
                    <a:pt x="246" y="2829"/>
                  </a:cubicBezTo>
                  <a:lnTo>
                    <a:pt x="283" y="2829"/>
                  </a:lnTo>
                  <a:cubicBezTo>
                    <a:pt x="287" y="2829"/>
                    <a:pt x="292" y="2833"/>
                    <a:pt x="296" y="2833"/>
                  </a:cubicBezTo>
                  <a:lnTo>
                    <a:pt x="301" y="2833"/>
                  </a:lnTo>
                  <a:cubicBezTo>
                    <a:pt x="306" y="2833"/>
                    <a:pt x="310" y="2838"/>
                    <a:pt x="315" y="2838"/>
                  </a:cubicBezTo>
                  <a:cubicBezTo>
                    <a:pt x="367" y="2839"/>
                    <a:pt x="419" y="2840"/>
                    <a:pt x="472" y="2840"/>
                  </a:cubicBezTo>
                  <a:cubicBezTo>
                    <a:pt x="745" y="2840"/>
                    <a:pt x="1022" y="2823"/>
                    <a:pt x="1292" y="2815"/>
                  </a:cubicBezTo>
                  <a:cubicBezTo>
                    <a:pt x="1524" y="2811"/>
                    <a:pt x="1756" y="2806"/>
                    <a:pt x="1988" y="2806"/>
                  </a:cubicBezTo>
                  <a:cubicBezTo>
                    <a:pt x="3716" y="2865"/>
                    <a:pt x="5449" y="2893"/>
                    <a:pt x="7177" y="2893"/>
                  </a:cubicBezTo>
                  <a:cubicBezTo>
                    <a:pt x="7432" y="2897"/>
                    <a:pt x="7682" y="2897"/>
                    <a:pt x="7932" y="2902"/>
                  </a:cubicBezTo>
                  <a:cubicBezTo>
                    <a:pt x="8085" y="2903"/>
                    <a:pt x="8238" y="2903"/>
                    <a:pt x="8391" y="2903"/>
                  </a:cubicBezTo>
                  <a:cubicBezTo>
                    <a:pt x="8949" y="2903"/>
                    <a:pt x="9509" y="2896"/>
                    <a:pt x="10069" y="2874"/>
                  </a:cubicBezTo>
                  <a:cubicBezTo>
                    <a:pt x="10078" y="2870"/>
                    <a:pt x="10088" y="2870"/>
                    <a:pt x="10092" y="2865"/>
                  </a:cubicBezTo>
                  <a:lnTo>
                    <a:pt x="10138" y="2865"/>
                  </a:lnTo>
                  <a:cubicBezTo>
                    <a:pt x="10151" y="2865"/>
                    <a:pt x="10160" y="2861"/>
                    <a:pt x="10169" y="2856"/>
                  </a:cubicBezTo>
                  <a:cubicBezTo>
                    <a:pt x="10206" y="2856"/>
                    <a:pt x="10238" y="2820"/>
                    <a:pt x="10215" y="2774"/>
                  </a:cubicBezTo>
                  <a:cubicBezTo>
                    <a:pt x="10133" y="2624"/>
                    <a:pt x="10051" y="2474"/>
                    <a:pt x="9974" y="2324"/>
                  </a:cubicBezTo>
                  <a:cubicBezTo>
                    <a:pt x="9956" y="2288"/>
                    <a:pt x="9924" y="2242"/>
                    <a:pt x="9919" y="2206"/>
                  </a:cubicBezTo>
                  <a:cubicBezTo>
                    <a:pt x="9906" y="2138"/>
                    <a:pt x="9937" y="2119"/>
                    <a:pt x="9987" y="2092"/>
                  </a:cubicBezTo>
                  <a:cubicBezTo>
                    <a:pt x="10065" y="2051"/>
                    <a:pt x="10142" y="2006"/>
                    <a:pt x="10219" y="1965"/>
                  </a:cubicBezTo>
                  <a:cubicBezTo>
                    <a:pt x="10260" y="1942"/>
                    <a:pt x="10256" y="1888"/>
                    <a:pt x="10224" y="1860"/>
                  </a:cubicBezTo>
                  <a:cubicBezTo>
                    <a:pt x="10069" y="1742"/>
                    <a:pt x="9937" y="1596"/>
                    <a:pt x="9842" y="1424"/>
                  </a:cubicBezTo>
                  <a:cubicBezTo>
                    <a:pt x="9933" y="1365"/>
                    <a:pt x="10028" y="1301"/>
                    <a:pt x="10124" y="1242"/>
                  </a:cubicBezTo>
                  <a:cubicBezTo>
                    <a:pt x="10156" y="1219"/>
                    <a:pt x="10160" y="1183"/>
                    <a:pt x="10138" y="1151"/>
                  </a:cubicBezTo>
                  <a:cubicBezTo>
                    <a:pt x="10047" y="1028"/>
                    <a:pt x="9869" y="801"/>
                    <a:pt x="9892" y="637"/>
                  </a:cubicBezTo>
                  <a:cubicBezTo>
                    <a:pt x="9906" y="555"/>
                    <a:pt x="9960" y="464"/>
                    <a:pt x="9992" y="387"/>
                  </a:cubicBezTo>
                  <a:cubicBezTo>
                    <a:pt x="10028" y="300"/>
                    <a:pt x="10069" y="214"/>
                    <a:pt x="10101" y="123"/>
                  </a:cubicBezTo>
                  <a:cubicBezTo>
                    <a:pt x="10108" y="103"/>
                    <a:pt x="10093" y="88"/>
                    <a:pt x="10076" y="88"/>
                  </a:cubicBezTo>
                  <a:cubicBezTo>
                    <a:pt x="10069" y="88"/>
                    <a:pt x="10062" y="91"/>
                    <a:pt x="10056" y="96"/>
                  </a:cubicBezTo>
                  <a:cubicBezTo>
                    <a:pt x="10056" y="96"/>
                    <a:pt x="10051" y="100"/>
                    <a:pt x="10051" y="100"/>
                  </a:cubicBezTo>
                  <a:cubicBezTo>
                    <a:pt x="10042" y="96"/>
                    <a:pt x="10033" y="91"/>
                    <a:pt x="10024" y="91"/>
                  </a:cubicBezTo>
                  <a:cubicBezTo>
                    <a:pt x="8308" y="29"/>
                    <a:pt x="6591" y="1"/>
                    <a:pt x="48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13"/>
          <p:cNvGrpSpPr/>
          <p:nvPr/>
        </p:nvGrpSpPr>
        <p:grpSpPr>
          <a:xfrm rot="1567644">
            <a:off x="7050279" y="2017366"/>
            <a:ext cx="1396389" cy="432776"/>
            <a:chOff x="3804263" y="2577563"/>
            <a:chExt cx="1235784" cy="349743"/>
          </a:xfrm>
        </p:grpSpPr>
        <p:sp>
          <p:nvSpPr>
            <p:cNvPr id="490" name="Google Shape;490;p13"/>
            <p:cNvSpPr/>
            <p:nvPr/>
          </p:nvSpPr>
          <p:spPr>
            <a:xfrm>
              <a:off x="3815824" y="2583584"/>
              <a:ext cx="1216032" cy="330474"/>
            </a:xfrm>
            <a:custGeom>
              <a:avLst/>
              <a:gdLst/>
              <a:ahLst/>
              <a:cxnLst/>
              <a:rect l="l" t="t" r="r" b="b"/>
              <a:pathLst>
                <a:path w="10097" h="2744" extrusionOk="0">
                  <a:moveTo>
                    <a:pt x="4266" y="0"/>
                  </a:moveTo>
                  <a:cubicBezTo>
                    <a:pt x="3889" y="0"/>
                    <a:pt x="264" y="55"/>
                    <a:pt x="264" y="55"/>
                  </a:cubicBezTo>
                  <a:lnTo>
                    <a:pt x="596" y="310"/>
                  </a:lnTo>
                  <a:lnTo>
                    <a:pt x="537" y="405"/>
                  </a:lnTo>
                  <a:lnTo>
                    <a:pt x="73" y="682"/>
                  </a:lnTo>
                  <a:cubicBezTo>
                    <a:pt x="73" y="682"/>
                    <a:pt x="510" y="1219"/>
                    <a:pt x="460" y="1242"/>
                  </a:cubicBezTo>
                  <a:cubicBezTo>
                    <a:pt x="414" y="1269"/>
                    <a:pt x="0" y="1656"/>
                    <a:pt x="0" y="1656"/>
                  </a:cubicBezTo>
                  <a:lnTo>
                    <a:pt x="482" y="1969"/>
                  </a:lnTo>
                  <a:lnTo>
                    <a:pt x="160" y="2179"/>
                  </a:lnTo>
                  <a:lnTo>
                    <a:pt x="396" y="2397"/>
                  </a:lnTo>
                  <a:lnTo>
                    <a:pt x="196" y="2742"/>
                  </a:lnTo>
                  <a:cubicBezTo>
                    <a:pt x="196" y="2742"/>
                    <a:pt x="537" y="2702"/>
                    <a:pt x="723" y="2702"/>
                  </a:cubicBezTo>
                  <a:cubicBezTo>
                    <a:pt x="754" y="2702"/>
                    <a:pt x="781" y="2703"/>
                    <a:pt x="801" y="2706"/>
                  </a:cubicBezTo>
                  <a:cubicBezTo>
                    <a:pt x="824" y="2708"/>
                    <a:pt x="890" y="2709"/>
                    <a:pt x="984" y="2709"/>
                  </a:cubicBezTo>
                  <a:cubicBezTo>
                    <a:pt x="1313" y="2709"/>
                    <a:pt x="1991" y="2698"/>
                    <a:pt x="2446" y="2698"/>
                  </a:cubicBezTo>
                  <a:cubicBezTo>
                    <a:pt x="2640" y="2698"/>
                    <a:pt x="2794" y="2700"/>
                    <a:pt x="2861" y="2706"/>
                  </a:cubicBezTo>
                  <a:cubicBezTo>
                    <a:pt x="3125" y="2729"/>
                    <a:pt x="6381" y="2720"/>
                    <a:pt x="7258" y="2738"/>
                  </a:cubicBezTo>
                  <a:cubicBezTo>
                    <a:pt x="7549" y="2742"/>
                    <a:pt x="7958" y="2744"/>
                    <a:pt x="8373" y="2744"/>
                  </a:cubicBezTo>
                  <a:cubicBezTo>
                    <a:pt x="9203" y="2744"/>
                    <a:pt x="10060" y="2738"/>
                    <a:pt x="10060" y="2738"/>
                  </a:cubicBezTo>
                  <a:lnTo>
                    <a:pt x="9928" y="2511"/>
                  </a:lnTo>
                  <a:cubicBezTo>
                    <a:pt x="9928" y="2511"/>
                    <a:pt x="9737" y="2119"/>
                    <a:pt x="9760" y="2065"/>
                  </a:cubicBezTo>
                  <a:cubicBezTo>
                    <a:pt x="9778" y="2010"/>
                    <a:pt x="10096" y="1851"/>
                    <a:pt x="10096" y="1851"/>
                  </a:cubicBezTo>
                  <a:cubicBezTo>
                    <a:pt x="10096" y="1851"/>
                    <a:pt x="9869" y="1692"/>
                    <a:pt x="9787" y="1606"/>
                  </a:cubicBezTo>
                  <a:cubicBezTo>
                    <a:pt x="9705" y="1519"/>
                    <a:pt x="9641" y="1301"/>
                    <a:pt x="9641" y="1301"/>
                  </a:cubicBezTo>
                  <a:lnTo>
                    <a:pt x="10005" y="1155"/>
                  </a:lnTo>
                  <a:cubicBezTo>
                    <a:pt x="10005" y="1155"/>
                    <a:pt x="9919" y="1028"/>
                    <a:pt x="9832" y="942"/>
                  </a:cubicBezTo>
                  <a:cubicBezTo>
                    <a:pt x="9741" y="855"/>
                    <a:pt x="9750" y="632"/>
                    <a:pt x="9778" y="482"/>
                  </a:cubicBezTo>
                  <a:cubicBezTo>
                    <a:pt x="9810" y="332"/>
                    <a:pt x="10005" y="73"/>
                    <a:pt x="10005" y="73"/>
                  </a:cubicBezTo>
                  <a:lnTo>
                    <a:pt x="10005" y="73"/>
                  </a:lnTo>
                  <a:lnTo>
                    <a:pt x="9896" y="96"/>
                  </a:lnTo>
                  <a:lnTo>
                    <a:pt x="8836" y="55"/>
                  </a:lnTo>
                  <a:cubicBezTo>
                    <a:pt x="8836" y="55"/>
                    <a:pt x="7354" y="41"/>
                    <a:pt x="6935" y="28"/>
                  </a:cubicBezTo>
                  <a:cubicBezTo>
                    <a:pt x="6513" y="18"/>
                    <a:pt x="4639" y="0"/>
                    <a:pt x="42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3"/>
            <p:cNvSpPr/>
            <p:nvPr/>
          </p:nvSpPr>
          <p:spPr>
            <a:xfrm>
              <a:off x="3804263" y="2577563"/>
              <a:ext cx="1235784" cy="349743"/>
            </a:xfrm>
            <a:custGeom>
              <a:avLst/>
              <a:gdLst/>
              <a:ahLst/>
              <a:cxnLst/>
              <a:rect l="l" t="t" r="r" b="b"/>
              <a:pathLst>
                <a:path w="10261" h="2904" extrusionOk="0">
                  <a:moveTo>
                    <a:pt x="4144" y="114"/>
                  </a:moveTo>
                  <a:cubicBezTo>
                    <a:pt x="5399" y="118"/>
                    <a:pt x="6654" y="132"/>
                    <a:pt x="7909" y="159"/>
                  </a:cubicBezTo>
                  <a:cubicBezTo>
                    <a:pt x="8605" y="173"/>
                    <a:pt x="9296" y="196"/>
                    <a:pt x="9987" y="214"/>
                  </a:cubicBezTo>
                  <a:cubicBezTo>
                    <a:pt x="9951" y="282"/>
                    <a:pt x="9915" y="355"/>
                    <a:pt x="9878" y="428"/>
                  </a:cubicBezTo>
                  <a:cubicBezTo>
                    <a:pt x="9837" y="510"/>
                    <a:pt x="9769" y="605"/>
                    <a:pt x="9778" y="701"/>
                  </a:cubicBezTo>
                  <a:cubicBezTo>
                    <a:pt x="9783" y="787"/>
                    <a:pt x="9833" y="869"/>
                    <a:pt x="9869" y="937"/>
                  </a:cubicBezTo>
                  <a:cubicBezTo>
                    <a:pt x="9915" y="1019"/>
                    <a:pt x="9960" y="1096"/>
                    <a:pt x="10015" y="1174"/>
                  </a:cubicBezTo>
                  <a:cubicBezTo>
                    <a:pt x="9919" y="1233"/>
                    <a:pt x="9828" y="1292"/>
                    <a:pt x="9737" y="1351"/>
                  </a:cubicBezTo>
                  <a:cubicBezTo>
                    <a:pt x="9710" y="1369"/>
                    <a:pt x="9696" y="1405"/>
                    <a:pt x="9715" y="1433"/>
                  </a:cubicBezTo>
                  <a:cubicBezTo>
                    <a:pt x="9810" y="1615"/>
                    <a:pt x="9933" y="1774"/>
                    <a:pt x="10088" y="1901"/>
                  </a:cubicBezTo>
                  <a:cubicBezTo>
                    <a:pt x="10010" y="1942"/>
                    <a:pt x="9928" y="1983"/>
                    <a:pt x="9860" y="2033"/>
                  </a:cubicBezTo>
                  <a:cubicBezTo>
                    <a:pt x="9806" y="2074"/>
                    <a:pt x="9778" y="2124"/>
                    <a:pt x="9796" y="2197"/>
                  </a:cubicBezTo>
                  <a:cubicBezTo>
                    <a:pt x="9819" y="2297"/>
                    <a:pt x="9887" y="2401"/>
                    <a:pt x="9933" y="2492"/>
                  </a:cubicBezTo>
                  <a:cubicBezTo>
                    <a:pt x="9974" y="2574"/>
                    <a:pt x="10019" y="2661"/>
                    <a:pt x="10065" y="2742"/>
                  </a:cubicBezTo>
                  <a:cubicBezTo>
                    <a:pt x="9014" y="2756"/>
                    <a:pt x="7959" y="2761"/>
                    <a:pt x="6909" y="2761"/>
                  </a:cubicBezTo>
                  <a:cubicBezTo>
                    <a:pt x="5522" y="2731"/>
                    <a:pt x="4135" y="2678"/>
                    <a:pt x="2748" y="2678"/>
                  </a:cubicBezTo>
                  <a:cubicBezTo>
                    <a:pt x="2643" y="2678"/>
                    <a:pt x="2538" y="2678"/>
                    <a:pt x="2434" y="2679"/>
                  </a:cubicBezTo>
                  <a:cubicBezTo>
                    <a:pt x="2079" y="2679"/>
                    <a:pt x="1720" y="2683"/>
                    <a:pt x="1365" y="2692"/>
                  </a:cubicBezTo>
                  <a:cubicBezTo>
                    <a:pt x="1352" y="2697"/>
                    <a:pt x="1338" y="2697"/>
                    <a:pt x="1324" y="2697"/>
                  </a:cubicBezTo>
                  <a:cubicBezTo>
                    <a:pt x="1033" y="2688"/>
                    <a:pt x="738" y="2683"/>
                    <a:pt x="442" y="2679"/>
                  </a:cubicBezTo>
                  <a:cubicBezTo>
                    <a:pt x="483" y="2601"/>
                    <a:pt x="524" y="2524"/>
                    <a:pt x="565" y="2451"/>
                  </a:cubicBezTo>
                  <a:cubicBezTo>
                    <a:pt x="583" y="2415"/>
                    <a:pt x="569" y="2370"/>
                    <a:pt x="533" y="2356"/>
                  </a:cubicBezTo>
                  <a:cubicBezTo>
                    <a:pt x="460" y="2329"/>
                    <a:pt x="392" y="2292"/>
                    <a:pt x="333" y="2242"/>
                  </a:cubicBezTo>
                  <a:cubicBezTo>
                    <a:pt x="424" y="2197"/>
                    <a:pt x="519" y="2151"/>
                    <a:pt x="610" y="2106"/>
                  </a:cubicBezTo>
                  <a:cubicBezTo>
                    <a:pt x="651" y="2083"/>
                    <a:pt x="651" y="2019"/>
                    <a:pt x="615" y="1997"/>
                  </a:cubicBezTo>
                  <a:cubicBezTo>
                    <a:pt x="469" y="1892"/>
                    <a:pt x="319" y="1792"/>
                    <a:pt x="174" y="1692"/>
                  </a:cubicBezTo>
                  <a:cubicBezTo>
                    <a:pt x="256" y="1624"/>
                    <a:pt x="333" y="1556"/>
                    <a:pt x="415" y="1487"/>
                  </a:cubicBezTo>
                  <a:cubicBezTo>
                    <a:pt x="478" y="1437"/>
                    <a:pt x="606" y="1369"/>
                    <a:pt x="606" y="1269"/>
                  </a:cubicBezTo>
                  <a:cubicBezTo>
                    <a:pt x="606" y="1174"/>
                    <a:pt x="487" y="1073"/>
                    <a:pt x="442" y="1005"/>
                  </a:cubicBezTo>
                  <a:lnTo>
                    <a:pt x="224" y="723"/>
                  </a:lnTo>
                  <a:cubicBezTo>
                    <a:pt x="387" y="651"/>
                    <a:pt x="542" y="564"/>
                    <a:pt x="688" y="460"/>
                  </a:cubicBezTo>
                  <a:cubicBezTo>
                    <a:pt x="719" y="437"/>
                    <a:pt x="733" y="378"/>
                    <a:pt x="692" y="360"/>
                  </a:cubicBezTo>
                  <a:cubicBezTo>
                    <a:pt x="578" y="300"/>
                    <a:pt x="483" y="205"/>
                    <a:pt x="383" y="118"/>
                  </a:cubicBezTo>
                  <a:lnTo>
                    <a:pt x="383" y="118"/>
                  </a:lnTo>
                  <a:cubicBezTo>
                    <a:pt x="562" y="124"/>
                    <a:pt x="741" y="126"/>
                    <a:pt x="920" y="126"/>
                  </a:cubicBezTo>
                  <a:cubicBezTo>
                    <a:pt x="1367" y="126"/>
                    <a:pt x="1813" y="114"/>
                    <a:pt x="2261" y="114"/>
                  </a:cubicBezTo>
                  <a:close/>
                  <a:moveTo>
                    <a:pt x="4874" y="1"/>
                  </a:moveTo>
                  <a:cubicBezTo>
                    <a:pt x="4079" y="1"/>
                    <a:pt x="3283" y="7"/>
                    <a:pt x="2488" y="18"/>
                  </a:cubicBezTo>
                  <a:cubicBezTo>
                    <a:pt x="1784" y="32"/>
                    <a:pt x="1079" y="28"/>
                    <a:pt x="378" y="73"/>
                  </a:cubicBezTo>
                  <a:cubicBezTo>
                    <a:pt x="360" y="73"/>
                    <a:pt x="351" y="91"/>
                    <a:pt x="356" y="105"/>
                  </a:cubicBezTo>
                  <a:cubicBezTo>
                    <a:pt x="342" y="109"/>
                    <a:pt x="328" y="128"/>
                    <a:pt x="337" y="146"/>
                  </a:cubicBezTo>
                  <a:cubicBezTo>
                    <a:pt x="401" y="246"/>
                    <a:pt x="483" y="319"/>
                    <a:pt x="569" y="396"/>
                  </a:cubicBezTo>
                  <a:cubicBezTo>
                    <a:pt x="419" y="491"/>
                    <a:pt x="265" y="573"/>
                    <a:pt x="101" y="641"/>
                  </a:cubicBezTo>
                  <a:cubicBezTo>
                    <a:pt x="65" y="660"/>
                    <a:pt x="65" y="710"/>
                    <a:pt x="87" y="742"/>
                  </a:cubicBezTo>
                  <a:cubicBezTo>
                    <a:pt x="151" y="828"/>
                    <a:pt x="219" y="914"/>
                    <a:pt x="283" y="1001"/>
                  </a:cubicBezTo>
                  <a:lnTo>
                    <a:pt x="365" y="1110"/>
                  </a:lnTo>
                  <a:cubicBezTo>
                    <a:pt x="397" y="1146"/>
                    <a:pt x="456" y="1201"/>
                    <a:pt x="460" y="1251"/>
                  </a:cubicBezTo>
                  <a:cubicBezTo>
                    <a:pt x="478" y="1283"/>
                    <a:pt x="469" y="1301"/>
                    <a:pt x="433" y="1310"/>
                  </a:cubicBezTo>
                  <a:cubicBezTo>
                    <a:pt x="410" y="1328"/>
                    <a:pt x="387" y="1351"/>
                    <a:pt x="369" y="1369"/>
                  </a:cubicBezTo>
                  <a:cubicBezTo>
                    <a:pt x="333" y="1396"/>
                    <a:pt x="301" y="1424"/>
                    <a:pt x="265" y="1451"/>
                  </a:cubicBezTo>
                  <a:cubicBezTo>
                    <a:pt x="187" y="1519"/>
                    <a:pt x="110" y="1583"/>
                    <a:pt x="33" y="1651"/>
                  </a:cubicBezTo>
                  <a:cubicBezTo>
                    <a:pt x="1" y="1674"/>
                    <a:pt x="10" y="1728"/>
                    <a:pt x="42" y="1751"/>
                  </a:cubicBezTo>
                  <a:cubicBezTo>
                    <a:pt x="178" y="1847"/>
                    <a:pt x="319" y="1942"/>
                    <a:pt x="460" y="2038"/>
                  </a:cubicBezTo>
                  <a:cubicBezTo>
                    <a:pt x="369" y="2083"/>
                    <a:pt x="283" y="2129"/>
                    <a:pt x="192" y="2174"/>
                  </a:cubicBezTo>
                  <a:cubicBezTo>
                    <a:pt x="160" y="2188"/>
                    <a:pt x="151" y="2242"/>
                    <a:pt x="178" y="2270"/>
                  </a:cubicBezTo>
                  <a:cubicBezTo>
                    <a:pt x="251" y="2347"/>
                    <a:pt x="333" y="2401"/>
                    <a:pt x="428" y="2447"/>
                  </a:cubicBezTo>
                  <a:cubicBezTo>
                    <a:pt x="410" y="2479"/>
                    <a:pt x="392" y="2515"/>
                    <a:pt x="369" y="2551"/>
                  </a:cubicBezTo>
                  <a:cubicBezTo>
                    <a:pt x="342" y="2588"/>
                    <a:pt x="319" y="2629"/>
                    <a:pt x="292" y="2670"/>
                  </a:cubicBezTo>
                  <a:cubicBezTo>
                    <a:pt x="269" y="2697"/>
                    <a:pt x="242" y="2724"/>
                    <a:pt x="228" y="2756"/>
                  </a:cubicBezTo>
                  <a:cubicBezTo>
                    <a:pt x="201" y="2770"/>
                    <a:pt x="206" y="2829"/>
                    <a:pt x="246" y="2829"/>
                  </a:cubicBezTo>
                  <a:lnTo>
                    <a:pt x="283" y="2829"/>
                  </a:lnTo>
                  <a:cubicBezTo>
                    <a:pt x="287" y="2829"/>
                    <a:pt x="292" y="2833"/>
                    <a:pt x="296" y="2833"/>
                  </a:cubicBezTo>
                  <a:lnTo>
                    <a:pt x="301" y="2833"/>
                  </a:lnTo>
                  <a:cubicBezTo>
                    <a:pt x="306" y="2833"/>
                    <a:pt x="310" y="2838"/>
                    <a:pt x="315" y="2838"/>
                  </a:cubicBezTo>
                  <a:cubicBezTo>
                    <a:pt x="367" y="2839"/>
                    <a:pt x="419" y="2840"/>
                    <a:pt x="472" y="2840"/>
                  </a:cubicBezTo>
                  <a:cubicBezTo>
                    <a:pt x="745" y="2840"/>
                    <a:pt x="1022" y="2823"/>
                    <a:pt x="1292" y="2815"/>
                  </a:cubicBezTo>
                  <a:cubicBezTo>
                    <a:pt x="1524" y="2811"/>
                    <a:pt x="1756" y="2806"/>
                    <a:pt x="1988" y="2806"/>
                  </a:cubicBezTo>
                  <a:cubicBezTo>
                    <a:pt x="3716" y="2865"/>
                    <a:pt x="5449" y="2893"/>
                    <a:pt x="7177" y="2893"/>
                  </a:cubicBezTo>
                  <a:cubicBezTo>
                    <a:pt x="7432" y="2897"/>
                    <a:pt x="7682" y="2897"/>
                    <a:pt x="7932" y="2902"/>
                  </a:cubicBezTo>
                  <a:cubicBezTo>
                    <a:pt x="8085" y="2903"/>
                    <a:pt x="8238" y="2903"/>
                    <a:pt x="8391" y="2903"/>
                  </a:cubicBezTo>
                  <a:cubicBezTo>
                    <a:pt x="8949" y="2903"/>
                    <a:pt x="9509" y="2896"/>
                    <a:pt x="10069" y="2874"/>
                  </a:cubicBezTo>
                  <a:cubicBezTo>
                    <a:pt x="10078" y="2870"/>
                    <a:pt x="10088" y="2870"/>
                    <a:pt x="10092" y="2865"/>
                  </a:cubicBezTo>
                  <a:lnTo>
                    <a:pt x="10138" y="2865"/>
                  </a:lnTo>
                  <a:cubicBezTo>
                    <a:pt x="10151" y="2865"/>
                    <a:pt x="10160" y="2861"/>
                    <a:pt x="10169" y="2856"/>
                  </a:cubicBezTo>
                  <a:cubicBezTo>
                    <a:pt x="10206" y="2856"/>
                    <a:pt x="10238" y="2820"/>
                    <a:pt x="10215" y="2774"/>
                  </a:cubicBezTo>
                  <a:cubicBezTo>
                    <a:pt x="10133" y="2624"/>
                    <a:pt x="10051" y="2474"/>
                    <a:pt x="9974" y="2324"/>
                  </a:cubicBezTo>
                  <a:cubicBezTo>
                    <a:pt x="9956" y="2288"/>
                    <a:pt x="9924" y="2242"/>
                    <a:pt x="9919" y="2206"/>
                  </a:cubicBezTo>
                  <a:cubicBezTo>
                    <a:pt x="9906" y="2138"/>
                    <a:pt x="9937" y="2119"/>
                    <a:pt x="9987" y="2092"/>
                  </a:cubicBezTo>
                  <a:cubicBezTo>
                    <a:pt x="10065" y="2051"/>
                    <a:pt x="10142" y="2006"/>
                    <a:pt x="10219" y="1965"/>
                  </a:cubicBezTo>
                  <a:cubicBezTo>
                    <a:pt x="10260" y="1942"/>
                    <a:pt x="10256" y="1888"/>
                    <a:pt x="10224" y="1860"/>
                  </a:cubicBezTo>
                  <a:cubicBezTo>
                    <a:pt x="10069" y="1742"/>
                    <a:pt x="9937" y="1596"/>
                    <a:pt x="9842" y="1424"/>
                  </a:cubicBezTo>
                  <a:cubicBezTo>
                    <a:pt x="9933" y="1365"/>
                    <a:pt x="10028" y="1301"/>
                    <a:pt x="10124" y="1242"/>
                  </a:cubicBezTo>
                  <a:cubicBezTo>
                    <a:pt x="10156" y="1219"/>
                    <a:pt x="10160" y="1183"/>
                    <a:pt x="10138" y="1151"/>
                  </a:cubicBezTo>
                  <a:cubicBezTo>
                    <a:pt x="10047" y="1028"/>
                    <a:pt x="9869" y="801"/>
                    <a:pt x="9892" y="637"/>
                  </a:cubicBezTo>
                  <a:cubicBezTo>
                    <a:pt x="9906" y="555"/>
                    <a:pt x="9960" y="464"/>
                    <a:pt x="9992" y="387"/>
                  </a:cubicBezTo>
                  <a:cubicBezTo>
                    <a:pt x="10028" y="300"/>
                    <a:pt x="10069" y="214"/>
                    <a:pt x="10101" y="123"/>
                  </a:cubicBezTo>
                  <a:cubicBezTo>
                    <a:pt x="10108" y="103"/>
                    <a:pt x="10093" y="88"/>
                    <a:pt x="10076" y="88"/>
                  </a:cubicBezTo>
                  <a:cubicBezTo>
                    <a:pt x="10069" y="88"/>
                    <a:pt x="10062" y="91"/>
                    <a:pt x="10056" y="96"/>
                  </a:cubicBezTo>
                  <a:cubicBezTo>
                    <a:pt x="10056" y="96"/>
                    <a:pt x="10051" y="100"/>
                    <a:pt x="10051" y="100"/>
                  </a:cubicBezTo>
                  <a:cubicBezTo>
                    <a:pt x="10042" y="96"/>
                    <a:pt x="10033" y="91"/>
                    <a:pt x="10024" y="91"/>
                  </a:cubicBezTo>
                  <a:cubicBezTo>
                    <a:pt x="8308" y="29"/>
                    <a:pt x="6591" y="1"/>
                    <a:pt x="48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2" name="Google Shape;492;p13"/>
          <p:cNvSpPr txBox="1">
            <a:spLocks noGrp="1"/>
          </p:cNvSpPr>
          <p:nvPr>
            <p:ph type="title"/>
          </p:nvPr>
        </p:nvSpPr>
        <p:spPr>
          <a:xfrm>
            <a:off x="822969" y="2734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3" name="Google Shape;493;p13"/>
          <p:cNvSpPr txBox="1">
            <a:spLocks noGrp="1"/>
          </p:cNvSpPr>
          <p:nvPr>
            <p:ph type="subTitle" idx="1"/>
          </p:nvPr>
        </p:nvSpPr>
        <p:spPr>
          <a:xfrm>
            <a:off x="1028332" y="31444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494" name="Google Shape;494;p13"/>
          <p:cNvSpPr txBox="1">
            <a:spLocks noGrp="1"/>
          </p:cNvSpPr>
          <p:nvPr>
            <p:ph type="title" idx="2"/>
          </p:nvPr>
        </p:nvSpPr>
        <p:spPr>
          <a:xfrm>
            <a:off x="5852431" y="2734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5" name="Google Shape;495;p13"/>
          <p:cNvSpPr txBox="1">
            <a:spLocks noGrp="1"/>
          </p:cNvSpPr>
          <p:nvPr>
            <p:ph type="subTitle" idx="3"/>
          </p:nvPr>
        </p:nvSpPr>
        <p:spPr>
          <a:xfrm>
            <a:off x="6081968" y="31444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496" name="Google Shape;496;p13"/>
          <p:cNvSpPr txBox="1">
            <a:spLocks noGrp="1"/>
          </p:cNvSpPr>
          <p:nvPr>
            <p:ph type="ctrTitle" idx="4"/>
          </p:nvPr>
        </p:nvSpPr>
        <p:spPr>
          <a:xfrm>
            <a:off x="877650" y="734929"/>
            <a:ext cx="73887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497" name="Google Shape;497;p13"/>
          <p:cNvSpPr txBox="1">
            <a:spLocks noGrp="1"/>
          </p:cNvSpPr>
          <p:nvPr>
            <p:ph type="title" idx="5"/>
          </p:nvPr>
        </p:nvSpPr>
        <p:spPr>
          <a:xfrm>
            <a:off x="3349800" y="2734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8" name="Google Shape;498;p13"/>
          <p:cNvSpPr txBox="1">
            <a:spLocks noGrp="1"/>
          </p:cNvSpPr>
          <p:nvPr>
            <p:ph type="subTitle" idx="6"/>
          </p:nvPr>
        </p:nvSpPr>
        <p:spPr>
          <a:xfrm>
            <a:off x="3565214" y="31444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grpSp>
        <p:nvGrpSpPr>
          <p:cNvPr id="499" name="Google Shape;499;p13"/>
          <p:cNvGrpSpPr/>
          <p:nvPr/>
        </p:nvGrpSpPr>
        <p:grpSpPr>
          <a:xfrm>
            <a:off x="7778589" y="-158850"/>
            <a:ext cx="1465151" cy="1619049"/>
            <a:chOff x="8296825" y="0"/>
            <a:chExt cx="1044522" cy="1255953"/>
          </a:xfrm>
        </p:grpSpPr>
        <p:sp>
          <p:nvSpPr>
            <p:cNvPr id="500" name="Google Shape;500;p13"/>
            <p:cNvSpPr/>
            <p:nvPr/>
          </p:nvSpPr>
          <p:spPr>
            <a:xfrm>
              <a:off x="8296825" y="0"/>
              <a:ext cx="1044522" cy="1255953"/>
            </a:xfrm>
            <a:custGeom>
              <a:avLst/>
              <a:gdLst/>
              <a:ahLst/>
              <a:cxnLst/>
              <a:rect l="l" t="t" r="r" b="b"/>
              <a:pathLst>
                <a:path w="6946" h="8352" extrusionOk="0">
                  <a:moveTo>
                    <a:pt x="3703" y="1"/>
                  </a:moveTo>
                  <a:cubicBezTo>
                    <a:pt x="2577" y="1"/>
                    <a:pt x="1451" y="53"/>
                    <a:pt x="328" y="156"/>
                  </a:cubicBezTo>
                  <a:cubicBezTo>
                    <a:pt x="296" y="161"/>
                    <a:pt x="278" y="179"/>
                    <a:pt x="274" y="215"/>
                  </a:cubicBezTo>
                  <a:cubicBezTo>
                    <a:pt x="83" y="2871"/>
                    <a:pt x="1" y="5540"/>
                    <a:pt x="42" y="8210"/>
                  </a:cubicBezTo>
                  <a:cubicBezTo>
                    <a:pt x="37" y="8224"/>
                    <a:pt x="37" y="8233"/>
                    <a:pt x="46" y="8242"/>
                  </a:cubicBezTo>
                  <a:cubicBezTo>
                    <a:pt x="55" y="8269"/>
                    <a:pt x="78" y="8278"/>
                    <a:pt x="101" y="8278"/>
                  </a:cubicBezTo>
                  <a:lnTo>
                    <a:pt x="105" y="8278"/>
                  </a:lnTo>
                  <a:cubicBezTo>
                    <a:pt x="110" y="8278"/>
                    <a:pt x="110" y="8278"/>
                    <a:pt x="115" y="8274"/>
                  </a:cubicBezTo>
                  <a:cubicBezTo>
                    <a:pt x="124" y="8274"/>
                    <a:pt x="133" y="8269"/>
                    <a:pt x="137" y="8260"/>
                  </a:cubicBezTo>
                  <a:cubicBezTo>
                    <a:pt x="1233" y="7323"/>
                    <a:pt x="2238" y="6286"/>
                    <a:pt x="3198" y="5213"/>
                  </a:cubicBezTo>
                  <a:cubicBezTo>
                    <a:pt x="4189" y="6386"/>
                    <a:pt x="5308" y="7478"/>
                    <a:pt x="6581" y="8342"/>
                  </a:cubicBezTo>
                  <a:cubicBezTo>
                    <a:pt x="6590" y="8349"/>
                    <a:pt x="6599" y="8352"/>
                    <a:pt x="6608" y="8352"/>
                  </a:cubicBezTo>
                  <a:cubicBezTo>
                    <a:pt x="6621" y="8352"/>
                    <a:pt x="6634" y="8345"/>
                    <a:pt x="6645" y="8337"/>
                  </a:cubicBezTo>
                  <a:cubicBezTo>
                    <a:pt x="6654" y="8328"/>
                    <a:pt x="6663" y="8315"/>
                    <a:pt x="6663" y="8292"/>
                  </a:cubicBezTo>
                  <a:cubicBezTo>
                    <a:pt x="6695" y="5595"/>
                    <a:pt x="6727" y="2889"/>
                    <a:pt x="6941" y="197"/>
                  </a:cubicBezTo>
                  <a:cubicBezTo>
                    <a:pt x="6945" y="165"/>
                    <a:pt x="6913" y="143"/>
                    <a:pt x="6886" y="143"/>
                  </a:cubicBezTo>
                  <a:cubicBezTo>
                    <a:pt x="5828" y="48"/>
                    <a:pt x="4766" y="1"/>
                    <a:pt x="3703" y="1"/>
                  </a:cubicBezTo>
                  <a:close/>
                </a:path>
              </a:pathLst>
            </a:custGeom>
            <a:solidFill>
              <a:srgbClr val="F7E0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3"/>
            <p:cNvSpPr/>
            <p:nvPr/>
          </p:nvSpPr>
          <p:spPr>
            <a:xfrm>
              <a:off x="8320885" y="16842"/>
              <a:ext cx="1020462" cy="307672"/>
            </a:xfrm>
            <a:custGeom>
              <a:avLst/>
              <a:gdLst/>
              <a:ahLst/>
              <a:cxnLst/>
              <a:rect l="l" t="t" r="r" b="b"/>
              <a:pathLst>
                <a:path w="6786" h="2046" extrusionOk="0">
                  <a:moveTo>
                    <a:pt x="3523" y="1"/>
                  </a:moveTo>
                  <a:cubicBezTo>
                    <a:pt x="2404" y="1"/>
                    <a:pt x="1285" y="53"/>
                    <a:pt x="168" y="158"/>
                  </a:cubicBezTo>
                  <a:cubicBezTo>
                    <a:pt x="136" y="162"/>
                    <a:pt x="118" y="181"/>
                    <a:pt x="114" y="212"/>
                  </a:cubicBezTo>
                  <a:cubicBezTo>
                    <a:pt x="68" y="822"/>
                    <a:pt x="32" y="1436"/>
                    <a:pt x="0" y="2045"/>
                  </a:cubicBezTo>
                  <a:lnTo>
                    <a:pt x="6662" y="2045"/>
                  </a:lnTo>
                  <a:cubicBezTo>
                    <a:pt x="6694" y="1431"/>
                    <a:pt x="6735" y="813"/>
                    <a:pt x="6785" y="199"/>
                  </a:cubicBezTo>
                  <a:cubicBezTo>
                    <a:pt x="6785" y="167"/>
                    <a:pt x="6753" y="144"/>
                    <a:pt x="6726" y="144"/>
                  </a:cubicBezTo>
                  <a:cubicBezTo>
                    <a:pt x="5662" y="49"/>
                    <a:pt x="4593" y="1"/>
                    <a:pt x="35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3"/>
            <p:cNvSpPr/>
            <p:nvPr/>
          </p:nvSpPr>
          <p:spPr>
            <a:xfrm>
              <a:off x="8424797" y="73986"/>
              <a:ext cx="43158" cy="33685"/>
            </a:xfrm>
            <a:custGeom>
              <a:avLst/>
              <a:gdLst/>
              <a:ahLst/>
              <a:cxnLst/>
              <a:rect l="l" t="t" r="r" b="b"/>
              <a:pathLst>
                <a:path w="287" h="224" extrusionOk="0">
                  <a:moveTo>
                    <a:pt x="141" y="1"/>
                  </a:moveTo>
                  <a:cubicBezTo>
                    <a:pt x="0" y="1"/>
                    <a:pt x="0" y="224"/>
                    <a:pt x="141" y="224"/>
                  </a:cubicBezTo>
                  <a:cubicBezTo>
                    <a:pt x="287" y="224"/>
                    <a:pt x="287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3"/>
            <p:cNvSpPr/>
            <p:nvPr/>
          </p:nvSpPr>
          <p:spPr>
            <a:xfrm>
              <a:off x="8474722" y="165716"/>
              <a:ext cx="43158" cy="33534"/>
            </a:xfrm>
            <a:custGeom>
              <a:avLst/>
              <a:gdLst/>
              <a:ahLst/>
              <a:cxnLst/>
              <a:rect l="l" t="t" r="r" b="b"/>
              <a:pathLst>
                <a:path w="287" h="223" extrusionOk="0">
                  <a:moveTo>
                    <a:pt x="141" y="0"/>
                  </a:moveTo>
                  <a:cubicBezTo>
                    <a:pt x="0" y="0"/>
                    <a:pt x="0" y="223"/>
                    <a:pt x="141" y="223"/>
                  </a:cubicBezTo>
                  <a:cubicBezTo>
                    <a:pt x="287" y="223"/>
                    <a:pt x="28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3"/>
            <p:cNvSpPr/>
            <p:nvPr/>
          </p:nvSpPr>
          <p:spPr>
            <a:xfrm>
              <a:off x="8377578" y="249025"/>
              <a:ext cx="43158" cy="33685"/>
            </a:xfrm>
            <a:custGeom>
              <a:avLst/>
              <a:gdLst/>
              <a:ahLst/>
              <a:cxnLst/>
              <a:rect l="l" t="t" r="r" b="b"/>
              <a:pathLst>
                <a:path w="287" h="224" extrusionOk="0">
                  <a:moveTo>
                    <a:pt x="141" y="1"/>
                  </a:moveTo>
                  <a:cubicBezTo>
                    <a:pt x="0" y="1"/>
                    <a:pt x="0" y="224"/>
                    <a:pt x="141" y="224"/>
                  </a:cubicBezTo>
                  <a:cubicBezTo>
                    <a:pt x="287" y="224"/>
                    <a:pt x="287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3"/>
            <p:cNvSpPr/>
            <p:nvPr/>
          </p:nvSpPr>
          <p:spPr>
            <a:xfrm>
              <a:off x="8369307" y="154588"/>
              <a:ext cx="39850" cy="36391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38" y="1"/>
                  </a:moveTo>
                  <a:cubicBezTo>
                    <a:pt x="111" y="1"/>
                    <a:pt x="85" y="11"/>
                    <a:pt x="65" y="33"/>
                  </a:cubicBezTo>
                  <a:lnTo>
                    <a:pt x="46" y="51"/>
                  </a:lnTo>
                  <a:cubicBezTo>
                    <a:pt x="5" y="92"/>
                    <a:pt x="1" y="170"/>
                    <a:pt x="46" y="210"/>
                  </a:cubicBezTo>
                  <a:cubicBezTo>
                    <a:pt x="67" y="231"/>
                    <a:pt x="94" y="241"/>
                    <a:pt x="122" y="241"/>
                  </a:cubicBezTo>
                  <a:cubicBezTo>
                    <a:pt x="150" y="241"/>
                    <a:pt x="178" y="231"/>
                    <a:pt x="201" y="210"/>
                  </a:cubicBezTo>
                  <a:lnTo>
                    <a:pt x="219" y="192"/>
                  </a:lnTo>
                  <a:cubicBezTo>
                    <a:pt x="260" y="151"/>
                    <a:pt x="265" y="74"/>
                    <a:pt x="219" y="33"/>
                  </a:cubicBezTo>
                  <a:cubicBezTo>
                    <a:pt x="196" y="12"/>
                    <a:pt x="167" y="1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3"/>
            <p:cNvSpPr/>
            <p:nvPr/>
          </p:nvSpPr>
          <p:spPr>
            <a:xfrm>
              <a:off x="8599836" y="52181"/>
              <a:ext cx="43158" cy="32933"/>
            </a:xfrm>
            <a:custGeom>
              <a:avLst/>
              <a:gdLst/>
              <a:ahLst/>
              <a:cxnLst/>
              <a:rect l="l" t="t" r="r" b="b"/>
              <a:pathLst>
                <a:path w="287" h="219" extrusionOk="0">
                  <a:moveTo>
                    <a:pt x="141" y="0"/>
                  </a:moveTo>
                  <a:cubicBezTo>
                    <a:pt x="0" y="0"/>
                    <a:pt x="0" y="218"/>
                    <a:pt x="141" y="218"/>
                  </a:cubicBezTo>
                  <a:cubicBezTo>
                    <a:pt x="287" y="218"/>
                    <a:pt x="28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3"/>
            <p:cNvSpPr/>
            <p:nvPr/>
          </p:nvSpPr>
          <p:spPr>
            <a:xfrm>
              <a:off x="8560889" y="132783"/>
              <a:ext cx="39850" cy="35790"/>
            </a:xfrm>
            <a:custGeom>
              <a:avLst/>
              <a:gdLst/>
              <a:ahLst/>
              <a:cxnLst/>
              <a:rect l="l" t="t" r="r" b="b"/>
              <a:pathLst>
                <a:path w="265" h="238" extrusionOk="0">
                  <a:moveTo>
                    <a:pt x="141" y="0"/>
                  </a:moveTo>
                  <a:cubicBezTo>
                    <a:pt x="114" y="0"/>
                    <a:pt x="86" y="10"/>
                    <a:pt x="64" y="33"/>
                  </a:cubicBezTo>
                  <a:lnTo>
                    <a:pt x="46" y="51"/>
                  </a:lnTo>
                  <a:cubicBezTo>
                    <a:pt x="5" y="92"/>
                    <a:pt x="0" y="164"/>
                    <a:pt x="46" y="205"/>
                  </a:cubicBezTo>
                  <a:cubicBezTo>
                    <a:pt x="69" y="226"/>
                    <a:pt x="98" y="238"/>
                    <a:pt x="128" y="238"/>
                  </a:cubicBezTo>
                  <a:cubicBezTo>
                    <a:pt x="155" y="238"/>
                    <a:pt x="183" y="228"/>
                    <a:pt x="205" y="205"/>
                  </a:cubicBezTo>
                  <a:lnTo>
                    <a:pt x="223" y="187"/>
                  </a:lnTo>
                  <a:cubicBezTo>
                    <a:pt x="264" y="146"/>
                    <a:pt x="264" y="69"/>
                    <a:pt x="223" y="33"/>
                  </a:cubicBezTo>
                  <a:cubicBezTo>
                    <a:pt x="200" y="12"/>
                    <a:pt x="170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3"/>
            <p:cNvSpPr/>
            <p:nvPr/>
          </p:nvSpPr>
          <p:spPr>
            <a:xfrm>
              <a:off x="8659988" y="196393"/>
              <a:ext cx="33685" cy="36391"/>
            </a:xfrm>
            <a:custGeom>
              <a:avLst/>
              <a:gdLst/>
              <a:ahLst/>
              <a:cxnLst/>
              <a:rect l="l" t="t" r="r" b="b"/>
              <a:pathLst>
                <a:path w="224" h="242" extrusionOk="0">
                  <a:moveTo>
                    <a:pt x="121" y="0"/>
                  </a:moveTo>
                  <a:cubicBezTo>
                    <a:pt x="119" y="0"/>
                    <a:pt x="117" y="1"/>
                    <a:pt x="114" y="1"/>
                  </a:cubicBezTo>
                  <a:cubicBezTo>
                    <a:pt x="51" y="5"/>
                    <a:pt x="1" y="51"/>
                    <a:pt x="1" y="110"/>
                  </a:cubicBezTo>
                  <a:lnTo>
                    <a:pt x="1" y="128"/>
                  </a:lnTo>
                  <a:cubicBezTo>
                    <a:pt x="1" y="187"/>
                    <a:pt x="51" y="242"/>
                    <a:pt x="114" y="242"/>
                  </a:cubicBezTo>
                  <a:cubicBezTo>
                    <a:pt x="173" y="237"/>
                    <a:pt x="223" y="192"/>
                    <a:pt x="223" y="128"/>
                  </a:cubicBezTo>
                  <a:lnTo>
                    <a:pt x="223" y="110"/>
                  </a:lnTo>
                  <a:cubicBezTo>
                    <a:pt x="223" y="57"/>
                    <a:pt x="177" y="0"/>
                    <a:pt x="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3"/>
            <p:cNvSpPr/>
            <p:nvPr/>
          </p:nvSpPr>
          <p:spPr>
            <a:xfrm>
              <a:off x="8552618" y="263310"/>
              <a:ext cx="39850" cy="35940"/>
            </a:xfrm>
            <a:custGeom>
              <a:avLst/>
              <a:gdLst/>
              <a:ahLst/>
              <a:cxnLst/>
              <a:rect l="l" t="t" r="r" b="b"/>
              <a:pathLst>
                <a:path w="265" h="239" extrusionOk="0">
                  <a:moveTo>
                    <a:pt x="141" y="1"/>
                  </a:moveTo>
                  <a:cubicBezTo>
                    <a:pt x="114" y="1"/>
                    <a:pt x="86" y="11"/>
                    <a:pt x="64" y="33"/>
                  </a:cubicBezTo>
                  <a:lnTo>
                    <a:pt x="46" y="51"/>
                  </a:lnTo>
                  <a:cubicBezTo>
                    <a:pt x="5" y="92"/>
                    <a:pt x="1" y="165"/>
                    <a:pt x="46" y="206"/>
                  </a:cubicBezTo>
                  <a:cubicBezTo>
                    <a:pt x="69" y="227"/>
                    <a:pt x="99" y="238"/>
                    <a:pt x="127" y="238"/>
                  </a:cubicBezTo>
                  <a:cubicBezTo>
                    <a:pt x="154" y="238"/>
                    <a:pt x="181" y="228"/>
                    <a:pt x="201" y="206"/>
                  </a:cubicBezTo>
                  <a:lnTo>
                    <a:pt x="219" y="188"/>
                  </a:lnTo>
                  <a:cubicBezTo>
                    <a:pt x="260" y="147"/>
                    <a:pt x="264" y="74"/>
                    <a:pt x="219" y="33"/>
                  </a:cubicBezTo>
                  <a:cubicBezTo>
                    <a:pt x="198" y="12"/>
                    <a:pt x="17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3"/>
            <p:cNvSpPr/>
            <p:nvPr/>
          </p:nvSpPr>
          <p:spPr>
            <a:xfrm>
              <a:off x="8738635" y="79550"/>
              <a:ext cx="43309" cy="33534"/>
            </a:xfrm>
            <a:custGeom>
              <a:avLst/>
              <a:gdLst/>
              <a:ahLst/>
              <a:cxnLst/>
              <a:rect l="l" t="t" r="r" b="b"/>
              <a:pathLst>
                <a:path w="288" h="223" extrusionOk="0">
                  <a:moveTo>
                    <a:pt x="146" y="0"/>
                  </a:moveTo>
                  <a:cubicBezTo>
                    <a:pt x="1" y="0"/>
                    <a:pt x="1" y="223"/>
                    <a:pt x="146" y="223"/>
                  </a:cubicBezTo>
                  <a:cubicBezTo>
                    <a:pt x="287" y="223"/>
                    <a:pt x="287" y="0"/>
                    <a:pt x="1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3"/>
            <p:cNvSpPr/>
            <p:nvPr/>
          </p:nvSpPr>
          <p:spPr>
            <a:xfrm>
              <a:off x="8848712" y="238197"/>
              <a:ext cx="43309" cy="33534"/>
            </a:xfrm>
            <a:custGeom>
              <a:avLst/>
              <a:gdLst/>
              <a:ahLst/>
              <a:cxnLst/>
              <a:rect l="l" t="t" r="r" b="b"/>
              <a:pathLst>
                <a:path w="288" h="223" extrusionOk="0">
                  <a:moveTo>
                    <a:pt x="142" y="0"/>
                  </a:moveTo>
                  <a:cubicBezTo>
                    <a:pt x="1" y="0"/>
                    <a:pt x="1" y="223"/>
                    <a:pt x="142" y="223"/>
                  </a:cubicBezTo>
                  <a:cubicBezTo>
                    <a:pt x="287" y="223"/>
                    <a:pt x="28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3"/>
            <p:cNvSpPr/>
            <p:nvPr/>
          </p:nvSpPr>
          <p:spPr>
            <a:xfrm>
              <a:off x="8787207" y="157445"/>
              <a:ext cx="37745" cy="33685"/>
            </a:xfrm>
            <a:custGeom>
              <a:avLst/>
              <a:gdLst/>
              <a:ahLst/>
              <a:cxnLst/>
              <a:rect l="l" t="t" r="r" b="b"/>
              <a:pathLst>
                <a:path w="251" h="224" extrusionOk="0">
                  <a:moveTo>
                    <a:pt x="114" y="0"/>
                  </a:moveTo>
                  <a:cubicBezTo>
                    <a:pt x="60" y="0"/>
                    <a:pt x="1" y="50"/>
                    <a:pt x="5" y="110"/>
                  </a:cubicBezTo>
                  <a:cubicBezTo>
                    <a:pt x="10" y="173"/>
                    <a:pt x="55" y="223"/>
                    <a:pt x="114" y="223"/>
                  </a:cubicBezTo>
                  <a:lnTo>
                    <a:pt x="137" y="223"/>
                  </a:lnTo>
                  <a:cubicBezTo>
                    <a:pt x="192" y="223"/>
                    <a:pt x="251" y="173"/>
                    <a:pt x="246" y="110"/>
                  </a:cubicBezTo>
                  <a:cubicBezTo>
                    <a:pt x="242" y="50"/>
                    <a:pt x="196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3"/>
            <p:cNvSpPr/>
            <p:nvPr/>
          </p:nvSpPr>
          <p:spPr>
            <a:xfrm>
              <a:off x="8897284" y="46015"/>
              <a:ext cx="43309" cy="33685"/>
            </a:xfrm>
            <a:custGeom>
              <a:avLst/>
              <a:gdLst/>
              <a:ahLst/>
              <a:cxnLst/>
              <a:rect l="l" t="t" r="r" b="b"/>
              <a:pathLst>
                <a:path w="288" h="224" extrusionOk="0">
                  <a:moveTo>
                    <a:pt x="142" y="0"/>
                  </a:moveTo>
                  <a:cubicBezTo>
                    <a:pt x="1" y="0"/>
                    <a:pt x="1" y="223"/>
                    <a:pt x="142" y="223"/>
                  </a:cubicBezTo>
                  <a:cubicBezTo>
                    <a:pt x="287" y="223"/>
                    <a:pt x="28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3"/>
            <p:cNvSpPr/>
            <p:nvPr/>
          </p:nvSpPr>
          <p:spPr>
            <a:xfrm>
              <a:off x="9040895" y="99249"/>
              <a:ext cx="33685" cy="36391"/>
            </a:xfrm>
            <a:custGeom>
              <a:avLst/>
              <a:gdLst/>
              <a:ahLst/>
              <a:cxnLst/>
              <a:rect l="l" t="t" r="r" b="b"/>
              <a:pathLst>
                <a:path w="224" h="242" extrusionOk="0">
                  <a:moveTo>
                    <a:pt x="117" y="1"/>
                  </a:moveTo>
                  <a:cubicBezTo>
                    <a:pt x="115" y="1"/>
                    <a:pt x="112" y="1"/>
                    <a:pt x="110" y="1"/>
                  </a:cubicBezTo>
                  <a:cubicBezTo>
                    <a:pt x="51" y="1"/>
                    <a:pt x="1" y="46"/>
                    <a:pt x="1" y="110"/>
                  </a:cubicBezTo>
                  <a:lnTo>
                    <a:pt x="1" y="128"/>
                  </a:lnTo>
                  <a:cubicBezTo>
                    <a:pt x="1" y="187"/>
                    <a:pt x="51" y="242"/>
                    <a:pt x="110" y="242"/>
                  </a:cubicBezTo>
                  <a:cubicBezTo>
                    <a:pt x="173" y="237"/>
                    <a:pt x="224" y="192"/>
                    <a:pt x="224" y="128"/>
                  </a:cubicBezTo>
                  <a:lnTo>
                    <a:pt x="224" y="110"/>
                  </a:lnTo>
                  <a:cubicBezTo>
                    <a:pt x="224" y="53"/>
                    <a:pt x="177" y="1"/>
                    <a:pt x="1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3"/>
            <p:cNvSpPr/>
            <p:nvPr/>
          </p:nvSpPr>
          <p:spPr>
            <a:xfrm>
              <a:off x="8935630" y="168422"/>
              <a:ext cx="32933" cy="36391"/>
            </a:xfrm>
            <a:custGeom>
              <a:avLst/>
              <a:gdLst/>
              <a:ahLst/>
              <a:cxnLst/>
              <a:rect l="l" t="t" r="r" b="b"/>
              <a:pathLst>
                <a:path w="219" h="242" extrusionOk="0">
                  <a:moveTo>
                    <a:pt x="109" y="0"/>
                  </a:moveTo>
                  <a:cubicBezTo>
                    <a:pt x="50" y="5"/>
                    <a:pt x="0" y="50"/>
                    <a:pt x="0" y="114"/>
                  </a:cubicBezTo>
                  <a:lnTo>
                    <a:pt x="0" y="132"/>
                  </a:lnTo>
                  <a:cubicBezTo>
                    <a:pt x="0" y="189"/>
                    <a:pt x="47" y="242"/>
                    <a:pt x="103" y="242"/>
                  </a:cubicBezTo>
                  <a:cubicBezTo>
                    <a:pt x="105" y="242"/>
                    <a:pt x="107" y="241"/>
                    <a:pt x="109" y="241"/>
                  </a:cubicBezTo>
                  <a:cubicBezTo>
                    <a:pt x="169" y="241"/>
                    <a:pt x="219" y="191"/>
                    <a:pt x="219" y="132"/>
                  </a:cubicBezTo>
                  <a:lnTo>
                    <a:pt x="219" y="114"/>
                  </a:lnTo>
                  <a:cubicBezTo>
                    <a:pt x="219" y="55"/>
                    <a:pt x="169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3"/>
            <p:cNvSpPr/>
            <p:nvPr/>
          </p:nvSpPr>
          <p:spPr>
            <a:xfrm>
              <a:off x="9146310" y="68572"/>
              <a:ext cx="36993" cy="33685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14" y="0"/>
                  </a:moveTo>
                  <a:cubicBezTo>
                    <a:pt x="55" y="0"/>
                    <a:pt x="0" y="50"/>
                    <a:pt x="0" y="109"/>
                  </a:cubicBezTo>
                  <a:cubicBezTo>
                    <a:pt x="5" y="173"/>
                    <a:pt x="50" y="223"/>
                    <a:pt x="114" y="223"/>
                  </a:cubicBezTo>
                  <a:lnTo>
                    <a:pt x="132" y="223"/>
                  </a:lnTo>
                  <a:cubicBezTo>
                    <a:pt x="191" y="223"/>
                    <a:pt x="246" y="169"/>
                    <a:pt x="241" y="109"/>
                  </a:cubicBezTo>
                  <a:cubicBezTo>
                    <a:pt x="241" y="50"/>
                    <a:pt x="196" y="0"/>
                    <a:pt x="1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3"/>
            <p:cNvSpPr/>
            <p:nvPr/>
          </p:nvSpPr>
          <p:spPr>
            <a:xfrm>
              <a:off x="9250221" y="138197"/>
              <a:ext cx="39850" cy="35940"/>
            </a:xfrm>
            <a:custGeom>
              <a:avLst/>
              <a:gdLst/>
              <a:ahLst/>
              <a:cxnLst/>
              <a:rect l="l" t="t" r="r" b="b"/>
              <a:pathLst>
                <a:path w="265" h="239" extrusionOk="0">
                  <a:moveTo>
                    <a:pt x="141" y="1"/>
                  </a:moveTo>
                  <a:cubicBezTo>
                    <a:pt x="114" y="1"/>
                    <a:pt x="86" y="11"/>
                    <a:pt x="64" y="33"/>
                  </a:cubicBezTo>
                  <a:lnTo>
                    <a:pt x="46" y="51"/>
                  </a:lnTo>
                  <a:cubicBezTo>
                    <a:pt x="5" y="92"/>
                    <a:pt x="0" y="165"/>
                    <a:pt x="46" y="206"/>
                  </a:cubicBezTo>
                  <a:cubicBezTo>
                    <a:pt x="69" y="227"/>
                    <a:pt x="98" y="238"/>
                    <a:pt x="127" y="238"/>
                  </a:cubicBezTo>
                  <a:cubicBezTo>
                    <a:pt x="154" y="238"/>
                    <a:pt x="180" y="228"/>
                    <a:pt x="200" y="206"/>
                  </a:cubicBezTo>
                  <a:lnTo>
                    <a:pt x="223" y="188"/>
                  </a:lnTo>
                  <a:cubicBezTo>
                    <a:pt x="264" y="147"/>
                    <a:pt x="264" y="74"/>
                    <a:pt x="223" y="33"/>
                  </a:cubicBezTo>
                  <a:cubicBezTo>
                    <a:pt x="200" y="12"/>
                    <a:pt x="17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3"/>
            <p:cNvSpPr/>
            <p:nvPr/>
          </p:nvSpPr>
          <p:spPr>
            <a:xfrm>
              <a:off x="9133227" y="185415"/>
              <a:ext cx="43309" cy="33083"/>
            </a:xfrm>
            <a:custGeom>
              <a:avLst/>
              <a:gdLst/>
              <a:ahLst/>
              <a:cxnLst/>
              <a:rect l="l" t="t" r="r" b="b"/>
              <a:pathLst>
                <a:path w="288" h="220" extrusionOk="0">
                  <a:moveTo>
                    <a:pt x="146" y="1"/>
                  </a:moveTo>
                  <a:cubicBezTo>
                    <a:pt x="1" y="1"/>
                    <a:pt x="1" y="219"/>
                    <a:pt x="146" y="219"/>
                  </a:cubicBezTo>
                  <a:cubicBezTo>
                    <a:pt x="287" y="219"/>
                    <a:pt x="287" y="1"/>
                    <a:pt x="1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3"/>
            <p:cNvSpPr/>
            <p:nvPr/>
          </p:nvSpPr>
          <p:spPr>
            <a:xfrm>
              <a:off x="9019692" y="260002"/>
              <a:ext cx="42557" cy="33685"/>
            </a:xfrm>
            <a:custGeom>
              <a:avLst/>
              <a:gdLst/>
              <a:ahLst/>
              <a:cxnLst/>
              <a:rect l="l" t="t" r="r" b="b"/>
              <a:pathLst>
                <a:path w="283" h="224" extrusionOk="0">
                  <a:moveTo>
                    <a:pt x="142" y="1"/>
                  </a:moveTo>
                  <a:cubicBezTo>
                    <a:pt x="1" y="1"/>
                    <a:pt x="1" y="223"/>
                    <a:pt x="142" y="223"/>
                  </a:cubicBezTo>
                  <a:cubicBezTo>
                    <a:pt x="283" y="223"/>
                    <a:pt x="283" y="1"/>
                    <a:pt x="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3"/>
            <p:cNvSpPr/>
            <p:nvPr/>
          </p:nvSpPr>
          <p:spPr>
            <a:xfrm>
              <a:off x="9247514" y="238197"/>
              <a:ext cx="43158" cy="33534"/>
            </a:xfrm>
            <a:custGeom>
              <a:avLst/>
              <a:gdLst/>
              <a:ahLst/>
              <a:cxnLst/>
              <a:rect l="l" t="t" r="r" b="b"/>
              <a:pathLst>
                <a:path w="287" h="223" extrusionOk="0">
                  <a:moveTo>
                    <a:pt x="141" y="0"/>
                  </a:moveTo>
                  <a:cubicBezTo>
                    <a:pt x="0" y="0"/>
                    <a:pt x="0" y="223"/>
                    <a:pt x="141" y="223"/>
                  </a:cubicBezTo>
                  <a:cubicBezTo>
                    <a:pt x="287" y="223"/>
                    <a:pt x="28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3"/>
            <p:cNvSpPr/>
            <p:nvPr/>
          </p:nvSpPr>
          <p:spPr>
            <a:xfrm>
              <a:off x="8741342" y="266017"/>
              <a:ext cx="40602" cy="35940"/>
            </a:xfrm>
            <a:custGeom>
              <a:avLst/>
              <a:gdLst/>
              <a:ahLst/>
              <a:cxnLst/>
              <a:rect l="l" t="t" r="r" b="b"/>
              <a:pathLst>
                <a:path w="270" h="239" extrusionOk="0">
                  <a:moveTo>
                    <a:pt x="142" y="1"/>
                  </a:moveTo>
                  <a:cubicBezTo>
                    <a:pt x="114" y="1"/>
                    <a:pt x="87" y="11"/>
                    <a:pt x="64" y="33"/>
                  </a:cubicBezTo>
                  <a:lnTo>
                    <a:pt x="46" y="52"/>
                  </a:lnTo>
                  <a:cubicBezTo>
                    <a:pt x="5" y="92"/>
                    <a:pt x="1" y="165"/>
                    <a:pt x="46" y="206"/>
                  </a:cubicBezTo>
                  <a:cubicBezTo>
                    <a:pt x="70" y="227"/>
                    <a:pt x="99" y="239"/>
                    <a:pt x="128" y="239"/>
                  </a:cubicBezTo>
                  <a:cubicBezTo>
                    <a:pt x="156" y="239"/>
                    <a:pt x="183" y="228"/>
                    <a:pt x="205" y="206"/>
                  </a:cubicBezTo>
                  <a:lnTo>
                    <a:pt x="224" y="188"/>
                  </a:lnTo>
                  <a:cubicBezTo>
                    <a:pt x="265" y="147"/>
                    <a:pt x="269" y="74"/>
                    <a:pt x="224" y="33"/>
                  </a:cubicBezTo>
                  <a:cubicBezTo>
                    <a:pt x="200" y="12"/>
                    <a:pt x="171" y="1"/>
                    <a:pt x="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3"/>
            <p:cNvSpPr/>
            <p:nvPr/>
          </p:nvSpPr>
          <p:spPr>
            <a:xfrm>
              <a:off x="8296825" y="0"/>
              <a:ext cx="1044522" cy="1255953"/>
            </a:xfrm>
            <a:custGeom>
              <a:avLst/>
              <a:gdLst/>
              <a:ahLst/>
              <a:cxnLst/>
              <a:rect l="l" t="t" r="r" b="b"/>
              <a:pathLst>
                <a:path w="6946" h="8352" extrusionOk="0">
                  <a:moveTo>
                    <a:pt x="3700" y="111"/>
                  </a:moveTo>
                  <a:cubicBezTo>
                    <a:pt x="4744" y="111"/>
                    <a:pt x="5787" y="157"/>
                    <a:pt x="6827" y="247"/>
                  </a:cubicBezTo>
                  <a:cubicBezTo>
                    <a:pt x="6618" y="2889"/>
                    <a:pt x="6586" y="5540"/>
                    <a:pt x="6554" y="8187"/>
                  </a:cubicBezTo>
                  <a:cubicBezTo>
                    <a:pt x="5308" y="7328"/>
                    <a:pt x="4212" y="6245"/>
                    <a:pt x="3239" y="5086"/>
                  </a:cubicBezTo>
                  <a:cubicBezTo>
                    <a:pt x="3230" y="5075"/>
                    <a:pt x="3217" y="5070"/>
                    <a:pt x="3203" y="5070"/>
                  </a:cubicBezTo>
                  <a:cubicBezTo>
                    <a:pt x="3187" y="5070"/>
                    <a:pt x="3171" y="5076"/>
                    <a:pt x="3161" y="5086"/>
                  </a:cubicBezTo>
                  <a:cubicBezTo>
                    <a:pt x="2211" y="6145"/>
                    <a:pt x="1224" y="7173"/>
                    <a:pt x="151" y="8105"/>
                  </a:cubicBezTo>
                  <a:cubicBezTo>
                    <a:pt x="115" y="5490"/>
                    <a:pt x="192" y="2871"/>
                    <a:pt x="383" y="265"/>
                  </a:cubicBezTo>
                  <a:cubicBezTo>
                    <a:pt x="1485" y="162"/>
                    <a:pt x="2593" y="111"/>
                    <a:pt x="3700" y="111"/>
                  </a:cubicBezTo>
                  <a:close/>
                  <a:moveTo>
                    <a:pt x="3703" y="1"/>
                  </a:moveTo>
                  <a:cubicBezTo>
                    <a:pt x="2577" y="1"/>
                    <a:pt x="1451" y="53"/>
                    <a:pt x="328" y="156"/>
                  </a:cubicBezTo>
                  <a:cubicBezTo>
                    <a:pt x="296" y="161"/>
                    <a:pt x="278" y="179"/>
                    <a:pt x="274" y="215"/>
                  </a:cubicBezTo>
                  <a:cubicBezTo>
                    <a:pt x="83" y="2871"/>
                    <a:pt x="1" y="5540"/>
                    <a:pt x="42" y="8210"/>
                  </a:cubicBezTo>
                  <a:cubicBezTo>
                    <a:pt x="37" y="8224"/>
                    <a:pt x="37" y="8233"/>
                    <a:pt x="46" y="8242"/>
                  </a:cubicBezTo>
                  <a:cubicBezTo>
                    <a:pt x="55" y="8269"/>
                    <a:pt x="78" y="8278"/>
                    <a:pt x="101" y="8278"/>
                  </a:cubicBezTo>
                  <a:lnTo>
                    <a:pt x="105" y="8278"/>
                  </a:lnTo>
                  <a:cubicBezTo>
                    <a:pt x="110" y="8278"/>
                    <a:pt x="110" y="8278"/>
                    <a:pt x="115" y="8274"/>
                  </a:cubicBezTo>
                  <a:cubicBezTo>
                    <a:pt x="124" y="8274"/>
                    <a:pt x="133" y="8269"/>
                    <a:pt x="137" y="8260"/>
                  </a:cubicBezTo>
                  <a:cubicBezTo>
                    <a:pt x="1233" y="7323"/>
                    <a:pt x="2238" y="6286"/>
                    <a:pt x="3198" y="5213"/>
                  </a:cubicBezTo>
                  <a:cubicBezTo>
                    <a:pt x="4189" y="6386"/>
                    <a:pt x="5308" y="7478"/>
                    <a:pt x="6581" y="8342"/>
                  </a:cubicBezTo>
                  <a:cubicBezTo>
                    <a:pt x="6590" y="8349"/>
                    <a:pt x="6599" y="8352"/>
                    <a:pt x="6608" y="8352"/>
                  </a:cubicBezTo>
                  <a:cubicBezTo>
                    <a:pt x="6621" y="8352"/>
                    <a:pt x="6634" y="8345"/>
                    <a:pt x="6645" y="8337"/>
                  </a:cubicBezTo>
                  <a:cubicBezTo>
                    <a:pt x="6654" y="8328"/>
                    <a:pt x="6663" y="8315"/>
                    <a:pt x="6663" y="8292"/>
                  </a:cubicBezTo>
                  <a:cubicBezTo>
                    <a:pt x="6695" y="5595"/>
                    <a:pt x="6727" y="2889"/>
                    <a:pt x="6941" y="197"/>
                  </a:cubicBezTo>
                  <a:cubicBezTo>
                    <a:pt x="6945" y="165"/>
                    <a:pt x="6913" y="143"/>
                    <a:pt x="6886" y="143"/>
                  </a:cubicBezTo>
                  <a:cubicBezTo>
                    <a:pt x="5828" y="48"/>
                    <a:pt x="4766" y="1"/>
                    <a:pt x="3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4"/>
          <p:cNvSpPr/>
          <p:nvPr/>
        </p:nvSpPr>
        <p:spPr>
          <a:xfrm>
            <a:off x="3966075" y="461575"/>
            <a:ext cx="4302141" cy="4049652"/>
          </a:xfrm>
          <a:custGeom>
            <a:avLst/>
            <a:gdLst/>
            <a:ahLst/>
            <a:cxnLst/>
            <a:rect l="l" t="t" r="r" b="b"/>
            <a:pathLst>
              <a:path w="16300" h="20338" extrusionOk="0">
                <a:moveTo>
                  <a:pt x="13080" y="1"/>
                </a:moveTo>
                <a:cubicBezTo>
                  <a:pt x="13080" y="1"/>
                  <a:pt x="9273" y="260"/>
                  <a:pt x="8346" y="351"/>
                </a:cubicBezTo>
                <a:cubicBezTo>
                  <a:pt x="7594" y="428"/>
                  <a:pt x="5214" y="472"/>
                  <a:pt x="4107" y="472"/>
                </a:cubicBezTo>
                <a:cubicBezTo>
                  <a:pt x="3842" y="472"/>
                  <a:pt x="3650" y="470"/>
                  <a:pt x="3571" y="464"/>
                </a:cubicBezTo>
                <a:cubicBezTo>
                  <a:pt x="3505" y="460"/>
                  <a:pt x="3388" y="458"/>
                  <a:pt x="3237" y="458"/>
                </a:cubicBezTo>
                <a:cubicBezTo>
                  <a:pt x="2429" y="458"/>
                  <a:pt x="656" y="510"/>
                  <a:pt x="656" y="510"/>
                </a:cubicBezTo>
                <a:cubicBezTo>
                  <a:pt x="656" y="510"/>
                  <a:pt x="951" y="3102"/>
                  <a:pt x="951" y="3334"/>
                </a:cubicBezTo>
                <a:cubicBezTo>
                  <a:pt x="951" y="3566"/>
                  <a:pt x="1092" y="6367"/>
                  <a:pt x="1038" y="6672"/>
                </a:cubicBezTo>
                <a:cubicBezTo>
                  <a:pt x="983" y="6977"/>
                  <a:pt x="828" y="10969"/>
                  <a:pt x="792" y="11470"/>
                </a:cubicBezTo>
                <a:cubicBezTo>
                  <a:pt x="756" y="11970"/>
                  <a:pt x="583" y="15253"/>
                  <a:pt x="528" y="15772"/>
                </a:cubicBezTo>
                <a:cubicBezTo>
                  <a:pt x="474" y="16290"/>
                  <a:pt x="1" y="20115"/>
                  <a:pt x="1" y="20115"/>
                </a:cubicBezTo>
                <a:cubicBezTo>
                  <a:pt x="1" y="20115"/>
                  <a:pt x="1306" y="20156"/>
                  <a:pt x="1865" y="20292"/>
                </a:cubicBezTo>
                <a:cubicBezTo>
                  <a:pt x="1994" y="20325"/>
                  <a:pt x="2327" y="20338"/>
                  <a:pt x="2773" y="20338"/>
                </a:cubicBezTo>
                <a:cubicBezTo>
                  <a:pt x="4248" y="20338"/>
                  <a:pt x="6966" y="20197"/>
                  <a:pt x="7695" y="20169"/>
                </a:cubicBezTo>
                <a:cubicBezTo>
                  <a:pt x="8646" y="20133"/>
                  <a:pt x="16240" y="19601"/>
                  <a:pt x="16240" y="19601"/>
                </a:cubicBezTo>
                <a:lnTo>
                  <a:pt x="16231" y="19287"/>
                </a:lnTo>
                <a:cubicBezTo>
                  <a:pt x="16231" y="19287"/>
                  <a:pt x="16045" y="13371"/>
                  <a:pt x="16049" y="12570"/>
                </a:cubicBezTo>
                <a:cubicBezTo>
                  <a:pt x="16054" y="11765"/>
                  <a:pt x="16186" y="9391"/>
                  <a:pt x="16240" y="8564"/>
                </a:cubicBezTo>
                <a:cubicBezTo>
                  <a:pt x="16300" y="7741"/>
                  <a:pt x="15899" y="3789"/>
                  <a:pt x="15727" y="2988"/>
                </a:cubicBezTo>
                <a:cubicBezTo>
                  <a:pt x="15549" y="2183"/>
                  <a:pt x="15176" y="1729"/>
                  <a:pt x="14699" y="1010"/>
                </a:cubicBezTo>
                <a:cubicBezTo>
                  <a:pt x="14217" y="292"/>
                  <a:pt x="13080" y="1"/>
                  <a:pt x="1308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14"/>
          <p:cNvSpPr/>
          <p:nvPr/>
        </p:nvSpPr>
        <p:spPr>
          <a:xfrm>
            <a:off x="7555616" y="480299"/>
            <a:ext cx="536518" cy="467727"/>
          </a:xfrm>
          <a:custGeom>
            <a:avLst/>
            <a:gdLst/>
            <a:ahLst/>
            <a:cxnLst/>
            <a:rect l="l" t="t" r="r" b="b"/>
            <a:pathLst>
              <a:path w="2346" h="2349" extrusionOk="0">
                <a:moveTo>
                  <a:pt x="256" y="1"/>
                </a:moveTo>
                <a:cubicBezTo>
                  <a:pt x="128" y="1"/>
                  <a:pt x="1" y="143"/>
                  <a:pt x="90" y="280"/>
                </a:cubicBezTo>
                <a:cubicBezTo>
                  <a:pt x="130" y="343"/>
                  <a:pt x="171" y="402"/>
                  <a:pt x="217" y="466"/>
                </a:cubicBezTo>
                <a:cubicBezTo>
                  <a:pt x="194" y="511"/>
                  <a:pt x="190" y="571"/>
                  <a:pt x="217" y="634"/>
                </a:cubicBezTo>
                <a:cubicBezTo>
                  <a:pt x="258" y="730"/>
                  <a:pt x="303" y="825"/>
                  <a:pt x="349" y="921"/>
                </a:cubicBezTo>
                <a:cubicBezTo>
                  <a:pt x="353" y="1148"/>
                  <a:pt x="299" y="1385"/>
                  <a:pt x="240" y="1598"/>
                </a:cubicBezTo>
                <a:cubicBezTo>
                  <a:pt x="201" y="1737"/>
                  <a:pt x="313" y="1830"/>
                  <a:pt x="423" y="1830"/>
                </a:cubicBezTo>
                <a:cubicBezTo>
                  <a:pt x="443" y="1830"/>
                  <a:pt x="462" y="1827"/>
                  <a:pt x="481" y="1821"/>
                </a:cubicBezTo>
                <a:cubicBezTo>
                  <a:pt x="499" y="1830"/>
                  <a:pt x="522" y="1830"/>
                  <a:pt x="549" y="1830"/>
                </a:cubicBezTo>
                <a:cubicBezTo>
                  <a:pt x="619" y="1825"/>
                  <a:pt x="691" y="1821"/>
                  <a:pt x="763" y="1821"/>
                </a:cubicBezTo>
                <a:cubicBezTo>
                  <a:pt x="1206" y="1821"/>
                  <a:pt x="1684" y="1938"/>
                  <a:pt x="1977" y="2290"/>
                </a:cubicBezTo>
                <a:cubicBezTo>
                  <a:pt x="2011" y="2331"/>
                  <a:pt x="2053" y="2348"/>
                  <a:pt x="2095" y="2348"/>
                </a:cubicBezTo>
                <a:cubicBezTo>
                  <a:pt x="2220" y="2348"/>
                  <a:pt x="2345" y="2195"/>
                  <a:pt x="2263" y="2062"/>
                </a:cubicBezTo>
                <a:cubicBezTo>
                  <a:pt x="2113" y="1808"/>
                  <a:pt x="1877" y="1671"/>
                  <a:pt x="1654" y="1489"/>
                </a:cubicBezTo>
                <a:cubicBezTo>
                  <a:pt x="1627" y="1462"/>
                  <a:pt x="1595" y="1439"/>
                  <a:pt x="1568" y="1412"/>
                </a:cubicBezTo>
                <a:cubicBezTo>
                  <a:pt x="1558" y="1385"/>
                  <a:pt x="1549" y="1353"/>
                  <a:pt x="1527" y="1325"/>
                </a:cubicBezTo>
                <a:cubicBezTo>
                  <a:pt x="1417" y="1189"/>
                  <a:pt x="1313" y="1053"/>
                  <a:pt x="1204" y="916"/>
                </a:cubicBezTo>
                <a:cubicBezTo>
                  <a:pt x="1186" y="775"/>
                  <a:pt x="1054" y="693"/>
                  <a:pt x="922" y="671"/>
                </a:cubicBezTo>
                <a:cubicBezTo>
                  <a:pt x="885" y="639"/>
                  <a:pt x="854" y="607"/>
                  <a:pt x="822" y="575"/>
                </a:cubicBezTo>
                <a:cubicBezTo>
                  <a:pt x="781" y="539"/>
                  <a:pt x="735" y="498"/>
                  <a:pt x="694" y="461"/>
                </a:cubicBezTo>
                <a:cubicBezTo>
                  <a:pt x="653" y="416"/>
                  <a:pt x="613" y="366"/>
                  <a:pt x="572" y="316"/>
                </a:cubicBezTo>
                <a:cubicBezTo>
                  <a:pt x="522" y="225"/>
                  <a:pt x="458" y="134"/>
                  <a:pt x="376" y="52"/>
                </a:cubicBezTo>
                <a:cubicBezTo>
                  <a:pt x="341" y="16"/>
                  <a:pt x="299" y="1"/>
                  <a:pt x="2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14"/>
          <p:cNvSpPr/>
          <p:nvPr/>
        </p:nvSpPr>
        <p:spPr>
          <a:xfrm>
            <a:off x="3978682" y="442875"/>
            <a:ext cx="4302199" cy="4076134"/>
          </a:xfrm>
          <a:custGeom>
            <a:avLst/>
            <a:gdLst/>
            <a:ahLst/>
            <a:cxnLst/>
            <a:rect l="l" t="t" r="r" b="b"/>
            <a:pathLst>
              <a:path w="16441" h="20471" extrusionOk="0">
                <a:moveTo>
                  <a:pt x="13684" y="231"/>
                </a:moveTo>
                <a:cubicBezTo>
                  <a:pt x="13812" y="272"/>
                  <a:pt x="13939" y="336"/>
                  <a:pt x="14053" y="436"/>
                </a:cubicBezTo>
                <a:cubicBezTo>
                  <a:pt x="14516" y="840"/>
                  <a:pt x="14903" y="1363"/>
                  <a:pt x="15312" y="1818"/>
                </a:cubicBezTo>
                <a:cubicBezTo>
                  <a:pt x="15494" y="2023"/>
                  <a:pt x="15672" y="2214"/>
                  <a:pt x="15735" y="2482"/>
                </a:cubicBezTo>
                <a:cubicBezTo>
                  <a:pt x="15735" y="2500"/>
                  <a:pt x="15740" y="2519"/>
                  <a:pt x="15744" y="2537"/>
                </a:cubicBezTo>
                <a:cubicBezTo>
                  <a:pt x="15376" y="2133"/>
                  <a:pt x="14858" y="1903"/>
                  <a:pt x="14324" y="1903"/>
                </a:cubicBezTo>
                <a:cubicBezTo>
                  <a:pt x="14173" y="1903"/>
                  <a:pt x="14021" y="1921"/>
                  <a:pt x="13871" y="1959"/>
                </a:cubicBezTo>
                <a:cubicBezTo>
                  <a:pt x="13966" y="1368"/>
                  <a:pt x="13989" y="749"/>
                  <a:pt x="13684" y="231"/>
                </a:cubicBezTo>
                <a:close/>
                <a:moveTo>
                  <a:pt x="13249" y="169"/>
                </a:moveTo>
                <a:cubicBezTo>
                  <a:pt x="13322" y="169"/>
                  <a:pt x="13395" y="173"/>
                  <a:pt x="13466" y="181"/>
                </a:cubicBezTo>
                <a:cubicBezTo>
                  <a:pt x="13866" y="718"/>
                  <a:pt x="13807" y="1423"/>
                  <a:pt x="13693" y="2046"/>
                </a:cubicBezTo>
                <a:cubicBezTo>
                  <a:pt x="13681" y="2097"/>
                  <a:pt x="13715" y="2149"/>
                  <a:pt x="13766" y="2149"/>
                </a:cubicBezTo>
                <a:cubicBezTo>
                  <a:pt x="13773" y="2149"/>
                  <a:pt x="13781" y="2148"/>
                  <a:pt x="13789" y="2146"/>
                </a:cubicBezTo>
                <a:cubicBezTo>
                  <a:pt x="13965" y="2088"/>
                  <a:pt x="14146" y="2061"/>
                  <a:pt x="14325" y="2061"/>
                </a:cubicBezTo>
                <a:cubicBezTo>
                  <a:pt x="14872" y="2061"/>
                  <a:pt x="15404" y="2319"/>
                  <a:pt x="15740" y="2778"/>
                </a:cubicBezTo>
                <a:cubicBezTo>
                  <a:pt x="15753" y="2796"/>
                  <a:pt x="15772" y="2805"/>
                  <a:pt x="15790" y="2810"/>
                </a:cubicBezTo>
                <a:cubicBezTo>
                  <a:pt x="15794" y="2837"/>
                  <a:pt x="15799" y="2860"/>
                  <a:pt x="15799" y="2887"/>
                </a:cubicBezTo>
                <a:cubicBezTo>
                  <a:pt x="15999" y="4765"/>
                  <a:pt x="16308" y="6661"/>
                  <a:pt x="16235" y="8549"/>
                </a:cubicBezTo>
                <a:cubicBezTo>
                  <a:pt x="16199" y="9535"/>
                  <a:pt x="16126" y="10518"/>
                  <a:pt x="16085" y="11505"/>
                </a:cubicBezTo>
                <a:cubicBezTo>
                  <a:pt x="16035" y="12787"/>
                  <a:pt x="16044" y="14069"/>
                  <a:pt x="16081" y="15352"/>
                </a:cubicBezTo>
                <a:cubicBezTo>
                  <a:pt x="16122" y="16775"/>
                  <a:pt x="16199" y="18199"/>
                  <a:pt x="16245" y="19622"/>
                </a:cubicBezTo>
                <a:cubicBezTo>
                  <a:pt x="14234" y="19881"/>
                  <a:pt x="12206" y="19999"/>
                  <a:pt x="10183" y="20090"/>
                </a:cubicBezTo>
                <a:cubicBezTo>
                  <a:pt x="8072" y="20181"/>
                  <a:pt x="5953" y="20290"/>
                  <a:pt x="3839" y="20309"/>
                </a:cubicBezTo>
                <a:cubicBezTo>
                  <a:pt x="3811" y="20309"/>
                  <a:pt x="3783" y="20309"/>
                  <a:pt x="3755" y="20309"/>
                </a:cubicBezTo>
                <a:cubicBezTo>
                  <a:pt x="2588" y="20309"/>
                  <a:pt x="1433" y="20131"/>
                  <a:pt x="266" y="20131"/>
                </a:cubicBezTo>
                <a:cubicBezTo>
                  <a:pt x="238" y="20131"/>
                  <a:pt x="210" y="20131"/>
                  <a:pt x="182" y="20131"/>
                </a:cubicBezTo>
                <a:cubicBezTo>
                  <a:pt x="660" y="17735"/>
                  <a:pt x="723" y="15256"/>
                  <a:pt x="878" y="12823"/>
                </a:cubicBezTo>
                <a:cubicBezTo>
                  <a:pt x="1042" y="10222"/>
                  <a:pt x="1169" y="7616"/>
                  <a:pt x="1128" y="5006"/>
                </a:cubicBezTo>
                <a:cubicBezTo>
                  <a:pt x="1101" y="3560"/>
                  <a:pt x="1024" y="2109"/>
                  <a:pt x="869" y="668"/>
                </a:cubicBezTo>
                <a:cubicBezTo>
                  <a:pt x="1389" y="608"/>
                  <a:pt x="1909" y="576"/>
                  <a:pt x="2429" y="576"/>
                </a:cubicBezTo>
                <a:cubicBezTo>
                  <a:pt x="2464" y="576"/>
                  <a:pt x="2499" y="576"/>
                  <a:pt x="2533" y="577"/>
                </a:cubicBezTo>
                <a:cubicBezTo>
                  <a:pt x="3097" y="581"/>
                  <a:pt x="3657" y="654"/>
                  <a:pt x="4221" y="672"/>
                </a:cubicBezTo>
                <a:cubicBezTo>
                  <a:pt x="4386" y="676"/>
                  <a:pt x="4552" y="678"/>
                  <a:pt x="4717" y="678"/>
                </a:cubicBezTo>
                <a:cubicBezTo>
                  <a:pt x="4918" y="678"/>
                  <a:pt x="5119" y="676"/>
                  <a:pt x="5320" y="676"/>
                </a:cubicBezTo>
                <a:cubicBezTo>
                  <a:pt x="5486" y="676"/>
                  <a:pt x="5651" y="677"/>
                  <a:pt x="5817" y="681"/>
                </a:cubicBezTo>
                <a:cubicBezTo>
                  <a:pt x="6112" y="691"/>
                  <a:pt x="6408" y="700"/>
                  <a:pt x="6703" y="700"/>
                </a:cubicBezTo>
                <a:cubicBezTo>
                  <a:pt x="6955" y="700"/>
                  <a:pt x="7205" y="693"/>
                  <a:pt x="7454" y="677"/>
                </a:cubicBezTo>
                <a:cubicBezTo>
                  <a:pt x="8550" y="595"/>
                  <a:pt x="9646" y="477"/>
                  <a:pt x="10742" y="390"/>
                </a:cubicBezTo>
                <a:cubicBezTo>
                  <a:pt x="11301" y="345"/>
                  <a:pt x="11856" y="299"/>
                  <a:pt x="12411" y="249"/>
                </a:cubicBezTo>
                <a:cubicBezTo>
                  <a:pt x="12684" y="220"/>
                  <a:pt x="12972" y="169"/>
                  <a:pt x="13249" y="169"/>
                </a:cubicBezTo>
                <a:close/>
                <a:moveTo>
                  <a:pt x="13223" y="0"/>
                </a:moveTo>
                <a:cubicBezTo>
                  <a:pt x="12769" y="0"/>
                  <a:pt x="12289" y="102"/>
                  <a:pt x="11847" y="140"/>
                </a:cubicBezTo>
                <a:cubicBezTo>
                  <a:pt x="10678" y="245"/>
                  <a:pt x="9505" y="317"/>
                  <a:pt x="8336" y="431"/>
                </a:cubicBezTo>
                <a:cubicBezTo>
                  <a:pt x="7784" y="484"/>
                  <a:pt x="7236" y="541"/>
                  <a:pt x="6680" y="541"/>
                </a:cubicBezTo>
                <a:cubicBezTo>
                  <a:pt x="6659" y="541"/>
                  <a:pt x="6638" y="540"/>
                  <a:pt x="6617" y="540"/>
                </a:cubicBezTo>
                <a:cubicBezTo>
                  <a:pt x="6031" y="540"/>
                  <a:pt x="5444" y="518"/>
                  <a:pt x="4853" y="518"/>
                </a:cubicBezTo>
                <a:cubicBezTo>
                  <a:pt x="4833" y="518"/>
                  <a:pt x="4813" y="518"/>
                  <a:pt x="4793" y="518"/>
                </a:cubicBezTo>
                <a:cubicBezTo>
                  <a:pt x="4149" y="518"/>
                  <a:pt x="3514" y="449"/>
                  <a:pt x="2870" y="427"/>
                </a:cubicBezTo>
                <a:cubicBezTo>
                  <a:pt x="2717" y="421"/>
                  <a:pt x="2564" y="418"/>
                  <a:pt x="2411" y="418"/>
                </a:cubicBezTo>
                <a:cubicBezTo>
                  <a:pt x="1879" y="418"/>
                  <a:pt x="1349" y="453"/>
                  <a:pt x="819" y="513"/>
                </a:cubicBezTo>
                <a:cubicBezTo>
                  <a:pt x="805" y="506"/>
                  <a:pt x="789" y="502"/>
                  <a:pt x="773" y="502"/>
                </a:cubicBezTo>
                <a:cubicBezTo>
                  <a:pt x="749" y="502"/>
                  <a:pt x="726" y="512"/>
                  <a:pt x="714" y="531"/>
                </a:cubicBezTo>
                <a:cubicBezTo>
                  <a:pt x="651" y="563"/>
                  <a:pt x="651" y="663"/>
                  <a:pt x="714" y="681"/>
                </a:cubicBezTo>
                <a:cubicBezTo>
                  <a:pt x="1246" y="5793"/>
                  <a:pt x="846" y="10936"/>
                  <a:pt x="501" y="16048"/>
                </a:cubicBezTo>
                <a:cubicBezTo>
                  <a:pt x="410" y="17439"/>
                  <a:pt x="287" y="18822"/>
                  <a:pt x="10" y="20186"/>
                </a:cubicBezTo>
                <a:cubicBezTo>
                  <a:pt x="0" y="20236"/>
                  <a:pt x="32" y="20290"/>
                  <a:pt x="87" y="20290"/>
                </a:cubicBezTo>
                <a:cubicBezTo>
                  <a:pt x="146" y="20290"/>
                  <a:pt x="206" y="20289"/>
                  <a:pt x="265" y="20289"/>
                </a:cubicBezTo>
                <a:cubicBezTo>
                  <a:pt x="1310" y="20289"/>
                  <a:pt x="2348" y="20433"/>
                  <a:pt x="3397" y="20463"/>
                </a:cubicBezTo>
                <a:cubicBezTo>
                  <a:pt x="3589" y="20468"/>
                  <a:pt x="3781" y="20470"/>
                  <a:pt x="3974" y="20470"/>
                </a:cubicBezTo>
                <a:cubicBezTo>
                  <a:pt x="4876" y="20470"/>
                  <a:pt x="5781" y="20423"/>
                  <a:pt x="6681" y="20386"/>
                </a:cubicBezTo>
                <a:cubicBezTo>
                  <a:pt x="8741" y="20304"/>
                  <a:pt x="10806" y="20240"/>
                  <a:pt x="12861" y="20104"/>
                </a:cubicBezTo>
                <a:cubicBezTo>
                  <a:pt x="14021" y="20022"/>
                  <a:pt x="15176" y="19922"/>
                  <a:pt x="16326" y="19772"/>
                </a:cubicBezTo>
                <a:cubicBezTo>
                  <a:pt x="16367" y="19768"/>
                  <a:pt x="16408" y="19740"/>
                  <a:pt x="16408" y="19690"/>
                </a:cubicBezTo>
                <a:cubicBezTo>
                  <a:pt x="16326" y="17098"/>
                  <a:pt x="16154" y="14506"/>
                  <a:pt x="16231" y="11909"/>
                </a:cubicBezTo>
                <a:cubicBezTo>
                  <a:pt x="16263" y="10895"/>
                  <a:pt x="16335" y="9881"/>
                  <a:pt x="16381" y="8867"/>
                </a:cubicBezTo>
                <a:cubicBezTo>
                  <a:pt x="16440" y="7621"/>
                  <a:pt x="16331" y="6393"/>
                  <a:pt x="16204" y="5156"/>
                </a:cubicBezTo>
                <a:cubicBezTo>
                  <a:pt x="16122" y="4383"/>
                  <a:pt x="16035" y="3605"/>
                  <a:pt x="15953" y="2832"/>
                </a:cubicBezTo>
                <a:cubicBezTo>
                  <a:pt x="15953" y="2823"/>
                  <a:pt x="15953" y="2819"/>
                  <a:pt x="15949" y="2810"/>
                </a:cubicBezTo>
                <a:cubicBezTo>
                  <a:pt x="15903" y="2523"/>
                  <a:pt x="15872" y="2259"/>
                  <a:pt x="15690" y="2014"/>
                </a:cubicBezTo>
                <a:cubicBezTo>
                  <a:pt x="15362" y="1573"/>
                  <a:pt x="14948" y="1172"/>
                  <a:pt x="14580" y="763"/>
                </a:cubicBezTo>
                <a:cubicBezTo>
                  <a:pt x="14289" y="431"/>
                  <a:pt x="13998" y="86"/>
                  <a:pt x="13534" y="17"/>
                </a:cubicBezTo>
                <a:cubicBezTo>
                  <a:pt x="13526" y="12"/>
                  <a:pt x="13517" y="10"/>
                  <a:pt x="13506" y="10"/>
                </a:cubicBezTo>
                <a:cubicBezTo>
                  <a:pt x="13499" y="10"/>
                  <a:pt x="13492" y="11"/>
                  <a:pt x="13484" y="13"/>
                </a:cubicBezTo>
                <a:cubicBezTo>
                  <a:pt x="13399" y="4"/>
                  <a:pt x="13311" y="0"/>
                  <a:pt x="132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7" name="Google Shape;527;p14"/>
          <p:cNvGrpSpPr/>
          <p:nvPr/>
        </p:nvGrpSpPr>
        <p:grpSpPr>
          <a:xfrm>
            <a:off x="974048" y="748409"/>
            <a:ext cx="898457" cy="898457"/>
            <a:chOff x="1216775" y="380325"/>
            <a:chExt cx="960300" cy="960300"/>
          </a:xfrm>
        </p:grpSpPr>
        <p:sp>
          <p:nvSpPr>
            <p:cNvPr id="528" name="Google Shape;528;p14"/>
            <p:cNvSpPr/>
            <p:nvPr/>
          </p:nvSpPr>
          <p:spPr>
            <a:xfrm>
              <a:off x="1216775" y="380325"/>
              <a:ext cx="960300" cy="960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9" name="Google Shape;529;p14"/>
            <p:cNvGrpSpPr/>
            <p:nvPr/>
          </p:nvGrpSpPr>
          <p:grpSpPr>
            <a:xfrm>
              <a:off x="1285202" y="477638"/>
              <a:ext cx="823446" cy="765674"/>
              <a:chOff x="1271125" y="777525"/>
              <a:chExt cx="823446" cy="765674"/>
            </a:xfrm>
          </p:grpSpPr>
          <p:sp>
            <p:nvSpPr>
              <p:cNvPr id="530" name="Google Shape;530;p14"/>
              <p:cNvSpPr/>
              <p:nvPr/>
            </p:nvSpPr>
            <p:spPr>
              <a:xfrm>
                <a:off x="1296759" y="785620"/>
                <a:ext cx="774202" cy="734642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3267" extrusionOk="0">
                    <a:moveTo>
                      <a:pt x="1683" y="0"/>
                    </a:moveTo>
                    <a:cubicBezTo>
                      <a:pt x="1134" y="0"/>
                      <a:pt x="778" y="256"/>
                      <a:pt x="778" y="256"/>
                    </a:cubicBezTo>
                    <a:cubicBezTo>
                      <a:pt x="655" y="329"/>
                      <a:pt x="455" y="565"/>
                      <a:pt x="273" y="792"/>
                    </a:cubicBezTo>
                    <a:cubicBezTo>
                      <a:pt x="96" y="1024"/>
                      <a:pt x="14" y="1461"/>
                      <a:pt x="5" y="1738"/>
                    </a:cubicBezTo>
                    <a:cubicBezTo>
                      <a:pt x="0" y="2016"/>
                      <a:pt x="177" y="2370"/>
                      <a:pt x="491" y="2780"/>
                    </a:cubicBezTo>
                    <a:cubicBezTo>
                      <a:pt x="805" y="3189"/>
                      <a:pt x="1228" y="3248"/>
                      <a:pt x="1937" y="3266"/>
                    </a:cubicBezTo>
                    <a:cubicBezTo>
                      <a:pt x="1946" y="3266"/>
                      <a:pt x="1954" y="3267"/>
                      <a:pt x="1962" y="3267"/>
                    </a:cubicBezTo>
                    <a:cubicBezTo>
                      <a:pt x="2661" y="3267"/>
                      <a:pt x="3085" y="2500"/>
                      <a:pt x="3247" y="2311"/>
                    </a:cubicBezTo>
                    <a:cubicBezTo>
                      <a:pt x="3406" y="2120"/>
                      <a:pt x="3443" y="1511"/>
                      <a:pt x="3397" y="1352"/>
                    </a:cubicBezTo>
                    <a:cubicBezTo>
                      <a:pt x="3352" y="1193"/>
                      <a:pt x="3179" y="770"/>
                      <a:pt x="2997" y="597"/>
                    </a:cubicBezTo>
                    <a:cubicBezTo>
                      <a:pt x="2811" y="424"/>
                      <a:pt x="2451" y="60"/>
                      <a:pt x="1824" y="6"/>
                    </a:cubicBezTo>
                    <a:cubicBezTo>
                      <a:pt x="1775" y="2"/>
                      <a:pt x="1728" y="0"/>
                      <a:pt x="1683" y="0"/>
                    </a:cubicBezTo>
                    <a:close/>
                  </a:path>
                </a:pathLst>
              </a:custGeom>
              <a:solidFill>
                <a:srgbClr val="A3D0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14"/>
              <p:cNvSpPr/>
              <p:nvPr/>
            </p:nvSpPr>
            <p:spPr>
              <a:xfrm>
                <a:off x="1485194" y="1034323"/>
                <a:ext cx="373721" cy="277037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1232" extrusionOk="0">
                    <a:moveTo>
                      <a:pt x="1456" y="0"/>
                    </a:moveTo>
                    <a:cubicBezTo>
                      <a:pt x="1424" y="0"/>
                      <a:pt x="1392" y="12"/>
                      <a:pt x="1363" y="41"/>
                    </a:cubicBezTo>
                    <a:cubicBezTo>
                      <a:pt x="1077" y="332"/>
                      <a:pt x="781" y="614"/>
                      <a:pt x="481" y="887"/>
                    </a:cubicBezTo>
                    <a:cubicBezTo>
                      <a:pt x="417" y="805"/>
                      <a:pt x="363" y="719"/>
                      <a:pt x="308" y="632"/>
                    </a:cubicBezTo>
                    <a:cubicBezTo>
                      <a:pt x="279" y="585"/>
                      <a:pt x="236" y="565"/>
                      <a:pt x="193" y="565"/>
                    </a:cubicBezTo>
                    <a:cubicBezTo>
                      <a:pt x="96" y="565"/>
                      <a:pt x="1" y="666"/>
                      <a:pt x="67" y="773"/>
                    </a:cubicBezTo>
                    <a:cubicBezTo>
                      <a:pt x="153" y="919"/>
                      <a:pt x="253" y="1060"/>
                      <a:pt x="363" y="1192"/>
                    </a:cubicBezTo>
                    <a:cubicBezTo>
                      <a:pt x="386" y="1219"/>
                      <a:pt x="420" y="1231"/>
                      <a:pt x="455" y="1231"/>
                    </a:cubicBezTo>
                    <a:cubicBezTo>
                      <a:pt x="495" y="1231"/>
                      <a:pt x="536" y="1216"/>
                      <a:pt x="563" y="1192"/>
                    </a:cubicBezTo>
                    <a:cubicBezTo>
                      <a:pt x="904" y="882"/>
                      <a:pt x="1236" y="569"/>
                      <a:pt x="1563" y="241"/>
                    </a:cubicBezTo>
                    <a:cubicBezTo>
                      <a:pt x="1662" y="143"/>
                      <a:pt x="1564" y="0"/>
                      <a:pt x="145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25" cap="flat" cmpd="sng">
                <a:solidFill>
                  <a:srgbClr val="3F3F3F"/>
                </a:solidFill>
                <a:prstDash val="solid"/>
                <a:miter lim="45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14"/>
              <p:cNvSpPr/>
              <p:nvPr/>
            </p:nvSpPr>
            <p:spPr>
              <a:xfrm>
                <a:off x="1271125" y="777525"/>
                <a:ext cx="823446" cy="765674"/>
              </a:xfrm>
              <a:custGeom>
                <a:avLst/>
                <a:gdLst/>
                <a:ahLst/>
                <a:cxnLst/>
                <a:rect l="l" t="t" r="r" b="b"/>
                <a:pathLst>
                  <a:path w="3662" h="3405" extrusionOk="0">
                    <a:moveTo>
                      <a:pt x="1756" y="136"/>
                    </a:moveTo>
                    <a:cubicBezTo>
                      <a:pt x="2179" y="136"/>
                      <a:pt x="2607" y="293"/>
                      <a:pt x="2915" y="578"/>
                    </a:cubicBezTo>
                    <a:cubicBezTo>
                      <a:pt x="3466" y="1083"/>
                      <a:pt x="3566" y="1920"/>
                      <a:pt x="3147" y="2538"/>
                    </a:cubicBezTo>
                    <a:cubicBezTo>
                      <a:pt x="2849" y="2984"/>
                      <a:pt x="2313" y="3267"/>
                      <a:pt x="1777" y="3267"/>
                    </a:cubicBezTo>
                    <a:cubicBezTo>
                      <a:pt x="1618" y="3267"/>
                      <a:pt x="1459" y="3242"/>
                      <a:pt x="1306" y="3189"/>
                    </a:cubicBezTo>
                    <a:cubicBezTo>
                      <a:pt x="1101" y="3116"/>
                      <a:pt x="874" y="2998"/>
                      <a:pt x="683" y="2852"/>
                    </a:cubicBezTo>
                    <a:cubicBezTo>
                      <a:pt x="301" y="2497"/>
                      <a:pt x="110" y="1979"/>
                      <a:pt x="187" y="1461"/>
                    </a:cubicBezTo>
                    <a:cubicBezTo>
                      <a:pt x="191" y="1451"/>
                      <a:pt x="191" y="1438"/>
                      <a:pt x="187" y="1429"/>
                    </a:cubicBezTo>
                    <a:cubicBezTo>
                      <a:pt x="291" y="933"/>
                      <a:pt x="628" y="487"/>
                      <a:pt x="1101" y="274"/>
                    </a:cubicBezTo>
                    <a:cubicBezTo>
                      <a:pt x="1306" y="180"/>
                      <a:pt x="1530" y="136"/>
                      <a:pt x="1756" y="136"/>
                    </a:cubicBezTo>
                    <a:close/>
                    <a:moveTo>
                      <a:pt x="1755" y="1"/>
                    </a:moveTo>
                    <a:cubicBezTo>
                      <a:pt x="1596" y="1"/>
                      <a:pt x="1437" y="21"/>
                      <a:pt x="1283" y="64"/>
                    </a:cubicBezTo>
                    <a:cubicBezTo>
                      <a:pt x="614" y="246"/>
                      <a:pt x="119" y="856"/>
                      <a:pt x="32" y="1529"/>
                    </a:cubicBezTo>
                    <a:cubicBezTo>
                      <a:pt x="37" y="1529"/>
                      <a:pt x="41" y="1529"/>
                      <a:pt x="46" y="1524"/>
                    </a:cubicBezTo>
                    <a:lnTo>
                      <a:pt x="46" y="1524"/>
                    </a:lnTo>
                    <a:cubicBezTo>
                      <a:pt x="0" y="2015"/>
                      <a:pt x="164" y="2502"/>
                      <a:pt x="496" y="2861"/>
                    </a:cubicBezTo>
                    <a:cubicBezTo>
                      <a:pt x="496" y="2866"/>
                      <a:pt x="496" y="2866"/>
                      <a:pt x="492" y="2870"/>
                    </a:cubicBezTo>
                    <a:cubicBezTo>
                      <a:pt x="519" y="2893"/>
                      <a:pt x="546" y="2916"/>
                      <a:pt x="573" y="2934"/>
                    </a:cubicBezTo>
                    <a:cubicBezTo>
                      <a:pt x="578" y="2938"/>
                      <a:pt x="578" y="2943"/>
                      <a:pt x="582" y="2948"/>
                    </a:cubicBezTo>
                    <a:cubicBezTo>
                      <a:pt x="592" y="2957"/>
                      <a:pt x="601" y="2961"/>
                      <a:pt x="610" y="2961"/>
                    </a:cubicBezTo>
                    <a:cubicBezTo>
                      <a:pt x="805" y="3111"/>
                      <a:pt x="1028" y="3230"/>
                      <a:pt x="1242" y="3311"/>
                    </a:cubicBezTo>
                    <a:cubicBezTo>
                      <a:pt x="1414" y="3375"/>
                      <a:pt x="1593" y="3404"/>
                      <a:pt x="1772" y="3404"/>
                    </a:cubicBezTo>
                    <a:cubicBezTo>
                      <a:pt x="2315" y="3404"/>
                      <a:pt x="2858" y="3134"/>
                      <a:pt x="3193" y="2707"/>
                    </a:cubicBezTo>
                    <a:cubicBezTo>
                      <a:pt x="3661" y="2102"/>
                      <a:pt x="3657" y="1229"/>
                      <a:pt x="3166" y="642"/>
                    </a:cubicBezTo>
                    <a:cubicBezTo>
                      <a:pt x="2819" y="232"/>
                      <a:pt x="2287" y="1"/>
                      <a:pt x="17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3" name="Google Shape;533;p14"/>
          <p:cNvGrpSpPr/>
          <p:nvPr/>
        </p:nvGrpSpPr>
        <p:grpSpPr>
          <a:xfrm>
            <a:off x="2142701" y="3325825"/>
            <a:ext cx="898500" cy="898500"/>
            <a:chOff x="1638063" y="858487"/>
            <a:chExt cx="898500" cy="898500"/>
          </a:xfrm>
        </p:grpSpPr>
        <p:sp>
          <p:nvSpPr>
            <p:cNvPr id="534" name="Google Shape;534;p14"/>
            <p:cNvSpPr/>
            <p:nvPr/>
          </p:nvSpPr>
          <p:spPr>
            <a:xfrm>
              <a:off x="1638063" y="858487"/>
              <a:ext cx="898500" cy="8985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4"/>
            <p:cNvSpPr/>
            <p:nvPr/>
          </p:nvSpPr>
          <p:spPr>
            <a:xfrm>
              <a:off x="1926954" y="1184385"/>
              <a:ext cx="30021" cy="59618"/>
            </a:xfrm>
            <a:custGeom>
              <a:avLst/>
              <a:gdLst/>
              <a:ahLst/>
              <a:cxnLst/>
              <a:rect l="l" t="t" r="r" b="b"/>
              <a:pathLst>
                <a:path w="142" h="282" extrusionOk="0">
                  <a:moveTo>
                    <a:pt x="61" y="1"/>
                  </a:moveTo>
                  <a:cubicBezTo>
                    <a:pt x="57" y="1"/>
                    <a:pt x="54" y="1"/>
                    <a:pt x="51" y="1"/>
                  </a:cubicBezTo>
                  <a:cubicBezTo>
                    <a:pt x="14" y="15"/>
                    <a:pt x="1" y="47"/>
                    <a:pt x="5" y="83"/>
                  </a:cubicBezTo>
                  <a:cubicBezTo>
                    <a:pt x="14" y="129"/>
                    <a:pt x="14" y="174"/>
                    <a:pt x="14" y="220"/>
                  </a:cubicBezTo>
                  <a:cubicBezTo>
                    <a:pt x="12" y="261"/>
                    <a:pt x="43" y="281"/>
                    <a:pt x="75" y="281"/>
                  </a:cubicBezTo>
                  <a:cubicBezTo>
                    <a:pt x="106" y="281"/>
                    <a:pt x="139" y="261"/>
                    <a:pt x="142" y="220"/>
                  </a:cubicBezTo>
                  <a:cubicBezTo>
                    <a:pt x="142" y="161"/>
                    <a:pt x="137" y="106"/>
                    <a:pt x="128" y="47"/>
                  </a:cubicBezTo>
                  <a:cubicBezTo>
                    <a:pt x="124" y="18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4"/>
            <p:cNvSpPr/>
            <p:nvPr/>
          </p:nvSpPr>
          <p:spPr>
            <a:xfrm>
              <a:off x="2208769" y="1182271"/>
              <a:ext cx="30021" cy="62155"/>
            </a:xfrm>
            <a:custGeom>
              <a:avLst/>
              <a:gdLst/>
              <a:ahLst/>
              <a:cxnLst/>
              <a:rect l="l" t="t" r="r" b="b"/>
              <a:pathLst>
                <a:path w="142" h="294" extrusionOk="0">
                  <a:moveTo>
                    <a:pt x="65" y="0"/>
                  </a:moveTo>
                  <a:cubicBezTo>
                    <a:pt x="60" y="0"/>
                    <a:pt x="55" y="1"/>
                    <a:pt x="50" y="2"/>
                  </a:cubicBezTo>
                  <a:cubicBezTo>
                    <a:pt x="14" y="16"/>
                    <a:pt x="0" y="48"/>
                    <a:pt x="5" y="84"/>
                  </a:cubicBezTo>
                  <a:cubicBezTo>
                    <a:pt x="14" y="130"/>
                    <a:pt x="14" y="180"/>
                    <a:pt x="9" y="230"/>
                  </a:cubicBezTo>
                  <a:cubicBezTo>
                    <a:pt x="9" y="262"/>
                    <a:pt x="41" y="293"/>
                    <a:pt x="73" y="293"/>
                  </a:cubicBezTo>
                  <a:cubicBezTo>
                    <a:pt x="109" y="293"/>
                    <a:pt x="137" y="262"/>
                    <a:pt x="137" y="230"/>
                  </a:cubicBezTo>
                  <a:cubicBezTo>
                    <a:pt x="141" y="171"/>
                    <a:pt x="137" y="111"/>
                    <a:pt x="127" y="48"/>
                  </a:cubicBezTo>
                  <a:cubicBezTo>
                    <a:pt x="124" y="21"/>
                    <a:pt x="94" y="0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4"/>
            <p:cNvSpPr/>
            <p:nvPr/>
          </p:nvSpPr>
          <p:spPr>
            <a:xfrm>
              <a:off x="1926954" y="1184385"/>
              <a:ext cx="30021" cy="59618"/>
            </a:xfrm>
            <a:custGeom>
              <a:avLst/>
              <a:gdLst/>
              <a:ahLst/>
              <a:cxnLst/>
              <a:rect l="l" t="t" r="r" b="b"/>
              <a:pathLst>
                <a:path w="142" h="282" extrusionOk="0">
                  <a:moveTo>
                    <a:pt x="61" y="1"/>
                  </a:moveTo>
                  <a:cubicBezTo>
                    <a:pt x="57" y="1"/>
                    <a:pt x="54" y="1"/>
                    <a:pt x="51" y="1"/>
                  </a:cubicBezTo>
                  <a:cubicBezTo>
                    <a:pt x="14" y="15"/>
                    <a:pt x="1" y="47"/>
                    <a:pt x="5" y="83"/>
                  </a:cubicBezTo>
                  <a:cubicBezTo>
                    <a:pt x="14" y="129"/>
                    <a:pt x="14" y="174"/>
                    <a:pt x="14" y="220"/>
                  </a:cubicBezTo>
                  <a:cubicBezTo>
                    <a:pt x="12" y="261"/>
                    <a:pt x="43" y="281"/>
                    <a:pt x="75" y="281"/>
                  </a:cubicBezTo>
                  <a:cubicBezTo>
                    <a:pt x="106" y="281"/>
                    <a:pt x="139" y="261"/>
                    <a:pt x="142" y="220"/>
                  </a:cubicBezTo>
                  <a:cubicBezTo>
                    <a:pt x="142" y="161"/>
                    <a:pt x="137" y="106"/>
                    <a:pt x="128" y="47"/>
                  </a:cubicBezTo>
                  <a:cubicBezTo>
                    <a:pt x="124" y="18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4"/>
            <p:cNvSpPr/>
            <p:nvPr/>
          </p:nvSpPr>
          <p:spPr>
            <a:xfrm>
              <a:off x="2208769" y="1182271"/>
              <a:ext cx="30021" cy="62155"/>
            </a:xfrm>
            <a:custGeom>
              <a:avLst/>
              <a:gdLst/>
              <a:ahLst/>
              <a:cxnLst/>
              <a:rect l="l" t="t" r="r" b="b"/>
              <a:pathLst>
                <a:path w="142" h="294" extrusionOk="0">
                  <a:moveTo>
                    <a:pt x="65" y="0"/>
                  </a:moveTo>
                  <a:cubicBezTo>
                    <a:pt x="60" y="0"/>
                    <a:pt x="55" y="1"/>
                    <a:pt x="50" y="2"/>
                  </a:cubicBezTo>
                  <a:cubicBezTo>
                    <a:pt x="14" y="16"/>
                    <a:pt x="0" y="48"/>
                    <a:pt x="5" y="84"/>
                  </a:cubicBezTo>
                  <a:cubicBezTo>
                    <a:pt x="14" y="130"/>
                    <a:pt x="14" y="180"/>
                    <a:pt x="9" y="230"/>
                  </a:cubicBezTo>
                  <a:cubicBezTo>
                    <a:pt x="9" y="262"/>
                    <a:pt x="41" y="293"/>
                    <a:pt x="73" y="293"/>
                  </a:cubicBezTo>
                  <a:cubicBezTo>
                    <a:pt x="109" y="293"/>
                    <a:pt x="137" y="262"/>
                    <a:pt x="137" y="230"/>
                  </a:cubicBezTo>
                  <a:cubicBezTo>
                    <a:pt x="141" y="171"/>
                    <a:pt x="137" y="111"/>
                    <a:pt x="127" y="48"/>
                  </a:cubicBezTo>
                  <a:cubicBezTo>
                    <a:pt x="124" y="21"/>
                    <a:pt x="94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4"/>
            <p:cNvSpPr/>
            <p:nvPr/>
          </p:nvSpPr>
          <p:spPr>
            <a:xfrm>
              <a:off x="1926954" y="1184385"/>
              <a:ext cx="30021" cy="59618"/>
            </a:xfrm>
            <a:custGeom>
              <a:avLst/>
              <a:gdLst/>
              <a:ahLst/>
              <a:cxnLst/>
              <a:rect l="l" t="t" r="r" b="b"/>
              <a:pathLst>
                <a:path w="142" h="282" extrusionOk="0">
                  <a:moveTo>
                    <a:pt x="61" y="1"/>
                  </a:moveTo>
                  <a:cubicBezTo>
                    <a:pt x="57" y="1"/>
                    <a:pt x="54" y="1"/>
                    <a:pt x="51" y="1"/>
                  </a:cubicBezTo>
                  <a:cubicBezTo>
                    <a:pt x="14" y="15"/>
                    <a:pt x="1" y="47"/>
                    <a:pt x="5" y="83"/>
                  </a:cubicBezTo>
                  <a:cubicBezTo>
                    <a:pt x="14" y="129"/>
                    <a:pt x="14" y="174"/>
                    <a:pt x="14" y="220"/>
                  </a:cubicBezTo>
                  <a:cubicBezTo>
                    <a:pt x="12" y="261"/>
                    <a:pt x="43" y="281"/>
                    <a:pt x="75" y="281"/>
                  </a:cubicBezTo>
                  <a:cubicBezTo>
                    <a:pt x="106" y="281"/>
                    <a:pt x="139" y="261"/>
                    <a:pt x="142" y="220"/>
                  </a:cubicBezTo>
                  <a:cubicBezTo>
                    <a:pt x="142" y="161"/>
                    <a:pt x="137" y="106"/>
                    <a:pt x="128" y="47"/>
                  </a:cubicBezTo>
                  <a:cubicBezTo>
                    <a:pt x="124" y="18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4"/>
            <p:cNvSpPr/>
            <p:nvPr/>
          </p:nvSpPr>
          <p:spPr>
            <a:xfrm>
              <a:off x="2208769" y="1182271"/>
              <a:ext cx="30021" cy="62155"/>
            </a:xfrm>
            <a:custGeom>
              <a:avLst/>
              <a:gdLst/>
              <a:ahLst/>
              <a:cxnLst/>
              <a:rect l="l" t="t" r="r" b="b"/>
              <a:pathLst>
                <a:path w="142" h="294" extrusionOk="0">
                  <a:moveTo>
                    <a:pt x="65" y="0"/>
                  </a:moveTo>
                  <a:cubicBezTo>
                    <a:pt x="60" y="0"/>
                    <a:pt x="55" y="1"/>
                    <a:pt x="50" y="2"/>
                  </a:cubicBezTo>
                  <a:cubicBezTo>
                    <a:pt x="14" y="16"/>
                    <a:pt x="0" y="48"/>
                    <a:pt x="5" y="84"/>
                  </a:cubicBezTo>
                  <a:cubicBezTo>
                    <a:pt x="14" y="130"/>
                    <a:pt x="14" y="180"/>
                    <a:pt x="9" y="230"/>
                  </a:cubicBezTo>
                  <a:cubicBezTo>
                    <a:pt x="9" y="262"/>
                    <a:pt x="41" y="293"/>
                    <a:pt x="73" y="293"/>
                  </a:cubicBezTo>
                  <a:cubicBezTo>
                    <a:pt x="109" y="293"/>
                    <a:pt x="137" y="262"/>
                    <a:pt x="137" y="230"/>
                  </a:cubicBezTo>
                  <a:cubicBezTo>
                    <a:pt x="141" y="171"/>
                    <a:pt x="137" y="111"/>
                    <a:pt x="127" y="48"/>
                  </a:cubicBezTo>
                  <a:cubicBezTo>
                    <a:pt x="124" y="21"/>
                    <a:pt x="94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4"/>
            <p:cNvSpPr/>
            <p:nvPr/>
          </p:nvSpPr>
          <p:spPr>
            <a:xfrm>
              <a:off x="1724208" y="962190"/>
              <a:ext cx="728959" cy="690896"/>
            </a:xfrm>
            <a:custGeom>
              <a:avLst/>
              <a:gdLst/>
              <a:ahLst/>
              <a:cxnLst/>
              <a:rect l="l" t="t" r="r" b="b"/>
              <a:pathLst>
                <a:path w="3448" h="3268" extrusionOk="0">
                  <a:moveTo>
                    <a:pt x="1683" y="1"/>
                  </a:moveTo>
                  <a:cubicBezTo>
                    <a:pt x="1135" y="1"/>
                    <a:pt x="782" y="257"/>
                    <a:pt x="782" y="257"/>
                  </a:cubicBezTo>
                  <a:cubicBezTo>
                    <a:pt x="660" y="329"/>
                    <a:pt x="455" y="566"/>
                    <a:pt x="278" y="793"/>
                  </a:cubicBezTo>
                  <a:cubicBezTo>
                    <a:pt x="96" y="1025"/>
                    <a:pt x="14" y="1462"/>
                    <a:pt x="9" y="1735"/>
                  </a:cubicBezTo>
                  <a:cubicBezTo>
                    <a:pt x="0" y="2012"/>
                    <a:pt x="182" y="2371"/>
                    <a:pt x="496" y="2780"/>
                  </a:cubicBezTo>
                  <a:cubicBezTo>
                    <a:pt x="810" y="3190"/>
                    <a:pt x="1233" y="3244"/>
                    <a:pt x="1942" y="3267"/>
                  </a:cubicBezTo>
                  <a:cubicBezTo>
                    <a:pt x="1950" y="3267"/>
                    <a:pt x="1958" y="3267"/>
                    <a:pt x="1966" y="3267"/>
                  </a:cubicBezTo>
                  <a:cubicBezTo>
                    <a:pt x="2661" y="3267"/>
                    <a:pt x="3090" y="2501"/>
                    <a:pt x="3247" y="2312"/>
                  </a:cubicBezTo>
                  <a:cubicBezTo>
                    <a:pt x="3406" y="2121"/>
                    <a:pt x="3447" y="1512"/>
                    <a:pt x="3402" y="1353"/>
                  </a:cubicBezTo>
                  <a:cubicBezTo>
                    <a:pt x="3356" y="1193"/>
                    <a:pt x="3183" y="770"/>
                    <a:pt x="2997" y="598"/>
                  </a:cubicBezTo>
                  <a:cubicBezTo>
                    <a:pt x="2811" y="425"/>
                    <a:pt x="2451" y="56"/>
                    <a:pt x="1824" y="6"/>
                  </a:cubicBezTo>
                  <a:cubicBezTo>
                    <a:pt x="1775" y="3"/>
                    <a:pt x="1728" y="1"/>
                    <a:pt x="16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4"/>
            <p:cNvSpPr/>
            <p:nvPr/>
          </p:nvSpPr>
          <p:spPr>
            <a:xfrm>
              <a:off x="1926954" y="1184385"/>
              <a:ext cx="30021" cy="59618"/>
            </a:xfrm>
            <a:custGeom>
              <a:avLst/>
              <a:gdLst/>
              <a:ahLst/>
              <a:cxnLst/>
              <a:rect l="l" t="t" r="r" b="b"/>
              <a:pathLst>
                <a:path w="142" h="282" extrusionOk="0">
                  <a:moveTo>
                    <a:pt x="61" y="1"/>
                  </a:moveTo>
                  <a:cubicBezTo>
                    <a:pt x="57" y="1"/>
                    <a:pt x="54" y="1"/>
                    <a:pt x="51" y="1"/>
                  </a:cubicBezTo>
                  <a:cubicBezTo>
                    <a:pt x="14" y="15"/>
                    <a:pt x="1" y="47"/>
                    <a:pt x="5" y="83"/>
                  </a:cubicBezTo>
                  <a:cubicBezTo>
                    <a:pt x="14" y="129"/>
                    <a:pt x="14" y="174"/>
                    <a:pt x="14" y="220"/>
                  </a:cubicBezTo>
                  <a:cubicBezTo>
                    <a:pt x="12" y="261"/>
                    <a:pt x="43" y="281"/>
                    <a:pt x="75" y="281"/>
                  </a:cubicBezTo>
                  <a:cubicBezTo>
                    <a:pt x="106" y="281"/>
                    <a:pt x="139" y="261"/>
                    <a:pt x="142" y="220"/>
                  </a:cubicBezTo>
                  <a:cubicBezTo>
                    <a:pt x="142" y="161"/>
                    <a:pt x="137" y="106"/>
                    <a:pt x="128" y="47"/>
                  </a:cubicBezTo>
                  <a:cubicBezTo>
                    <a:pt x="124" y="18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4"/>
            <p:cNvSpPr/>
            <p:nvPr/>
          </p:nvSpPr>
          <p:spPr>
            <a:xfrm>
              <a:off x="2208769" y="1182271"/>
              <a:ext cx="30021" cy="62155"/>
            </a:xfrm>
            <a:custGeom>
              <a:avLst/>
              <a:gdLst/>
              <a:ahLst/>
              <a:cxnLst/>
              <a:rect l="l" t="t" r="r" b="b"/>
              <a:pathLst>
                <a:path w="142" h="294" extrusionOk="0">
                  <a:moveTo>
                    <a:pt x="65" y="0"/>
                  </a:moveTo>
                  <a:cubicBezTo>
                    <a:pt x="60" y="0"/>
                    <a:pt x="55" y="1"/>
                    <a:pt x="50" y="2"/>
                  </a:cubicBezTo>
                  <a:cubicBezTo>
                    <a:pt x="14" y="16"/>
                    <a:pt x="0" y="48"/>
                    <a:pt x="5" y="84"/>
                  </a:cubicBezTo>
                  <a:cubicBezTo>
                    <a:pt x="14" y="130"/>
                    <a:pt x="14" y="180"/>
                    <a:pt x="9" y="230"/>
                  </a:cubicBezTo>
                  <a:cubicBezTo>
                    <a:pt x="9" y="262"/>
                    <a:pt x="41" y="293"/>
                    <a:pt x="73" y="293"/>
                  </a:cubicBezTo>
                  <a:cubicBezTo>
                    <a:pt x="109" y="293"/>
                    <a:pt x="137" y="262"/>
                    <a:pt x="137" y="230"/>
                  </a:cubicBezTo>
                  <a:cubicBezTo>
                    <a:pt x="141" y="171"/>
                    <a:pt x="137" y="111"/>
                    <a:pt x="127" y="48"/>
                  </a:cubicBezTo>
                  <a:cubicBezTo>
                    <a:pt x="124" y="21"/>
                    <a:pt x="94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4"/>
            <p:cNvSpPr/>
            <p:nvPr/>
          </p:nvSpPr>
          <p:spPr>
            <a:xfrm>
              <a:off x="1858456" y="1334065"/>
              <a:ext cx="457713" cy="169341"/>
            </a:xfrm>
            <a:custGeom>
              <a:avLst/>
              <a:gdLst/>
              <a:ahLst/>
              <a:cxnLst/>
              <a:rect l="l" t="t" r="r" b="b"/>
              <a:pathLst>
                <a:path w="2165" h="801" extrusionOk="0">
                  <a:moveTo>
                    <a:pt x="2086" y="1"/>
                  </a:moveTo>
                  <a:cubicBezTo>
                    <a:pt x="2061" y="1"/>
                    <a:pt x="2036" y="14"/>
                    <a:pt x="2026" y="44"/>
                  </a:cubicBezTo>
                  <a:cubicBezTo>
                    <a:pt x="1875" y="408"/>
                    <a:pt x="1507" y="658"/>
                    <a:pt x="1116" y="671"/>
                  </a:cubicBezTo>
                  <a:cubicBezTo>
                    <a:pt x="1108" y="672"/>
                    <a:pt x="1101" y="672"/>
                    <a:pt x="1093" y="672"/>
                  </a:cubicBezTo>
                  <a:cubicBezTo>
                    <a:pt x="702" y="672"/>
                    <a:pt x="339" y="442"/>
                    <a:pt x="143" y="112"/>
                  </a:cubicBezTo>
                  <a:cubicBezTo>
                    <a:pt x="129" y="89"/>
                    <a:pt x="108" y="80"/>
                    <a:pt x="88" y="80"/>
                  </a:cubicBezTo>
                  <a:cubicBezTo>
                    <a:pt x="44" y="80"/>
                    <a:pt x="1" y="126"/>
                    <a:pt x="29" y="176"/>
                  </a:cubicBezTo>
                  <a:cubicBezTo>
                    <a:pt x="250" y="544"/>
                    <a:pt x="657" y="801"/>
                    <a:pt x="1088" y="801"/>
                  </a:cubicBezTo>
                  <a:cubicBezTo>
                    <a:pt x="1109" y="801"/>
                    <a:pt x="1131" y="800"/>
                    <a:pt x="1152" y="799"/>
                  </a:cubicBezTo>
                  <a:cubicBezTo>
                    <a:pt x="1593" y="767"/>
                    <a:pt x="1980" y="485"/>
                    <a:pt x="2148" y="80"/>
                  </a:cubicBezTo>
                  <a:cubicBezTo>
                    <a:pt x="2165" y="33"/>
                    <a:pt x="2126" y="1"/>
                    <a:pt x="20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4"/>
            <p:cNvSpPr/>
            <p:nvPr/>
          </p:nvSpPr>
          <p:spPr>
            <a:xfrm>
              <a:off x="1708775" y="948025"/>
              <a:ext cx="774202" cy="719437"/>
            </a:xfrm>
            <a:custGeom>
              <a:avLst/>
              <a:gdLst/>
              <a:ahLst/>
              <a:cxnLst/>
              <a:rect l="l" t="t" r="r" b="b"/>
              <a:pathLst>
                <a:path w="3662" h="3403" extrusionOk="0">
                  <a:moveTo>
                    <a:pt x="1755" y="134"/>
                  </a:moveTo>
                  <a:cubicBezTo>
                    <a:pt x="2179" y="134"/>
                    <a:pt x="2607" y="293"/>
                    <a:pt x="2915" y="578"/>
                  </a:cubicBezTo>
                  <a:cubicBezTo>
                    <a:pt x="3466" y="1078"/>
                    <a:pt x="3566" y="1915"/>
                    <a:pt x="3147" y="2534"/>
                  </a:cubicBezTo>
                  <a:cubicBezTo>
                    <a:pt x="2850" y="2978"/>
                    <a:pt x="2315" y="3264"/>
                    <a:pt x="1780" y="3264"/>
                  </a:cubicBezTo>
                  <a:cubicBezTo>
                    <a:pt x="1619" y="3264"/>
                    <a:pt x="1459" y="3238"/>
                    <a:pt x="1306" y="3184"/>
                  </a:cubicBezTo>
                  <a:cubicBezTo>
                    <a:pt x="1101" y="3111"/>
                    <a:pt x="874" y="2998"/>
                    <a:pt x="683" y="2852"/>
                  </a:cubicBezTo>
                  <a:cubicBezTo>
                    <a:pt x="301" y="2497"/>
                    <a:pt x="110" y="1974"/>
                    <a:pt x="187" y="1460"/>
                  </a:cubicBezTo>
                  <a:cubicBezTo>
                    <a:pt x="191" y="1447"/>
                    <a:pt x="191" y="1438"/>
                    <a:pt x="187" y="1429"/>
                  </a:cubicBezTo>
                  <a:cubicBezTo>
                    <a:pt x="291" y="928"/>
                    <a:pt x="628" y="487"/>
                    <a:pt x="1101" y="274"/>
                  </a:cubicBezTo>
                  <a:cubicBezTo>
                    <a:pt x="1306" y="179"/>
                    <a:pt x="1530" y="134"/>
                    <a:pt x="1755" y="134"/>
                  </a:cubicBezTo>
                  <a:close/>
                  <a:moveTo>
                    <a:pt x="1759" y="0"/>
                  </a:moveTo>
                  <a:cubicBezTo>
                    <a:pt x="1598" y="0"/>
                    <a:pt x="1438" y="21"/>
                    <a:pt x="1283" y="64"/>
                  </a:cubicBezTo>
                  <a:cubicBezTo>
                    <a:pt x="614" y="246"/>
                    <a:pt x="119" y="851"/>
                    <a:pt x="32" y="1529"/>
                  </a:cubicBezTo>
                  <a:cubicBezTo>
                    <a:pt x="37" y="1529"/>
                    <a:pt x="41" y="1524"/>
                    <a:pt x="46" y="1524"/>
                  </a:cubicBezTo>
                  <a:lnTo>
                    <a:pt x="46" y="1524"/>
                  </a:lnTo>
                  <a:cubicBezTo>
                    <a:pt x="0" y="2015"/>
                    <a:pt x="164" y="2497"/>
                    <a:pt x="496" y="2861"/>
                  </a:cubicBezTo>
                  <a:cubicBezTo>
                    <a:pt x="496" y="2861"/>
                    <a:pt x="496" y="2866"/>
                    <a:pt x="492" y="2870"/>
                  </a:cubicBezTo>
                  <a:cubicBezTo>
                    <a:pt x="519" y="2893"/>
                    <a:pt x="546" y="2911"/>
                    <a:pt x="573" y="2934"/>
                  </a:cubicBezTo>
                  <a:cubicBezTo>
                    <a:pt x="578" y="2938"/>
                    <a:pt x="578" y="2943"/>
                    <a:pt x="582" y="2948"/>
                  </a:cubicBezTo>
                  <a:cubicBezTo>
                    <a:pt x="592" y="2952"/>
                    <a:pt x="601" y="2957"/>
                    <a:pt x="610" y="2961"/>
                  </a:cubicBezTo>
                  <a:cubicBezTo>
                    <a:pt x="805" y="3111"/>
                    <a:pt x="1028" y="3229"/>
                    <a:pt x="1242" y="3307"/>
                  </a:cubicBezTo>
                  <a:cubicBezTo>
                    <a:pt x="1416" y="3372"/>
                    <a:pt x="1597" y="3402"/>
                    <a:pt x="1778" y="3402"/>
                  </a:cubicBezTo>
                  <a:cubicBezTo>
                    <a:pt x="2319" y="3402"/>
                    <a:pt x="2859" y="3132"/>
                    <a:pt x="3193" y="2707"/>
                  </a:cubicBezTo>
                  <a:cubicBezTo>
                    <a:pt x="3661" y="2102"/>
                    <a:pt x="3657" y="1229"/>
                    <a:pt x="3166" y="642"/>
                  </a:cubicBezTo>
                  <a:cubicBezTo>
                    <a:pt x="2820" y="230"/>
                    <a:pt x="2289" y="0"/>
                    <a:pt x="17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6" name="Google Shape;546;p14"/>
          <p:cNvGrpSpPr/>
          <p:nvPr/>
        </p:nvGrpSpPr>
        <p:grpSpPr>
          <a:xfrm rot="-598154">
            <a:off x="788633" y="1517033"/>
            <a:ext cx="2791399" cy="1764178"/>
            <a:chOff x="556775" y="2292625"/>
            <a:chExt cx="3103693" cy="1961764"/>
          </a:xfrm>
        </p:grpSpPr>
        <p:sp>
          <p:nvSpPr>
            <p:cNvPr id="547" name="Google Shape;547;p14"/>
            <p:cNvSpPr/>
            <p:nvPr/>
          </p:nvSpPr>
          <p:spPr>
            <a:xfrm>
              <a:off x="556775" y="2292625"/>
              <a:ext cx="3103693" cy="1961764"/>
            </a:xfrm>
            <a:custGeom>
              <a:avLst/>
              <a:gdLst/>
              <a:ahLst/>
              <a:cxnLst/>
              <a:rect l="l" t="t" r="r" b="b"/>
              <a:pathLst>
                <a:path w="52198" h="32993" extrusionOk="0">
                  <a:moveTo>
                    <a:pt x="47673" y="0"/>
                  </a:moveTo>
                  <a:lnTo>
                    <a:pt x="39791" y="24"/>
                  </a:lnTo>
                  <a:cubicBezTo>
                    <a:pt x="39100" y="24"/>
                    <a:pt x="38446" y="310"/>
                    <a:pt x="37969" y="810"/>
                  </a:cubicBezTo>
                  <a:cubicBezTo>
                    <a:pt x="37505" y="1310"/>
                    <a:pt x="37255" y="1977"/>
                    <a:pt x="37291" y="2667"/>
                  </a:cubicBezTo>
                  <a:lnTo>
                    <a:pt x="37422" y="4822"/>
                  </a:lnTo>
                  <a:cubicBezTo>
                    <a:pt x="37445" y="5346"/>
                    <a:pt x="37493" y="5882"/>
                    <a:pt x="37541" y="6418"/>
                  </a:cubicBezTo>
                  <a:lnTo>
                    <a:pt x="36326" y="6537"/>
                  </a:lnTo>
                  <a:cubicBezTo>
                    <a:pt x="35219" y="6644"/>
                    <a:pt x="34350" y="7454"/>
                    <a:pt x="34135" y="8501"/>
                  </a:cubicBezTo>
                  <a:lnTo>
                    <a:pt x="29849" y="8930"/>
                  </a:lnTo>
                  <a:lnTo>
                    <a:pt x="29849" y="8954"/>
                  </a:lnTo>
                  <a:lnTo>
                    <a:pt x="24646" y="9454"/>
                  </a:lnTo>
                  <a:lnTo>
                    <a:pt x="24599" y="7525"/>
                  </a:lnTo>
                  <a:cubicBezTo>
                    <a:pt x="24575" y="6180"/>
                    <a:pt x="23456" y="5084"/>
                    <a:pt x="22098" y="5084"/>
                  </a:cubicBezTo>
                  <a:cubicBezTo>
                    <a:pt x="22015" y="5084"/>
                    <a:pt x="21920" y="5096"/>
                    <a:pt x="21836" y="5096"/>
                  </a:cubicBezTo>
                  <a:lnTo>
                    <a:pt x="14538" y="5894"/>
                  </a:lnTo>
                  <a:cubicBezTo>
                    <a:pt x="13252" y="6037"/>
                    <a:pt x="12311" y="7108"/>
                    <a:pt x="12311" y="8382"/>
                  </a:cubicBezTo>
                  <a:lnTo>
                    <a:pt x="11728" y="8442"/>
                  </a:lnTo>
                  <a:cubicBezTo>
                    <a:pt x="11264" y="7918"/>
                    <a:pt x="10597" y="7597"/>
                    <a:pt x="9871" y="7597"/>
                  </a:cubicBezTo>
                  <a:cubicBezTo>
                    <a:pt x="9775" y="7597"/>
                    <a:pt x="9692" y="7608"/>
                    <a:pt x="9597" y="7608"/>
                  </a:cubicBezTo>
                  <a:lnTo>
                    <a:pt x="2346" y="8394"/>
                  </a:lnTo>
                  <a:cubicBezTo>
                    <a:pt x="1596" y="8478"/>
                    <a:pt x="929" y="8882"/>
                    <a:pt x="512" y="9513"/>
                  </a:cubicBezTo>
                  <a:cubicBezTo>
                    <a:pt x="107" y="10144"/>
                    <a:pt x="0" y="10918"/>
                    <a:pt x="226" y="11633"/>
                  </a:cubicBezTo>
                  <a:lnTo>
                    <a:pt x="977" y="14014"/>
                  </a:lnTo>
                  <a:cubicBezTo>
                    <a:pt x="2798" y="19789"/>
                    <a:pt x="5025" y="25301"/>
                    <a:pt x="6965" y="30028"/>
                  </a:cubicBezTo>
                  <a:lnTo>
                    <a:pt x="7549" y="31445"/>
                  </a:lnTo>
                  <a:cubicBezTo>
                    <a:pt x="7930" y="32385"/>
                    <a:pt x="8835" y="32993"/>
                    <a:pt x="9859" y="32993"/>
                  </a:cubicBezTo>
                  <a:cubicBezTo>
                    <a:pt x="9954" y="32993"/>
                    <a:pt x="10037" y="32993"/>
                    <a:pt x="10132" y="32981"/>
                  </a:cubicBezTo>
                  <a:lnTo>
                    <a:pt x="15574" y="32385"/>
                  </a:lnTo>
                  <a:cubicBezTo>
                    <a:pt x="16288" y="32302"/>
                    <a:pt x="16907" y="31933"/>
                    <a:pt x="17300" y="31397"/>
                  </a:cubicBezTo>
                  <a:lnTo>
                    <a:pt x="21503" y="30933"/>
                  </a:lnTo>
                  <a:cubicBezTo>
                    <a:pt x="22122" y="30861"/>
                    <a:pt x="22694" y="30564"/>
                    <a:pt x="23086" y="30111"/>
                  </a:cubicBezTo>
                  <a:cubicBezTo>
                    <a:pt x="23979" y="30433"/>
                    <a:pt x="24920" y="30611"/>
                    <a:pt x="25908" y="30611"/>
                  </a:cubicBezTo>
                  <a:cubicBezTo>
                    <a:pt x="26504" y="30611"/>
                    <a:pt x="27135" y="30552"/>
                    <a:pt x="27754" y="30421"/>
                  </a:cubicBezTo>
                  <a:cubicBezTo>
                    <a:pt x="29040" y="30171"/>
                    <a:pt x="30183" y="29623"/>
                    <a:pt x="31147" y="28813"/>
                  </a:cubicBezTo>
                  <a:cubicBezTo>
                    <a:pt x="31337" y="28861"/>
                    <a:pt x="31552" y="28885"/>
                    <a:pt x="31766" y="28885"/>
                  </a:cubicBezTo>
                  <a:lnTo>
                    <a:pt x="31885" y="28885"/>
                  </a:lnTo>
                  <a:lnTo>
                    <a:pt x="37600" y="28385"/>
                  </a:lnTo>
                  <a:cubicBezTo>
                    <a:pt x="38184" y="28337"/>
                    <a:pt x="38719" y="28087"/>
                    <a:pt x="39112" y="27706"/>
                  </a:cubicBezTo>
                  <a:lnTo>
                    <a:pt x="42494" y="27337"/>
                  </a:lnTo>
                  <a:cubicBezTo>
                    <a:pt x="43172" y="27266"/>
                    <a:pt x="43756" y="26920"/>
                    <a:pt x="44172" y="26420"/>
                  </a:cubicBezTo>
                  <a:lnTo>
                    <a:pt x="49149" y="26420"/>
                  </a:lnTo>
                  <a:cubicBezTo>
                    <a:pt x="50328" y="26420"/>
                    <a:pt x="51328" y="25611"/>
                    <a:pt x="51578" y="24456"/>
                  </a:cubicBezTo>
                  <a:lnTo>
                    <a:pt x="51935" y="22860"/>
                  </a:lnTo>
                  <a:cubicBezTo>
                    <a:pt x="52197" y="21682"/>
                    <a:pt x="52185" y="20181"/>
                    <a:pt x="51911" y="18753"/>
                  </a:cubicBezTo>
                  <a:cubicBezTo>
                    <a:pt x="51769" y="18026"/>
                    <a:pt x="51542" y="16860"/>
                    <a:pt x="50709" y="15681"/>
                  </a:cubicBezTo>
                  <a:cubicBezTo>
                    <a:pt x="50078" y="10990"/>
                    <a:pt x="49876" y="7716"/>
                    <a:pt x="50054" y="4810"/>
                  </a:cubicBezTo>
                  <a:lnTo>
                    <a:pt x="50173" y="2644"/>
                  </a:lnTo>
                  <a:cubicBezTo>
                    <a:pt x="50221" y="1965"/>
                    <a:pt x="49971" y="1286"/>
                    <a:pt x="49506" y="786"/>
                  </a:cubicBezTo>
                  <a:cubicBezTo>
                    <a:pt x="49030" y="286"/>
                    <a:pt x="48363" y="0"/>
                    <a:pt x="476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4"/>
            <p:cNvSpPr/>
            <p:nvPr/>
          </p:nvSpPr>
          <p:spPr>
            <a:xfrm>
              <a:off x="690557" y="2421472"/>
              <a:ext cx="2840345" cy="1704064"/>
            </a:xfrm>
            <a:custGeom>
              <a:avLst/>
              <a:gdLst/>
              <a:ahLst/>
              <a:cxnLst/>
              <a:rect l="l" t="t" r="r" b="b"/>
              <a:pathLst>
                <a:path w="47769" h="28659" extrusionOk="0">
                  <a:moveTo>
                    <a:pt x="45435" y="0"/>
                  </a:moveTo>
                  <a:lnTo>
                    <a:pt x="37553" y="24"/>
                  </a:lnTo>
                  <a:cubicBezTo>
                    <a:pt x="37458" y="24"/>
                    <a:pt x="37362" y="60"/>
                    <a:pt x="37303" y="131"/>
                  </a:cubicBezTo>
                  <a:cubicBezTo>
                    <a:pt x="37243" y="191"/>
                    <a:pt x="37208" y="286"/>
                    <a:pt x="37208" y="381"/>
                  </a:cubicBezTo>
                  <a:lnTo>
                    <a:pt x="37339" y="2536"/>
                  </a:lnTo>
                  <a:cubicBezTo>
                    <a:pt x="37362" y="3036"/>
                    <a:pt x="37398" y="3560"/>
                    <a:pt x="37446" y="4060"/>
                  </a:cubicBezTo>
                  <a:lnTo>
                    <a:pt x="37624" y="6192"/>
                  </a:lnTo>
                  <a:lnTo>
                    <a:pt x="34302" y="6525"/>
                  </a:lnTo>
                  <a:cubicBezTo>
                    <a:pt x="34112" y="6537"/>
                    <a:pt x="34029" y="6668"/>
                    <a:pt x="34005" y="6787"/>
                  </a:cubicBezTo>
                  <a:lnTo>
                    <a:pt x="33671" y="8323"/>
                  </a:lnTo>
                  <a:lnTo>
                    <a:pt x="29754" y="8728"/>
                  </a:lnTo>
                  <a:lnTo>
                    <a:pt x="29754" y="8763"/>
                  </a:lnTo>
                  <a:lnTo>
                    <a:pt x="20289" y="9668"/>
                  </a:lnTo>
                  <a:lnTo>
                    <a:pt x="20194" y="5418"/>
                  </a:lnTo>
                  <a:cubicBezTo>
                    <a:pt x="20194" y="5239"/>
                    <a:pt x="20027" y="5084"/>
                    <a:pt x="19860" y="5084"/>
                  </a:cubicBezTo>
                  <a:lnTo>
                    <a:pt x="19813" y="5084"/>
                  </a:lnTo>
                  <a:lnTo>
                    <a:pt x="12526" y="5882"/>
                  </a:lnTo>
                  <a:cubicBezTo>
                    <a:pt x="12347" y="5906"/>
                    <a:pt x="12216" y="6037"/>
                    <a:pt x="12216" y="6215"/>
                  </a:cubicBezTo>
                  <a:lnTo>
                    <a:pt x="12228" y="8168"/>
                  </a:lnTo>
                  <a:lnTo>
                    <a:pt x="8609" y="8537"/>
                  </a:lnTo>
                  <a:lnTo>
                    <a:pt x="7871" y="7716"/>
                  </a:lnTo>
                  <a:cubicBezTo>
                    <a:pt x="7811" y="7644"/>
                    <a:pt x="7716" y="7596"/>
                    <a:pt x="7621" y="7596"/>
                  </a:cubicBezTo>
                  <a:lnTo>
                    <a:pt x="7585" y="7596"/>
                  </a:lnTo>
                  <a:lnTo>
                    <a:pt x="322" y="8382"/>
                  </a:lnTo>
                  <a:cubicBezTo>
                    <a:pt x="215" y="8394"/>
                    <a:pt x="131" y="8442"/>
                    <a:pt x="72" y="8525"/>
                  </a:cubicBezTo>
                  <a:cubicBezTo>
                    <a:pt x="12" y="8620"/>
                    <a:pt x="1" y="8716"/>
                    <a:pt x="36" y="8823"/>
                  </a:cubicBezTo>
                  <a:lnTo>
                    <a:pt x="786" y="11192"/>
                  </a:lnTo>
                  <a:cubicBezTo>
                    <a:pt x="2584" y="16883"/>
                    <a:pt x="4787" y="22360"/>
                    <a:pt x="6716" y="27039"/>
                  </a:cubicBezTo>
                  <a:lnTo>
                    <a:pt x="7299" y="28456"/>
                  </a:lnTo>
                  <a:cubicBezTo>
                    <a:pt x="7347" y="28587"/>
                    <a:pt x="7466" y="28659"/>
                    <a:pt x="7609" y="28659"/>
                  </a:cubicBezTo>
                  <a:lnTo>
                    <a:pt x="7644" y="28659"/>
                  </a:lnTo>
                  <a:lnTo>
                    <a:pt x="13085" y="28063"/>
                  </a:lnTo>
                  <a:cubicBezTo>
                    <a:pt x="13216" y="28051"/>
                    <a:pt x="13288" y="27992"/>
                    <a:pt x="13324" y="27944"/>
                  </a:cubicBezTo>
                  <a:lnTo>
                    <a:pt x="13883" y="27182"/>
                  </a:lnTo>
                  <a:lnTo>
                    <a:pt x="19015" y="26623"/>
                  </a:lnTo>
                  <a:cubicBezTo>
                    <a:pt x="19122" y="26611"/>
                    <a:pt x="19193" y="26539"/>
                    <a:pt x="19229" y="26504"/>
                  </a:cubicBezTo>
                  <a:lnTo>
                    <a:pt x="20217" y="25408"/>
                  </a:lnTo>
                  <a:lnTo>
                    <a:pt x="21598" y="25920"/>
                  </a:lnTo>
                  <a:cubicBezTo>
                    <a:pt x="22241" y="26158"/>
                    <a:pt x="22944" y="26277"/>
                    <a:pt x="23670" y="26277"/>
                  </a:cubicBezTo>
                  <a:cubicBezTo>
                    <a:pt x="24123" y="26277"/>
                    <a:pt x="24611" y="26230"/>
                    <a:pt x="25099" y="26134"/>
                  </a:cubicBezTo>
                  <a:cubicBezTo>
                    <a:pt x="26004" y="25956"/>
                    <a:pt x="26813" y="25575"/>
                    <a:pt x="27504" y="24991"/>
                  </a:cubicBezTo>
                  <a:lnTo>
                    <a:pt x="28349" y="24277"/>
                  </a:lnTo>
                  <a:lnTo>
                    <a:pt x="29433" y="24551"/>
                  </a:lnTo>
                  <a:cubicBezTo>
                    <a:pt x="29457" y="24563"/>
                    <a:pt x="29480" y="24563"/>
                    <a:pt x="29492" y="24563"/>
                  </a:cubicBezTo>
                  <a:lnTo>
                    <a:pt x="29528" y="24563"/>
                  </a:lnTo>
                  <a:lnTo>
                    <a:pt x="35172" y="24075"/>
                  </a:lnTo>
                  <a:cubicBezTo>
                    <a:pt x="35267" y="24063"/>
                    <a:pt x="35338" y="24015"/>
                    <a:pt x="35374" y="23979"/>
                  </a:cubicBezTo>
                  <a:lnTo>
                    <a:pt x="35910" y="23467"/>
                  </a:lnTo>
                  <a:lnTo>
                    <a:pt x="40017" y="23027"/>
                  </a:lnTo>
                  <a:cubicBezTo>
                    <a:pt x="40136" y="23015"/>
                    <a:pt x="40220" y="22932"/>
                    <a:pt x="40244" y="22896"/>
                  </a:cubicBezTo>
                  <a:lnTo>
                    <a:pt x="40887" y="22098"/>
                  </a:lnTo>
                  <a:lnTo>
                    <a:pt x="46899" y="22098"/>
                  </a:lnTo>
                  <a:cubicBezTo>
                    <a:pt x="47066" y="22098"/>
                    <a:pt x="47185" y="21991"/>
                    <a:pt x="47221" y="21824"/>
                  </a:cubicBezTo>
                  <a:lnTo>
                    <a:pt x="47578" y="20229"/>
                  </a:lnTo>
                  <a:cubicBezTo>
                    <a:pt x="47768" y="19348"/>
                    <a:pt x="47756" y="18133"/>
                    <a:pt x="47542" y="17002"/>
                  </a:cubicBezTo>
                  <a:cubicBezTo>
                    <a:pt x="47411" y="16359"/>
                    <a:pt x="47256" y="15562"/>
                    <a:pt x="46697" y="14764"/>
                  </a:cubicBezTo>
                  <a:lnTo>
                    <a:pt x="46387" y="14323"/>
                  </a:lnTo>
                  <a:lnTo>
                    <a:pt x="46316" y="13800"/>
                  </a:lnTo>
                  <a:cubicBezTo>
                    <a:pt x="45661" y="8966"/>
                    <a:pt x="45470" y="5596"/>
                    <a:pt x="45649" y="2524"/>
                  </a:cubicBezTo>
                  <a:lnTo>
                    <a:pt x="45768" y="357"/>
                  </a:lnTo>
                  <a:cubicBezTo>
                    <a:pt x="45780" y="262"/>
                    <a:pt x="45744" y="167"/>
                    <a:pt x="45685" y="107"/>
                  </a:cubicBezTo>
                  <a:cubicBezTo>
                    <a:pt x="45613" y="36"/>
                    <a:pt x="45518" y="0"/>
                    <a:pt x="454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4"/>
            <p:cNvSpPr/>
            <p:nvPr/>
          </p:nvSpPr>
          <p:spPr>
            <a:xfrm>
              <a:off x="674266" y="2405181"/>
              <a:ext cx="2872215" cy="1736648"/>
            </a:xfrm>
            <a:custGeom>
              <a:avLst/>
              <a:gdLst/>
              <a:ahLst/>
              <a:cxnLst/>
              <a:rect l="l" t="t" r="r" b="b"/>
              <a:pathLst>
                <a:path w="48305" h="29207" extrusionOk="0">
                  <a:moveTo>
                    <a:pt x="45697" y="536"/>
                  </a:moveTo>
                  <a:cubicBezTo>
                    <a:pt x="45721" y="536"/>
                    <a:pt x="45744" y="548"/>
                    <a:pt x="45756" y="560"/>
                  </a:cubicBezTo>
                  <a:cubicBezTo>
                    <a:pt x="45768" y="572"/>
                    <a:pt x="45780" y="596"/>
                    <a:pt x="45768" y="608"/>
                  </a:cubicBezTo>
                  <a:lnTo>
                    <a:pt x="45649" y="2775"/>
                  </a:lnTo>
                  <a:cubicBezTo>
                    <a:pt x="45471" y="5870"/>
                    <a:pt x="45661" y="9252"/>
                    <a:pt x="46328" y="14109"/>
                  </a:cubicBezTo>
                  <a:lnTo>
                    <a:pt x="46399" y="14705"/>
                  </a:lnTo>
                  <a:lnTo>
                    <a:pt x="46745" y="15181"/>
                  </a:lnTo>
                  <a:cubicBezTo>
                    <a:pt x="47268" y="15943"/>
                    <a:pt x="47423" y="16705"/>
                    <a:pt x="47542" y="17324"/>
                  </a:cubicBezTo>
                  <a:cubicBezTo>
                    <a:pt x="47757" y="18419"/>
                    <a:pt x="47769" y="19586"/>
                    <a:pt x="47578" y="20443"/>
                  </a:cubicBezTo>
                  <a:lnTo>
                    <a:pt x="47233" y="22039"/>
                  </a:lnTo>
                  <a:cubicBezTo>
                    <a:pt x="47221" y="22087"/>
                    <a:pt x="47197" y="22098"/>
                    <a:pt x="47161" y="22098"/>
                  </a:cubicBezTo>
                  <a:lnTo>
                    <a:pt x="41030" y="22110"/>
                  </a:lnTo>
                  <a:lnTo>
                    <a:pt x="40303" y="23003"/>
                  </a:lnTo>
                  <a:cubicBezTo>
                    <a:pt x="40291" y="23015"/>
                    <a:pt x="40280" y="23039"/>
                    <a:pt x="40256" y="23039"/>
                  </a:cubicBezTo>
                  <a:lnTo>
                    <a:pt x="36053" y="23491"/>
                  </a:lnTo>
                  <a:lnTo>
                    <a:pt x="35457" y="24063"/>
                  </a:lnTo>
                  <a:cubicBezTo>
                    <a:pt x="35446" y="24063"/>
                    <a:pt x="35434" y="24075"/>
                    <a:pt x="35410" y="24087"/>
                  </a:cubicBezTo>
                  <a:lnTo>
                    <a:pt x="29802" y="24575"/>
                  </a:lnTo>
                  <a:lnTo>
                    <a:pt x="28552" y="24265"/>
                  </a:lnTo>
                  <a:lnTo>
                    <a:pt x="27599" y="25063"/>
                  </a:lnTo>
                  <a:cubicBezTo>
                    <a:pt x="26945" y="25611"/>
                    <a:pt x="26183" y="25980"/>
                    <a:pt x="25313" y="26147"/>
                  </a:cubicBezTo>
                  <a:cubicBezTo>
                    <a:pt x="24843" y="26239"/>
                    <a:pt x="24386" y="26285"/>
                    <a:pt x="23944" y="26285"/>
                  </a:cubicBezTo>
                  <a:cubicBezTo>
                    <a:pt x="23246" y="26285"/>
                    <a:pt x="22583" y="26170"/>
                    <a:pt x="21956" y="25944"/>
                  </a:cubicBezTo>
                  <a:lnTo>
                    <a:pt x="20408" y="25361"/>
                  </a:lnTo>
                  <a:lnTo>
                    <a:pt x="19301" y="26599"/>
                  </a:lnTo>
                  <a:cubicBezTo>
                    <a:pt x="19289" y="26611"/>
                    <a:pt x="19277" y="26623"/>
                    <a:pt x="19253" y="26623"/>
                  </a:cubicBezTo>
                  <a:lnTo>
                    <a:pt x="14014" y="27206"/>
                  </a:lnTo>
                  <a:lnTo>
                    <a:pt x="13383" y="28052"/>
                  </a:lnTo>
                  <a:cubicBezTo>
                    <a:pt x="13371" y="28063"/>
                    <a:pt x="13359" y="28075"/>
                    <a:pt x="13324" y="28075"/>
                  </a:cubicBezTo>
                  <a:lnTo>
                    <a:pt x="7883" y="28671"/>
                  </a:lnTo>
                  <a:cubicBezTo>
                    <a:pt x="7847" y="28671"/>
                    <a:pt x="7823" y="28659"/>
                    <a:pt x="7811" y="28623"/>
                  </a:cubicBezTo>
                  <a:lnTo>
                    <a:pt x="7228" y="27206"/>
                  </a:lnTo>
                  <a:cubicBezTo>
                    <a:pt x="5311" y="22539"/>
                    <a:pt x="3108" y="17074"/>
                    <a:pt x="1310" y="11383"/>
                  </a:cubicBezTo>
                  <a:lnTo>
                    <a:pt x="560" y="9013"/>
                  </a:lnTo>
                  <a:cubicBezTo>
                    <a:pt x="560" y="8990"/>
                    <a:pt x="560" y="8966"/>
                    <a:pt x="572" y="8954"/>
                  </a:cubicBezTo>
                  <a:cubicBezTo>
                    <a:pt x="584" y="8930"/>
                    <a:pt x="596" y="8918"/>
                    <a:pt x="632" y="8918"/>
                  </a:cubicBezTo>
                  <a:lnTo>
                    <a:pt x="7895" y="8132"/>
                  </a:lnTo>
                  <a:cubicBezTo>
                    <a:pt x="7906" y="8132"/>
                    <a:pt x="7930" y="8144"/>
                    <a:pt x="7942" y="8168"/>
                  </a:cubicBezTo>
                  <a:lnTo>
                    <a:pt x="8776" y="9097"/>
                  </a:lnTo>
                  <a:lnTo>
                    <a:pt x="12764" y="8680"/>
                  </a:lnTo>
                  <a:lnTo>
                    <a:pt x="12752" y="6489"/>
                  </a:lnTo>
                  <a:cubicBezTo>
                    <a:pt x="12752" y="6454"/>
                    <a:pt x="12776" y="6430"/>
                    <a:pt x="12824" y="6430"/>
                  </a:cubicBezTo>
                  <a:lnTo>
                    <a:pt x="20122" y="5632"/>
                  </a:lnTo>
                  <a:cubicBezTo>
                    <a:pt x="20158" y="5632"/>
                    <a:pt x="20194" y="5668"/>
                    <a:pt x="20194" y="5704"/>
                  </a:cubicBezTo>
                  <a:lnTo>
                    <a:pt x="20301" y="10240"/>
                  </a:lnTo>
                  <a:lnTo>
                    <a:pt x="30290" y="9275"/>
                  </a:lnTo>
                  <a:lnTo>
                    <a:pt x="30290" y="9240"/>
                  </a:lnTo>
                  <a:lnTo>
                    <a:pt x="34160" y="8847"/>
                  </a:lnTo>
                  <a:lnTo>
                    <a:pt x="34529" y="7108"/>
                  </a:lnTo>
                  <a:cubicBezTo>
                    <a:pt x="34529" y="7097"/>
                    <a:pt x="34553" y="7061"/>
                    <a:pt x="34588" y="7061"/>
                  </a:cubicBezTo>
                  <a:lnTo>
                    <a:pt x="38184" y="6704"/>
                  </a:lnTo>
                  <a:lnTo>
                    <a:pt x="37982" y="4311"/>
                  </a:lnTo>
                  <a:cubicBezTo>
                    <a:pt x="37934" y="3810"/>
                    <a:pt x="37898" y="3287"/>
                    <a:pt x="37863" y="2787"/>
                  </a:cubicBezTo>
                  <a:lnTo>
                    <a:pt x="37743" y="631"/>
                  </a:lnTo>
                  <a:cubicBezTo>
                    <a:pt x="37743" y="620"/>
                    <a:pt x="37755" y="596"/>
                    <a:pt x="37767" y="584"/>
                  </a:cubicBezTo>
                  <a:cubicBezTo>
                    <a:pt x="37779" y="572"/>
                    <a:pt x="37803" y="560"/>
                    <a:pt x="37815" y="560"/>
                  </a:cubicBezTo>
                  <a:lnTo>
                    <a:pt x="45697" y="536"/>
                  </a:lnTo>
                  <a:close/>
                  <a:moveTo>
                    <a:pt x="45697" y="0"/>
                  </a:moveTo>
                  <a:lnTo>
                    <a:pt x="37815" y="24"/>
                  </a:lnTo>
                  <a:cubicBezTo>
                    <a:pt x="37648" y="24"/>
                    <a:pt x="37482" y="96"/>
                    <a:pt x="37374" y="215"/>
                  </a:cubicBezTo>
                  <a:cubicBezTo>
                    <a:pt x="37267" y="334"/>
                    <a:pt x="37208" y="501"/>
                    <a:pt x="37208" y="667"/>
                  </a:cubicBezTo>
                  <a:lnTo>
                    <a:pt x="37339" y="2822"/>
                  </a:lnTo>
                  <a:cubicBezTo>
                    <a:pt x="37362" y="3334"/>
                    <a:pt x="37410" y="3846"/>
                    <a:pt x="37446" y="4358"/>
                  </a:cubicBezTo>
                  <a:lnTo>
                    <a:pt x="37613" y="6227"/>
                  </a:lnTo>
                  <a:lnTo>
                    <a:pt x="34541" y="6537"/>
                  </a:lnTo>
                  <a:cubicBezTo>
                    <a:pt x="34231" y="6561"/>
                    <a:pt x="34053" y="6787"/>
                    <a:pt x="34005" y="7001"/>
                  </a:cubicBezTo>
                  <a:lnTo>
                    <a:pt x="33719" y="8359"/>
                  </a:lnTo>
                  <a:lnTo>
                    <a:pt x="29754" y="8763"/>
                  </a:lnTo>
                  <a:lnTo>
                    <a:pt x="29754" y="8799"/>
                  </a:lnTo>
                  <a:lnTo>
                    <a:pt x="20825" y="9656"/>
                  </a:lnTo>
                  <a:lnTo>
                    <a:pt x="20729" y="5680"/>
                  </a:lnTo>
                  <a:cubicBezTo>
                    <a:pt x="20718" y="5370"/>
                    <a:pt x="20444" y="5096"/>
                    <a:pt x="20122" y="5096"/>
                  </a:cubicBezTo>
                  <a:lnTo>
                    <a:pt x="20063" y="5096"/>
                  </a:lnTo>
                  <a:lnTo>
                    <a:pt x="12764" y="5894"/>
                  </a:lnTo>
                  <a:cubicBezTo>
                    <a:pt x="12455" y="5930"/>
                    <a:pt x="12228" y="6180"/>
                    <a:pt x="12228" y="6489"/>
                  </a:cubicBezTo>
                  <a:lnTo>
                    <a:pt x="12228" y="8204"/>
                  </a:lnTo>
                  <a:lnTo>
                    <a:pt x="8990" y="8537"/>
                  </a:lnTo>
                  <a:lnTo>
                    <a:pt x="8347" y="7811"/>
                  </a:lnTo>
                  <a:cubicBezTo>
                    <a:pt x="8228" y="7680"/>
                    <a:pt x="8061" y="7609"/>
                    <a:pt x="7895" y="7609"/>
                  </a:cubicBezTo>
                  <a:lnTo>
                    <a:pt x="7823" y="7609"/>
                  </a:lnTo>
                  <a:lnTo>
                    <a:pt x="572" y="8394"/>
                  </a:lnTo>
                  <a:cubicBezTo>
                    <a:pt x="382" y="8406"/>
                    <a:pt x="227" y="8502"/>
                    <a:pt x="132" y="8656"/>
                  </a:cubicBezTo>
                  <a:cubicBezTo>
                    <a:pt x="24" y="8811"/>
                    <a:pt x="1" y="9002"/>
                    <a:pt x="60" y="9168"/>
                  </a:cubicBezTo>
                  <a:lnTo>
                    <a:pt x="810" y="11550"/>
                  </a:lnTo>
                  <a:cubicBezTo>
                    <a:pt x="2608" y="17253"/>
                    <a:pt x="4811" y="22729"/>
                    <a:pt x="6740" y="27409"/>
                  </a:cubicBezTo>
                  <a:lnTo>
                    <a:pt x="7323" y="28825"/>
                  </a:lnTo>
                  <a:cubicBezTo>
                    <a:pt x="7418" y="29064"/>
                    <a:pt x="7633" y="29206"/>
                    <a:pt x="7883" y="29206"/>
                  </a:cubicBezTo>
                  <a:lnTo>
                    <a:pt x="7942" y="29206"/>
                  </a:lnTo>
                  <a:lnTo>
                    <a:pt x="13383" y="28611"/>
                  </a:lnTo>
                  <a:cubicBezTo>
                    <a:pt x="13562" y="28587"/>
                    <a:pt x="13705" y="28504"/>
                    <a:pt x="13800" y="28373"/>
                  </a:cubicBezTo>
                  <a:lnTo>
                    <a:pt x="14300" y="27706"/>
                  </a:lnTo>
                  <a:lnTo>
                    <a:pt x="19313" y="27159"/>
                  </a:lnTo>
                  <a:cubicBezTo>
                    <a:pt x="19455" y="27147"/>
                    <a:pt x="19598" y="27075"/>
                    <a:pt x="19694" y="26956"/>
                  </a:cubicBezTo>
                  <a:lnTo>
                    <a:pt x="20563" y="25992"/>
                  </a:lnTo>
                  <a:lnTo>
                    <a:pt x="21765" y="26444"/>
                  </a:lnTo>
                  <a:cubicBezTo>
                    <a:pt x="22454" y="26693"/>
                    <a:pt x="23184" y="26821"/>
                    <a:pt x="23948" y="26821"/>
                  </a:cubicBezTo>
                  <a:cubicBezTo>
                    <a:pt x="24426" y="26821"/>
                    <a:pt x="24917" y="26771"/>
                    <a:pt x="25421" y="26670"/>
                  </a:cubicBezTo>
                  <a:cubicBezTo>
                    <a:pt x="26373" y="26492"/>
                    <a:pt x="27218" y="26087"/>
                    <a:pt x="27945" y="25480"/>
                  </a:cubicBezTo>
                  <a:lnTo>
                    <a:pt x="28683" y="24849"/>
                  </a:lnTo>
                  <a:lnTo>
                    <a:pt x="29635" y="25087"/>
                  </a:lnTo>
                  <a:cubicBezTo>
                    <a:pt x="29671" y="25087"/>
                    <a:pt x="29719" y="25099"/>
                    <a:pt x="29766" y="25099"/>
                  </a:cubicBezTo>
                  <a:lnTo>
                    <a:pt x="35457" y="24611"/>
                  </a:lnTo>
                  <a:cubicBezTo>
                    <a:pt x="35600" y="24599"/>
                    <a:pt x="35719" y="24539"/>
                    <a:pt x="35827" y="24444"/>
                  </a:cubicBezTo>
                  <a:lnTo>
                    <a:pt x="36291" y="23992"/>
                  </a:lnTo>
                  <a:lnTo>
                    <a:pt x="40315" y="23563"/>
                  </a:lnTo>
                  <a:cubicBezTo>
                    <a:pt x="40530" y="23539"/>
                    <a:pt x="40672" y="23396"/>
                    <a:pt x="40720" y="23337"/>
                  </a:cubicBezTo>
                  <a:lnTo>
                    <a:pt x="41292" y="22634"/>
                  </a:lnTo>
                  <a:lnTo>
                    <a:pt x="47161" y="22634"/>
                  </a:lnTo>
                  <a:cubicBezTo>
                    <a:pt x="47447" y="22634"/>
                    <a:pt x="47685" y="22444"/>
                    <a:pt x="47757" y="22158"/>
                  </a:cubicBezTo>
                  <a:lnTo>
                    <a:pt x="48102" y="20563"/>
                  </a:lnTo>
                  <a:cubicBezTo>
                    <a:pt x="48304" y="19634"/>
                    <a:pt x="48292" y="18384"/>
                    <a:pt x="48066" y="17217"/>
                  </a:cubicBezTo>
                  <a:cubicBezTo>
                    <a:pt x="47935" y="16550"/>
                    <a:pt x="47780" y="15729"/>
                    <a:pt x="47185" y="14871"/>
                  </a:cubicBezTo>
                  <a:lnTo>
                    <a:pt x="46911" y="14502"/>
                  </a:lnTo>
                  <a:lnTo>
                    <a:pt x="46852" y="14038"/>
                  </a:lnTo>
                  <a:cubicBezTo>
                    <a:pt x="46197" y="9216"/>
                    <a:pt x="45995" y="5858"/>
                    <a:pt x="46173" y="2810"/>
                  </a:cubicBezTo>
                  <a:lnTo>
                    <a:pt x="46304" y="643"/>
                  </a:lnTo>
                  <a:cubicBezTo>
                    <a:pt x="46316" y="477"/>
                    <a:pt x="46256" y="310"/>
                    <a:pt x="46137" y="191"/>
                  </a:cubicBezTo>
                  <a:cubicBezTo>
                    <a:pt x="46030" y="72"/>
                    <a:pt x="45864" y="0"/>
                    <a:pt x="45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0" name="Google Shape;550;p14"/>
            <p:cNvSpPr/>
            <p:nvPr/>
          </p:nvSpPr>
          <p:spPr>
            <a:xfrm>
              <a:off x="834983" y="2860932"/>
              <a:ext cx="883576" cy="1092637"/>
            </a:xfrm>
            <a:custGeom>
              <a:avLst/>
              <a:gdLst/>
              <a:ahLst/>
              <a:cxnLst/>
              <a:rect l="l" t="t" r="r" b="b"/>
              <a:pathLst>
                <a:path w="14860" h="18376" extrusionOk="0">
                  <a:moveTo>
                    <a:pt x="14437" y="0"/>
                  </a:moveTo>
                  <a:cubicBezTo>
                    <a:pt x="14423" y="0"/>
                    <a:pt x="14409" y="1"/>
                    <a:pt x="14395" y="3"/>
                  </a:cubicBezTo>
                  <a:lnTo>
                    <a:pt x="11954" y="265"/>
                  </a:lnTo>
                  <a:cubicBezTo>
                    <a:pt x="11764" y="289"/>
                    <a:pt x="11633" y="444"/>
                    <a:pt x="11645" y="622"/>
                  </a:cubicBezTo>
                  <a:cubicBezTo>
                    <a:pt x="11895" y="4313"/>
                    <a:pt x="11788" y="8290"/>
                    <a:pt x="11657" y="11993"/>
                  </a:cubicBezTo>
                  <a:lnTo>
                    <a:pt x="11549" y="12028"/>
                  </a:lnTo>
                  <a:cubicBezTo>
                    <a:pt x="10514" y="8647"/>
                    <a:pt x="9466" y="5480"/>
                    <a:pt x="8811" y="3134"/>
                  </a:cubicBezTo>
                  <a:cubicBezTo>
                    <a:pt x="8768" y="2994"/>
                    <a:pt x="8646" y="2893"/>
                    <a:pt x="8500" y="2893"/>
                  </a:cubicBezTo>
                  <a:cubicBezTo>
                    <a:pt x="8485" y="2893"/>
                    <a:pt x="8469" y="2894"/>
                    <a:pt x="8454" y="2896"/>
                  </a:cubicBezTo>
                  <a:lnTo>
                    <a:pt x="6656" y="3075"/>
                  </a:lnTo>
                  <a:cubicBezTo>
                    <a:pt x="6477" y="3099"/>
                    <a:pt x="6346" y="3253"/>
                    <a:pt x="6358" y="3432"/>
                  </a:cubicBezTo>
                  <a:cubicBezTo>
                    <a:pt x="6561" y="6623"/>
                    <a:pt x="6501" y="9826"/>
                    <a:pt x="6430" y="13005"/>
                  </a:cubicBezTo>
                  <a:lnTo>
                    <a:pt x="6323" y="13052"/>
                  </a:lnTo>
                  <a:cubicBezTo>
                    <a:pt x="5049" y="9064"/>
                    <a:pt x="3906" y="5408"/>
                    <a:pt x="3108" y="2682"/>
                  </a:cubicBezTo>
                  <a:cubicBezTo>
                    <a:pt x="3065" y="2542"/>
                    <a:pt x="2934" y="2441"/>
                    <a:pt x="2794" y="2441"/>
                  </a:cubicBezTo>
                  <a:cubicBezTo>
                    <a:pt x="2780" y="2441"/>
                    <a:pt x="2765" y="2442"/>
                    <a:pt x="2751" y="2444"/>
                  </a:cubicBezTo>
                  <a:lnTo>
                    <a:pt x="358" y="2706"/>
                  </a:lnTo>
                  <a:cubicBezTo>
                    <a:pt x="143" y="2730"/>
                    <a:pt x="0" y="2944"/>
                    <a:pt x="72" y="3146"/>
                  </a:cubicBezTo>
                  <a:cubicBezTo>
                    <a:pt x="1739" y="8337"/>
                    <a:pt x="3703" y="13279"/>
                    <a:pt x="5703" y="18160"/>
                  </a:cubicBezTo>
                  <a:cubicBezTo>
                    <a:pt x="5759" y="18294"/>
                    <a:pt x="5888" y="18376"/>
                    <a:pt x="6022" y="18376"/>
                  </a:cubicBezTo>
                  <a:cubicBezTo>
                    <a:pt x="6031" y="18376"/>
                    <a:pt x="6040" y="18375"/>
                    <a:pt x="6049" y="18374"/>
                  </a:cubicBezTo>
                  <a:lnTo>
                    <a:pt x="7823" y="18184"/>
                  </a:lnTo>
                  <a:cubicBezTo>
                    <a:pt x="7978" y="18160"/>
                    <a:pt x="8109" y="18041"/>
                    <a:pt x="8120" y="17874"/>
                  </a:cubicBezTo>
                  <a:cubicBezTo>
                    <a:pt x="8335" y="15886"/>
                    <a:pt x="8430" y="13755"/>
                    <a:pt x="8490" y="11588"/>
                  </a:cubicBezTo>
                  <a:cubicBezTo>
                    <a:pt x="8496" y="11374"/>
                    <a:pt x="8663" y="11252"/>
                    <a:pt x="8830" y="11252"/>
                  </a:cubicBezTo>
                  <a:cubicBezTo>
                    <a:pt x="8951" y="11252"/>
                    <a:pt x="9072" y="11317"/>
                    <a:pt x="9132" y="11457"/>
                  </a:cubicBezTo>
                  <a:cubicBezTo>
                    <a:pt x="9906" y="13207"/>
                    <a:pt x="10716" y="15005"/>
                    <a:pt x="11609" y="16743"/>
                  </a:cubicBezTo>
                  <a:cubicBezTo>
                    <a:pt x="11675" y="16865"/>
                    <a:pt x="11793" y="16935"/>
                    <a:pt x="11924" y="16935"/>
                  </a:cubicBezTo>
                  <a:cubicBezTo>
                    <a:pt x="11934" y="16935"/>
                    <a:pt x="11944" y="16935"/>
                    <a:pt x="11954" y="16934"/>
                  </a:cubicBezTo>
                  <a:lnTo>
                    <a:pt x="13740" y="16731"/>
                  </a:lnTo>
                  <a:cubicBezTo>
                    <a:pt x="13895" y="16719"/>
                    <a:pt x="14026" y="16588"/>
                    <a:pt x="14038" y="16434"/>
                  </a:cubicBezTo>
                  <a:cubicBezTo>
                    <a:pt x="14574" y="11350"/>
                    <a:pt x="14859" y="5301"/>
                    <a:pt x="14764" y="325"/>
                  </a:cubicBezTo>
                  <a:cubicBezTo>
                    <a:pt x="14764" y="137"/>
                    <a:pt x="14611" y="0"/>
                    <a:pt x="14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4"/>
            <p:cNvSpPr/>
            <p:nvPr/>
          </p:nvSpPr>
          <p:spPr>
            <a:xfrm>
              <a:off x="1793519" y="3111492"/>
              <a:ext cx="517540" cy="710844"/>
            </a:xfrm>
            <a:custGeom>
              <a:avLst/>
              <a:gdLst/>
              <a:ahLst/>
              <a:cxnLst/>
              <a:rect l="l" t="t" r="r" b="b"/>
              <a:pathLst>
                <a:path w="8704" h="11955" extrusionOk="0">
                  <a:moveTo>
                    <a:pt x="3894" y="2255"/>
                  </a:moveTo>
                  <a:cubicBezTo>
                    <a:pt x="4609" y="2255"/>
                    <a:pt x="5095" y="3704"/>
                    <a:pt x="5311" y="4850"/>
                  </a:cubicBezTo>
                  <a:cubicBezTo>
                    <a:pt x="5692" y="6790"/>
                    <a:pt x="5715" y="9529"/>
                    <a:pt x="4989" y="9672"/>
                  </a:cubicBezTo>
                  <a:cubicBezTo>
                    <a:pt x="4932" y="9682"/>
                    <a:pt x="4874" y="9688"/>
                    <a:pt x="4816" y="9688"/>
                  </a:cubicBezTo>
                  <a:cubicBezTo>
                    <a:pt x="4264" y="9688"/>
                    <a:pt x="3663" y="9181"/>
                    <a:pt x="3287" y="7243"/>
                  </a:cubicBezTo>
                  <a:cubicBezTo>
                    <a:pt x="2977" y="5636"/>
                    <a:pt x="2846" y="2445"/>
                    <a:pt x="3787" y="2266"/>
                  </a:cubicBezTo>
                  <a:cubicBezTo>
                    <a:pt x="3823" y="2259"/>
                    <a:pt x="3859" y="2255"/>
                    <a:pt x="3894" y="2255"/>
                  </a:cubicBezTo>
                  <a:close/>
                  <a:moveTo>
                    <a:pt x="4103" y="0"/>
                  </a:moveTo>
                  <a:cubicBezTo>
                    <a:pt x="3866" y="0"/>
                    <a:pt x="3618" y="24"/>
                    <a:pt x="3358" y="75"/>
                  </a:cubicBezTo>
                  <a:cubicBezTo>
                    <a:pt x="286" y="671"/>
                    <a:pt x="0" y="5028"/>
                    <a:pt x="501" y="7564"/>
                  </a:cubicBezTo>
                  <a:cubicBezTo>
                    <a:pt x="1158" y="10952"/>
                    <a:pt x="2741" y="11955"/>
                    <a:pt x="4426" y="11955"/>
                  </a:cubicBezTo>
                  <a:cubicBezTo>
                    <a:pt x="4755" y="11955"/>
                    <a:pt x="5087" y="11917"/>
                    <a:pt x="5418" y="11851"/>
                  </a:cubicBezTo>
                  <a:cubicBezTo>
                    <a:pt x="8121" y="11327"/>
                    <a:pt x="8704" y="7600"/>
                    <a:pt x="8109" y="4540"/>
                  </a:cubicBezTo>
                  <a:cubicBezTo>
                    <a:pt x="7718" y="2512"/>
                    <a:pt x="6518" y="0"/>
                    <a:pt x="41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4"/>
            <p:cNvSpPr/>
            <p:nvPr/>
          </p:nvSpPr>
          <p:spPr>
            <a:xfrm>
              <a:off x="2253670" y="2905527"/>
              <a:ext cx="712925" cy="806099"/>
            </a:xfrm>
            <a:custGeom>
              <a:avLst/>
              <a:gdLst/>
              <a:ahLst/>
              <a:cxnLst/>
              <a:rect l="l" t="t" r="r" b="b"/>
              <a:pathLst>
                <a:path w="11990" h="13557" extrusionOk="0">
                  <a:moveTo>
                    <a:pt x="11650" y="1"/>
                  </a:moveTo>
                  <a:cubicBezTo>
                    <a:pt x="11637" y="1"/>
                    <a:pt x="11623" y="2"/>
                    <a:pt x="11609" y="3"/>
                  </a:cubicBezTo>
                  <a:lnTo>
                    <a:pt x="9704" y="194"/>
                  </a:lnTo>
                  <a:cubicBezTo>
                    <a:pt x="9537" y="206"/>
                    <a:pt x="9406" y="360"/>
                    <a:pt x="9406" y="527"/>
                  </a:cubicBezTo>
                  <a:cubicBezTo>
                    <a:pt x="9406" y="2944"/>
                    <a:pt x="9383" y="5135"/>
                    <a:pt x="9299" y="7314"/>
                  </a:cubicBezTo>
                  <a:cubicBezTo>
                    <a:pt x="9293" y="7522"/>
                    <a:pt x="9126" y="7640"/>
                    <a:pt x="8958" y="7640"/>
                  </a:cubicBezTo>
                  <a:cubicBezTo>
                    <a:pt x="8830" y="7640"/>
                    <a:pt x="8701" y="7571"/>
                    <a:pt x="8644" y="7421"/>
                  </a:cubicBezTo>
                  <a:cubicBezTo>
                    <a:pt x="8073" y="5849"/>
                    <a:pt x="7573" y="4266"/>
                    <a:pt x="7085" y="2480"/>
                  </a:cubicBezTo>
                  <a:cubicBezTo>
                    <a:pt x="7040" y="2333"/>
                    <a:pt x="6898" y="2229"/>
                    <a:pt x="6751" y="2229"/>
                  </a:cubicBezTo>
                  <a:cubicBezTo>
                    <a:pt x="6743" y="2229"/>
                    <a:pt x="6735" y="2229"/>
                    <a:pt x="6728" y="2230"/>
                  </a:cubicBezTo>
                  <a:lnTo>
                    <a:pt x="5465" y="2361"/>
                  </a:lnTo>
                  <a:cubicBezTo>
                    <a:pt x="5299" y="2373"/>
                    <a:pt x="5168" y="2527"/>
                    <a:pt x="5168" y="2694"/>
                  </a:cubicBezTo>
                  <a:cubicBezTo>
                    <a:pt x="5156" y="4766"/>
                    <a:pt x="5132" y="6647"/>
                    <a:pt x="5049" y="8552"/>
                  </a:cubicBezTo>
                  <a:cubicBezTo>
                    <a:pt x="5042" y="8757"/>
                    <a:pt x="4874" y="8874"/>
                    <a:pt x="4707" y="8874"/>
                  </a:cubicBezTo>
                  <a:cubicBezTo>
                    <a:pt x="4574" y="8874"/>
                    <a:pt x="4442" y="8799"/>
                    <a:pt x="4394" y="8635"/>
                  </a:cubicBezTo>
                  <a:cubicBezTo>
                    <a:pt x="3822" y="6837"/>
                    <a:pt x="3322" y="5016"/>
                    <a:pt x="2763" y="2956"/>
                  </a:cubicBezTo>
                  <a:cubicBezTo>
                    <a:pt x="2718" y="2809"/>
                    <a:pt x="2576" y="2705"/>
                    <a:pt x="2419" y="2705"/>
                  </a:cubicBezTo>
                  <a:cubicBezTo>
                    <a:pt x="2411" y="2705"/>
                    <a:pt x="2402" y="2705"/>
                    <a:pt x="2394" y="2706"/>
                  </a:cubicBezTo>
                  <a:lnTo>
                    <a:pt x="358" y="2896"/>
                  </a:lnTo>
                  <a:cubicBezTo>
                    <a:pt x="143" y="2920"/>
                    <a:pt x="1" y="3123"/>
                    <a:pt x="60" y="3325"/>
                  </a:cubicBezTo>
                  <a:cubicBezTo>
                    <a:pt x="858" y="6087"/>
                    <a:pt x="2096" y="9373"/>
                    <a:pt x="3751" y="13350"/>
                  </a:cubicBezTo>
                  <a:cubicBezTo>
                    <a:pt x="3804" y="13467"/>
                    <a:pt x="3925" y="13556"/>
                    <a:pt x="4052" y="13556"/>
                  </a:cubicBezTo>
                  <a:cubicBezTo>
                    <a:pt x="4067" y="13556"/>
                    <a:pt x="4081" y="13555"/>
                    <a:pt x="4096" y="13552"/>
                  </a:cubicBezTo>
                  <a:lnTo>
                    <a:pt x="6073" y="13386"/>
                  </a:lnTo>
                  <a:cubicBezTo>
                    <a:pt x="6239" y="13374"/>
                    <a:pt x="6358" y="13243"/>
                    <a:pt x="6382" y="13088"/>
                  </a:cubicBezTo>
                  <a:cubicBezTo>
                    <a:pt x="6549" y="11695"/>
                    <a:pt x="6692" y="10481"/>
                    <a:pt x="6799" y="9350"/>
                  </a:cubicBezTo>
                  <a:cubicBezTo>
                    <a:pt x="6813" y="9153"/>
                    <a:pt x="6973" y="9041"/>
                    <a:pt x="7135" y="9041"/>
                  </a:cubicBezTo>
                  <a:cubicBezTo>
                    <a:pt x="7258" y="9041"/>
                    <a:pt x="7381" y="9104"/>
                    <a:pt x="7442" y="9242"/>
                  </a:cubicBezTo>
                  <a:cubicBezTo>
                    <a:pt x="7859" y="10243"/>
                    <a:pt x="8323" y="11278"/>
                    <a:pt x="8811" y="12374"/>
                  </a:cubicBezTo>
                  <a:cubicBezTo>
                    <a:pt x="8864" y="12490"/>
                    <a:pt x="8973" y="12568"/>
                    <a:pt x="9104" y="12568"/>
                  </a:cubicBezTo>
                  <a:cubicBezTo>
                    <a:pt x="9121" y="12568"/>
                    <a:pt x="9139" y="12567"/>
                    <a:pt x="9156" y="12564"/>
                  </a:cubicBezTo>
                  <a:lnTo>
                    <a:pt x="10883" y="12386"/>
                  </a:lnTo>
                  <a:cubicBezTo>
                    <a:pt x="11038" y="12362"/>
                    <a:pt x="11169" y="12243"/>
                    <a:pt x="11180" y="12076"/>
                  </a:cubicBezTo>
                  <a:cubicBezTo>
                    <a:pt x="11633" y="7778"/>
                    <a:pt x="11919" y="3694"/>
                    <a:pt x="11978" y="337"/>
                  </a:cubicBezTo>
                  <a:cubicBezTo>
                    <a:pt x="11989" y="148"/>
                    <a:pt x="11835" y="1"/>
                    <a:pt x="11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4"/>
            <p:cNvSpPr/>
            <p:nvPr/>
          </p:nvSpPr>
          <p:spPr>
            <a:xfrm>
              <a:off x="3011889" y="2542530"/>
              <a:ext cx="335592" cy="1030799"/>
            </a:xfrm>
            <a:custGeom>
              <a:avLst/>
              <a:gdLst/>
              <a:ahLst/>
              <a:cxnLst/>
              <a:rect l="l" t="t" r="r" b="b"/>
              <a:pathLst>
                <a:path w="5644" h="17336" extrusionOk="0">
                  <a:moveTo>
                    <a:pt x="3191" y="0"/>
                  </a:moveTo>
                  <a:lnTo>
                    <a:pt x="345" y="12"/>
                  </a:lnTo>
                  <a:cubicBezTo>
                    <a:pt x="155" y="12"/>
                    <a:pt x="0" y="179"/>
                    <a:pt x="12" y="369"/>
                  </a:cubicBezTo>
                  <a:cubicBezTo>
                    <a:pt x="143" y="2405"/>
                    <a:pt x="381" y="4429"/>
                    <a:pt x="786" y="6477"/>
                  </a:cubicBezTo>
                  <a:cubicBezTo>
                    <a:pt x="1155" y="8394"/>
                    <a:pt x="1691" y="10347"/>
                    <a:pt x="2334" y="12347"/>
                  </a:cubicBezTo>
                  <a:cubicBezTo>
                    <a:pt x="2379" y="12483"/>
                    <a:pt x="2510" y="12586"/>
                    <a:pt x="2655" y="12586"/>
                  </a:cubicBezTo>
                  <a:cubicBezTo>
                    <a:pt x="2663" y="12586"/>
                    <a:pt x="2671" y="12586"/>
                    <a:pt x="2679" y="12585"/>
                  </a:cubicBezTo>
                  <a:lnTo>
                    <a:pt x="3977" y="12490"/>
                  </a:lnTo>
                  <a:cubicBezTo>
                    <a:pt x="4167" y="12478"/>
                    <a:pt x="4310" y="12299"/>
                    <a:pt x="4286" y="12109"/>
                  </a:cubicBezTo>
                  <a:cubicBezTo>
                    <a:pt x="3715" y="7918"/>
                    <a:pt x="3346" y="4001"/>
                    <a:pt x="3524" y="357"/>
                  </a:cubicBezTo>
                  <a:cubicBezTo>
                    <a:pt x="3536" y="167"/>
                    <a:pt x="3381" y="0"/>
                    <a:pt x="3191" y="0"/>
                  </a:cubicBezTo>
                  <a:close/>
                  <a:moveTo>
                    <a:pt x="4775" y="13643"/>
                  </a:moveTo>
                  <a:cubicBezTo>
                    <a:pt x="4763" y="13643"/>
                    <a:pt x="4751" y="13644"/>
                    <a:pt x="4739" y="13645"/>
                  </a:cubicBezTo>
                  <a:lnTo>
                    <a:pt x="2548" y="13835"/>
                  </a:lnTo>
                  <a:cubicBezTo>
                    <a:pt x="2334" y="13859"/>
                    <a:pt x="2191" y="14062"/>
                    <a:pt x="2250" y="14264"/>
                  </a:cubicBezTo>
                  <a:cubicBezTo>
                    <a:pt x="2298" y="14454"/>
                    <a:pt x="2346" y="14633"/>
                    <a:pt x="2381" y="14800"/>
                  </a:cubicBezTo>
                  <a:cubicBezTo>
                    <a:pt x="2536" y="15609"/>
                    <a:pt x="2655" y="16240"/>
                    <a:pt x="2643" y="17002"/>
                  </a:cubicBezTo>
                  <a:cubicBezTo>
                    <a:pt x="2643" y="17193"/>
                    <a:pt x="2786" y="17336"/>
                    <a:pt x="2977" y="17336"/>
                  </a:cubicBezTo>
                  <a:lnTo>
                    <a:pt x="5239" y="17336"/>
                  </a:lnTo>
                  <a:cubicBezTo>
                    <a:pt x="5417" y="17336"/>
                    <a:pt x="5560" y="17205"/>
                    <a:pt x="5584" y="17038"/>
                  </a:cubicBezTo>
                  <a:cubicBezTo>
                    <a:pt x="5644" y="16478"/>
                    <a:pt x="5608" y="15728"/>
                    <a:pt x="5477" y="15074"/>
                  </a:cubicBezTo>
                  <a:cubicBezTo>
                    <a:pt x="5382" y="14585"/>
                    <a:pt x="5298" y="14157"/>
                    <a:pt x="5048" y="13776"/>
                  </a:cubicBezTo>
                  <a:cubicBezTo>
                    <a:pt x="4984" y="13690"/>
                    <a:pt x="4881" y="13643"/>
                    <a:pt x="4775" y="136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4"/>
            <p:cNvSpPr/>
            <p:nvPr/>
          </p:nvSpPr>
          <p:spPr>
            <a:xfrm>
              <a:off x="875355" y="2880792"/>
              <a:ext cx="883576" cy="1092756"/>
            </a:xfrm>
            <a:custGeom>
              <a:avLst/>
              <a:gdLst/>
              <a:ahLst/>
              <a:cxnLst/>
              <a:rect l="l" t="t" r="r" b="b"/>
              <a:pathLst>
                <a:path w="14860" h="18378" extrusionOk="0">
                  <a:moveTo>
                    <a:pt x="14434" y="0"/>
                  </a:moveTo>
                  <a:cubicBezTo>
                    <a:pt x="14421" y="0"/>
                    <a:pt x="14408" y="1"/>
                    <a:pt x="14395" y="2"/>
                  </a:cubicBezTo>
                  <a:lnTo>
                    <a:pt x="11954" y="276"/>
                  </a:lnTo>
                  <a:cubicBezTo>
                    <a:pt x="11763" y="288"/>
                    <a:pt x="11632" y="443"/>
                    <a:pt x="11644" y="622"/>
                  </a:cubicBezTo>
                  <a:cubicBezTo>
                    <a:pt x="11894" y="4313"/>
                    <a:pt x="11787" y="8289"/>
                    <a:pt x="11656" y="11992"/>
                  </a:cubicBezTo>
                  <a:lnTo>
                    <a:pt x="11537" y="12040"/>
                  </a:lnTo>
                  <a:cubicBezTo>
                    <a:pt x="10501" y="8646"/>
                    <a:pt x="9466" y="5479"/>
                    <a:pt x="8811" y="3146"/>
                  </a:cubicBezTo>
                  <a:cubicBezTo>
                    <a:pt x="8766" y="2988"/>
                    <a:pt x="8636" y="2895"/>
                    <a:pt x="8481" y="2895"/>
                  </a:cubicBezTo>
                  <a:cubicBezTo>
                    <a:pt x="8472" y="2895"/>
                    <a:pt x="8463" y="2895"/>
                    <a:pt x="8453" y="2896"/>
                  </a:cubicBezTo>
                  <a:lnTo>
                    <a:pt x="6656" y="3086"/>
                  </a:lnTo>
                  <a:cubicBezTo>
                    <a:pt x="6477" y="3098"/>
                    <a:pt x="6346" y="3265"/>
                    <a:pt x="6358" y="3443"/>
                  </a:cubicBezTo>
                  <a:cubicBezTo>
                    <a:pt x="6560" y="6634"/>
                    <a:pt x="6501" y="9837"/>
                    <a:pt x="6429" y="13004"/>
                  </a:cubicBezTo>
                  <a:lnTo>
                    <a:pt x="6322" y="13052"/>
                  </a:lnTo>
                  <a:cubicBezTo>
                    <a:pt x="5048" y="9075"/>
                    <a:pt x="3905" y="5408"/>
                    <a:pt x="3108" y="2681"/>
                  </a:cubicBezTo>
                  <a:cubicBezTo>
                    <a:pt x="3063" y="2535"/>
                    <a:pt x="2922" y="2442"/>
                    <a:pt x="2776" y="2442"/>
                  </a:cubicBezTo>
                  <a:cubicBezTo>
                    <a:pt x="2768" y="2442"/>
                    <a:pt x="2759" y="2443"/>
                    <a:pt x="2750" y="2443"/>
                  </a:cubicBezTo>
                  <a:lnTo>
                    <a:pt x="357" y="2705"/>
                  </a:lnTo>
                  <a:cubicBezTo>
                    <a:pt x="143" y="2729"/>
                    <a:pt x="0" y="2943"/>
                    <a:pt x="71" y="3146"/>
                  </a:cubicBezTo>
                  <a:cubicBezTo>
                    <a:pt x="1738" y="8349"/>
                    <a:pt x="3703" y="13290"/>
                    <a:pt x="5703" y="18171"/>
                  </a:cubicBezTo>
                  <a:cubicBezTo>
                    <a:pt x="5756" y="18298"/>
                    <a:pt x="5874" y="18378"/>
                    <a:pt x="6000" y="18378"/>
                  </a:cubicBezTo>
                  <a:cubicBezTo>
                    <a:pt x="6016" y="18378"/>
                    <a:pt x="6032" y="18376"/>
                    <a:pt x="6048" y="18374"/>
                  </a:cubicBezTo>
                  <a:lnTo>
                    <a:pt x="7822" y="18183"/>
                  </a:lnTo>
                  <a:cubicBezTo>
                    <a:pt x="7977" y="18171"/>
                    <a:pt x="8108" y="18040"/>
                    <a:pt x="8120" y="17886"/>
                  </a:cubicBezTo>
                  <a:cubicBezTo>
                    <a:pt x="8334" y="15885"/>
                    <a:pt x="8430" y="13754"/>
                    <a:pt x="8489" y="11587"/>
                  </a:cubicBezTo>
                  <a:cubicBezTo>
                    <a:pt x="8496" y="11379"/>
                    <a:pt x="8664" y="11260"/>
                    <a:pt x="8832" y="11260"/>
                  </a:cubicBezTo>
                  <a:cubicBezTo>
                    <a:pt x="8952" y="11260"/>
                    <a:pt x="9072" y="11322"/>
                    <a:pt x="9132" y="11456"/>
                  </a:cubicBezTo>
                  <a:cubicBezTo>
                    <a:pt x="9906" y="13218"/>
                    <a:pt x="10716" y="15004"/>
                    <a:pt x="11609" y="16755"/>
                  </a:cubicBezTo>
                  <a:cubicBezTo>
                    <a:pt x="11675" y="16865"/>
                    <a:pt x="11792" y="16934"/>
                    <a:pt x="11923" y="16934"/>
                  </a:cubicBezTo>
                  <a:cubicBezTo>
                    <a:pt x="11933" y="16934"/>
                    <a:pt x="11944" y="16934"/>
                    <a:pt x="11954" y="16933"/>
                  </a:cubicBezTo>
                  <a:lnTo>
                    <a:pt x="13740" y="16743"/>
                  </a:lnTo>
                  <a:cubicBezTo>
                    <a:pt x="13895" y="16719"/>
                    <a:pt x="14026" y="16600"/>
                    <a:pt x="14038" y="16445"/>
                  </a:cubicBezTo>
                  <a:cubicBezTo>
                    <a:pt x="14573" y="11361"/>
                    <a:pt x="14859" y="5301"/>
                    <a:pt x="14764" y="336"/>
                  </a:cubicBezTo>
                  <a:cubicBezTo>
                    <a:pt x="14764" y="147"/>
                    <a:pt x="14609" y="0"/>
                    <a:pt x="14434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4"/>
            <p:cNvSpPr/>
            <p:nvPr/>
          </p:nvSpPr>
          <p:spPr>
            <a:xfrm>
              <a:off x="1833891" y="3131470"/>
              <a:ext cx="517540" cy="711142"/>
            </a:xfrm>
            <a:custGeom>
              <a:avLst/>
              <a:gdLst/>
              <a:ahLst/>
              <a:cxnLst/>
              <a:rect l="l" t="t" r="r" b="b"/>
              <a:pathLst>
                <a:path w="8704" h="11960" extrusionOk="0">
                  <a:moveTo>
                    <a:pt x="3887" y="2254"/>
                  </a:moveTo>
                  <a:cubicBezTo>
                    <a:pt x="4606" y="2254"/>
                    <a:pt x="5095" y="3697"/>
                    <a:pt x="5322" y="4847"/>
                  </a:cubicBezTo>
                  <a:cubicBezTo>
                    <a:pt x="5691" y="6800"/>
                    <a:pt x="5715" y="9526"/>
                    <a:pt x="4989" y="9669"/>
                  </a:cubicBezTo>
                  <a:cubicBezTo>
                    <a:pt x="4928" y="9681"/>
                    <a:pt x="4867" y="9688"/>
                    <a:pt x="4805" y="9688"/>
                  </a:cubicBezTo>
                  <a:cubicBezTo>
                    <a:pt x="4258" y="9688"/>
                    <a:pt x="3672" y="9165"/>
                    <a:pt x="3298" y="7240"/>
                  </a:cubicBezTo>
                  <a:cubicBezTo>
                    <a:pt x="2977" y="5645"/>
                    <a:pt x="2846" y="2454"/>
                    <a:pt x="3786" y="2263"/>
                  </a:cubicBezTo>
                  <a:cubicBezTo>
                    <a:pt x="3820" y="2257"/>
                    <a:pt x="3854" y="2254"/>
                    <a:pt x="3887" y="2254"/>
                  </a:cubicBezTo>
                  <a:close/>
                  <a:moveTo>
                    <a:pt x="4092" y="0"/>
                  </a:moveTo>
                  <a:cubicBezTo>
                    <a:pt x="3858" y="0"/>
                    <a:pt x="3614" y="24"/>
                    <a:pt x="3358" y="73"/>
                  </a:cubicBezTo>
                  <a:cubicBezTo>
                    <a:pt x="286" y="680"/>
                    <a:pt x="0" y="5026"/>
                    <a:pt x="500" y="7562"/>
                  </a:cubicBezTo>
                  <a:cubicBezTo>
                    <a:pt x="1160" y="10961"/>
                    <a:pt x="2752" y="11959"/>
                    <a:pt x="4444" y="11959"/>
                  </a:cubicBezTo>
                  <a:cubicBezTo>
                    <a:pt x="4766" y="11959"/>
                    <a:pt x="5093" y="11923"/>
                    <a:pt x="5417" y="11860"/>
                  </a:cubicBezTo>
                  <a:cubicBezTo>
                    <a:pt x="8120" y="11336"/>
                    <a:pt x="8704" y="7609"/>
                    <a:pt x="8108" y="4549"/>
                  </a:cubicBezTo>
                  <a:cubicBezTo>
                    <a:pt x="7717" y="2508"/>
                    <a:pt x="6514" y="0"/>
                    <a:pt x="409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4"/>
            <p:cNvSpPr/>
            <p:nvPr/>
          </p:nvSpPr>
          <p:spPr>
            <a:xfrm>
              <a:off x="2294043" y="2925445"/>
              <a:ext cx="712925" cy="806515"/>
            </a:xfrm>
            <a:custGeom>
              <a:avLst/>
              <a:gdLst/>
              <a:ahLst/>
              <a:cxnLst/>
              <a:rect l="l" t="t" r="r" b="b"/>
              <a:pathLst>
                <a:path w="11990" h="13564" extrusionOk="0">
                  <a:moveTo>
                    <a:pt x="11631" y="1"/>
                  </a:moveTo>
                  <a:cubicBezTo>
                    <a:pt x="11623" y="1"/>
                    <a:pt x="11616" y="1"/>
                    <a:pt x="11609" y="2"/>
                  </a:cubicBezTo>
                  <a:lnTo>
                    <a:pt x="9704" y="192"/>
                  </a:lnTo>
                  <a:cubicBezTo>
                    <a:pt x="9537" y="216"/>
                    <a:pt x="9406" y="359"/>
                    <a:pt x="9406" y="537"/>
                  </a:cubicBezTo>
                  <a:cubicBezTo>
                    <a:pt x="9406" y="2954"/>
                    <a:pt x="9382" y="5133"/>
                    <a:pt x="9299" y="7324"/>
                  </a:cubicBezTo>
                  <a:cubicBezTo>
                    <a:pt x="9292" y="7531"/>
                    <a:pt x="9128" y="7648"/>
                    <a:pt x="8963" y="7648"/>
                  </a:cubicBezTo>
                  <a:cubicBezTo>
                    <a:pt x="8833" y="7648"/>
                    <a:pt x="8702" y="7576"/>
                    <a:pt x="8644" y="7419"/>
                  </a:cubicBezTo>
                  <a:cubicBezTo>
                    <a:pt x="8073" y="5847"/>
                    <a:pt x="7573" y="4264"/>
                    <a:pt x="7084" y="2490"/>
                  </a:cubicBezTo>
                  <a:cubicBezTo>
                    <a:pt x="7041" y="2339"/>
                    <a:pt x="6920" y="2237"/>
                    <a:pt x="6773" y="2237"/>
                  </a:cubicBezTo>
                  <a:cubicBezTo>
                    <a:pt x="6758" y="2237"/>
                    <a:pt x="6743" y="2238"/>
                    <a:pt x="6727" y="2240"/>
                  </a:cubicBezTo>
                  <a:lnTo>
                    <a:pt x="5465" y="2359"/>
                  </a:lnTo>
                  <a:cubicBezTo>
                    <a:pt x="5298" y="2383"/>
                    <a:pt x="5167" y="2526"/>
                    <a:pt x="5167" y="2704"/>
                  </a:cubicBezTo>
                  <a:cubicBezTo>
                    <a:pt x="5156" y="4764"/>
                    <a:pt x="5132" y="6657"/>
                    <a:pt x="5048" y="8550"/>
                  </a:cubicBezTo>
                  <a:cubicBezTo>
                    <a:pt x="5042" y="8762"/>
                    <a:pt x="4873" y="8878"/>
                    <a:pt x="4706" y="8878"/>
                  </a:cubicBezTo>
                  <a:cubicBezTo>
                    <a:pt x="4573" y="8878"/>
                    <a:pt x="4441" y="8804"/>
                    <a:pt x="4394" y="8645"/>
                  </a:cubicBezTo>
                  <a:cubicBezTo>
                    <a:pt x="3822" y="6848"/>
                    <a:pt x="3322" y="5026"/>
                    <a:pt x="2762" y="2966"/>
                  </a:cubicBezTo>
                  <a:cubicBezTo>
                    <a:pt x="2719" y="2815"/>
                    <a:pt x="2588" y="2713"/>
                    <a:pt x="2448" y="2713"/>
                  </a:cubicBezTo>
                  <a:cubicBezTo>
                    <a:pt x="2434" y="2713"/>
                    <a:pt x="2420" y="2714"/>
                    <a:pt x="2405" y="2716"/>
                  </a:cubicBezTo>
                  <a:lnTo>
                    <a:pt x="357" y="2907"/>
                  </a:lnTo>
                  <a:cubicBezTo>
                    <a:pt x="143" y="2930"/>
                    <a:pt x="0" y="3133"/>
                    <a:pt x="60" y="3335"/>
                  </a:cubicBezTo>
                  <a:cubicBezTo>
                    <a:pt x="857" y="6098"/>
                    <a:pt x="2108" y="9384"/>
                    <a:pt x="3763" y="13360"/>
                  </a:cubicBezTo>
                  <a:cubicBezTo>
                    <a:pt x="3807" y="13483"/>
                    <a:pt x="3935" y="13564"/>
                    <a:pt x="4069" y="13564"/>
                  </a:cubicBezTo>
                  <a:cubicBezTo>
                    <a:pt x="4078" y="13564"/>
                    <a:pt x="4087" y="13563"/>
                    <a:pt x="4096" y="13563"/>
                  </a:cubicBezTo>
                  <a:lnTo>
                    <a:pt x="6072" y="13396"/>
                  </a:lnTo>
                  <a:cubicBezTo>
                    <a:pt x="6239" y="13372"/>
                    <a:pt x="6358" y="13253"/>
                    <a:pt x="6382" y="13098"/>
                  </a:cubicBezTo>
                  <a:cubicBezTo>
                    <a:pt x="6549" y="11705"/>
                    <a:pt x="6691" y="10491"/>
                    <a:pt x="6799" y="9360"/>
                  </a:cubicBezTo>
                  <a:cubicBezTo>
                    <a:pt x="6819" y="9158"/>
                    <a:pt x="6976" y="9047"/>
                    <a:pt x="7134" y="9047"/>
                  </a:cubicBezTo>
                  <a:cubicBezTo>
                    <a:pt x="7257" y="9047"/>
                    <a:pt x="7379" y="9113"/>
                    <a:pt x="7442" y="9253"/>
                  </a:cubicBezTo>
                  <a:cubicBezTo>
                    <a:pt x="7870" y="10241"/>
                    <a:pt x="8323" y="11289"/>
                    <a:pt x="8811" y="12372"/>
                  </a:cubicBezTo>
                  <a:cubicBezTo>
                    <a:pt x="8867" y="12495"/>
                    <a:pt x="8985" y="12576"/>
                    <a:pt x="9127" y="12576"/>
                  </a:cubicBezTo>
                  <a:cubicBezTo>
                    <a:pt x="9137" y="12576"/>
                    <a:pt x="9146" y="12575"/>
                    <a:pt x="9156" y="12575"/>
                  </a:cubicBezTo>
                  <a:lnTo>
                    <a:pt x="10882" y="12384"/>
                  </a:lnTo>
                  <a:cubicBezTo>
                    <a:pt x="11037" y="12372"/>
                    <a:pt x="11168" y="12241"/>
                    <a:pt x="11180" y="12086"/>
                  </a:cubicBezTo>
                  <a:cubicBezTo>
                    <a:pt x="11633" y="7788"/>
                    <a:pt x="11918" y="3704"/>
                    <a:pt x="11978" y="347"/>
                  </a:cubicBezTo>
                  <a:cubicBezTo>
                    <a:pt x="11989" y="152"/>
                    <a:pt x="11824" y="1"/>
                    <a:pt x="11631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4"/>
            <p:cNvSpPr/>
            <p:nvPr/>
          </p:nvSpPr>
          <p:spPr>
            <a:xfrm>
              <a:off x="3052202" y="2563044"/>
              <a:ext cx="336365" cy="1030858"/>
            </a:xfrm>
            <a:custGeom>
              <a:avLst/>
              <a:gdLst/>
              <a:ahLst/>
              <a:cxnLst/>
              <a:rect l="l" t="t" r="r" b="b"/>
              <a:pathLst>
                <a:path w="5657" h="17337" extrusionOk="0">
                  <a:moveTo>
                    <a:pt x="3192" y="1"/>
                  </a:moveTo>
                  <a:lnTo>
                    <a:pt x="346" y="12"/>
                  </a:lnTo>
                  <a:cubicBezTo>
                    <a:pt x="156" y="12"/>
                    <a:pt x="1" y="167"/>
                    <a:pt x="13" y="370"/>
                  </a:cubicBezTo>
                  <a:cubicBezTo>
                    <a:pt x="144" y="2394"/>
                    <a:pt x="382" y="4418"/>
                    <a:pt x="787" y="6466"/>
                  </a:cubicBezTo>
                  <a:cubicBezTo>
                    <a:pt x="1156" y="8383"/>
                    <a:pt x="1691" y="10335"/>
                    <a:pt x="2334" y="12335"/>
                  </a:cubicBezTo>
                  <a:cubicBezTo>
                    <a:pt x="2379" y="12481"/>
                    <a:pt x="2509" y="12575"/>
                    <a:pt x="2654" y="12575"/>
                  </a:cubicBezTo>
                  <a:cubicBezTo>
                    <a:pt x="2662" y="12575"/>
                    <a:pt x="2671" y="12574"/>
                    <a:pt x="2680" y="12574"/>
                  </a:cubicBezTo>
                  <a:lnTo>
                    <a:pt x="3977" y="12490"/>
                  </a:lnTo>
                  <a:cubicBezTo>
                    <a:pt x="4168" y="12478"/>
                    <a:pt x="4311" y="12300"/>
                    <a:pt x="4287" y="12109"/>
                  </a:cubicBezTo>
                  <a:cubicBezTo>
                    <a:pt x="3716" y="7906"/>
                    <a:pt x="3346" y="4001"/>
                    <a:pt x="3525" y="346"/>
                  </a:cubicBezTo>
                  <a:cubicBezTo>
                    <a:pt x="3537" y="155"/>
                    <a:pt x="3382" y="1"/>
                    <a:pt x="3192" y="1"/>
                  </a:cubicBezTo>
                  <a:close/>
                  <a:moveTo>
                    <a:pt x="4775" y="13631"/>
                  </a:moveTo>
                  <a:cubicBezTo>
                    <a:pt x="4764" y="13631"/>
                    <a:pt x="4751" y="13632"/>
                    <a:pt x="4739" y="13633"/>
                  </a:cubicBezTo>
                  <a:lnTo>
                    <a:pt x="2549" y="13836"/>
                  </a:lnTo>
                  <a:cubicBezTo>
                    <a:pt x="2334" y="13847"/>
                    <a:pt x="2203" y="14050"/>
                    <a:pt x="2251" y="14252"/>
                  </a:cubicBezTo>
                  <a:cubicBezTo>
                    <a:pt x="2299" y="14443"/>
                    <a:pt x="2346" y="14633"/>
                    <a:pt x="2382" y="14800"/>
                  </a:cubicBezTo>
                  <a:cubicBezTo>
                    <a:pt x="2537" y="15598"/>
                    <a:pt x="2656" y="16241"/>
                    <a:pt x="2644" y="17003"/>
                  </a:cubicBezTo>
                  <a:cubicBezTo>
                    <a:pt x="2644" y="17181"/>
                    <a:pt x="2799" y="17336"/>
                    <a:pt x="2977" y="17336"/>
                  </a:cubicBezTo>
                  <a:lnTo>
                    <a:pt x="5240" y="17336"/>
                  </a:lnTo>
                  <a:cubicBezTo>
                    <a:pt x="5418" y="17336"/>
                    <a:pt x="5561" y="17205"/>
                    <a:pt x="5585" y="17038"/>
                  </a:cubicBezTo>
                  <a:cubicBezTo>
                    <a:pt x="5656" y="16467"/>
                    <a:pt x="5609" y="15729"/>
                    <a:pt x="5478" y="15074"/>
                  </a:cubicBezTo>
                  <a:cubicBezTo>
                    <a:pt x="5382" y="14574"/>
                    <a:pt x="5299" y="14145"/>
                    <a:pt x="5049" y="13764"/>
                  </a:cubicBezTo>
                  <a:cubicBezTo>
                    <a:pt x="4985" y="13679"/>
                    <a:pt x="4882" y="13631"/>
                    <a:pt x="4775" y="1363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8" name="Google Shape;558;p14"/>
          <p:cNvSpPr txBox="1">
            <a:spLocks noGrp="1"/>
          </p:cNvSpPr>
          <p:nvPr>
            <p:ph type="subTitle" idx="1"/>
          </p:nvPr>
        </p:nvSpPr>
        <p:spPr>
          <a:xfrm>
            <a:off x="4584750" y="1434400"/>
            <a:ext cx="3337500" cy="21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Coming Soon"/>
              <a:buNone/>
              <a:defRPr sz="24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59" name="Google Shape;559;p14"/>
          <p:cNvSpPr txBox="1">
            <a:spLocks noGrp="1"/>
          </p:cNvSpPr>
          <p:nvPr>
            <p:ph type="subTitle" idx="2"/>
          </p:nvPr>
        </p:nvSpPr>
        <p:spPr>
          <a:xfrm>
            <a:off x="4754375" y="3325825"/>
            <a:ext cx="2939100" cy="12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grpSp>
        <p:nvGrpSpPr>
          <p:cNvPr id="560" name="Google Shape;560;p14"/>
          <p:cNvGrpSpPr/>
          <p:nvPr/>
        </p:nvGrpSpPr>
        <p:grpSpPr>
          <a:xfrm>
            <a:off x="6003763" y="288151"/>
            <a:ext cx="591379" cy="691934"/>
            <a:chOff x="6232363" y="288151"/>
            <a:chExt cx="591379" cy="691934"/>
          </a:xfrm>
        </p:grpSpPr>
        <p:sp>
          <p:nvSpPr>
            <p:cNvPr id="561" name="Google Shape;561;p14"/>
            <p:cNvSpPr/>
            <p:nvPr/>
          </p:nvSpPr>
          <p:spPr>
            <a:xfrm>
              <a:off x="6291500" y="892074"/>
              <a:ext cx="217835" cy="88010"/>
            </a:xfrm>
            <a:custGeom>
              <a:avLst/>
              <a:gdLst/>
              <a:ahLst/>
              <a:cxnLst/>
              <a:rect l="l" t="t" r="r" b="b"/>
              <a:pathLst>
                <a:path w="1094" h="442" extrusionOk="0">
                  <a:moveTo>
                    <a:pt x="931" y="1"/>
                  </a:moveTo>
                  <a:cubicBezTo>
                    <a:pt x="905" y="1"/>
                    <a:pt x="878" y="11"/>
                    <a:pt x="854" y="35"/>
                  </a:cubicBezTo>
                  <a:cubicBezTo>
                    <a:pt x="767" y="122"/>
                    <a:pt x="667" y="203"/>
                    <a:pt x="540" y="222"/>
                  </a:cubicBezTo>
                  <a:cubicBezTo>
                    <a:pt x="522" y="225"/>
                    <a:pt x="504" y="227"/>
                    <a:pt x="487" y="227"/>
                  </a:cubicBezTo>
                  <a:cubicBezTo>
                    <a:pt x="387" y="227"/>
                    <a:pt x="302" y="175"/>
                    <a:pt x="217" y="117"/>
                  </a:cubicBezTo>
                  <a:cubicBezTo>
                    <a:pt x="198" y="105"/>
                    <a:pt x="178" y="99"/>
                    <a:pt x="160" y="99"/>
                  </a:cubicBezTo>
                  <a:cubicBezTo>
                    <a:pt x="64" y="99"/>
                    <a:pt x="0" y="248"/>
                    <a:pt x="103" y="313"/>
                  </a:cubicBezTo>
                  <a:cubicBezTo>
                    <a:pt x="236" y="400"/>
                    <a:pt x="367" y="442"/>
                    <a:pt x="495" y="442"/>
                  </a:cubicBezTo>
                  <a:cubicBezTo>
                    <a:pt x="679" y="442"/>
                    <a:pt x="855" y="355"/>
                    <a:pt x="1013" y="194"/>
                  </a:cubicBezTo>
                  <a:cubicBezTo>
                    <a:pt x="1094" y="114"/>
                    <a:pt x="1018" y="1"/>
                    <a:pt x="931" y="1"/>
                  </a:cubicBezTo>
                  <a:close/>
                </a:path>
              </a:pathLst>
            </a:custGeom>
            <a:solidFill>
              <a:srgbClr val="6E6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4"/>
            <p:cNvSpPr/>
            <p:nvPr/>
          </p:nvSpPr>
          <p:spPr>
            <a:xfrm>
              <a:off x="6248690" y="295319"/>
              <a:ext cx="516312" cy="477285"/>
            </a:xfrm>
            <a:custGeom>
              <a:avLst/>
              <a:gdLst/>
              <a:ahLst/>
              <a:cxnLst/>
              <a:rect l="l" t="t" r="r" b="b"/>
              <a:pathLst>
                <a:path w="2593" h="2397" extrusionOk="0">
                  <a:moveTo>
                    <a:pt x="1255" y="827"/>
                  </a:moveTo>
                  <a:lnTo>
                    <a:pt x="1255" y="827"/>
                  </a:lnTo>
                  <a:cubicBezTo>
                    <a:pt x="1287" y="840"/>
                    <a:pt x="1323" y="849"/>
                    <a:pt x="1355" y="858"/>
                  </a:cubicBezTo>
                  <a:cubicBezTo>
                    <a:pt x="1351" y="863"/>
                    <a:pt x="1346" y="867"/>
                    <a:pt x="1342" y="872"/>
                  </a:cubicBezTo>
                  <a:cubicBezTo>
                    <a:pt x="1310" y="858"/>
                    <a:pt x="1283" y="845"/>
                    <a:pt x="1255" y="827"/>
                  </a:cubicBezTo>
                  <a:close/>
                  <a:moveTo>
                    <a:pt x="1359" y="0"/>
                  </a:moveTo>
                  <a:cubicBezTo>
                    <a:pt x="1265" y="0"/>
                    <a:pt x="1171" y="24"/>
                    <a:pt x="1123" y="94"/>
                  </a:cubicBezTo>
                  <a:cubicBezTo>
                    <a:pt x="1087" y="103"/>
                    <a:pt x="1055" y="117"/>
                    <a:pt x="1028" y="135"/>
                  </a:cubicBezTo>
                  <a:cubicBezTo>
                    <a:pt x="1010" y="149"/>
                    <a:pt x="992" y="163"/>
                    <a:pt x="978" y="176"/>
                  </a:cubicBezTo>
                  <a:cubicBezTo>
                    <a:pt x="841" y="254"/>
                    <a:pt x="769" y="408"/>
                    <a:pt x="887" y="576"/>
                  </a:cubicBezTo>
                  <a:cubicBezTo>
                    <a:pt x="901" y="595"/>
                    <a:pt x="914" y="613"/>
                    <a:pt x="932" y="631"/>
                  </a:cubicBezTo>
                  <a:cubicBezTo>
                    <a:pt x="901" y="663"/>
                    <a:pt x="887" y="713"/>
                    <a:pt x="905" y="772"/>
                  </a:cubicBezTo>
                  <a:cubicBezTo>
                    <a:pt x="955" y="922"/>
                    <a:pt x="1037" y="1022"/>
                    <a:pt x="1142" y="1086"/>
                  </a:cubicBezTo>
                  <a:cubicBezTo>
                    <a:pt x="1078" y="1181"/>
                    <a:pt x="1023" y="1290"/>
                    <a:pt x="992" y="1395"/>
                  </a:cubicBezTo>
                  <a:cubicBezTo>
                    <a:pt x="978" y="1386"/>
                    <a:pt x="960" y="1377"/>
                    <a:pt x="941" y="1372"/>
                  </a:cubicBezTo>
                  <a:cubicBezTo>
                    <a:pt x="878" y="1318"/>
                    <a:pt x="787" y="1277"/>
                    <a:pt x="696" y="1263"/>
                  </a:cubicBezTo>
                  <a:cubicBezTo>
                    <a:pt x="621" y="1231"/>
                    <a:pt x="542" y="1210"/>
                    <a:pt x="465" y="1210"/>
                  </a:cubicBezTo>
                  <a:cubicBezTo>
                    <a:pt x="411" y="1210"/>
                    <a:pt x="358" y="1220"/>
                    <a:pt x="309" y="1245"/>
                  </a:cubicBezTo>
                  <a:cubicBezTo>
                    <a:pt x="282" y="1254"/>
                    <a:pt x="255" y="1263"/>
                    <a:pt x="232" y="1281"/>
                  </a:cubicBezTo>
                  <a:cubicBezTo>
                    <a:pt x="164" y="1281"/>
                    <a:pt x="100" y="1313"/>
                    <a:pt x="55" y="1395"/>
                  </a:cubicBezTo>
                  <a:cubicBezTo>
                    <a:pt x="0" y="1509"/>
                    <a:pt x="37" y="1618"/>
                    <a:pt x="114" y="1700"/>
                  </a:cubicBezTo>
                  <a:cubicBezTo>
                    <a:pt x="155" y="1768"/>
                    <a:pt x="246" y="1850"/>
                    <a:pt x="346" y="1895"/>
                  </a:cubicBezTo>
                  <a:cubicBezTo>
                    <a:pt x="432" y="2095"/>
                    <a:pt x="801" y="2186"/>
                    <a:pt x="1078" y="2223"/>
                  </a:cubicBezTo>
                  <a:cubicBezTo>
                    <a:pt x="1155" y="2268"/>
                    <a:pt x="1237" y="2305"/>
                    <a:pt x="1328" y="2327"/>
                  </a:cubicBezTo>
                  <a:cubicBezTo>
                    <a:pt x="1340" y="2331"/>
                    <a:pt x="1350" y="2333"/>
                    <a:pt x="1360" y="2333"/>
                  </a:cubicBezTo>
                  <a:cubicBezTo>
                    <a:pt x="1374" y="2333"/>
                    <a:pt x="1386" y="2330"/>
                    <a:pt x="1396" y="2327"/>
                  </a:cubicBezTo>
                  <a:cubicBezTo>
                    <a:pt x="1446" y="2336"/>
                    <a:pt x="1492" y="2345"/>
                    <a:pt x="1542" y="2350"/>
                  </a:cubicBezTo>
                  <a:cubicBezTo>
                    <a:pt x="1649" y="2382"/>
                    <a:pt x="1757" y="2396"/>
                    <a:pt x="1874" y="2396"/>
                  </a:cubicBezTo>
                  <a:cubicBezTo>
                    <a:pt x="1890" y="2396"/>
                    <a:pt x="1907" y="2396"/>
                    <a:pt x="1924" y="2395"/>
                  </a:cubicBezTo>
                  <a:cubicBezTo>
                    <a:pt x="1942" y="2395"/>
                    <a:pt x="1956" y="2391"/>
                    <a:pt x="1969" y="2382"/>
                  </a:cubicBezTo>
                  <a:cubicBezTo>
                    <a:pt x="1997" y="2384"/>
                    <a:pt x="2024" y="2386"/>
                    <a:pt x="2051" y="2386"/>
                  </a:cubicBezTo>
                  <a:cubicBezTo>
                    <a:pt x="2116" y="2386"/>
                    <a:pt x="2176" y="2377"/>
                    <a:pt x="2224" y="2355"/>
                  </a:cubicBezTo>
                  <a:cubicBezTo>
                    <a:pt x="2231" y="2355"/>
                    <a:pt x="2239" y="2355"/>
                    <a:pt x="2246" y="2355"/>
                  </a:cubicBezTo>
                  <a:cubicBezTo>
                    <a:pt x="2297" y="2355"/>
                    <a:pt x="2344" y="2341"/>
                    <a:pt x="2392" y="2314"/>
                  </a:cubicBezTo>
                  <a:cubicBezTo>
                    <a:pt x="2479" y="2286"/>
                    <a:pt x="2551" y="2218"/>
                    <a:pt x="2583" y="2109"/>
                  </a:cubicBezTo>
                  <a:cubicBezTo>
                    <a:pt x="2592" y="2082"/>
                    <a:pt x="2579" y="2032"/>
                    <a:pt x="2551" y="2009"/>
                  </a:cubicBezTo>
                  <a:cubicBezTo>
                    <a:pt x="2479" y="1959"/>
                    <a:pt x="2419" y="1927"/>
                    <a:pt x="2329" y="1904"/>
                  </a:cubicBezTo>
                  <a:cubicBezTo>
                    <a:pt x="2219" y="1845"/>
                    <a:pt x="2110" y="1800"/>
                    <a:pt x="1983" y="1768"/>
                  </a:cubicBezTo>
                  <a:cubicBezTo>
                    <a:pt x="1974" y="1766"/>
                    <a:pt x="1966" y="1765"/>
                    <a:pt x="1958" y="1765"/>
                  </a:cubicBezTo>
                  <a:cubicBezTo>
                    <a:pt x="1927" y="1765"/>
                    <a:pt x="1901" y="1778"/>
                    <a:pt x="1883" y="1800"/>
                  </a:cubicBezTo>
                  <a:cubicBezTo>
                    <a:pt x="1846" y="1791"/>
                    <a:pt x="1810" y="1786"/>
                    <a:pt x="1774" y="1777"/>
                  </a:cubicBezTo>
                  <a:lnTo>
                    <a:pt x="1769" y="1777"/>
                  </a:lnTo>
                  <a:cubicBezTo>
                    <a:pt x="1778" y="1745"/>
                    <a:pt x="1783" y="1713"/>
                    <a:pt x="1787" y="1677"/>
                  </a:cubicBezTo>
                  <a:cubicBezTo>
                    <a:pt x="1787" y="1677"/>
                    <a:pt x="1787" y="1672"/>
                    <a:pt x="1787" y="1668"/>
                  </a:cubicBezTo>
                  <a:cubicBezTo>
                    <a:pt x="1801" y="1659"/>
                    <a:pt x="1810" y="1650"/>
                    <a:pt x="1815" y="1636"/>
                  </a:cubicBezTo>
                  <a:cubicBezTo>
                    <a:pt x="1878" y="1504"/>
                    <a:pt x="1906" y="1372"/>
                    <a:pt x="1896" y="1236"/>
                  </a:cubicBezTo>
                  <a:lnTo>
                    <a:pt x="1896" y="1236"/>
                  </a:lnTo>
                  <a:cubicBezTo>
                    <a:pt x="1923" y="1237"/>
                    <a:pt x="1950" y="1238"/>
                    <a:pt x="1977" y="1238"/>
                  </a:cubicBezTo>
                  <a:cubicBezTo>
                    <a:pt x="2126" y="1238"/>
                    <a:pt x="2273" y="1214"/>
                    <a:pt x="2419" y="1145"/>
                  </a:cubicBezTo>
                  <a:cubicBezTo>
                    <a:pt x="2524" y="1090"/>
                    <a:pt x="2497" y="954"/>
                    <a:pt x="2415" y="899"/>
                  </a:cubicBezTo>
                  <a:cubicBezTo>
                    <a:pt x="2479" y="849"/>
                    <a:pt x="2506" y="777"/>
                    <a:pt x="2479" y="672"/>
                  </a:cubicBezTo>
                  <a:cubicBezTo>
                    <a:pt x="2474" y="667"/>
                    <a:pt x="2474" y="663"/>
                    <a:pt x="2474" y="658"/>
                  </a:cubicBezTo>
                  <a:cubicBezTo>
                    <a:pt x="2479" y="608"/>
                    <a:pt x="2460" y="558"/>
                    <a:pt x="2433" y="522"/>
                  </a:cubicBezTo>
                  <a:cubicBezTo>
                    <a:pt x="2419" y="422"/>
                    <a:pt x="2360" y="326"/>
                    <a:pt x="2251" y="276"/>
                  </a:cubicBezTo>
                  <a:cubicBezTo>
                    <a:pt x="2215" y="258"/>
                    <a:pt x="2174" y="249"/>
                    <a:pt x="2128" y="244"/>
                  </a:cubicBezTo>
                  <a:cubicBezTo>
                    <a:pt x="2011" y="116"/>
                    <a:pt x="1835" y="8"/>
                    <a:pt x="1684" y="8"/>
                  </a:cubicBezTo>
                  <a:cubicBezTo>
                    <a:pt x="1642" y="8"/>
                    <a:pt x="1601" y="16"/>
                    <a:pt x="1565" y="35"/>
                  </a:cubicBezTo>
                  <a:cubicBezTo>
                    <a:pt x="1528" y="22"/>
                    <a:pt x="1492" y="13"/>
                    <a:pt x="1455" y="8"/>
                  </a:cubicBezTo>
                  <a:cubicBezTo>
                    <a:pt x="1425" y="3"/>
                    <a:pt x="1392" y="0"/>
                    <a:pt x="1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4"/>
            <p:cNvSpPr/>
            <p:nvPr/>
          </p:nvSpPr>
          <p:spPr>
            <a:xfrm>
              <a:off x="6232363" y="288151"/>
              <a:ext cx="591379" cy="493413"/>
            </a:xfrm>
            <a:custGeom>
              <a:avLst/>
              <a:gdLst/>
              <a:ahLst/>
              <a:cxnLst/>
              <a:rect l="l" t="t" r="r" b="b"/>
              <a:pathLst>
                <a:path w="2970" h="2478" extrusionOk="0">
                  <a:moveTo>
                    <a:pt x="1483" y="112"/>
                  </a:moveTo>
                  <a:cubicBezTo>
                    <a:pt x="1720" y="112"/>
                    <a:pt x="1978" y="194"/>
                    <a:pt x="2206" y="294"/>
                  </a:cubicBezTo>
                  <a:cubicBezTo>
                    <a:pt x="2215" y="299"/>
                    <a:pt x="2224" y="299"/>
                    <a:pt x="2229" y="303"/>
                  </a:cubicBezTo>
                  <a:cubicBezTo>
                    <a:pt x="2374" y="385"/>
                    <a:pt x="2497" y="481"/>
                    <a:pt x="2542" y="608"/>
                  </a:cubicBezTo>
                  <a:cubicBezTo>
                    <a:pt x="2615" y="790"/>
                    <a:pt x="2442" y="903"/>
                    <a:pt x="2229" y="949"/>
                  </a:cubicBezTo>
                  <a:cubicBezTo>
                    <a:pt x="2153" y="966"/>
                    <a:pt x="2070" y="974"/>
                    <a:pt x="1985" y="974"/>
                  </a:cubicBezTo>
                  <a:cubicBezTo>
                    <a:pt x="1767" y="974"/>
                    <a:pt x="1531" y="922"/>
                    <a:pt x="1342" y="831"/>
                  </a:cubicBezTo>
                  <a:cubicBezTo>
                    <a:pt x="992" y="658"/>
                    <a:pt x="819" y="335"/>
                    <a:pt x="1151" y="180"/>
                  </a:cubicBezTo>
                  <a:cubicBezTo>
                    <a:pt x="1252" y="132"/>
                    <a:pt x="1365" y="112"/>
                    <a:pt x="1483" y="112"/>
                  </a:cubicBezTo>
                  <a:close/>
                  <a:moveTo>
                    <a:pt x="955" y="699"/>
                  </a:moveTo>
                  <a:cubicBezTo>
                    <a:pt x="1037" y="785"/>
                    <a:pt x="1146" y="863"/>
                    <a:pt x="1274" y="922"/>
                  </a:cubicBezTo>
                  <a:cubicBezTo>
                    <a:pt x="1287" y="926"/>
                    <a:pt x="1301" y="931"/>
                    <a:pt x="1315" y="940"/>
                  </a:cubicBezTo>
                  <a:cubicBezTo>
                    <a:pt x="1328" y="944"/>
                    <a:pt x="1342" y="954"/>
                    <a:pt x="1355" y="958"/>
                  </a:cubicBezTo>
                  <a:cubicBezTo>
                    <a:pt x="1433" y="981"/>
                    <a:pt x="1510" y="1004"/>
                    <a:pt x="1587" y="1026"/>
                  </a:cubicBezTo>
                  <a:cubicBezTo>
                    <a:pt x="1596" y="1026"/>
                    <a:pt x="1606" y="1031"/>
                    <a:pt x="1610" y="1031"/>
                  </a:cubicBezTo>
                  <a:cubicBezTo>
                    <a:pt x="1660" y="1044"/>
                    <a:pt x="1710" y="1054"/>
                    <a:pt x="1760" y="1063"/>
                  </a:cubicBezTo>
                  <a:lnTo>
                    <a:pt x="1774" y="1063"/>
                  </a:lnTo>
                  <a:cubicBezTo>
                    <a:pt x="1856" y="1067"/>
                    <a:pt x="1933" y="1076"/>
                    <a:pt x="2015" y="1085"/>
                  </a:cubicBezTo>
                  <a:cubicBezTo>
                    <a:pt x="2197" y="1085"/>
                    <a:pt x="2370" y="1054"/>
                    <a:pt x="2506" y="990"/>
                  </a:cubicBezTo>
                  <a:lnTo>
                    <a:pt x="2506" y="990"/>
                  </a:lnTo>
                  <a:cubicBezTo>
                    <a:pt x="2474" y="1035"/>
                    <a:pt x="2433" y="1072"/>
                    <a:pt x="2388" y="1104"/>
                  </a:cubicBezTo>
                  <a:cubicBezTo>
                    <a:pt x="2379" y="1117"/>
                    <a:pt x="2365" y="1131"/>
                    <a:pt x="2351" y="1140"/>
                  </a:cubicBezTo>
                  <a:cubicBezTo>
                    <a:pt x="2288" y="1233"/>
                    <a:pt x="2047" y="1263"/>
                    <a:pt x="1955" y="1263"/>
                  </a:cubicBezTo>
                  <a:cubicBezTo>
                    <a:pt x="1948" y="1263"/>
                    <a:pt x="1943" y="1263"/>
                    <a:pt x="1938" y="1263"/>
                  </a:cubicBezTo>
                  <a:cubicBezTo>
                    <a:pt x="1710" y="1245"/>
                    <a:pt x="1424" y="1199"/>
                    <a:pt x="1246" y="1035"/>
                  </a:cubicBezTo>
                  <a:cubicBezTo>
                    <a:pt x="1110" y="949"/>
                    <a:pt x="1005" y="835"/>
                    <a:pt x="955" y="699"/>
                  </a:cubicBezTo>
                  <a:close/>
                  <a:moveTo>
                    <a:pt x="1283" y="1222"/>
                  </a:moveTo>
                  <a:cubicBezTo>
                    <a:pt x="1383" y="1263"/>
                    <a:pt x="1492" y="1290"/>
                    <a:pt x="1610" y="1313"/>
                  </a:cubicBezTo>
                  <a:cubicBezTo>
                    <a:pt x="1706" y="1326"/>
                    <a:pt x="1801" y="1345"/>
                    <a:pt x="1892" y="1354"/>
                  </a:cubicBezTo>
                  <a:cubicBezTo>
                    <a:pt x="1888" y="1422"/>
                    <a:pt x="1874" y="1490"/>
                    <a:pt x="1860" y="1563"/>
                  </a:cubicBezTo>
                  <a:cubicBezTo>
                    <a:pt x="1847" y="1631"/>
                    <a:pt x="1833" y="1717"/>
                    <a:pt x="1797" y="1781"/>
                  </a:cubicBezTo>
                  <a:cubicBezTo>
                    <a:pt x="1724" y="1911"/>
                    <a:pt x="1643" y="1959"/>
                    <a:pt x="1546" y="1959"/>
                  </a:cubicBezTo>
                  <a:cubicBezTo>
                    <a:pt x="1472" y="1959"/>
                    <a:pt x="1390" y="1931"/>
                    <a:pt x="1296" y="1890"/>
                  </a:cubicBezTo>
                  <a:cubicBezTo>
                    <a:pt x="1192" y="1840"/>
                    <a:pt x="1114" y="1804"/>
                    <a:pt x="1092" y="1699"/>
                  </a:cubicBezTo>
                  <a:cubicBezTo>
                    <a:pt x="1069" y="1622"/>
                    <a:pt x="1105" y="1554"/>
                    <a:pt x="1142" y="1486"/>
                  </a:cubicBezTo>
                  <a:cubicBezTo>
                    <a:pt x="1151" y="1476"/>
                    <a:pt x="1160" y="1463"/>
                    <a:pt x="1160" y="1454"/>
                  </a:cubicBezTo>
                  <a:cubicBezTo>
                    <a:pt x="1164" y="1440"/>
                    <a:pt x="1174" y="1431"/>
                    <a:pt x="1178" y="1422"/>
                  </a:cubicBezTo>
                  <a:cubicBezTo>
                    <a:pt x="1210" y="1354"/>
                    <a:pt x="1246" y="1290"/>
                    <a:pt x="1283" y="1222"/>
                  </a:cubicBezTo>
                  <a:close/>
                  <a:moveTo>
                    <a:pt x="382" y="1319"/>
                  </a:moveTo>
                  <a:cubicBezTo>
                    <a:pt x="402" y="1319"/>
                    <a:pt x="422" y="1322"/>
                    <a:pt x="441" y="1326"/>
                  </a:cubicBezTo>
                  <a:cubicBezTo>
                    <a:pt x="464" y="1326"/>
                    <a:pt x="487" y="1331"/>
                    <a:pt x="510" y="1335"/>
                  </a:cubicBezTo>
                  <a:lnTo>
                    <a:pt x="514" y="1335"/>
                  </a:lnTo>
                  <a:cubicBezTo>
                    <a:pt x="678" y="1340"/>
                    <a:pt x="878" y="1413"/>
                    <a:pt x="1028" y="1472"/>
                  </a:cubicBezTo>
                  <a:cubicBezTo>
                    <a:pt x="992" y="1540"/>
                    <a:pt x="960" y="1613"/>
                    <a:pt x="964" y="1686"/>
                  </a:cubicBezTo>
                  <a:cubicBezTo>
                    <a:pt x="973" y="1868"/>
                    <a:pt x="1187" y="1959"/>
                    <a:pt x="1365" y="2013"/>
                  </a:cubicBezTo>
                  <a:cubicBezTo>
                    <a:pt x="1439" y="2038"/>
                    <a:pt x="1505" y="2049"/>
                    <a:pt x="1564" y="2049"/>
                  </a:cubicBezTo>
                  <a:cubicBezTo>
                    <a:pt x="1731" y="2049"/>
                    <a:pt x="1837" y="1958"/>
                    <a:pt x="1901" y="1827"/>
                  </a:cubicBezTo>
                  <a:cubicBezTo>
                    <a:pt x="2051" y="1868"/>
                    <a:pt x="2251" y="1922"/>
                    <a:pt x="2379" y="2009"/>
                  </a:cubicBezTo>
                  <a:lnTo>
                    <a:pt x="2383" y="2009"/>
                  </a:lnTo>
                  <a:cubicBezTo>
                    <a:pt x="2424" y="2018"/>
                    <a:pt x="2451" y="2036"/>
                    <a:pt x="2470" y="2059"/>
                  </a:cubicBezTo>
                  <a:lnTo>
                    <a:pt x="2479" y="2068"/>
                  </a:lnTo>
                  <a:lnTo>
                    <a:pt x="2497" y="2072"/>
                  </a:lnTo>
                  <a:cubicBezTo>
                    <a:pt x="2629" y="2099"/>
                    <a:pt x="2629" y="2236"/>
                    <a:pt x="2547" y="2286"/>
                  </a:cubicBezTo>
                  <a:cubicBezTo>
                    <a:pt x="2533" y="2295"/>
                    <a:pt x="2515" y="2304"/>
                    <a:pt x="2501" y="2309"/>
                  </a:cubicBezTo>
                  <a:cubicBezTo>
                    <a:pt x="2483" y="2318"/>
                    <a:pt x="2470" y="2322"/>
                    <a:pt x="2447" y="2327"/>
                  </a:cubicBezTo>
                  <a:cubicBezTo>
                    <a:pt x="2360" y="2363"/>
                    <a:pt x="2224" y="2372"/>
                    <a:pt x="2133" y="2377"/>
                  </a:cubicBezTo>
                  <a:cubicBezTo>
                    <a:pt x="2093" y="2379"/>
                    <a:pt x="2052" y="2380"/>
                    <a:pt x="2012" y="2380"/>
                  </a:cubicBezTo>
                  <a:cubicBezTo>
                    <a:pt x="1741" y="2380"/>
                    <a:pt x="1466" y="2330"/>
                    <a:pt x="1201" y="2259"/>
                  </a:cubicBezTo>
                  <a:cubicBezTo>
                    <a:pt x="910" y="2177"/>
                    <a:pt x="591" y="2068"/>
                    <a:pt x="364" y="1872"/>
                  </a:cubicBezTo>
                  <a:cubicBezTo>
                    <a:pt x="300" y="1813"/>
                    <a:pt x="214" y="1736"/>
                    <a:pt x="187" y="1654"/>
                  </a:cubicBezTo>
                  <a:cubicBezTo>
                    <a:pt x="164" y="1622"/>
                    <a:pt x="155" y="1595"/>
                    <a:pt x="159" y="1567"/>
                  </a:cubicBezTo>
                  <a:cubicBezTo>
                    <a:pt x="155" y="1554"/>
                    <a:pt x="155" y="1545"/>
                    <a:pt x="155" y="1531"/>
                  </a:cubicBezTo>
                  <a:cubicBezTo>
                    <a:pt x="155" y="1476"/>
                    <a:pt x="182" y="1426"/>
                    <a:pt x="223" y="1399"/>
                  </a:cubicBezTo>
                  <a:cubicBezTo>
                    <a:pt x="237" y="1376"/>
                    <a:pt x="259" y="1358"/>
                    <a:pt x="282" y="1345"/>
                  </a:cubicBezTo>
                  <a:cubicBezTo>
                    <a:pt x="311" y="1327"/>
                    <a:pt x="346" y="1319"/>
                    <a:pt x="382" y="1319"/>
                  </a:cubicBezTo>
                  <a:close/>
                  <a:moveTo>
                    <a:pt x="1428" y="0"/>
                  </a:moveTo>
                  <a:cubicBezTo>
                    <a:pt x="1235" y="0"/>
                    <a:pt x="1059" y="44"/>
                    <a:pt x="928" y="153"/>
                  </a:cubicBezTo>
                  <a:cubicBezTo>
                    <a:pt x="860" y="208"/>
                    <a:pt x="823" y="276"/>
                    <a:pt x="810" y="344"/>
                  </a:cubicBezTo>
                  <a:cubicBezTo>
                    <a:pt x="810" y="349"/>
                    <a:pt x="805" y="353"/>
                    <a:pt x="805" y="358"/>
                  </a:cubicBezTo>
                  <a:cubicBezTo>
                    <a:pt x="705" y="781"/>
                    <a:pt x="883" y="1035"/>
                    <a:pt x="1183" y="1181"/>
                  </a:cubicBezTo>
                  <a:cubicBezTo>
                    <a:pt x="1146" y="1249"/>
                    <a:pt x="1110" y="1317"/>
                    <a:pt x="1074" y="1390"/>
                  </a:cubicBezTo>
                  <a:cubicBezTo>
                    <a:pt x="903" y="1327"/>
                    <a:pt x="617" y="1237"/>
                    <a:pt x="388" y="1237"/>
                  </a:cubicBezTo>
                  <a:cubicBezTo>
                    <a:pt x="201" y="1237"/>
                    <a:pt x="53" y="1297"/>
                    <a:pt x="37" y="1481"/>
                  </a:cubicBezTo>
                  <a:cubicBezTo>
                    <a:pt x="0" y="1899"/>
                    <a:pt x="646" y="2177"/>
                    <a:pt x="1010" y="2295"/>
                  </a:cubicBezTo>
                  <a:cubicBezTo>
                    <a:pt x="1033" y="2300"/>
                    <a:pt x="1051" y="2309"/>
                    <a:pt x="1069" y="2313"/>
                  </a:cubicBezTo>
                  <a:cubicBezTo>
                    <a:pt x="1064" y="2318"/>
                    <a:pt x="1064" y="2318"/>
                    <a:pt x="1064" y="2322"/>
                  </a:cubicBezTo>
                  <a:lnTo>
                    <a:pt x="1060" y="2327"/>
                  </a:lnTo>
                  <a:cubicBezTo>
                    <a:pt x="1074" y="2327"/>
                    <a:pt x="1092" y="2331"/>
                    <a:pt x="1105" y="2336"/>
                  </a:cubicBezTo>
                  <a:cubicBezTo>
                    <a:pt x="1124" y="2341"/>
                    <a:pt x="1142" y="2345"/>
                    <a:pt x="1160" y="2350"/>
                  </a:cubicBezTo>
                  <a:lnTo>
                    <a:pt x="1169" y="2350"/>
                  </a:lnTo>
                  <a:cubicBezTo>
                    <a:pt x="1169" y="2345"/>
                    <a:pt x="1169" y="2345"/>
                    <a:pt x="1169" y="2341"/>
                  </a:cubicBezTo>
                  <a:cubicBezTo>
                    <a:pt x="1210" y="2354"/>
                    <a:pt x="1251" y="2363"/>
                    <a:pt x="1292" y="2377"/>
                  </a:cubicBezTo>
                  <a:cubicBezTo>
                    <a:pt x="1292" y="2377"/>
                    <a:pt x="1292" y="2377"/>
                    <a:pt x="1292" y="2381"/>
                  </a:cubicBezTo>
                  <a:cubicBezTo>
                    <a:pt x="1324" y="2395"/>
                    <a:pt x="1360" y="2404"/>
                    <a:pt x="1392" y="2413"/>
                  </a:cubicBezTo>
                  <a:cubicBezTo>
                    <a:pt x="1396" y="2409"/>
                    <a:pt x="1396" y="2404"/>
                    <a:pt x="1396" y="2400"/>
                  </a:cubicBezTo>
                  <a:cubicBezTo>
                    <a:pt x="1556" y="2436"/>
                    <a:pt x="1715" y="2459"/>
                    <a:pt x="1874" y="2468"/>
                  </a:cubicBezTo>
                  <a:cubicBezTo>
                    <a:pt x="1939" y="2473"/>
                    <a:pt x="2013" y="2477"/>
                    <a:pt x="2090" y="2477"/>
                  </a:cubicBezTo>
                  <a:cubicBezTo>
                    <a:pt x="2285" y="2477"/>
                    <a:pt x="2497" y="2451"/>
                    <a:pt x="2624" y="2350"/>
                  </a:cubicBezTo>
                  <a:cubicBezTo>
                    <a:pt x="2970" y="2077"/>
                    <a:pt x="2201" y="1818"/>
                    <a:pt x="1942" y="1740"/>
                  </a:cubicBezTo>
                  <a:cubicBezTo>
                    <a:pt x="1983" y="1627"/>
                    <a:pt x="2001" y="1490"/>
                    <a:pt x="2010" y="1363"/>
                  </a:cubicBezTo>
                  <a:cubicBezTo>
                    <a:pt x="2031" y="1364"/>
                    <a:pt x="2052" y="1364"/>
                    <a:pt x="2072" y="1364"/>
                  </a:cubicBezTo>
                  <a:cubicBezTo>
                    <a:pt x="2386" y="1364"/>
                    <a:pt x="2643" y="1259"/>
                    <a:pt x="2720" y="849"/>
                  </a:cubicBezTo>
                  <a:cubicBezTo>
                    <a:pt x="2724" y="826"/>
                    <a:pt x="2720" y="808"/>
                    <a:pt x="2711" y="790"/>
                  </a:cubicBezTo>
                  <a:cubicBezTo>
                    <a:pt x="2779" y="581"/>
                    <a:pt x="2529" y="330"/>
                    <a:pt x="2229" y="171"/>
                  </a:cubicBezTo>
                  <a:cubicBezTo>
                    <a:pt x="2212" y="165"/>
                    <a:pt x="2198" y="160"/>
                    <a:pt x="2184" y="160"/>
                  </a:cubicBezTo>
                  <a:cubicBezTo>
                    <a:pt x="2179" y="160"/>
                    <a:pt x="2174" y="161"/>
                    <a:pt x="2169" y="162"/>
                  </a:cubicBezTo>
                  <a:cubicBezTo>
                    <a:pt x="1934" y="69"/>
                    <a:pt x="1668" y="0"/>
                    <a:pt x="14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4"/>
            <p:cNvSpPr/>
            <p:nvPr/>
          </p:nvSpPr>
          <p:spPr>
            <a:xfrm>
              <a:off x="6375528" y="736165"/>
              <a:ext cx="135798" cy="222414"/>
            </a:xfrm>
            <a:custGeom>
              <a:avLst/>
              <a:gdLst/>
              <a:ahLst/>
              <a:cxnLst/>
              <a:rect l="l" t="t" r="r" b="b"/>
              <a:pathLst>
                <a:path w="682" h="1117" extrusionOk="0">
                  <a:moveTo>
                    <a:pt x="357" y="1"/>
                  </a:moveTo>
                  <a:cubicBezTo>
                    <a:pt x="343" y="1"/>
                    <a:pt x="328" y="8"/>
                    <a:pt x="323" y="27"/>
                  </a:cubicBezTo>
                  <a:lnTo>
                    <a:pt x="9" y="1073"/>
                  </a:lnTo>
                  <a:cubicBezTo>
                    <a:pt x="0" y="1099"/>
                    <a:pt x="20" y="1116"/>
                    <a:pt x="41" y="1116"/>
                  </a:cubicBezTo>
                  <a:cubicBezTo>
                    <a:pt x="53" y="1116"/>
                    <a:pt x="65" y="1111"/>
                    <a:pt x="73" y="1100"/>
                  </a:cubicBezTo>
                  <a:cubicBezTo>
                    <a:pt x="300" y="800"/>
                    <a:pt x="500" y="477"/>
                    <a:pt x="668" y="141"/>
                  </a:cubicBezTo>
                  <a:cubicBezTo>
                    <a:pt x="682" y="114"/>
                    <a:pt x="658" y="82"/>
                    <a:pt x="633" y="82"/>
                  </a:cubicBezTo>
                  <a:cubicBezTo>
                    <a:pt x="625" y="82"/>
                    <a:pt x="616" y="86"/>
                    <a:pt x="609" y="95"/>
                  </a:cubicBezTo>
                  <a:cubicBezTo>
                    <a:pt x="600" y="109"/>
                    <a:pt x="586" y="127"/>
                    <a:pt x="573" y="141"/>
                  </a:cubicBezTo>
                  <a:cubicBezTo>
                    <a:pt x="573" y="118"/>
                    <a:pt x="555" y="104"/>
                    <a:pt x="536" y="104"/>
                  </a:cubicBezTo>
                  <a:cubicBezTo>
                    <a:pt x="536" y="100"/>
                    <a:pt x="532" y="91"/>
                    <a:pt x="523" y="86"/>
                  </a:cubicBezTo>
                  <a:cubicBezTo>
                    <a:pt x="518" y="86"/>
                    <a:pt x="514" y="81"/>
                    <a:pt x="509" y="77"/>
                  </a:cubicBezTo>
                  <a:cubicBezTo>
                    <a:pt x="507" y="75"/>
                    <a:pt x="503" y="73"/>
                    <a:pt x="499" y="73"/>
                  </a:cubicBezTo>
                  <a:cubicBezTo>
                    <a:pt x="495" y="73"/>
                    <a:pt x="491" y="75"/>
                    <a:pt x="486" y="77"/>
                  </a:cubicBezTo>
                  <a:cubicBezTo>
                    <a:pt x="478" y="71"/>
                    <a:pt x="470" y="68"/>
                    <a:pt x="461" y="68"/>
                  </a:cubicBezTo>
                  <a:cubicBezTo>
                    <a:pt x="450" y="68"/>
                    <a:pt x="440" y="73"/>
                    <a:pt x="432" y="86"/>
                  </a:cubicBezTo>
                  <a:cubicBezTo>
                    <a:pt x="427" y="91"/>
                    <a:pt x="423" y="95"/>
                    <a:pt x="418" y="104"/>
                  </a:cubicBezTo>
                  <a:cubicBezTo>
                    <a:pt x="414" y="86"/>
                    <a:pt x="400" y="77"/>
                    <a:pt x="382" y="77"/>
                  </a:cubicBezTo>
                  <a:cubicBezTo>
                    <a:pt x="386" y="68"/>
                    <a:pt x="391" y="54"/>
                    <a:pt x="391" y="45"/>
                  </a:cubicBezTo>
                  <a:cubicBezTo>
                    <a:pt x="399" y="18"/>
                    <a:pt x="378" y="1"/>
                    <a:pt x="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3"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6" name="Google Shape;566;p15"/>
          <p:cNvGrpSpPr/>
          <p:nvPr/>
        </p:nvGrpSpPr>
        <p:grpSpPr>
          <a:xfrm>
            <a:off x="1999108" y="-418708"/>
            <a:ext cx="4942540" cy="5367165"/>
            <a:chOff x="933500" y="0"/>
            <a:chExt cx="3867100" cy="4948520"/>
          </a:xfrm>
        </p:grpSpPr>
        <p:sp>
          <p:nvSpPr>
            <p:cNvPr id="567" name="Google Shape;567;p15"/>
            <p:cNvSpPr/>
            <p:nvPr/>
          </p:nvSpPr>
          <p:spPr>
            <a:xfrm>
              <a:off x="933500" y="0"/>
              <a:ext cx="3867100" cy="4948520"/>
            </a:xfrm>
            <a:custGeom>
              <a:avLst/>
              <a:gdLst/>
              <a:ahLst/>
              <a:cxnLst/>
              <a:rect l="l" t="t" r="r" b="b"/>
              <a:pathLst>
                <a:path w="37669" h="48203" extrusionOk="0">
                  <a:moveTo>
                    <a:pt x="0" y="0"/>
                  </a:moveTo>
                  <a:lnTo>
                    <a:pt x="127" y="48172"/>
                  </a:lnTo>
                  <a:cubicBezTo>
                    <a:pt x="1864" y="48191"/>
                    <a:pt x="3636" y="48203"/>
                    <a:pt x="5432" y="48203"/>
                  </a:cubicBezTo>
                  <a:cubicBezTo>
                    <a:pt x="14521" y="48203"/>
                    <a:pt x="24215" y="47918"/>
                    <a:pt x="32929" y="46980"/>
                  </a:cubicBezTo>
                  <a:cubicBezTo>
                    <a:pt x="34551" y="46794"/>
                    <a:pt x="35949" y="46902"/>
                    <a:pt x="36828" y="45895"/>
                  </a:cubicBezTo>
                  <a:cubicBezTo>
                    <a:pt x="37668" y="44928"/>
                    <a:pt x="37287" y="40306"/>
                    <a:pt x="37297" y="39056"/>
                  </a:cubicBezTo>
                  <a:cubicBezTo>
                    <a:pt x="37375" y="27398"/>
                    <a:pt x="37004" y="15067"/>
                    <a:pt x="36193" y="3430"/>
                  </a:cubicBezTo>
                  <a:cubicBezTo>
                    <a:pt x="36124" y="2501"/>
                    <a:pt x="35988" y="1456"/>
                    <a:pt x="35196" y="919"/>
                  </a:cubicBezTo>
                  <a:cubicBezTo>
                    <a:pt x="34649" y="547"/>
                    <a:pt x="33936" y="508"/>
                    <a:pt x="33271" y="498"/>
                  </a:cubicBezTo>
                  <a:cubicBezTo>
                    <a:pt x="22621" y="225"/>
                    <a:pt x="10641" y="78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dk1"/>
              </a:solidFill>
              <a:prstDash val="solid"/>
              <a:miter lim="977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5"/>
            <p:cNvSpPr/>
            <p:nvPr/>
          </p:nvSpPr>
          <p:spPr>
            <a:xfrm>
              <a:off x="1065829" y="860598"/>
              <a:ext cx="112515" cy="112515"/>
            </a:xfrm>
            <a:custGeom>
              <a:avLst/>
              <a:gdLst/>
              <a:ahLst/>
              <a:cxnLst/>
              <a:rect l="l" t="t" r="r" b="b"/>
              <a:pathLst>
                <a:path w="1096" h="1096" extrusionOk="0">
                  <a:moveTo>
                    <a:pt x="558" y="1"/>
                  </a:moveTo>
                  <a:cubicBezTo>
                    <a:pt x="421" y="1"/>
                    <a:pt x="294" y="50"/>
                    <a:pt x="196" y="147"/>
                  </a:cubicBezTo>
                  <a:lnTo>
                    <a:pt x="157" y="196"/>
                  </a:lnTo>
                  <a:cubicBezTo>
                    <a:pt x="50" y="294"/>
                    <a:pt x="1" y="431"/>
                    <a:pt x="1" y="587"/>
                  </a:cubicBezTo>
                  <a:cubicBezTo>
                    <a:pt x="1" y="724"/>
                    <a:pt x="60" y="851"/>
                    <a:pt x="157" y="939"/>
                  </a:cubicBezTo>
                  <a:cubicBezTo>
                    <a:pt x="265" y="1036"/>
                    <a:pt x="392" y="1095"/>
                    <a:pt x="529" y="1095"/>
                  </a:cubicBezTo>
                  <a:cubicBezTo>
                    <a:pt x="675" y="1095"/>
                    <a:pt x="802" y="1036"/>
                    <a:pt x="900" y="939"/>
                  </a:cubicBezTo>
                  <a:lnTo>
                    <a:pt x="939" y="900"/>
                  </a:lnTo>
                  <a:cubicBezTo>
                    <a:pt x="1037" y="792"/>
                    <a:pt x="1095" y="655"/>
                    <a:pt x="1095" y="509"/>
                  </a:cubicBezTo>
                  <a:cubicBezTo>
                    <a:pt x="1095" y="362"/>
                    <a:pt x="1037" y="235"/>
                    <a:pt x="939" y="147"/>
                  </a:cubicBezTo>
                  <a:cubicBezTo>
                    <a:pt x="832" y="50"/>
                    <a:pt x="704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5"/>
            <p:cNvSpPr/>
            <p:nvPr/>
          </p:nvSpPr>
          <p:spPr>
            <a:xfrm>
              <a:off x="1049814" y="844583"/>
              <a:ext cx="144545" cy="143519"/>
            </a:xfrm>
            <a:custGeom>
              <a:avLst/>
              <a:gdLst/>
              <a:ahLst/>
              <a:cxnLst/>
              <a:rect l="l" t="t" r="r" b="b"/>
              <a:pathLst>
                <a:path w="1408" h="1398" extrusionOk="0">
                  <a:moveTo>
                    <a:pt x="724" y="303"/>
                  </a:moveTo>
                  <a:cubicBezTo>
                    <a:pt x="821" y="303"/>
                    <a:pt x="919" y="342"/>
                    <a:pt x="988" y="411"/>
                  </a:cubicBezTo>
                  <a:cubicBezTo>
                    <a:pt x="1144" y="548"/>
                    <a:pt x="1134" y="811"/>
                    <a:pt x="988" y="948"/>
                  </a:cubicBezTo>
                  <a:lnTo>
                    <a:pt x="948" y="987"/>
                  </a:lnTo>
                  <a:cubicBezTo>
                    <a:pt x="880" y="1065"/>
                    <a:pt x="782" y="1095"/>
                    <a:pt x="685" y="1095"/>
                  </a:cubicBezTo>
                  <a:cubicBezTo>
                    <a:pt x="587" y="1095"/>
                    <a:pt x="489" y="1056"/>
                    <a:pt x="421" y="987"/>
                  </a:cubicBezTo>
                  <a:cubicBezTo>
                    <a:pt x="264" y="850"/>
                    <a:pt x="274" y="596"/>
                    <a:pt x="421" y="460"/>
                  </a:cubicBezTo>
                  <a:lnTo>
                    <a:pt x="460" y="411"/>
                  </a:lnTo>
                  <a:cubicBezTo>
                    <a:pt x="528" y="342"/>
                    <a:pt x="626" y="303"/>
                    <a:pt x="724" y="303"/>
                  </a:cubicBezTo>
                  <a:close/>
                  <a:moveTo>
                    <a:pt x="724" y="0"/>
                  </a:moveTo>
                  <a:cubicBezTo>
                    <a:pt x="538" y="0"/>
                    <a:pt x="372" y="69"/>
                    <a:pt x="245" y="196"/>
                  </a:cubicBezTo>
                  <a:lnTo>
                    <a:pt x="206" y="245"/>
                  </a:lnTo>
                  <a:cubicBezTo>
                    <a:pt x="69" y="372"/>
                    <a:pt x="1" y="557"/>
                    <a:pt x="1" y="743"/>
                  </a:cubicBezTo>
                  <a:cubicBezTo>
                    <a:pt x="10" y="929"/>
                    <a:pt x="79" y="1095"/>
                    <a:pt x="216" y="1212"/>
                  </a:cubicBezTo>
                  <a:cubicBezTo>
                    <a:pt x="343" y="1329"/>
                    <a:pt x="509" y="1398"/>
                    <a:pt x="685" y="1398"/>
                  </a:cubicBezTo>
                  <a:cubicBezTo>
                    <a:pt x="870" y="1398"/>
                    <a:pt x="1036" y="1329"/>
                    <a:pt x="1163" y="1202"/>
                  </a:cubicBezTo>
                  <a:lnTo>
                    <a:pt x="1173" y="1192"/>
                  </a:lnTo>
                  <a:lnTo>
                    <a:pt x="1202" y="1163"/>
                  </a:lnTo>
                  <a:cubicBezTo>
                    <a:pt x="1339" y="1036"/>
                    <a:pt x="1408" y="850"/>
                    <a:pt x="1408" y="655"/>
                  </a:cubicBezTo>
                  <a:cubicBezTo>
                    <a:pt x="1398" y="479"/>
                    <a:pt x="1330" y="313"/>
                    <a:pt x="1193" y="186"/>
                  </a:cubicBezTo>
                  <a:cubicBezTo>
                    <a:pt x="1066" y="69"/>
                    <a:pt x="890" y="0"/>
                    <a:pt x="7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5"/>
            <p:cNvSpPr/>
            <p:nvPr/>
          </p:nvSpPr>
          <p:spPr>
            <a:xfrm>
              <a:off x="1090981" y="1219702"/>
              <a:ext cx="109436" cy="113439"/>
            </a:xfrm>
            <a:custGeom>
              <a:avLst/>
              <a:gdLst/>
              <a:ahLst/>
              <a:cxnLst/>
              <a:rect l="l" t="t" r="r" b="b"/>
              <a:pathLst>
                <a:path w="1066" h="1105" extrusionOk="0">
                  <a:moveTo>
                    <a:pt x="528" y="1"/>
                  </a:moveTo>
                  <a:cubicBezTo>
                    <a:pt x="23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45" y="1105"/>
                    <a:pt x="518" y="1105"/>
                  </a:cubicBezTo>
                  <a:lnTo>
                    <a:pt x="538" y="1105"/>
                  </a:lnTo>
                  <a:cubicBezTo>
                    <a:pt x="831" y="1085"/>
                    <a:pt x="1065" y="861"/>
                    <a:pt x="1065" y="577"/>
                  </a:cubicBezTo>
                  <a:lnTo>
                    <a:pt x="1065" y="528"/>
                  </a:lnTo>
                  <a:cubicBezTo>
                    <a:pt x="1065" y="245"/>
                    <a:pt x="821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5"/>
            <p:cNvSpPr/>
            <p:nvPr/>
          </p:nvSpPr>
          <p:spPr>
            <a:xfrm>
              <a:off x="1075890" y="1204714"/>
              <a:ext cx="139515" cy="143519"/>
            </a:xfrm>
            <a:custGeom>
              <a:avLst/>
              <a:gdLst/>
              <a:ahLst/>
              <a:cxnLst/>
              <a:rect l="l" t="t" r="r" b="b"/>
              <a:pathLst>
                <a:path w="1359" h="1398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74"/>
                  </a:cubicBezTo>
                  <a:lnTo>
                    <a:pt x="1056" y="723"/>
                  </a:lnTo>
                  <a:cubicBezTo>
                    <a:pt x="1056" y="929"/>
                    <a:pt x="880" y="1085"/>
                    <a:pt x="685" y="1095"/>
                  </a:cubicBezTo>
                  <a:lnTo>
                    <a:pt x="665" y="1095"/>
                  </a:lnTo>
                  <a:cubicBezTo>
                    <a:pt x="470" y="1095"/>
                    <a:pt x="304" y="909"/>
                    <a:pt x="304" y="714"/>
                  </a:cubicBezTo>
                  <a:lnTo>
                    <a:pt x="304" y="674"/>
                  </a:lnTo>
                  <a:cubicBezTo>
                    <a:pt x="304" y="469"/>
                    <a:pt x="479" y="313"/>
                    <a:pt x="675" y="303"/>
                  </a:cubicBezTo>
                  <a:close/>
                  <a:moveTo>
                    <a:pt x="665" y="0"/>
                  </a:moveTo>
                  <a:cubicBezTo>
                    <a:pt x="294" y="10"/>
                    <a:pt x="1" y="313"/>
                    <a:pt x="1" y="674"/>
                  </a:cubicBezTo>
                  <a:lnTo>
                    <a:pt x="1" y="723"/>
                  </a:lnTo>
                  <a:cubicBezTo>
                    <a:pt x="1" y="1085"/>
                    <a:pt x="304" y="1398"/>
                    <a:pt x="665" y="1398"/>
                  </a:cubicBezTo>
                  <a:lnTo>
                    <a:pt x="694" y="1398"/>
                  </a:lnTo>
                  <a:cubicBezTo>
                    <a:pt x="1066" y="1378"/>
                    <a:pt x="1359" y="1085"/>
                    <a:pt x="1359" y="723"/>
                  </a:cubicBezTo>
                  <a:lnTo>
                    <a:pt x="1359" y="674"/>
                  </a:lnTo>
                  <a:cubicBezTo>
                    <a:pt x="1359" y="30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5"/>
            <p:cNvSpPr/>
            <p:nvPr/>
          </p:nvSpPr>
          <p:spPr>
            <a:xfrm>
              <a:off x="1087901" y="1592871"/>
              <a:ext cx="106458" cy="108409"/>
            </a:xfrm>
            <a:custGeom>
              <a:avLst/>
              <a:gdLst/>
              <a:ahLst/>
              <a:cxnLst/>
              <a:rect l="l" t="t" r="r" b="b"/>
              <a:pathLst>
                <a:path w="1037" h="1056" extrusionOk="0">
                  <a:moveTo>
                    <a:pt x="519" y="1"/>
                  </a:moveTo>
                  <a:cubicBezTo>
                    <a:pt x="187" y="1"/>
                    <a:pt x="1" y="265"/>
                    <a:pt x="1" y="528"/>
                  </a:cubicBezTo>
                  <a:cubicBezTo>
                    <a:pt x="1" y="665"/>
                    <a:pt x="50" y="792"/>
                    <a:pt x="128" y="880"/>
                  </a:cubicBezTo>
                  <a:cubicBezTo>
                    <a:pt x="226" y="997"/>
                    <a:pt x="362" y="1056"/>
                    <a:pt x="519" y="1056"/>
                  </a:cubicBezTo>
                  <a:cubicBezTo>
                    <a:pt x="861" y="1056"/>
                    <a:pt x="1037" y="792"/>
                    <a:pt x="1037" y="528"/>
                  </a:cubicBezTo>
                  <a:cubicBezTo>
                    <a:pt x="1037" y="392"/>
                    <a:pt x="988" y="265"/>
                    <a:pt x="910" y="167"/>
                  </a:cubicBezTo>
                  <a:cubicBezTo>
                    <a:pt x="812" y="5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5"/>
            <p:cNvSpPr/>
            <p:nvPr/>
          </p:nvSpPr>
          <p:spPr>
            <a:xfrm>
              <a:off x="1072913" y="1576856"/>
              <a:ext cx="137564" cy="139515"/>
            </a:xfrm>
            <a:custGeom>
              <a:avLst/>
              <a:gdLst/>
              <a:ahLst/>
              <a:cxnLst/>
              <a:rect l="l" t="t" r="r" b="b"/>
              <a:pathLst>
                <a:path w="1340" h="1359" extrusionOk="0">
                  <a:moveTo>
                    <a:pt x="665" y="303"/>
                  </a:moveTo>
                  <a:cubicBezTo>
                    <a:pt x="1153" y="303"/>
                    <a:pt x="1153" y="1056"/>
                    <a:pt x="665" y="1056"/>
                  </a:cubicBezTo>
                  <a:cubicBezTo>
                    <a:pt x="186" y="1056"/>
                    <a:pt x="186" y="303"/>
                    <a:pt x="665" y="303"/>
                  </a:cubicBezTo>
                  <a:close/>
                  <a:moveTo>
                    <a:pt x="665" y="0"/>
                  </a:moveTo>
                  <a:cubicBezTo>
                    <a:pt x="284" y="0"/>
                    <a:pt x="0" y="293"/>
                    <a:pt x="0" y="684"/>
                  </a:cubicBezTo>
                  <a:cubicBezTo>
                    <a:pt x="0" y="850"/>
                    <a:pt x="59" y="1017"/>
                    <a:pt x="166" y="1144"/>
                  </a:cubicBezTo>
                  <a:cubicBezTo>
                    <a:pt x="284" y="1280"/>
                    <a:pt x="469" y="1359"/>
                    <a:pt x="665" y="1359"/>
                  </a:cubicBezTo>
                  <a:cubicBezTo>
                    <a:pt x="870" y="1359"/>
                    <a:pt x="1046" y="1280"/>
                    <a:pt x="1173" y="1144"/>
                  </a:cubicBezTo>
                  <a:cubicBezTo>
                    <a:pt x="1271" y="1017"/>
                    <a:pt x="1329" y="850"/>
                    <a:pt x="1329" y="684"/>
                  </a:cubicBezTo>
                  <a:cubicBezTo>
                    <a:pt x="1339" y="293"/>
                    <a:pt x="1046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5"/>
            <p:cNvSpPr/>
            <p:nvPr/>
          </p:nvSpPr>
          <p:spPr>
            <a:xfrm>
              <a:off x="1078867" y="1896847"/>
              <a:ext cx="108512" cy="117443"/>
            </a:xfrm>
            <a:custGeom>
              <a:avLst/>
              <a:gdLst/>
              <a:ahLst/>
              <a:cxnLst/>
              <a:rect l="l" t="t" r="r" b="b"/>
              <a:pathLst>
                <a:path w="1057" h="1144" extrusionOk="0">
                  <a:moveTo>
                    <a:pt x="519" y="0"/>
                  </a:moveTo>
                  <a:cubicBezTo>
                    <a:pt x="226" y="10"/>
                    <a:pt x="1" y="245"/>
                    <a:pt x="1" y="528"/>
                  </a:cubicBezTo>
                  <a:lnTo>
                    <a:pt x="1" y="606"/>
                  </a:lnTo>
                  <a:cubicBezTo>
                    <a:pt x="1" y="890"/>
                    <a:pt x="235" y="1144"/>
                    <a:pt x="509" y="1144"/>
                  </a:cubicBezTo>
                  <a:lnTo>
                    <a:pt x="529" y="1144"/>
                  </a:lnTo>
                  <a:cubicBezTo>
                    <a:pt x="822" y="1124"/>
                    <a:pt x="1056" y="899"/>
                    <a:pt x="1056" y="616"/>
                  </a:cubicBezTo>
                  <a:lnTo>
                    <a:pt x="1056" y="528"/>
                  </a:lnTo>
                  <a:cubicBezTo>
                    <a:pt x="1056" y="245"/>
                    <a:pt x="812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5"/>
            <p:cNvSpPr/>
            <p:nvPr/>
          </p:nvSpPr>
          <p:spPr>
            <a:xfrm>
              <a:off x="1062852" y="1880832"/>
              <a:ext cx="139515" cy="148549"/>
            </a:xfrm>
            <a:custGeom>
              <a:avLst/>
              <a:gdLst/>
              <a:ahLst/>
              <a:cxnLst/>
              <a:rect l="l" t="t" r="r" b="b"/>
              <a:pathLst>
                <a:path w="1359" h="1447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62"/>
                  </a:lnTo>
                  <a:cubicBezTo>
                    <a:pt x="1056" y="977"/>
                    <a:pt x="880" y="1133"/>
                    <a:pt x="685" y="1143"/>
                  </a:cubicBezTo>
                  <a:lnTo>
                    <a:pt x="665" y="1143"/>
                  </a:lnTo>
                  <a:cubicBezTo>
                    <a:pt x="470" y="1143"/>
                    <a:pt x="304" y="958"/>
                    <a:pt x="304" y="762"/>
                  </a:cubicBezTo>
                  <a:lnTo>
                    <a:pt x="304" y="684"/>
                  </a:lnTo>
                  <a:cubicBezTo>
                    <a:pt x="304" y="469"/>
                    <a:pt x="479" y="313"/>
                    <a:pt x="685" y="303"/>
                  </a:cubicBezTo>
                  <a:close/>
                  <a:moveTo>
                    <a:pt x="665" y="0"/>
                  </a:moveTo>
                  <a:cubicBezTo>
                    <a:pt x="294" y="20"/>
                    <a:pt x="1" y="322"/>
                    <a:pt x="1" y="684"/>
                  </a:cubicBezTo>
                  <a:lnTo>
                    <a:pt x="1" y="762"/>
                  </a:lnTo>
                  <a:cubicBezTo>
                    <a:pt x="1" y="1133"/>
                    <a:pt x="304" y="1446"/>
                    <a:pt x="665" y="1446"/>
                  </a:cubicBezTo>
                  <a:lnTo>
                    <a:pt x="694" y="1446"/>
                  </a:lnTo>
                  <a:cubicBezTo>
                    <a:pt x="1066" y="1427"/>
                    <a:pt x="1359" y="1133"/>
                    <a:pt x="1359" y="762"/>
                  </a:cubicBezTo>
                  <a:lnTo>
                    <a:pt x="1359" y="684"/>
                  </a:lnTo>
                  <a:cubicBezTo>
                    <a:pt x="1359" y="31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5"/>
            <p:cNvSpPr/>
            <p:nvPr/>
          </p:nvSpPr>
          <p:spPr>
            <a:xfrm>
              <a:off x="1082974" y="2179675"/>
              <a:ext cx="108409" cy="116519"/>
            </a:xfrm>
            <a:custGeom>
              <a:avLst/>
              <a:gdLst/>
              <a:ahLst/>
              <a:cxnLst/>
              <a:rect l="l" t="t" r="r" b="b"/>
              <a:pathLst>
                <a:path w="1056" h="1135" extrusionOk="0">
                  <a:moveTo>
                    <a:pt x="518" y="1"/>
                  </a:moveTo>
                  <a:cubicBezTo>
                    <a:pt x="225" y="11"/>
                    <a:pt x="0" y="245"/>
                    <a:pt x="0" y="528"/>
                  </a:cubicBezTo>
                  <a:lnTo>
                    <a:pt x="0" y="607"/>
                  </a:lnTo>
                  <a:cubicBezTo>
                    <a:pt x="0" y="890"/>
                    <a:pt x="235" y="1134"/>
                    <a:pt x="508" y="1134"/>
                  </a:cubicBezTo>
                  <a:lnTo>
                    <a:pt x="537" y="1134"/>
                  </a:lnTo>
                  <a:cubicBezTo>
                    <a:pt x="821" y="1125"/>
                    <a:pt x="1055" y="890"/>
                    <a:pt x="1055" y="607"/>
                  </a:cubicBezTo>
                  <a:lnTo>
                    <a:pt x="1055" y="528"/>
                  </a:lnTo>
                  <a:cubicBezTo>
                    <a:pt x="1055" y="245"/>
                    <a:pt x="811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15"/>
            <p:cNvSpPr/>
            <p:nvPr/>
          </p:nvSpPr>
          <p:spPr>
            <a:xfrm>
              <a:off x="1066856" y="2163660"/>
              <a:ext cx="140542" cy="148549"/>
            </a:xfrm>
            <a:custGeom>
              <a:avLst/>
              <a:gdLst/>
              <a:ahLst/>
              <a:cxnLst/>
              <a:rect l="l" t="t" r="r" b="b"/>
              <a:pathLst>
                <a:path w="1369" h="1447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63"/>
                  </a:lnTo>
                  <a:cubicBezTo>
                    <a:pt x="1056" y="978"/>
                    <a:pt x="890" y="1134"/>
                    <a:pt x="685" y="1144"/>
                  </a:cubicBezTo>
                  <a:lnTo>
                    <a:pt x="675" y="1144"/>
                  </a:lnTo>
                  <a:cubicBezTo>
                    <a:pt x="470" y="1144"/>
                    <a:pt x="313" y="958"/>
                    <a:pt x="313" y="763"/>
                  </a:cubicBezTo>
                  <a:lnTo>
                    <a:pt x="313" y="684"/>
                  </a:lnTo>
                  <a:cubicBezTo>
                    <a:pt x="313" y="470"/>
                    <a:pt x="480" y="313"/>
                    <a:pt x="685" y="303"/>
                  </a:cubicBezTo>
                  <a:close/>
                  <a:moveTo>
                    <a:pt x="665" y="1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63"/>
                  </a:lnTo>
                  <a:cubicBezTo>
                    <a:pt x="1" y="1134"/>
                    <a:pt x="304" y="1447"/>
                    <a:pt x="665" y="1447"/>
                  </a:cubicBezTo>
                  <a:lnTo>
                    <a:pt x="694" y="1447"/>
                  </a:lnTo>
                  <a:cubicBezTo>
                    <a:pt x="1076" y="1427"/>
                    <a:pt x="1369" y="1134"/>
                    <a:pt x="1369" y="763"/>
                  </a:cubicBezTo>
                  <a:lnTo>
                    <a:pt x="1369" y="684"/>
                  </a:lnTo>
                  <a:cubicBezTo>
                    <a:pt x="1369" y="313"/>
                    <a:pt x="1056" y="1"/>
                    <a:pt x="6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5"/>
            <p:cNvSpPr/>
            <p:nvPr/>
          </p:nvSpPr>
          <p:spPr>
            <a:xfrm>
              <a:off x="1066856" y="2474616"/>
              <a:ext cx="105432" cy="108409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19" y="1"/>
                  </a:moveTo>
                  <a:cubicBezTo>
                    <a:pt x="177" y="1"/>
                    <a:pt x="1" y="264"/>
                    <a:pt x="1" y="528"/>
                  </a:cubicBezTo>
                  <a:cubicBezTo>
                    <a:pt x="1" y="665"/>
                    <a:pt x="50" y="792"/>
                    <a:pt x="128" y="890"/>
                  </a:cubicBezTo>
                  <a:cubicBezTo>
                    <a:pt x="225" y="997"/>
                    <a:pt x="362" y="1056"/>
                    <a:pt x="51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1"/>
                    <a:pt x="988" y="264"/>
                    <a:pt x="909" y="176"/>
                  </a:cubicBezTo>
                  <a:cubicBezTo>
                    <a:pt x="812" y="5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5"/>
            <p:cNvSpPr/>
            <p:nvPr/>
          </p:nvSpPr>
          <p:spPr>
            <a:xfrm>
              <a:off x="1050841" y="2459628"/>
              <a:ext cx="137564" cy="139515"/>
            </a:xfrm>
            <a:custGeom>
              <a:avLst/>
              <a:gdLst/>
              <a:ahLst/>
              <a:cxnLst/>
              <a:rect l="l" t="t" r="r" b="b"/>
              <a:pathLst>
                <a:path w="1340" h="1359" extrusionOk="0">
                  <a:moveTo>
                    <a:pt x="675" y="303"/>
                  </a:moveTo>
                  <a:cubicBezTo>
                    <a:pt x="1153" y="303"/>
                    <a:pt x="1153" y="1055"/>
                    <a:pt x="675" y="1055"/>
                  </a:cubicBezTo>
                  <a:cubicBezTo>
                    <a:pt x="186" y="1055"/>
                    <a:pt x="186" y="303"/>
                    <a:pt x="675" y="303"/>
                  </a:cubicBezTo>
                  <a:close/>
                  <a:moveTo>
                    <a:pt x="675" y="0"/>
                  </a:moveTo>
                  <a:cubicBezTo>
                    <a:pt x="294" y="0"/>
                    <a:pt x="0" y="293"/>
                    <a:pt x="0" y="674"/>
                  </a:cubicBezTo>
                  <a:cubicBezTo>
                    <a:pt x="0" y="850"/>
                    <a:pt x="59" y="1016"/>
                    <a:pt x="167" y="1133"/>
                  </a:cubicBezTo>
                  <a:cubicBezTo>
                    <a:pt x="294" y="1280"/>
                    <a:pt x="469" y="1358"/>
                    <a:pt x="675" y="1358"/>
                  </a:cubicBezTo>
                  <a:cubicBezTo>
                    <a:pt x="1056" y="1358"/>
                    <a:pt x="1339" y="1065"/>
                    <a:pt x="1339" y="674"/>
                  </a:cubicBezTo>
                  <a:cubicBezTo>
                    <a:pt x="1339" y="508"/>
                    <a:pt x="1280" y="342"/>
                    <a:pt x="1173" y="225"/>
                  </a:cubicBezTo>
                  <a:cubicBezTo>
                    <a:pt x="1056" y="78"/>
                    <a:pt x="870" y="0"/>
                    <a:pt x="6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5"/>
            <p:cNvSpPr/>
            <p:nvPr/>
          </p:nvSpPr>
          <p:spPr>
            <a:xfrm>
              <a:off x="1084924" y="2757547"/>
              <a:ext cx="117443" cy="116416"/>
            </a:xfrm>
            <a:custGeom>
              <a:avLst/>
              <a:gdLst/>
              <a:ahLst/>
              <a:cxnLst/>
              <a:rect l="l" t="t" r="r" b="b"/>
              <a:pathLst>
                <a:path w="1144" h="1134" extrusionOk="0">
                  <a:moveTo>
                    <a:pt x="558" y="0"/>
                  </a:moveTo>
                  <a:cubicBezTo>
                    <a:pt x="470" y="0"/>
                    <a:pt x="362" y="29"/>
                    <a:pt x="284" y="68"/>
                  </a:cubicBezTo>
                  <a:cubicBezTo>
                    <a:pt x="167" y="147"/>
                    <a:pt x="69" y="274"/>
                    <a:pt x="40" y="391"/>
                  </a:cubicBezTo>
                  <a:cubicBezTo>
                    <a:pt x="1" y="547"/>
                    <a:pt x="30" y="684"/>
                    <a:pt x="98" y="801"/>
                  </a:cubicBezTo>
                  <a:cubicBezTo>
                    <a:pt x="157" y="958"/>
                    <a:pt x="294" y="1085"/>
                    <a:pt x="450" y="1124"/>
                  </a:cubicBezTo>
                  <a:cubicBezTo>
                    <a:pt x="499" y="1134"/>
                    <a:pt x="538" y="1134"/>
                    <a:pt x="577" y="1134"/>
                  </a:cubicBezTo>
                  <a:cubicBezTo>
                    <a:pt x="821" y="1134"/>
                    <a:pt x="1017" y="987"/>
                    <a:pt x="1095" y="752"/>
                  </a:cubicBezTo>
                  <a:cubicBezTo>
                    <a:pt x="1144" y="606"/>
                    <a:pt x="1124" y="430"/>
                    <a:pt x="1046" y="293"/>
                  </a:cubicBezTo>
                  <a:cubicBezTo>
                    <a:pt x="958" y="137"/>
                    <a:pt x="831" y="68"/>
                    <a:pt x="704" y="20"/>
                  </a:cubicBezTo>
                  <a:cubicBezTo>
                    <a:pt x="665" y="10"/>
                    <a:pt x="61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5"/>
            <p:cNvSpPr/>
            <p:nvPr/>
          </p:nvSpPr>
          <p:spPr>
            <a:xfrm>
              <a:off x="1068909" y="2741430"/>
              <a:ext cx="149576" cy="148549"/>
            </a:xfrm>
            <a:custGeom>
              <a:avLst/>
              <a:gdLst/>
              <a:ahLst/>
              <a:cxnLst/>
              <a:rect l="l" t="t" r="r" b="b"/>
              <a:pathLst>
                <a:path w="1457" h="1447" extrusionOk="0">
                  <a:moveTo>
                    <a:pt x="714" y="313"/>
                  </a:moveTo>
                  <a:cubicBezTo>
                    <a:pt x="753" y="313"/>
                    <a:pt x="782" y="313"/>
                    <a:pt x="802" y="323"/>
                  </a:cubicBezTo>
                  <a:cubicBezTo>
                    <a:pt x="919" y="372"/>
                    <a:pt x="1007" y="421"/>
                    <a:pt x="1065" y="528"/>
                  </a:cubicBezTo>
                  <a:cubicBezTo>
                    <a:pt x="1124" y="626"/>
                    <a:pt x="1144" y="753"/>
                    <a:pt x="1104" y="870"/>
                  </a:cubicBezTo>
                  <a:cubicBezTo>
                    <a:pt x="1056" y="1036"/>
                    <a:pt x="909" y="1144"/>
                    <a:pt x="743" y="1144"/>
                  </a:cubicBezTo>
                  <a:cubicBezTo>
                    <a:pt x="704" y="1144"/>
                    <a:pt x="674" y="1134"/>
                    <a:pt x="645" y="1134"/>
                  </a:cubicBezTo>
                  <a:cubicBezTo>
                    <a:pt x="528" y="1105"/>
                    <a:pt x="430" y="997"/>
                    <a:pt x="391" y="880"/>
                  </a:cubicBezTo>
                  <a:lnTo>
                    <a:pt x="381" y="880"/>
                  </a:lnTo>
                  <a:cubicBezTo>
                    <a:pt x="323" y="792"/>
                    <a:pt x="323" y="685"/>
                    <a:pt x="342" y="587"/>
                  </a:cubicBezTo>
                  <a:cubicBezTo>
                    <a:pt x="362" y="499"/>
                    <a:pt x="440" y="411"/>
                    <a:pt x="518" y="362"/>
                  </a:cubicBezTo>
                  <a:cubicBezTo>
                    <a:pt x="567" y="333"/>
                    <a:pt x="645" y="313"/>
                    <a:pt x="714" y="313"/>
                  </a:cubicBezTo>
                  <a:close/>
                  <a:moveTo>
                    <a:pt x="714" y="1"/>
                  </a:moveTo>
                  <a:cubicBezTo>
                    <a:pt x="596" y="1"/>
                    <a:pt x="460" y="40"/>
                    <a:pt x="362" y="98"/>
                  </a:cubicBezTo>
                  <a:cubicBezTo>
                    <a:pt x="205" y="186"/>
                    <a:pt x="78" y="352"/>
                    <a:pt x="49" y="519"/>
                  </a:cubicBezTo>
                  <a:cubicBezTo>
                    <a:pt x="0" y="704"/>
                    <a:pt x="30" y="880"/>
                    <a:pt x="118" y="1027"/>
                  </a:cubicBezTo>
                  <a:cubicBezTo>
                    <a:pt x="196" y="1232"/>
                    <a:pt x="372" y="1378"/>
                    <a:pt x="577" y="1427"/>
                  </a:cubicBezTo>
                  <a:cubicBezTo>
                    <a:pt x="626" y="1437"/>
                    <a:pt x="684" y="1447"/>
                    <a:pt x="733" y="1447"/>
                  </a:cubicBezTo>
                  <a:cubicBezTo>
                    <a:pt x="1046" y="1447"/>
                    <a:pt x="1300" y="1251"/>
                    <a:pt x="1398" y="958"/>
                  </a:cubicBezTo>
                  <a:cubicBezTo>
                    <a:pt x="1456" y="773"/>
                    <a:pt x="1437" y="558"/>
                    <a:pt x="1329" y="382"/>
                  </a:cubicBezTo>
                  <a:cubicBezTo>
                    <a:pt x="1222" y="186"/>
                    <a:pt x="1065" y="98"/>
                    <a:pt x="919" y="40"/>
                  </a:cubicBezTo>
                  <a:cubicBezTo>
                    <a:pt x="860" y="20"/>
                    <a:pt x="792" y="1"/>
                    <a:pt x="7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5"/>
            <p:cNvSpPr/>
            <p:nvPr/>
          </p:nvSpPr>
          <p:spPr>
            <a:xfrm>
              <a:off x="1082974" y="3100534"/>
              <a:ext cx="108409" cy="112515"/>
            </a:xfrm>
            <a:custGeom>
              <a:avLst/>
              <a:gdLst/>
              <a:ahLst/>
              <a:cxnLst/>
              <a:rect l="l" t="t" r="r" b="b"/>
              <a:pathLst>
                <a:path w="1056" h="1096" extrusionOk="0">
                  <a:moveTo>
                    <a:pt x="518" y="1"/>
                  </a:moveTo>
                  <a:cubicBezTo>
                    <a:pt x="22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35" y="1095"/>
                    <a:pt x="508" y="1095"/>
                  </a:cubicBezTo>
                  <a:lnTo>
                    <a:pt x="537" y="1095"/>
                  </a:lnTo>
                  <a:cubicBezTo>
                    <a:pt x="831" y="1085"/>
                    <a:pt x="1055" y="851"/>
                    <a:pt x="1055" y="568"/>
                  </a:cubicBezTo>
                  <a:lnTo>
                    <a:pt x="1055" y="528"/>
                  </a:lnTo>
                  <a:cubicBezTo>
                    <a:pt x="1055" y="245"/>
                    <a:pt x="811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5"/>
            <p:cNvSpPr/>
            <p:nvPr/>
          </p:nvSpPr>
          <p:spPr>
            <a:xfrm>
              <a:off x="1066856" y="3084519"/>
              <a:ext cx="140542" cy="144545"/>
            </a:xfrm>
            <a:custGeom>
              <a:avLst/>
              <a:gdLst/>
              <a:ahLst/>
              <a:cxnLst/>
              <a:rect l="l" t="t" r="r" b="b"/>
              <a:pathLst>
                <a:path w="1369" h="1408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24"/>
                  </a:lnTo>
                  <a:cubicBezTo>
                    <a:pt x="1056" y="939"/>
                    <a:pt x="890" y="1095"/>
                    <a:pt x="685" y="1095"/>
                  </a:cubicBezTo>
                  <a:lnTo>
                    <a:pt x="675" y="1095"/>
                  </a:lnTo>
                  <a:cubicBezTo>
                    <a:pt x="470" y="1095"/>
                    <a:pt x="313" y="919"/>
                    <a:pt x="313" y="724"/>
                  </a:cubicBezTo>
                  <a:lnTo>
                    <a:pt x="313" y="68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65" y="0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24"/>
                  </a:lnTo>
                  <a:cubicBezTo>
                    <a:pt x="1" y="1095"/>
                    <a:pt x="304" y="1408"/>
                    <a:pt x="665" y="1408"/>
                  </a:cubicBezTo>
                  <a:lnTo>
                    <a:pt x="694" y="1408"/>
                  </a:lnTo>
                  <a:cubicBezTo>
                    <a:pt x="1076" y="1388"/>
                    <a:pt x="1369" y="1085"/>
                    <a:pt x="1369" y="724"/>
                  </a:cubicBezTo>
                  <a:lnTo>
                    <a:pt x="1369" y="684"/>
                  </a:lnTo>
                  <a:cubicBezTo>
                    <a:pt x="1369" y="31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5"/>
            <p:cNvSpPr/>
            <p:nvPr/>
          </p:nvSpPr>
          <p:spPr>
            <a:xfrm>
              <a:off x="1073939" y="3430585"/>
              <a:ext cx="122473" cy="112413"/>
            </a:xfrm>
            <a:custGeom>
              <a:avLst/>
              <a:gdLst/>
              <a:ahLst/>
              <a:cxnLst/>
              <a:rect l="l" t="t" r="r" b="b"/>
              <a:pathLst>
                <a:path w="1193" h="1095" extrusionOk="0">
                  <a:moveTo>
                    <a:pt x="567" y="1"/>
                  </a:moveTo>
                  <a:cubicBezTo>
                    <a:pt x="420" y="1"/>
                    <a:pt x="283" y="59"/>
                    <a:pt x="196" y="157"/>
                  </a:cubicBezTo>
                  <a:cubicBezTo>
                    <a:pt x="0" y="372"/>
                    <a:pt x="0" y="694"/>
                    <a:pt x="196" y="899"/>
                  </a:cubicBezTo>
                  <a:lnTo>
                    <a:pt x="244" y="939"/>
                  </a:lnTo>
                  <a:cubicBezTo>
                    <a:pt x="342" y="1036"/>
                    <a:pt x="479" y="1095"/>
                    <a:pt x="625" y="1095"/>
                  </a:cubicBezTo>
                  <a:cubicBezTo>
                    <a:pt x="762" y="1095"/>
                    <a:pt x="899" y="1036"/>
                    <a:pt x="997" y="939"/>
                  </a:cubicBezTo>
                  <a:cubicBezTo>
                    <a:pt x="1192" y="714"/>
                    <a:pt x="1192" y="391"/>
                    <a:pt x="987" y="196"/>
                  </a:cubicBezTo>
                  <a:lnTo>
                    <a:pt x="948" y="147"/>
                  </a:lnTo>
                  <a:cubicBezTo>
                    <a:pt x="850" y="49"/>
                    <a:pt x="713" y="1"/>
                    <a:pt x="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5"/>
            <p:cNvSpPr/>
            <p:nvPr/>
          </p:nvSpPr>
          <p:spPr>
            <a:xfrm>
              <a:off x="1055871" y="3414570"/>
              <a:ext cx="157583" cy="143519"/>
            </a:xfrm>
            <a:custGeom>
              <a:avLst/>
              <a:gdLst/>
              <a:ahLst/>
              <a:cxnLst/>
              <a:rect l="l" t="t" r="r" b="b"/>
              <a:pathLst>
                <a:path w="1535" h="1398" extrusionOk="0">
                  <a:moveTo>
                    <a:pt x="743" y="303"/>
                  </a:moveTo>
                  <a:cubicBezTo>
                    <a:pt x="841" y="303"/>
                    <a:pt x="948" y="342"/>
                    <a:pt x="1016" y="411"/>
                  </a:cubicBezTo>
                  <a:lnTo>
                    <a:pt x="1056" y="459"/>
                  </a:lnTo>
                  <a:cubicBezTo>
                    <a:pt x="1202" y="606"/>
                    <a:pt x="1192" y="841"/>
                    <a:pt x="1056" y="987"/>
                  </a:cubicBezTo>
                  <a:cubicBezTo>
                    <a:pt x="987" y="1065"/>
                    <a:pt x="889" y="1095"/>
                    <a:pt x="801" y="1095"/>
                  </a:cubicBezTo>
                  <a:cubicBezTo>
                    <a:pt x="694" y="1095"/>
                    <a:pt x="596" y="1055"/>
                    <a:pt x="528" y="987"/>
                  </a:cubicBezTo>
                  <a:lnTo>
                    <a:pt x="489" y="948"/>
                  </a:lnTo>
                  <a:cubicBezTo>
                    <a:pt x="332" y="801"/>
                    <a:pt x="342" y="567"/>
                    <a:pt x="489" y="411"/>
                  </a:cubicBezTo>
                  <a:cubicBezTo>
                    <a:pt x="547" y="342"/>
                    <a:pt x="645" y="303"/>
                    <a:pt x="743" y="303"/>
                  </a:cubicBezTo>
                  <a:close/>
                  <a:moveTo>
                    <a:pt x="743" y="0"/>
                  </a:moveTo>
                  <a:cubicBezTo>
                    <a:pt x="557" y="0"/>
                    <a:pt x="381" y="78"/>
                    <a:pt x="254" y="205"/>
                  </a:cubicBezTo>
                  <a:cubicBezTo>
                    <a:pt x="0" y="489"/>
                    <a:pt x="10" y="899"/>
                    <a:pt x="264" y="1163"/>
                  </a:cubicBezTo>
                  <a:lnTo>
                    <a:pt x="293" y="1192"/>
                  </a:lnTo>
                  <a:lnTo>
                    <a:pt x="313" y="1202"/>
                  </a:lnTo>
                  <a:cubicBezTo>
                    <a:pt x="430" y="1329"/>
                    <a:pt x="616" y="1397"/>
                    <a:pt x="792" y="1397"/>
                  </a:cubicBezTo>
                  <a:cubicBezTo>
                    <a:pt x="987" y="1397"/>
                    <a:pt x="1163" y="1329"/>
                    <a:pt x="1280" y="1192"/>
                  </a:cubicBezTo>
                  <a:cubicBezTo>
                    <a:pt x="1534" y="919"/>
                    <a:pt x="1534" y="499"/>
                    <a:pt x="1271" y="244"/>
                  </a:cubicBezTo>
                  <a:lnTo>
                    <a:pt x="1251" y="225"/>
                  </a:lnTo>
                  <a:lnTo>
                    <a:pt x="1231" y="196"/>
                  </a:lnTo>
                  <a:cubicBezTo>
                    <a:pt x="1104" y="69"/>
                    <a:pt x="929" y="0"/>
                    <a:pt x="7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5"/>
            <p:cNvSpPr/>
            <p:nvPr/>
          </p:nvSpPr>
          <p:spPr>
            <a:xfrm>
              <a:off x="1062852" y="3776652"/>
              <a:ext cx="105432" cy="109436"/>
            </a:xfrm>
            <a:custGeom>
              <a:avLst/>
              <a:gdLst/>
              <a:ahLst/>
              <a:cxnLst/>
              <a:rect l="l" t="t" r="r" b="b"/>
              <a:pathLst>
                <a:path w="1027" h="1066" extrusionOk="0">
                  <a:moveTo>
                    <a:pt x="519" y="1"/>
                  </a:moveTo>
                  <a:cubicBezTo>
                    <a:pt x="177" y="1"/>
                    <a:pt x="1" y="274"/>
                    <a:pt x="1" y="528"/>
                  </a:cubicBezTo>
                  <a:cubicBezTo>
                    <a:pt x="1" y="665"/>
                    <a:pt x="40" y="792"/>
                    <a:pt x="128" y="890"/>
                  </a:cubicBezTo>
                  <a:cubicBezTo>
                    <a:pt x="216" y="997"/>
                    <a:pt x="362" y="1066"/>
                    <a:pt x="519" y="1066"/>
                  </a:cubicBezTo>
                  <a:cubicBezTo>
                    <a:pt x="851" y="1066"/>
                    <a:pt x="1027" y="792"/>
                    <a:pt x="1027" y="528"/>
                  </a:cubicBezTo>
                  <a:cubicBezTo>
                    <a:pt x="1027" y="401"/>
                    <a:pt x="988" y="274"/>
                    <a:pt x="900" y="176"/>
                  </a:cubicBezTo>
                  <a:cubicBezTo>
                    <a:pt x="812" y="69"/>
                    <a:pt x="66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5"/>
            <p:cNvSpPr/>
            <p:nvPr/>
          </p:nvSpPr>
          <p:spPr>
            <a:xfrm>
              <a:off x="1046837" y="3761663"/>
              <a:ext cx="137462" cy="139515"/>
            </a:xfrm>
            <a:custGeom>
              <a:avLst/>
              <a:gdLst/>
              <a:ahLst/>
              <a:cxnLst/>
              <a:rect l="l" t="t" r="r" b="b"/>
              <a:pathLst>
                <a:path w="1339" h="1359" extrusionOk="0">
                  <a:moveTo>
                    <a:pt x="675" y="303"/>
                  </a:moveTo>
                  <a:cubicBezTo>
                    <a:pt x="1153" y="303"/>
                    <a:pt x="1153" y="1055"/>
                    <a:pt x="675" y="1055"/>
                  </a:cubicBezTo>
                  <a:cubicBezTo>
                    <a:pt x="186" y="1055"/>
                    <a:pt x="186" y="303"/>
                    <a:pt x="675" y="303"/>
                  </a:cubicBezTo>
                  <a:close/>
                  <a:moveTo>
                    <a:pt x="675" y="0"/>
                  </a:moveTo>
                  <a:cubicBezTo>
                    <a:pt x="293" y="0"/>
                    <a:pt x="0" y="293"/>
                    <a:pt x="0" y="684"/>
                  </a:cubicBezTo>
                  <a:cubicBezTo>
                    <a:pt x="0" y="850"/>
                    <a:pt x="59" y="1016"/>
                    <a:pt x="166" y="1133"/>
                  </a:cubicBezTo>
                  <a:cubicBezTo>
                    <a:pt x="293" y="1280"/>
                    <a:pt x="469" y="1358"/>
                    <a:pt x="665" y="1358"/>
                  </a:cubicBezTo>
                  <a:cubicBezTo>
                    <a:pt x="1046" y="1358"/>
                    <a:pt x="1339" y="1065"/>
                    <a:pt x="1339" y="674"/>
                  </a:cubicBezTo>
                  <a:cubicBezTo>
                    <a:pt x="1339" y="293"/>
                    <a:pt x="1056" y="0"/>
                    <a:pt x="6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5"/>
            <p:cNvSpPr/>
            <p:nvPr/>
          </p:nvSpPr>
          <p:spPr>
            <a:xfrm>
              <a:off x="1092932" y="4059582"/>
              <a:ext cx="105432" cy="108409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09" y="0"/>
                  </a:moveTo>
                  <a:cubicBezTo>
                    <a:pt x="177" y="0"/>
                    <a:pt x="1" y="264"/>
                    <a:pt x="1" y="528"/>
                  </a:cubicBezTo>
                  <a:cubicBezTo>
                    <a:pt x="1" y="792"/>
                    <a:pt x="177" y="1055"/>
                    <a:pt x="509" y="1055"/>
                  </a:cubicBezTo>
                  <a:cubicBezTo>
                    <a:pt x="851" y="1055"/>
                    <a:pt x="1027" y="792"/>
                    <a:pt x="1027" y="528"/>
                  </a:cubicBezTo>
                  <a:cubicBezTo>
                    <a:pt x="1027" y="391"/>
                    <a:pt x="988" y="264"/>
                    <a:pt x="900" y="176"/>
                  </a:cubicBezTo>
                  <a:cubicBezTo>
                    <a:pt x="802" y="59"/>
                    <a:pt x="665" y="0"/>
                    <a:pt x="5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5"/>
            <p:cNvSpPr/>
            <p:nvPr/>
          </p:nvSpPr>
          <p:spPr>
            <a:xfrm>
              <a:off x="1076917" y="4044491"/>
              <a:ext cx="137564" cy="139515"/>
            </a:xfrm>
            <a:custGeom>
              <a:avLst/>
              <a:gdLst/>
              <a:ahLst/>
              <a:cxnLst/>
              <a:rect l="l" t="t" r="r" b="b"/>
              <a:pathLst>
                <a:path w="1340" h="1359" extrusionOk="0">
                  <a:moveTo>
                    <a:pt x="665" y="303"/>
                  </a:moveTo>
                  <a:cubicBezTo>
                    <a:pt x="1153" y="303"/>
                    <a:pt x="1153" y="1056"/>
                    <a:pt x="665" y="1056"/>
                  </a:cubicBezTo>
                  <a:cubicBezTo>
                    <a:pt x="186" y="1056"/>
                    <a:pt x="186" y="303"/>
                    <a:pt x="665" y="303"/>
                  </a:cubicBezTo>
                  <a:close/>
                  <a:moveTo>
                    <a:pt x="665" y="1"/>
                  </a:moveTo>
                  <a:cubicBezTo>
                    <a:pt x="284" y="1"/>
                    <a:pt x="0" y="294"/>
                    <a:pt x="0" y="675"/>
                  </a:cubicBezTo>
                  <a:cubicBezTo>
                    <a:pt x="0" y="1066"/>
                    <a:pt x="284" y="1359"/>
                    <a:pt x="665" y="1359"/>
                  </a:cubicBezTo>
                  <a:cubicBezTo>
                    <a:pt x="1046" y="1359"/>
                    <a:pt x="1339" y="1066"/>
                    <a:pt x="1339" y="675"/>
                  </a:cubicBezTo>
                  <a:cubicBezTo>
                    <a:pt x="1339" y="294"/>
                    <a:pt x="1046" y="1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5"/>
            <p:cNvSpPr/>
            <p:nvPr/>
          </p:nvSpPr>
          <p:spPr>
            <a:xfrm>
              <a:off x="1077943" y="4304324"/>
              <a:ext cx="113439" cy="112413"/>
            </a:xfrm>
            <a:custGeom>
              <a:avLst/>
              <a:gdLst/>
              <a:ahLst/>
              <a:cxnLst/>
              <a:rect l="l" t="t" r="r" b="b"/>
              <a:pathLst>
                <a:path w="1105" h="1095" extrusionOk="0">
                  <a:moveTo>
                    <a:pt x="567" y="0"/>
                  </a:moveTo>
                  <a:cubicBezTo>
                    <a:pt x="430" y="0"/>
                    <a:pt x="303" y="49"/>
                    <a:pt x="205" y="147"/>
                  </a:cubicBezTo>
                  <a:lnTo>
                    <a:pt x="157" y="196"/>
                  </a:lnTo>
                  <a:cubicBezTo>
                    <a:pt x="59" y="293"/>
                    <a:pt x="0" y="440"/>
                    <a:pt x="10" y="587"/>
                  </a:cubicBezTo>
                  <a:cubicBezTo>
                    <a:pt x="10" y="723"/>
                    <a:pt x="69" y="850"/>
                    <a:pt x="166" y="948"/>
                  </a:cubicBezTo>
                  <a:cubicBezTo>
                    <a:pt x="274" y="1036"/>
                    <a:pt x="401" y="1095"/>
                    <a:pt x="538" y="1095"/>
                  </a:cubicBezTo>
                  <a:cubicBezTo>
                    <a:pt x="674" y="1095"/>
                    <a:pt x="811" y="1036"/>
                    <a:pt x="909" y="938"/>
                  </a:cubicBezTo>
                  <a:lnTo>
                    <a:pt x="948" y="899"/>
                  </a:lnTo>
                  <a:cubicBezTo>
                    <a:pt x="1046" y="801"/>
                    <a:pt x="1104" y="655"/>
                    <a:pt x="1104" y="508"/>
                  </a:cubicBezTo>
                  <a:cubicBezTo>
                    <a:pt x="1104" y="362"/>
                    <a:pt x="1046" y="235"/>
                    <a:pt x="948" y="147"/>
                  </a:cubicBezTo>
                  <a:cubicBezTo>
                    <a:pt x="841" y="49"/>
                    <a:pt x="704" y="0"/>
                    <a:pt x="5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5"/>
            <p:cNvSpPr/>
            <p:nvPr/>
          </p:nvSpPr>
          <p:spPr>
            <a:xfrm>
              <a:off x="1062852" y="4288206"/>
              <a:ext cx="144545" cy="143621"/>
            </a:xfrm>
            <a:custGeom>
              <a:avLst/>
              <a:gdLst/>
              <a:ahLst/>
              <a:cxnLst/>
              <a:rect l="l" t="t" r="r" b="b"/>
              <a:pathLst>
                <a:path w="1408" h="1399" extrusionOk="0">
                  <a:moveTo>
                    <a:pt x="714" y="314"/>
                  </a:moveTo>
                  <a:cubicBezTo>
                    <a:pt x="812" y="314"/>
                    <a:pt x="909" y="343"/>
                    <a:pt x="988" y="421"/>
                  </a:cubicBezTo>
                  <a:cubicBezTo>
                    <a:pt x="1134" y="558"/>
                    <a:pt x="1124" y="812"/>
                    <a:pt x="988" y="949"/>
                  </a:cubicBezTo>
                  <a:lnTo>
                    <a:pt x="948" y="988"/>
                  </a:lnTo>
                  <a:cubicBezTo>
                    <a:pt x="870" y="1066"/>
                    <a:pt x="782" y="1095"/>
                    <a:pt x="685" y="1095"/>
                  </a:cubicBezTo>
                  <a:cubicBezTo>
                    <a:pt x="587" y="1095"/>
                    <a:pt x="489" y="1056"/>
                    <a:pt x="411" y="988"/>
                  </a:cubicBezTo>
                  <a:cubicBezTo>
                    <a:pt x="264" y="851"/>
                    <a:pt x="274" y="597"/>
                    <a:pt x="411" y="460"/>
                  </a:cubicBezTo>
                  <a:lnTo>
                    <a:pt x="460" y="421"/>
                  </a:lnTo>
                  <a:cubicBezTo>
                    <a:pt x="528" y="343"/>
                    <a:pt x="626" y="314"/>
                    <a:pt x="714" y="314"/>
                  </a:cubicBezTo>
                  <a:close/>
                  <a:moveTo>
                    <a:pt x="714" y="1"/>
                  </a:moveTo>
                  <a:cubicBezTo>
                    <a:pt x="538" y="1"/>
                    <a:pt x="372" y="69"/>
                    <a:pt x="245" y="196"/>
                  </a:cubicBezTo>
                  <a:lnTo>
                    <a:pt x="196" y="245"/>
                  </a:lnTo>
                  <a:cubicBezTo>
                    <a:pt x="69" y="372"/>
                    <a:pt x="1" y="558"/>
                    <a:pt x="1" y="744"/>
                  </a:cubicBezTo>
                  <a:cubicBezTo>
                    <a:pt x="10" y="929"/>
                    <a:pt x="79" y="1095"/>
                    <a:pt x="206" y="1213"/>
                  </a:cubicBezTo>
                  <a:cubicBezTo>
                    <a:pt x="343" y="1330"/>
                    <a:pt x="509" y="1398"/>
                    <a:pt x="685" y="1398"/>
                  </a:cubicBezTo>
                  <a:cubicBezTo>
                    <a:pt x="870" y="1398"/>
                    <a:pt x="1036" y="1330"/>
                    <a:pt x="1163" y="1203"/>
                  </a:cubicBezTo>
                  <a:lnTo>
                    <a:pt x="1203" y="1164"/>
                  </a:lnTo>
                  <a:cubicBezTo>
                    <a:pt x="1330" y="1037"/>
                    <a:pt x="1408" y="851"/>
                    <a:pt x="1398" y="656"/>
                  </a:cubicBezTo>
                  <a:cubicBezTo>
                    <a:pt x="1398" y="480"/>
                    <a:pt x="1320" y="314"/>
                    <a:pt x="1193" y="196"/>
                  </a:cubicBezTo>
                  <a:cubicBezTo>
                    <a:pt x="1066" y="69"/>
                    <a:pt x="890" y="1"/>
                    <a:pt x="7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5"/>
            <p:cNvSpPr/>
            <p:nvPr/>
          </p:nvSpPr>
          <p:spPr>
            <a:xfrm>
              <a:off x="1078867" y="307877"/>
              <a:ext cx="108512" cy="112515"/>
            </a:xfrm>
            <a:custGeom>
              <a:avLst/>
              <a:gdLst/>
              <a:ahLst/>
              <a:cxnLst/>
              <a:rect l="l" t="t" r="r" b="b"/>
              <a:pathLst>
                <a:path w="1057" h="1096" extrusionOk="0">
                  <a:moveTo>
                    <a:pt x="519" y="1"/>
                  </a:moveTo>
                  <a:cubicBezTo>
                    <a:pt x="226" y="11"/>
                    <a:pt x="1" y="245"/>
                    <a:pt x="1" y="528"/>
                  </a:cubicBezTo>
                  <a:lnTo>
                    <a:pt x="1" y="568"/>
                  </a:lnTo>
                  <a:cubicBezTo>
                    <a:pt x="1" y="851"/>
                    <a:pt x="235" y="1095"/>
                    <a:pt x="509" y="1095"/>
                  </a:cubicBezTo>
                  <a:lnTo>
                    <a:pt x="529" y="1095"/>
                  </a:lnTo>
                  <a:cubicBezTo>
                    <a:pt x="822" y="1085"/>
                    <a:pt x="1056" y="851"/>
                    <a:pt x="1056" y="568"/>
                  </a:cubicBezTo>
                  <a:lnTo>
                    <a:pt x="1056" y="528"/>
                  </a:lnTo>
                  <a:cubicBezTo>
                    <a:pt x="1056" y="245"/>
                    <a:pt x="812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5"/>
            <p:cNvSpPr/>
            <p:nvPr/>
          </p:nvSpPr>
          <p:spPr>
            <a:xfrm>
              <a:off x="1062852" y="291862"/>
              <a:ext cx="139515" cy="144545"/>
            </a:xfrm>
            <a:custGeom>
              <a:avLst/>
              <a:gdLst/>
              <a:ahLst/>
              <a:cxnLst/>
              <a:rect l="l" t="t" r="r" b="b"/>
              <a:pathLst>
                <a:path w="1359" h="1408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24"/>
                  </a:lnTo>
                  <a:cubicBezTo>
                    <a:pt x="1056" y="929"/>
                    <a:pt x="880" y="1085"/>
                    <a:pt x="685" y="1095"/>
                  </a:cubicBezTo>
                  <a:lnTo>
                    <a:pt x="665" y="1095"/>
                  </a:lnTo>
                  <a:cubicBezTo>
                    <a:pt x="470" y="1095"/>
                    <a:pt x="304" y="909"/>
                    <a:pt x="304" y="724"/>
                  </a:cubicBezTo>
                  <a:lnTo>
                    <a:pt x="304" y="684"/>
                  </a:lnTo>
                  <a:cubicBezTo>
                    <a:pt x="304" y="469"/>
                    <a:pt x="479" y="313"/>
                    <a:pt x="685" y="303"/>
                  </a:cubicBezTo>
                  <a:close/>
                  <a:moveTo>
                    <a:pt x="665" y="0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24"/>
                  </a:lnTo>
                  <a:cubicBezTo>
                    <a:pt x="1" y="1095"/>
                    <a:pt x="304" y="1408"/>
                    <a:pt x="665" y="1408"/>
                  </a:cubicBezTo>
                  <a:lnTo>
                    <a:pt x="694" y="1408"/>
                  </a:lnTo>
                  <a:cubicBezTo>
                    <a:pt x="1066" y="1388"/>
                    <a:pt x="1359" y="1085"/>
                    <a:pt x="1359" y="724"/>
                  </a:cubicBezTo>
                  <a:lnTo>
                    <a:pt x="1359" y="684"/>
                  </a:lnTo>
                  <a:cubicBezTo>
                    <a:pt x="1359" y="31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5"/>
            <p:cNvSpPr/>
            <p:nvPr/>
          </p:nvSpPr>
          <p:spPr>
            <a:xfrm>
              <a:off x="1100939" y="602819"/>
              <a:ext cx="106458" cy="108409"/>
            </a:xfrm>
            <a:custGeom>
              <a:avLst/>
              <a:gdLst/>
              <a:ahLst/>
              <a:cxnLst/>
              <a:rect l="l" t="t" r="r" b="b"/>
              <a:pathLst>
                <a:path w="1037" h="1056" extrusionOk="0">
                  <a:moveTo>
                    <a:pt x="519" y="1"/>
                  </a:moveTo>
                  <a:cubicBezTo>
                    <a:pt x="177" y="1"/>
                    <a:pt x="1" y="264"/>
                    <a:pt x="1" y="528"/>
                  </a:cubicBezTo>
                  <a:cubicBezTo>
                    <a:pt x="1" y="665"/>
                    <a:pt x="50" y="792"/>
                    <a:pt x="128" y="890"/>
                  </a:cubicBezTo>
                  <a:cubicBezTo>
                    <a:pt x="226" y="997"/>
                    <a:pt x="362" y="1056"/>
                    <a:pt x="519" y="1056"/>
                  </a:cubicBezTo>
                  <a:cubicBezTo>
                    <a:pt x="861" y="1056"/>
                    <a:pt x="1037" y="792"/>
                    <a:pt x="1037" y="528"/>
                  </a:cubicBezTo>
                  <a:cubicBezTo>
                    <a:pt x="1037" y="391"/>
                    <a:pt x="988" y="264"/>
                    <a:pt x="910" y="176"/>
                  </a:cubicBezTo>
                  <a:cubicBezTo>
                    <a:pt x="812" y="5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5"/>
            <p:cNvSpPr/>
            <p:nvPr/>
          </p:nvSpPr>
          <p:spPr>
            <a:xfrm>
              <a:off x="1085951" y="587728"/>
              <a:ext cx="136538" cy="139618"/>
            </a:xfrm>
            <a:custGeom>
              <a:avLst/>
              <a:gdLst/>
              <a:ahLst/>
              <a:cxnLst/>
              <a:rect l="l" t="t" r="r" b="b"/>
              <a:pathLst>
                <a:path w="1330" h="1360" extrusionOk="0">
                  <a:moveTo>
                    <a:pt x="665" y="304"/>
                  </a:moveTo>
                  <a:cubicBezTo>
                    <a:pt x="1153" y="304"/>
                    <a:pt x="1153" y="1056"/>
                    <a:pt x="665" y="1056"/>
                  </a:cubicBezTo>
                  <a:cubicBezTo>
                    <a:pt x="176" y="1056"/>
                    <a:pt x="186" y="304"/>
                    <a:pt x="665" y="304"/>
                  </a:cubicBezTo>
                  <a:close/>
                  <a:moveTo>
                    <a:pt x="665" y="1"/>
                  </a:moveTo>
                  <a:cubicBezTo>
                    <a:pt x="284" y="1"/>
                    <a:pt x="0" y="294"/>
                    <a:pt x="0" y="675"/>
                  </a:cubicBezTo>
                  <a:cubicBezTo>
                    <a:pt x="0" y="851"/>
                    <a:pt x="59" y="1017"/>
                    <a:pt x="157" y="1134"/>
                  </a:cubicBezTo>
                  <a:cubicBezTo>
                    <a:pt x="284" y="1281"/>
                    <a:pt x="460" y="1359"/>
                    <a:pt x="665" y="1359"/>
                  </a:cubicBezTo>
                  <a:cubicBezTo>
                    <a:pt x="1046" y="1359"/>
                    <a:pt x="1329" y="1066"/>
                    <a:pt x="1329" y="675"/>
                  </a:cubicBezTo>
                  <a:cubicBezTo>
                    <a:pt x="1329" y="294"/>
                    <a:pt x="1046" y="1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5"/>
            <p:cNvSpPr/>
            <p:nvPr/>
          </p:nvSpPr>
          <p:spPr>
            <a:xfrm>
              <a:off x="1078867" y="4599163"/>
              <a:ext cx="108512" cy="113542"/>
            </a:xfrm>
            <a:custGeom>
              <a:avLst/>
              <a:gdLst/>
              <a:ahLst/>
              <a:cxnLst/>
              <a:rect l="l" t="t" r="r" b="b"/>
              <a:pathLst>
                <a:path w="1057" h="1106" extrusionOk="0">
                  <a:moveTo>
                    <a:pt x="519" y="1"/>
                  </a:moveTo>
                  <a:cubicBezTo>
                    <a:pt x="226" y="11"/>
                    <a:pt x="1" y="245"/>
                    <a:pt x="1" y="529"/>
                  </a:cubicBezTo>
                  <a:lnTo>
                    <a:pt x="1" y="577"/>
                  </a:lnTo>
                  <a:cubicBezTo>
                    <a:pt x="1" y="851"/>
                    <a:pt x="235" y="1105"/>
                    <a:pt x="509" y="1105"/>
                  </a:cubicBezTo>
                  <a:lnTo>
                    <a:pt x="529" y="1105"/>
                  </a:lnTo>
                  <a:cubicBezTo>
                    <a:pt x="822" y="1086"/>
                    <a:pt x="1056" y="861"/>
                    <a:pt x="1056" y="577"/>
                  </a:cubicBezTo>
                  <a:lnTo>
                    <a:pt x="1056" y="529"/>
                  </a:lnTo>
                  <a:cubicBezTo>
                    <a:pt x="1056" y="245"/>
                    <a:pt x="812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5"/>
            <p:cNvSpPr/>
            <p:nvPr/>
          </p:nvSpPr>
          <p:spPr>
            <a:xfrm>
              <a:off x="1062852" y="4584174"/>
              <a:ext cx="139515" cy="143519"/>
            </a:xfrm>
            <a:custGeom>
              <a:avLst/>
              <a:gdLst/>
              <a:ahLst/>
              <a:cxnLst/>
              <a:rect l="l" t="t" r="r" b="b"/>
              <a:pathLst>
                <a:path w="1359" h="1398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75"/>
                  </a:cubicBezTo>
                  <a:lnTo>
                    <a:pt x="1056" y="723"/>
                  </a:lnTo>
                  <a:cubicBezTo>
                    <a:pt x="1056" y="929"/>
                    <a:pt x="880" y="1085"/>
                    <a:pt x="685" y="1095"/>
                  </a:cubicBezTo>
                  <a:lnTo>
                    <a:pt x="665" y="1095"/>
                  </a:lnTo>
                  <a:cubicBezTo>
                    <a:pt x="470" y="1095"/>
                    <a:pt x="304" y="909"/>
                    <a:pt x="304" y="714"/>
                  </a:cubicBezTo>
                  <a:lnTo>
                    <a:pt x="304" y="675"/>
                  </a:lnTo>
                  <a:cubicBezTo>
                    <a:pt x="304" y="469"/>
                    <a:pt x="479" y="313"/>
                    <a:pt x="685" y="303"/>
                  </a:cubicBezTo>
                  <a:close/>
                  <a:moveTo>
                    <a:pt x="665" y="0"/>
                  </a:moveTo>
                  <a:cubicBezTo>
                    <a:pt x="294" y="10"/>
                    <a:pt x="1" y="313"/>
                    <a:pt x="1" y="675"/>
                  </a:cubicBezTo>
                  <a:lnTo>
                    <a:pt x="1" y="723"/>
                  </a:lnTo>
                  <a:cubicBezTo>
                    <a:pt x="1" y="1085"/>
                    <a:pt x="304" y="1398"/>
                    <a:pt x="665" y="1398"/>
                  </a:cubicBezTo>
                  <a:lnTo>
                    <a:pt x="694" y="1398"/>
                  </a:lnTo>
                  <a:cubicBezTo>
                    <a:pt x="1066" y="1378"/>
                    <a:pt x="1359" y="1085"/>
                    <a:pt x="1359" y="723"/>
                  </a:cubicBezTo>
                  <a:lnTo>
                    <a:pt x="1359" y="675"/>
                  </a:lnTo>
                  <a:cubicBezTo>
                    <a:pt x="1359" y="31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8" name="Google Shape;598;p15"/>
          <p:cNvSpPr txBox="1">
            <a:spLocks noGrp="1"/>
          </p:cNvSpPr>
          <p:nvPr>
            <p:ph type="ctrTitle"/>
          </p:nvPr>
        </p:nvSpPr>
        <p:spPr>
          <a:xfrm>
            <a:off x="2411102" y="734925"/>
            <a:ext cx="4272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599" name="Google Shape;599;p15"/>
          <p:cNvSpPr txBox="1">
            <a:spLocks noGrp="1"/>
          </p:cNvSpPr>
          <p:nvPr>
            <p:ph type="body" idx="1"/>
          </p:nvPr>
        </p:nvSpPr>
        <p:spPr>
          <a:xfrm>
            <a:off x="2682450" y="1372000"/>
            <a:ext cx="3779100" cy="30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●"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●"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Didact Gothic"/>
              <a:buChar char="○"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Didact Gothic"/>
              <a:buChar char="■"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grpSp>
        <p:nvGrpSpPr>
          <p:cNvPr id="600" name="Google Shape;600;p15"/>
          <p:cNvGrpSpPr/>
          <p:nvPr/>
        </p:nvGrpSpPr>
        <p:grpSpPr>
          <a:xfrm rot="-10796165">
            <a:off x="-971787" y="896494"/>
            <a:ext cx="1863682" cy="480883"/>
            <a:chOff x="7622176" y="2589750"/>
            <a:chExt cx="2078841" cy="536400"/>
          </a:xfrm>
        </p:grpSpPr>
        <p:sp>
          <p:nvSpPr>
            <p:cNvPr id="601" name="Google Shape;601;p15"/>
            <p:cNvSpPr/>
            <p:nvPr/>
          </p:nvSpPr>
          <p:spPr>
            <a:xfrm>
              <a:off x="7632850" y="2604325"/>
              <a:ext cx="2053298" cy="514146"/>
            </a:xfrm>
            <a:custGeom>
              <a:avLst/>
              <a:gdLst/>
              <a:ahLst/>
              <a:cxnLst/>
              <a:rect l="l" t="t" r="r" b="b"/>
              <a:pathLst>
                <a:path w="15508" h="4232" extrusionOk="0">
                  <a:moveTo>
                    <a:pt x="13358" y="0"/>
                  </a:moveTo>
                  <a:lnTo>
                    <a:pt x="12205" y="10"/>
                  </a:lnTo>
                  <a:cubicBezTo>
                    <a:pt x="12205" y="10"/>
                    <a:pt x="10633" y="2"/>
                    <a:pt x="9429" y="2"/>
                  </a:cubicBezTo>
                  <a:cubicBezTo>
                    <a:pt x="8826" y="2"/>
                    <a:pt x="8316" y="4"/>
                    <a:pt x="8140" y="10"/>
                  </a:cubicBezTo>
                  <a:cubicBezTo>
                    <a:pt x="7603" y="40"/>
                    <a:pt x="2981" y="20"/>
                    <a:pt x="2121" y="40"/>
                  </a:cubicBezTo>
                  <a:cubicBezTo>
                    <a:pt x="1271" y="49"/>
                    <a:pt x="157" y="147"/>
                    <a:pt x="157" y="147"/>
                  </a:cubicBezTo>
                  <a:cubicBezTo>
                    <a:pt x="1" y="313"/>
                    <a:pt x="1" y="4231"/>
                    <a:pt x="1" y="4231"/>
                  </a:cubicBezTo>
                  <a:cubicBezTo>
                    <a:pt x="1" y="4231"/>
                    <a:pt x="1605" y="4185"/>
                    <a:pt x="2558" y="4185"/>
                  </a:cubicBezTo>
                  <a:cubicBezTo>
                    <a:pt x="2762" y="4185"/>
                    <a:pt x="2937" y="4187"/>
                    <a:pt x="3059" y="4192"/>
                  </a:cubicBezTo>
                  <a:cubicBezTo>
                    <a:pt x="3095" y="4194"/>
                    <a:pt x="3153" y="4195"/>
                    <a:pt x="3232" y="4195"/>
                  </a:cubicBezTo>
                  <a:cubicBezTo>
                    <a:pt x="4689" y="4195"/>
                    <a:pt x="13124" y="3870"/>
                    <a:pt x="13124" y="3870"/>
                  </a:cubicBezTo>
                  <a:lnTo>
                    <a:pt x="15508" y="2375"/>
                  </a:lnTo>
                  <a:lnTo>
                    <a:pt x="133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5"/>
            <p:cNvSpPr/>
            <p:nvPr/>
          </p:nvSpPr>
          <p:spPr>
            <a:xfrm>
              <a:off x="9351967" y="2604328"/>
              <a:ext cx="308712" cy="471391"/>
            </a:xfrm>
            <a:custGeom>
              <a:avLst/>
              <a:gdLst/>
              <a:ahLst/>
              <a:cxnLst/>
              <a:rect l="l" t="t" r="r" b="b"/>
              <a:pathLst>
                <a:path w="2541" h="3880" extrusionOk="0">
                  <a:moveTo>
                    <a:pt x="401" y="0"/>
                  </a:moveTo>
                  <a:lnTo>
                    <a:pt x="69" y="10"/>
                  </a:lnTo>
                  <a:cubicBezTo>
                    <a:pt x="20" y="645"/>
                    <a:pt x="0" y="1290"/>
                    <a:pt x="30" y="1935"/>
                  </a:cubicBezTo>
                  <a:lnTo>
                    <a:pt x="30" y="1974"/>
                  </a:lnTo>
                  <a:cubicBezTo>
                    <a:pt x="30" y="2091"/>
                    <a:pt x="30" y="2209"/>
                    <a:pt x="30" y="2326"/>
                  </a:cubicBezTo>
                  <a:cubicBezTo>
                    <a:pt x="20" y="2746"/>
                    <a:pt x="20" y="3166"/>
                    <a:pt x="59" y="3586"/>
                  </a:cubicBezTo>
                  <a:cubicBezTo>
                    <a:pt x="59" y="3665"/>
                    <a:pt x="69" y="3753"/>
                    <a:pt x="69" y="3831"/>
                  </a:cubicBezTo>
                  <a:cubicBezTo>
                    <a:pt x="69" y="3850"/>
                    <a:pt x="78" y="3860"/>
                    <a:pt x="78" y="3880"/>
                  </a:cubicBezTo>
                  <a:cubicBezTo>
                    <a:pt x="127" y="3870"/>
                    <a:pt x="157" y="3870"/>
                    <a:pt x="157" y="3870"/>
                  </a:cubicBezTo>
                  <a:lnTo>
                    <a:pt x="2541" y="2375"/>
                  </a:lnTo>
                  <a:lnTo>
                    <a:pt x="1036" y="714"/>
                  </a:lnTo>
                  <a:cubicBezTo>
                    <a:pt x="1026" y="723"/>
                    <a:pt x="1017" y="723"/>
                    <a:pt x="1007" y="733"/>
                  </a:cubicBezTo>
                  <a:cubicBezTo>
                    <a:pt x="1007" y="723"/>
                    <a:pt x="1007" y="714"/>
                    <a:pt x="1007" y="714"/>
                  </a:cubicBezTo>
                  <a:cubicBezTo>
                    <a:pt x="997" y="684"/>
                    <a:pt x="987" y="665"/>
                    <a:pt x="977" y="645"/>
                  </a:cubicBezTo>
                  <a:lnTo>
                    <a:pt x="938" y="596"/>
                  </a:lnTo>
                  <a:cubicBezTo>
                    <a:pt x="909" y="577"/>
                    <a:pt x="890" y="567"/>
                    <a:pt x="860" y="567"/>
                  </a:cubicBezTo>
                  <a:cubicBezTo>
                    <a:pt x="850" y="538"/>
                    <a:pt x="841" y="518"/>
                    <a:pt x="841" y="489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7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5"/>
            <p:cNvSpPr/>
            <p:nvPr/>
          </p:nvSpPr>
          <p:spPr>
            <a:xfrm>
              <a:off x="7622176" y="2589750"/>
              <a:ext cx="2078841" cy="536400"/>
            </a:xfrm>
            <a:custGeom>
              <a:avLst/>
              <a:gdLst/>
              <a:ahLst/>
              <a:cxnLst/>
              <a:rect l="l" t="t" r="r" b="b"/>
              <a:pathLst>
                <a:path w="15733" h="4415" extrusionOk="0">
                  <a:moveTo>
                    <a:pt x="6851" y="130"/>
                  </a:moveTo>
                  <a:cubicBezTo>
                    <a:pt x="7965" y="130"/>
                    <a:pt x="9069" y="130"/>
                    <a:pt x="10173" y="140"/>
                  </a:cubicBezTo>
                  <a:cubicBezTo>
                    <a:pt x="10740" y="140"/>
                    <a:pt x="11306" y="150"/>
                    <a:pt x="11873" y="160"/>
                  </a:cubicBezTo>
                  <a:lnTo>
                    <a:pt x="12655" y="169"/>
                  </a:lnTo>
                  <a:lnTo>
                    <a:pt x="13006" y="169"/>
                  </a:lnTo>
                  <a:cubicBezTo>
                    <a:pt x="13163" y="179"/>
                    <a:pt x="13358" y="150"/>
                    <a:pt x="13475" y="247"/>
                  </a:cubicBezTo>
                  <a:cubicBezTo>
                    <a:pt x="13583" y="316"/>
                    <a:pt x="13661" y="423"/>
                    <a:pt x="13749" y="511"/>
                  </a:cubicBezTo>
                  <a:cubicBezTo>
                    <a:pt x="13837" y="609"/>
                    <a:pt x="13935" y="707"/>
                    <a:pt x="14023" y="804"/>
                  </a:cubicBezTo>
                  <a:cubicBezTo>
                    <a:pt x="14199" y="990"/>
                    <a:pt x="14365" y="1176"/>
                    <a:pt x="14541" y="1371"/>
                  </a:cubicBezTo>
                  <a:cubicBezTo>
                    <a:pt x="14873" y="1742"/>
                    <a:pt x="15195" y="2133"/>
                    <a:pt x="15498" y="2524"/>
                  </a:cubicBezTo>
                  <a:lnTo>
                    <a:pt x="14296" y="3247"/>
                  </a:lnTo>
                  <a:cubicBezTo>
                    <a:pt x="14111" y="3364"/>
                    <a:pt x="13925" y="3472"/>
                    <a:pt x="13739" y="3589"/>
                  </a:cubicBezTo>
                  <a:cubicBezTo>
                    <a:pt x="13544" y="3706"/>
                    <a:pt x="13339" y="3853"/>
                    <a:pt x="13114" y="3941"/>
                  </a:cubicBezTo>
                  <a:cubicBezTo>
                    <a:pt x="12879" y="4039"/>
                    <a:pt x="12577" y="4019"/>
                    <a:pt x="12322" y="4029"/>
                  </a:cubicBezTo>
                  <a:cubicBezTo>
                    <a:pt x="12059" y="4039"/>
                    <a:pt x="11805" y="4058"/>
                    <a:pt x="11541" y="4068"/>
                  </a:cubicBezTo>
                  <a:cubicBezTo>
                    <a:pt x="11013" y="4088"/>
                    <a:pt x="10485" y="4107"/>
                    <a:pt x="9958" y="4127"/>
                  </a:cubicBezTo>
                  <a:cubicBezTo>
                    <a:pt x="7847" y="4215"/>
                    <a:pt x="5737" y="4273"/>
                    <a:pt x="3626" y="4273"/>
                  </a:cubicBezTo>
                  <a:cubicBezTo>
                    <a:pt x="2483" y="4273"/>
                    <a:pt x="1330" y="4263"/>
                    <a:pt x="177" y="4215"/>
                  </a:cubicBezTo>
                  <a:cubicBezTo>
                    <a:pt x="177" y="3882"/>
                    <a:pt x="177" y="3540"/>
                    <a:pt x="187" y="3208"/>
                  </a:cubicBezTo>
                  <a:cubicBezTo>
                    <a:pt x="187" y="3198"/>
                    <a:pt x="196" y="3198"/>
                    <a:pt x="196" y="3179"/>
                  </a:cubicBezTo>
                  <a:cubicBezTo>
                    <a:pt x="187" y="3110"/>
                    <a:pt x="187" y="3042"/>
                    <a:pt x="187" y="2974"/>
                  </a:cubicBezTo>
                  <a:cubicBezTo>
                    <a:pt x="206" y="2055"/>
                    <a:pt x="255" y="1146"/>
                    <a:pt x="343" y="238"/>
                  </a:cubicBezTo>
                  <a:cubicBezTo>
                    <a:pt x="2512" y="179"/>
                    <a:pt x="4681" y="150"/>
                    <a:pt x="6851" y="130"/>
                  </a:cubicBezTo>
                  <a:close/>
                  <a:moveTo>
                    <a:pt x="8113" y="0"/>
                  </a:moveTo>
                  <a:cubicBezTo>
                    <a:pt x="6774" y="0"/>
                    <a:pt x="5434" y="10"/>
                    <a:pt x="4095" y="32"/>
                  </a:cubicBezTo>
                  <a:cubicBezTo>
                    <a:pt x="2805" y="52"/>
                    <a:pt x="1506" y="81"/>
                    <a:pt x="206" y="120"/>
                  </a:cubicBezTo>
                  <a:cubicBezTo>
                    <a:pt x="167" y="120"/>
                    <a:pt x="138" y="150"/>
                    <a:pt x="128" y="179"/>
                  </a:cubicBezTo>
                  <a:cubicBezTo>
                    <a:pt x="69" y="853"/>
                    <a:pt x="30" y="1527"/>
                    <a:pt x="40" y="2202"/>
                  </a:cubicBezTo>
                  <a:cubicBezTo>
                    <a:pt x="11" y="2895"/>
                    <a:pt x="1" y="3589"/>
                    <a:pt x="11" y="4283"/>
                  </a:cubicBezTo>
                  <a:cubicBezTo>
                    <a:pt x="11" y="4322"/>
                    <a:pt x="50" y="4351"/>
                    <a:pt x="89" y="4351"/>
                  </a:cubicBezTo>
                  <a:cubicBezTo>
                    <a:pt x="1289" y="4395"/>
                    <a:pt x="2487" y="4414"/>
                    <a:pt x="3685" y="4414"/>
                  </a:cubicBezTo>
                  <a:cubicBezTo>
                    <a:pt x="4632" y="4414"/>
                    <a:pt x="5579" y="4402"/>
                    <a:pt x="6528" y="4381"/>
                  </a:cubicBezTo>
                  <a:cubicBezTo>
                    <a:pt x="7583" y="4351"/>
                    <a:pt x="8648" y="4322"/>
                    <a:pt x="9704" y="4283"/>
                  </a:cubicBezTo>
                  <a:cubicBezTo>
                    <a:pt x="10251" y="4254"/>
                    <a:pt x="10788" y="4234"/>
                    <a:pt x="11326" y="4215"/>
                  </a:cubicBezTo>
                  <a:cubicBezTo>
                    <a:pt x="11844" y="4195"/>
                    <a:pt x="12381" y="4205"/>
                    <a:pt x="12889" y="4146"/>
                  </a:cubicBezTo>
                  <a:cubicBezTo>
                    <a:pt x="13124" y="4127"/>
                    <a:pt x="13309" y="4029"/>
                    <a:pt x="13495" y="3921"/>
                  </a:cubicBezTo>
                  <a:cubicBezTo>
                    <a:pt x="13739" y="3775"/>
                    <a:pt x="13984" y="3628"/>
                    <a:pt x="14218" y="3482"/>
                  </a:cubicBezTo>
                  <a:cubicBezTo>
                    <a:pt x="14707" y="3198"/>
                    <a:pt x="15185" y="2905"/>
                    <a:pt x="15674" y="2612"/>
                  </a:cubicBezTo>
                  <a:cubicBezTo>
                    <a:pt x="15713" y="2583"/>
                    <a:pt x="15733" y="2544"/>
                    <a:pt x="15703" y="2505"/>
                  </a:cubicBezTo>
                  <a:cubicBezTo>
                    <a:pt x="15127" y="1772"/>
                    <a:pt x="14501" y="1058"/>
                    <a:pt x="13827" y="374"/>
                  </a:cubicBezTo>
                  <a:cubicBezTo>
                    <a:pt x="13710" y="247"/>
                    <a:pt x="13593" y="91"/>
                    <a:pt x="13397" y="52"/>
                  </a:cubicBezTo>
                  <a:cubicBezTo>
                    <a:pt x="13280" y="32"/>
                    <a:pt x="13153" y="28"/>
                    <a:pt x="13025" y="28"/>
                  </a:cubicBezTo>
                  <a:cubicBezTo>
                    <a:pt x="12897" y="28"/>
                    <a:pt x="12767" y="32"/>
                    <a:pt x="12645" y="32"/>
                  </a:cubicBezTo>
                  <a:cubicBezTo>
                    <a:pt x="12088" y="23"/>
                    <a:pt x="11521" y="13"/>
                    <a:pt x="10955" y="13"/>
                  </a:cubicBezTo>
                  <a:cubicBezTo>
                    <a:pt x="10007" y="5"/>
                    <a:pt x="9060" y="0"/>
                    <a:pt x="8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4" name="Google Shape;604;p15"/>
          <p:cNvGrpSpPr/>
          <p:nvPr/>
        </p:nvGrpSpPr>
        <p:grpSpPr>
          <a:xfrm rot="-10796165">
            <a:off x="-660966" y="215735"/>
            <a:ext cx="1977578" cy="511054"/>
            <a:chOff x="7341938" y="3315545"/>
            <a:chExt cx="2205886" cy="570055"/>
          </a:xfrm>
        </p:grpSpPr>
        <p:sp>
          <p:nvSpPr>
            <p:cNvPr id="605" name="Google Shape;605;p15"/>
            <p:cNvSpPr/>
            <p:nvPr/>
          </p:nvSpPr>
          <p:spPr>
            <a:xfrm rot="10800000">
              <a:off x="7553633" y="3364995"/>
              <a:ext cx="210557" cy="441756"/>
            </a:xfrm>
            <a:custGeom>
              <a:avLst/>
              <a:gdLst/>
              <a:ahLst/>
              <a:cxnLst/>
              <a:rect l="l" t="t" r="r" b="b"/>
              <a:pathLst>
                <a:path w="1526" h="3636" extrusionOk="0">
                  <a:moveTo>
                    <a:pt x="1428" y="0"/>
                  </a:moveTo>
                  <a:cubicBezTo>
                    <a:pt x="949" y="1212"/>
                    <a:pt x="480" y="2424"/>
                    <a:pt x="1" y="3635"/>
                  </a:cubicBezTo>
                  <a:lnTo>
                    <a:pt x="138" y="3635"/>
                  </a:lnTo>
                  <a:cubicBezTo>
                    <a:pt x="607" y="2463"/>
                    <a:pt x="1066" y="1280"/>
                    <a:pt x="1525" y="98"/>
                  </a:cubicBezTo>
                  <a:cubicBezTo>
                    <a:pt x="1486" y="69"/>
                    <a:pt x="1457" y="39"/>
                    <a:pt x="1428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5"/>
            <p:cNvSpPr/>
            <p:nvPr/>
          </p:nvSpPr>
          <p:spPr>
            <a:xfrm rot="10800000">
              <a:off x="7696576" y="3363901"/>
              <a:ext cx="258988" cy="504569"/>
            </a:xfrm>
            <a:custGeom>
              <a:avLst/>
              <a:gdLst/>
              <a:ahLst/>
              <a:cxnLst/>
              <a:rect l="l" t="t" r="r" b="b"/>
              <a:pathLst>
                <a:path w="1877" h="4153" extrusionOk="0">
                  <a:moveTo>
                    <a:pt x="1740" y="0"/>
                  </a:moveTo>
                  <a:cubicBezTo>
                    <a:pt x="1202" y="1407"/>
                    <a:pt x="626" y="2795"/>
                    <a:pt x="0" y="4153"/>
                  </a:cubicBezTo>
                  <a:lnTo>
                    <a:pt x="137" y="4153"/>
                  </a:lnTo>
                  <a:cubicBezTo>
                    <a:pt x="763" y="2785"/>
                    <a:pt x="1339" y="1407"/>
                    <a:pt x="1876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5"/>
            <p:cNvSpPr/>
            <p:nvPr/>
          </p:nvSpPr>
          <p:spPr>
            <a:xfrm rot="10800000">
              <a:off x="7851662" y="3362686"/>
              <a:ext cx="327702" cy="505784"/>
            </a:xfrm>
            <a:custGeom>
              <a:avLst/>
              <a:gdLst/>
              <a:ahLst/>
              <a:cxnLst/>
              <a:rect l="l" t="t" r="r" b="b"/>
              <a:pathLst>
                <a:path w="2375" h="4163" extrusionOk="0">
                  <a:moveTo>
                    <a:pt x="2228" y="0"/>
                  </a:moveTo>
                  <a:cubicBezTo>
                    <a:pt x="1564" y="1427"/>
                    <a:pt x="821" y="2824"/>
                    <a:pt x="0" y="4163"/>
                  </a:cubicBezTo>
                  <a:lnTo>
                    <a:pt x="157" y="4163"/>
                  </a:lnTo>
                  <a:cubicBezTo>
                    <a:pt x="968" y="2814"/>
                    <a:pt x="1710" y="1427"/>
                    <a:pt x="2375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5"/>
            <p:cNvSpPr/>
            <p:nvPr/>
          </p:nvSpPr>
          <p:spPr>
            <a:xfrm rot="10800000">
              <a:off x="7352702" y="3324658"/>
              <a:ext cx="2161457" cy="555961"/>
            </a:xfrm>
            <a:custGeom>
              <a:avLst/>
              <a:gdLst/>
              <a:ahLst/>
              <a:cxnLst/>
              <a:rect l="l" t="t" r="r" b="b"/>
              <a:pathLst>
                <a:path w="15665" h="4576" extrusionOk="0">
                  <a:moveTo>
                    <a:pt x="1702" y="0"/>
                  </a:moveTo>
                  <a:cubicBezTo>
                    <a:pt x="1610" y="0"/>
                    <a:pt x="1541" y="1"/>
                    <a:pt x="1496" y="2"/>
                  </a:cubicBezTo>
                  <a:cubicBezTo>
                    <a:pt x="870" y="32"/>
                    <a:pt x="1" y="217"/>
                    <a:pt x="1" y="217"/>
                  </a:cubicBezTo>
                  <a:cubicBezTo>
                    <a:pt x="59" y="305"/>
                    <a:pt x="1730" y="1195"/>
                    <a:pt x="1926" y="1400"/>
                  </a:cubicBezTo>
                  <a:cubicBezTo>
                    <a:pt x="2121" y="1615"/>
                    <a:pt x="3294" y="2260"/>
                    <a:pt x="3294" y="2260"/>
                  </a:cubicBezTo>
                  <a:lnTo>
                    <a:pt x="3010" y="2484"/>
                  </a:lnTo>
                  <a:cubicBezTo>
                    <a:pt x="3010" y="2484"/>
                    <a:pt x="2297" y="3002"/>
                    <a:pt x="1926" y="3227"/>
                  </a:cubicBezTo>
                  <a:cubicBezTo>
                    <a:pt x="1554" y="3452"/>
                    <a:pt x="431" y="4575"/>
                    <a:pt x="431" y="4575"/>
                  </a:cubicBezTo>
                  <a:lnTo>
                    <a:pt x="1896" y="4575"/>
                  </a:lnTo>
                  <a:cubicBezTo>
                    <a:pt x="2199" y="4575"/>
                    <a:pt x="5365" y="4419"/>
                    <a:pt x="6196" y="4341"/>
                  </a:cubicBezTo>
                  <a:cubicBezTo>
                    <a:pt x="7036" y="4253"/>
                    <a:pt x="13876" y="4243"/>
                    <a:pt x="13876" y="4243"/>
                  </a:cubicBezTo>
                  <a:lnTo>
                    <a:pt x="14843" y="3246"/>
                  </a:lnTo>
                  <a:cubicBezTo>
                    <a:pt x="14843" y="3246"/>
                    <a:pt x="15664" y="2318"/>
                    <a:pt x="15498" y="2064"/>
                  </a:cubicBezTo>
                  <a:cubicBezTo>
                    <a:pt x="15342" y="1810"/>
                    <a:pt x="13651" y="129"/>
                    <a:pt x="13544" y="110"/>
                  </a:cubicBezTo>
                  <a:cubicBezTo>
                    <a:pt x="13508" y="103"/>
                    <a:pt x="12847" y="101"/>
                    <a:pt x="11981" y="101"/>
                  </a:cubicBezTo>
                  <a:cubicBezTo>
                    <a:pt x="10250" y="101"/>
                    <a:pt x="7701" y="110"/>
                    <a:pt x="7701" y="110"/>
                  </a:cubicBezTo>
                  <a:cubicBezTo>
                    <a:pt x="7701" y="110"/>
                    <a:pt x="2890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5"/>
            <p:cNvSpPr/>
            <p:nvPr/>
          </p:nvSpPr>
          <p:spPr>
            <a:xfrm rot="10800000">
              <a:off x="7341938" y="3315545"/>
              <a:ext cx="2205886" cy="570055"/>
            </a:xfrm>
            <a:custGeom>
              <a:avLst/>
              <a:gdLst/>
              <a:ahLst/>
              <a:cxnLst/>
              <a:rect l="l" t="t" r="r" b="b"/>
              <a:pathLst>
                <a:path w="15987" h="4692" extrusionOk="0">
                  <a:moveTo>
                    <a:pt x="1984" y="151"/>
                  </a:moveTo>
                  <a:cubicBezTo>
                    <a:pt x="2844" y="170"/>
                    <a:pt x="3706" y="175"/>
                    <a:pt x="4570" y="175"/>
                  </a:cubicBezTo>
                  <a:cubicBezTo>
                    <a:pt x="5433" y="175"/>
                    <a:pt x="6298" y="170"/>
                    <a:pt x="7163" y="170"/>
                  </a:cubicBezTo>
                  <a:cubicBezTo>
                    <a:pt x="7500" y="172"/>
                    <a:pt x="7837" y="173"/>
                    <a:pt x="8174" y="173"/>
                  </a:cubicBezTo>
                  <a:cubicBezTo>
                    <a:pt x="9028" y="173"/>
                    <a:pt x="9882" y="169"/>
                    <a:pt x="10736" y="169"/>
                  </a:cubicBezTo>
                  <a:cubicBezTo>
                    <a:pt x="11646" y="169"/>
                    <a:pt x="12556" y="173"/>
                    <a:pt x="13465" y="190"/>
                  </a:cubicBezTo>
                  <a:cubicBezTo>
                    <a:pt x="13729" y="190"/>
                    <a:pt x="13925" y="229"/>
                    <a:pt x="14110" y="395"/>
                  </a:cubicBezTo>
                  <a:cubicBezTo>
                    <a:pt x="14296" y="571"/>
                    <a:pt x="14452" y="776"/>
                    <a:pt x="14618" y="962"/>
                  </a:cubicBezTo>
                  <a:cubicBezTo>
                    <a:pt x="14931" y="1323"/>
                    <a:pt x="15253" y="1685"/>
                    <a:pt x="15576" y="2047"/>
                  </a:cubicBezTo>
                  <a:cubicBezTo>
                    <a:pt x="15654" y="2144"/>
                    <a:pt x="15742" y="2203"/>
                    <a:pt x="15732" y="2330"/>
                  </a:cubicBezTo>
                  <a:cubicBezTo>
                    <a:pt x="15722" y="2457"/>
                    <a:pt x="15586" y="2555"/>
                    <a:pt x="15488" y="2662"/>
                  </a:cubicBezTo>
                  <a:cubicBezTo>
                    <a:pt x="15322" y="2838"/>
                    <a:pt x="15146" y="3024"/>
                    <a:pt x="14980" y="3209"/>
                  </a:cubicBezTo>
                  <a:cubicBezTo>
                    <a:pt x="14824" y="3375"/>
                    <a:pt x="14667" y="3542"/>
                    <a:pt x="14511" y="3708"/>
                  </a:cubicBezTo>
                  <a:cubicBezTo>
                    <a:pt x="14374" y="3854"/>
                    <a:pt x="14208" y="4108"/>
                    <a:pt x="14003" y="4186"/>
                  </a:cubicBezTo>
                  <a:cubicBezTo>
                    <a:pt x="13917" y="4218"/>
                    <a:pt x="13810" y="4227"/>
                    <a:pt x="13699" y="4227"/>
                  </a:cubicBezTo>
                  <a:cubicBezTo>
                    <a:pt x="13533" y="4227"/>
                    <a:pt x="13356" y="4206"/>
                    <a:pt x="13221" y="4206"/>
                  </a:cubicBezTo>
                  <a:lnTo>
                    <a:pt x="10817" y="4206"/>
                  </a:lnTo>
                  <a:cubicBezTo>
                    <a:pt x="9762" y="4216"/>
                    <a:pt x="8707" y="4245"/>
                    <a:pt x="7651" y="4284"/>
                  </a:cubicBezTo>
                  <a:cubicBezTo>
                    <a:pt x="6469" y="4323"/>
                    <a:pt x="5297" y="4382"/>
                    <a:pt x="4114" y="4450"/>
                  </a:cubicBezTo>
                  <a:cubicBezTo>
                    <a:pt x="3320" y="4492"/>
                    <a:pt x="2526" y="4529"/>
                    <a:pt x="1732" y="4529"/>
                  </a:cubicBezTo>
                  <a:cubicBezTo>
                    <a:pt x="1412" y="4529"/>
                    <a:pt x="1092" y="4523"/>
                    <a:pt x="773" y="4509"/>
                  </a:cubicBezTo>
                  <a:cubicBezTo>
                    <a:pt x="1642" y="3766"/>
                    <a:pt x="2561" y="3073"/>
                    <a:pt x="3528" y="2447"/>
                  </a:cubicBezTo>
                  <a:cubicBezTo>
                    <a:pt x="3596" y="2408"/>
                    <a:pt x="3596" y="2340"/>
                    <a:pt x="3528" y="2301"/>
                  </a:cubicBezTo>
                  <a:cubicBezTo>
                    <a:pt x="2453" y="1646"/>
                    <a:pt x="1398" y="962"/>
                    <a:pt x="372" y="249"/>
                  </a:cubicBezTo>
                  <a:cubicBezTo>
                    <a:pt x="909" y="200"/>
                    <a:pt x="1447" y="170"/>
                    <a:pt x="1984" y="151"/>
                  </a:cubicBezTo>
                  <a:close/>
                  <a:moveTo>
                    <a:pt x="1974" y="1"/>
                  </a:moveTo>
                  <a:cubicBezTo>
                    <a:pt x="1362" y="1"/>
                    <a:pt x="750" y="36"/>
                    <a:pt x="137" y="102"/>
                  </a:cubicBezTo>
                  <a:cubicBezTo>
                    <a:pt x="69" y="112"/>
                    <a:pt x="1" y="190"/>
                    <a:pt x="69" y="249"/>
                  </a:cubicBezTo>
                  <a:cubicBezTo>
                    <a:pt x="1134" y="981"/>
                    <a:pt x="2219" y="1695"/>
                    <a:pt x="3323" y="2379"/>
                  </a:cubicBezTo>
                  <a:cubicBezTo>
                    <a:pt x="2326" y="3033"/>
                    <a:pt x="1369" y="3747"/>
                    <a:pt x="489" y="4519"/>
                  </a:cubicBezTo>
                  <a:cubicBezTo>
                    <a:pt x="421" y="4568"/>
                    <a:pt x="470" y="4655"/>
                    <a:pt x="558" y="4655"/>
                  </a:cubicBezTo>
                  <a:cubicBezTo>
                    <a:pt x="1005" y="4681"/>
                    <a:pt x="1453" y="4691"/>
                    <a:pt x="1901" y="4691"/>
                  </a:cubicBezTo>
                  <a:cubicBezTo>
                    <a:pt x="3693" y="4691"/>
                    <a:pt x="5488" y="4523"/>
                    <a:pt x="7270" y="4460"/>
                  </a:cubicBezTo>
                  <a:cubicBezTo>
                    <a:pt x="8404" y="4421"/>
                    <a:pt x="9528" y="4392"/>
                    <a:pt x="10651" y="4382"/>
                  </a:cubicBezTo>
                  <a:cubicBezTo>
                    <a:pt x="11029" y="4382"/>
                    <a:pt x="11403" y="4378"/>
                    <a:pt x="11777" y="4378"/>
                  </a:cubicBezTo>
                  <a:cubicBezTo>
                    <a:pt x="11965" y="4378"/>
                    <a:pt x="12153" y="4379"/>
                    <a:pt x="12342" y="4382"/>
                  </a:cubicBezTo>
                  <a:lnTo>
                    <a:pt x="13104" y="4382"/>
                  </a:lnTo>
                  <a:cubicBezTo>
                    <a:pt x="13286" y="4382"/>
                    <a:pt x="13477" y="4395"/>
                    <a:pt x="13665" y="4395"/>
                  </a:cubicBezTo>
                  <a:cubicBezTo>
                    <a:pt x="13760" y="4395"/>
                    <a:pt x="13853" y="4392"/>
                    <a:pt x="13944" y="4382"/>
                  </a:cubicBezTo>
                  <a:cubicBezTo>
                    <a:pt x="14130" y="4362"/>
                    <a:pt x="14237" y="4274"/>
                    <a:pt x="14355" y="4157"/>
                  </a:cubicBezTo>
                  <a:cubicBezTo>
                    <a:pt x="14540" y="3952"/>
                    <a:pt x="14726" y="3747"/>
                    <a:pt x="14921" y="3551"/>
                  </a:cubicBezTo>
                  <a:lnTo>
                    <a:pt x="15380" y="3053"/>
                  </a:lnTo>
                  <a:cubicBezTo>
                    <a:pt x="15556" y="2867"/>
                    <a:pt x="15752" y="2691"/>
                    <a:pt x="15898" y="2496"/>
                  </a:cubicBezTo>
                  <a:cubicBezTo>
                    <a:pt x="15986" y="2389"/>
                    <a:pt x="15986" y="2271"/>
                    <a:pt x="15918" y="2154"/>
                  </a:cubicBezTo>
                  <a:cubicBezTo>
                    <a:pt x="15781" y="1959"/>
                    <a:pt x="15586" y="1773"/>
                    <a:pt x="15420" y="1587"/>
                  </a:cubicBezTo>
                  <a:cubicBezTo>
                    <a:pt x="15087" y="1206"/>
                    <a:pt x="14755" y="825"/>
                    <a:pt x="14413" y="454"/>
                  </a:cubicBezTo>
                  <a:cubicBezTo>
                    <a:pt x="14306" y="327"/>
                    <a:pt x="14188" y="200"/>
                    <a:pt x="14032" y="122"/>
                  </a:cubicBezTo>
                  <a:cubicBezTo>
                    <a:pt x="13856" y="34"/>
                    <a:pt x="13641" y="24"/>
                    <a:pt x="13436" y="24"/>
                  </a:cubicBezTo>
                  <a:cubicBezTo>
                    <a:pt x="12889" y="14"/>
                    <a:pt x="12342" y="14"/>
                    <a:pt x="11804" y="14"/>
                  </a:cubicBezTo>
                  <a:lnTo>
                    <a:pt x="4632" y="14"/>
                  </a:lnTo>
                  <a:cubicBezTo>
                    <a:pt x="4036" y="14"/>
                    <a:pt x="3430" y="14"/>
                    <a:pt x="2834" y="24"/>
                  </a:cubicBezTo>
                  <a:cubicBezTo>
                    <a:pt x="2548" y="8"/>
                    <a:pt x="2261" y="1"/>
                    <a:pt x="1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0" name="Google Shape;610;p15"/>
          <p:cNvGrpSpPr/>
          <p:nvPr/>
        </p:nvGrpSpPr>
        <p:grpSpPr>
          <a:xfrm rot="-10796165">
            <a:off x="-951180" y="1547191"/>
            <a:ext cx="1842350" cy="479566"/>
            <a:chOff x="7492775" y="1865413"/>
            <a:chExt cx="2055046" cy="534931"/>
          </a:xfrm>
        </p:grpSpPr>
        <p:sp>
          <p:nvSpPr>
            <p:cNvPr id="611" name="Google Shape;611;p15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5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5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5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5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6" name="Google Shape;616;p15"/>
          <p:cNvGrpSpPr/>
          <p:nvPr/>
        </p:nvGrpSpPr>
        <p:grpSpPr>
          <a:xfrm>
            <a:off x="7363688" y="138427"/>
            <a:ext cx="1956019" cy="1443702"/>
            <a:chOff x="7211282" y="106518"/>
            <a:chExt cx="2205705" cy="1627990"/>
          </a:xfrm>
        </p:grpSpPr>
        <p:sp>
          <p:nvSpPr>
            <p:cNvPr id="617" name="Google Shape;617;p15"/>
            <p:cNvSpPr/>
            <p:nvPr/>
          </p:nvSpPr>
          <p:spPr>
            <a:xfrm>
              <a:off x="7327543" y="160139"/>
              <a:ext cx="2078847" cy="1564726"/>
            </a:xfrm>
            <a:custGeom>
              <a:avLst/>
              <a:gdLst/>
              <a:ahLst/>
              <a:cxnLst/>
              <a:rect l="l" t="t" r="r" b="b"/>
              <a:pathLst>
                <a:path w="19615" h="14764" extrusionOk="0">
                  <a:moveTo>
                    <a:pt x="11631" y="1"/>
                  </a:moveTo>
                  <a:cubicBezTo>
                    <a:pt x="10854" y="1"/>
                    <a:pt x="7004" y="157"/>
                    <a:pt x="6126" y="284"/>
                  </a:cubicBezTo>
                  <a:cubicBezTo>
                    <a:pt x="5212" y="415"/>
                    <a:pt x="337" y="415"/>
                    <a:pt x="210" y="429"/>
                  </a:cubicBezTo>
                  <a:cubicBezTo>
                    <a:pt x="210" y="429"/>
                    <a:pt x="14" y="12935"/>
                    <a:pt x="5" y="13653"/>
                  </a:cubicBezTo>
                  <a:cubicBezTo>
                    <a:pt x="1" y="13987"/>
                    <a:pt x="150" y="14077"/>
                    <a:pt x="311" y="14077"/>
                  </a:cubicBezTo>
                  <a:cubicBezTo>
                    <a:pt x="496" y="14077"/>
                    <a:pt x="696" y="13958"/>
                    <a:pt x="696" y="13958"/>
                  </a:cubicBezTo>
                  <a:lnTo>
                    <a:pt x="696" y="13958"/>
                  </a:lnTo>
                  <a:lnTo>
                    <a:pt x="446" y="14759"/>
                  </a:lnTo>
                  <a:cubicBezTo>
                    <a:pt x="446" y="14759"/>
                    <a:pt x="857" y="14763"/>
                    <a:pt x="1419" y="14763"/>
                  </a:cubicBezTo>
                  <a:cubicBezTo>
                    <a:pt x="2543" y="14763"/>
                    <a:pt x="4275" y="14745"/>
                    <a:pt x="4548" y="14636"/>
                  </a:cubicBezTo>
                  <a:cubicBezTo>
                    <a:pt x="4957" y="14472"/>
                    <a:pt x="10415" y="14599"/>
                    <a:pt x="11429" y="14463"/>
                  </a:cubicBezTo>
                  <a:cubicBezTo>
                    <a:pt x="12438" y="14322"/>
                    <a:pt x="19614" y="14322"/>
                    <a:pt x="19614" y="14322"/>
                  </a:cubicBezTo>
                  <a:lnTo>
                    <a:pt x="19537" y="13572"/>
                  </a:lnTo>
                  <a:cubicBezTo>
                    <a:pt x="19537" y="13572"/>
                    <a:pt x="19483" y="10743"/>
                    <a:pt x="19455" y="9956"/>
                  </a:cubicBezTo>
                  <a:cubicBezTo>
                    <a:pt x="19428" y="9165"/>
                    <a:pt x="19173" y="697"/>
                    <a:pt x="19173" y="697"/>
                  </a:cubicBezTo>
                  <a:lnTo>
                    <a:pt x="18523" y="538"/>
                  </a:lnTo>
                  <a:lnTo>
                    <a:pt x="18418" y="247"/>
                  </a:lnTo>
                  <a:cubicBezTo>
                    <a:pt x="18418" y="247"/>
                    <a:pt x="16477" y="97"/>
                    <a:pt x="16145" y="74"/>
                  </a:cubicBezTo>
                  <a:cubicBezTo>
                    <a:pt x="15817" y="56"/>
                    <a:pt x="12247" y="11"/>
                    <a:pt x="11711" y="2"/>
                  </a:cubicBezTo>
                  <a:cubicBezTo>
                    <a:pt x="11690" y="1"/>
                    <a:pt x="11663" y="1"/>
                    <a:pt x="11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5"/>
            <p:cNvSpPr/>
            <p:nvPr/>
          </p:nvSpPr>
          <p:spPr>
            <a:xfrm>
              <a:off x="7307300" y="149646"/>
              <a:ext cx="2018119" cy="1514914"/>
            </a:xfrm>
            <a:custGeom>
              <a:avLst/>
              <a:gdLst/>
              <a:ahLst/>
              <a:cxnLst/>
              <a:rect l="l" t="t" r="r" b="b"/>
              <a:pathLst>
                <a:path w="19042" h="14294" extrusionOk="0">
                  <a:moveTo>
                    <a:pt x="11449" y="199"/>
                  </a:moveTo>
                  <a:cubicBezTo>
                    <a:pt x="11956" y="199"/>
                    <a:pt x="12463" y="208"/>
                    <a:pt x="12970" y="228"/>
                  </a:cubicBezTo>
                  <a:cubicBezTo>
                    <a:pt x="13669" y="257"/>
                    <a:pt x="14362" y="266"/>
                    <a:pt x="15058" y="266"/>
                  </a:cubicBezTo>
                  <a:cubicBezTo>
                    <a:pt x="15232" y="266"/>
                    <a:pt x="15406" y="265"/>
                    <a:pt x="15581" y="264"/>
                  </a:cubicBezTo>
                  <a:cubicBezTo>
                    <a:pt x="15618" y="264"/>
                    <a:pt x="15656" y="264"/>
                    <a:pt x="15693" y="264"/>
                  </a:cubicBezTo>
                  <a:cubicBezTo>
                    <a:pt x="16091" y="264"/>
                    <a:pt x="16487" y="285"/>
                    <a:pt x="16886" y="314"/>
                  </a:cubicBezTo>
                  <a:cubicBezTo>
                    <a:pt x="17131" y="333"/>
                    <a:pt x="17377" y="355"/>
                    <a:pt x="17618" y="378"/>
                  </a:cubicBezTo>
                  <a:cubicBezTo>
                    <a:pt x="17741" y="387"/>
                    <a:pt x="17864" y="396"/>
                    <a:pt x="17986" y="405"/>
                  </a:cubicBezTo>
                  <a:cubicBezTo>
                    <a:pt x="18004" y="407"/>
                    <a:pt x="18027" y="407"/>
                    <a:pt x="18052" y="407"/>
                  </a:cubicBezTo>
                  <a:cubicBezTo>
                    <a:pt x="18096" y="407"/>
                    <a:pt x="18149" y="406"/>
                    <a:pt x="18203" y="406"/>
                  </a:cubicBezTo>
                  <a:cubicBezTo>
                    <a:pt x="18298" y="406"/>
                    <a:pt x="18395" y="411"/>
                    <a:pt x="18446" y="437"/>
                  </a:cubicBezTo>
                  <a:cubicBezTo>
                    <a:pt x="18614" y="528"/>
                    <a:pt x="18591" y="933"/>
                    <a:pt x="18591" y="1074"/>
                  </a:cubicBezTo>
                  <a:cubicBezTo>
                    <a:pt x="18596" y="1342"/>
                    <a:pt x="18596" y="1615"/>
                    <a:pt x="18600" y="1883"/>
                  </a:cubicBezTo>
                  <a:cubicBezTo>
                    <a:pt x="18609" y="2402"/>
                    <a:pt x="18619" y="2916"/>
                    <a:pt x="18628" y="3434"/>
                  </a:cubicBezTo>
                  <a:cubicBezTo>
                    <a:pt x="18646" y="4489"/>
                    <a:pt x="18673" y="5549"/>
                    <a:pt x="18700" y="6604"/>
                  </a:cubicBezTo>
                  <a:cubicBezTo>
                    <a:pt x="18763" y="8943"/>
                    <a:pt x="18831" y="11286"/>
                    <a:pt x="18850" y="13625"/>
                  </a:cubicBezTo>
                  <a:lnTo>
                    <a:pt x="18850" y="13625"/>
                  </a:lnTo>
                  <a:cubicBezTo>
                    <a:pt x="13998" y="13856"/>
                    <a:pt x="9141" y="13785"/>
                    <a:pt x="4289" y="13921"/>
                  </a:cubicBezTo>
                  <a:cubicBezTo>
                    <a:pt x="2938" y="13961"/>
                    <a:pt x="1592" y="14015"/>
                    <a:pt x="245" y="14096"/>
                  </a:cubicBezTo>
                  <a:lnTo>
                    <a:pt x="245" y="14096"/>
                  </a:lnTo>
                  <a:cubicBezTo>
                    <a:pt x="193" y="9602"/>
                    <a:pt x="255" y="5109"/>
                    <a:pt x="433" y="620"/>
                  </a:cubicBezTo>
                  <a:lnTo>
                    <a:pt x="433" y="620"/>
                  </a:lnTo>
                  <a:cubicBezTo>
                    <a:pt x="2571" y="549"/>
                    <a:pt x="4712" y="494"/>
                    <a:pt x="6845" y="369"/>
                  </a:cubicBezTo>
                  <a:cubicBezTo>
                    <a:pt x="8380" y="280"/>
                    <a:pt x="9913" y="199"/>
                    <a:pt x="11449" y="199"/>
                  </a:cubicBezTo>
                  <a:close/>
                  <a:moveTo>
                    <a:pt x="11175" y="0"/>
                  </a:moveTo>
                  <a:cubicBezTo>
                    <a:pt x="11147" y="0"/>
                    <a:pt x="11120" y="0"/>
                    <a:pt x="11092" y="1"/>
                  </a:cubicBezTo>
                  <a:cubicBezTo>
                    <a:pt x="10055" y="5"/>
                    <a:pt x="9018" y="46"/>
                    <a:pt x="7986" y="105"/>
                  </a:cubicBezTo>
                  <a:cubicBezTo>
                    <a:pt x="5435" y="255"/>
                    <a:pt x="2888" y="346"/>
                    <a:pt x="337" y="433"/>
                  </a:cubicBezTo>
                  <a:cubicBezTo>
                    <a:pt x="283" y="433"/>
                    <a:pt x="242" y="474"/>
                    <a:pt x="242" y="528"/>
                  </a:cubicBezTo>
                  <a:cubicBezTo>
                    <a:pt x="60" y="5071"/>
                    <a:pt x="1" y="9619"/>
                    <a:pt x="55" y="14166"/>
                  </a:cubicBezTo>
                  <a:cubicBezTo>
                    <a:pt x="55" y="14216"/>
                    <a:pt x="87" y="14246"/>
                    <a:pt x="125" y="14255"/>
                  </a:cubicBezTo>
                  <a:lnTo>
                    <a:pt x="125" y="14255"/>
                  </a:lnTo>
                  <a:cubicBezTo>
                    <a:pt x="140" y="14278"/>
                    <a:pt x="165" y="14294"/>
                    <a:pt x="201" y="14294"/>
                  </a:cubicBezTo>
                  <a:cubicBezTo>
                    <a:pt x="202" y="14294"/>
                    <a:pt x="204" y="14294"/>
                    <a:pt x="205" y="14294"/>
                  </a:cubicBezTo>
                  <a:cubicBezTo>
                    <a:pt x="5080" y="13993"/>
                    <a:pt x="9973" y="14053"/>
                    <a:pt x="14858" y="13948"/>
                  </a:cubicBezTo>
                  <a:cubicBezTo>
                    <a:pt x="16222" y="13921"/>
                    <a:pt x="17582" y="13880"/>
                    <a:pt x="18946" y="13812"/>
                  </a:cubicBezTo>
                  <a:cubicBezTo>
                    <a:pt x="18996" y="13812"/>
                    <a:pt x="19041" y="13771"/>
                    <a:pt x="19041" y="13716"/>
                  </a:cubicBezTo>
                  <a:cubicBezTo>
                    <a:pt x="19023" y="11524"/>
                    <a:pt x="18964" y="9328"/>
                    <a:pt x="18910" y="7136"/>
                  </a:cubicBezTo>
                  <a:cubicBezTo>
                    <a:pt x="18882" y="6044"/>
                    <a:pt x="18850" y="4948"/>
                    <a:pt x="18828" y="3852"/>
                  </a:cubicBezTo>
                  <a:cubicBezTo>
                    <a:pt x="18805" y="2806"/>
                    <a:pt x="18823" y="1751"/>
                    <a:pt x="18764" y="715"/>
                  </a:cubicBezTo>
                  <a:cubicBezTo>
                    <a:pt x="18750" y="396"/>
                    <a:pt x="18746" y="264"/>
                    <a:pt x="18396" y="242"/>
                  </a:cubicBezTo>
                  <a:cubicBezTo>
                    <a:pt x="17855" y="210"/>
                    <a:pt x="17318" y="155"/>
                    <a:pt x="16781" y="114"/>
                  </a:cubicBezTo>
                  <a:cubicBezTo>
                    <a:pt x="16405" y="87"/>
                    <a:pt x="16029" y="80"/>
                    <a:pt x="15652" y="80"/>
                  </a:cubicBezTo>
                  <a:cubicBezTo>
                    <a:pt x="15241" y="80"/>
                    <a:pt x="14829" y="88"/>
                    <a:pt x="14418" y="88"/>
                  </a:cubicBezTo>
                  <a:cubicBezTo>
                    <a:pt x="14332" y="88"/>
                    <a:pt x="14247" y="88"/>
                    <a:pt x="14162" y="87"/>
                  </a:cubicBezTo>
                  <a:cubicBezTo>
                    <a:pt x="13166" y="78"/>
                    <a:pt x="12171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5"/>
            <p:cNvSpPr/>
            <p:nvPr/>
          </p:nvSpPr>
          <p:spPr>
            <a:xfrm>
              <a:off x="7363682" y="214613"/>
              <a:ext cx="2053305" cy="1519895"/>
            </a:xfrm>
            <a:custGeom>
              <a:avLst/>
              <a:gdLst/>
              <a:ahLst/>
              <a:cxnLst/>
              <a:rect l="l" t="t" r="r" b="b"/>
              <a:pathLst>
                <a:path w="19374" h="14341" extrusionOk="0">
                  <a:moveTo>
                    <a:pt x="18302" y="0"/>
                  </a:moveTo>
                  <a:cubicBezTo>
                    <a:pt x="18191" y="0"/>
                    <a:pt x="18151" y="171"/>
                    <a:pt x="18268" y="188"/>
                  </a:cubicBezTo>
                  <a:cubicBezTo>
                    <a:pt x="18424" y="216"/>
                    <a:pt x="18583" y="240"/>
                    <a:pt x="18739" y="264"/>
                  </a:cubicBezTo>
                  <a:lnTo>
                    <a:pt x="18739" y="264"/>
                  </a:lnTo>
                  <a:cubicBezTo>
                    <a:pt x="18853" y="4039"/>
                    <a:pt x="18992" y="7809"/>
                    <a:pt x="19073" y="11584"/>
                  </a:cubicBezTo>
                  <a:cubicBezTo>
                    <a:pt x="19087" y="12304"/>
                    <a:pt x="19083" y="13019"/>
                    <a:pt x="19168" y="13735"/>
                  </a:cubicBezTo>
                  <a:lnTo>
                    <a:pt x="19168" y="13735"/>
                  </a:lnTo>
                  <a:cubicBezTo>
                    <a:pt x="19145" y="13738"/>
                    <a:pt x="19121" y="13739"/>
                    <a:pt x="19097" y="13739"/>
                  </a:cubicBezTo>
                  <a:cubicBezTo>
                    <a:pt x="18986" y="13739"/>
                    <a:pt x="18867" y="13714"/>
                    <a:pt x="18769" y="13708"/>
                  </a:cubicBezTo>
                  <a:cubicBezTo>
                    <a:pt x="18496" y="13685"/>
                    <a:pt x="18214" y="13690"/>
                    <a:pt x="17941" y="13685"/>
                  </a:cubicBezTo>
                  <a:cubicBezTo>
                    <a:pt x="17537" y="13677"/>
                    <a:pt x="17134" y="13673"/>
                    <a:pt x="16730" y="13673"/>
                  </a:cubicBezTo>
                  <a:cubicBezTo>
                    <a:pt x="16497" y="13673"/>
                    <a:pt x="16264" y="13674"/>
                    <a:pt x="16031" y="13676"/>
                  </a:cubicBezTo>
                  <a:cubicBezTo>
                    <a:pt x="14735" y="13694"/>
                    <a:pt x="13448" y="13781"/>
                    <a:pt x="12156" y="13835"/>
                  </a:cubicBezTo>
                  <a:cubicBezTo>
                    <a:pt x="11734" y="13855"/>
                    <a:pt x="11310" y="13860"/>
                    <a:pt x="10887" y="13860"/>
                  </a:cubicBezTo>
                  <a:cubicBezTo>
                    <a:pt x="10290" y="13860"/>
                    <a:pt x="9693" y="13849"/>
                    <a:pt x="9096" y="13849"/>
                  </a:cubicBezTo>
                  <a:cubicBezTo>
                    <a:pt x="8828" y="13849"/>
                    <a:pt x="8559" y="13851"/>
                    <a:pt x="8291" y="13858"/>
                  </a:cubicBezTo>
                  <a:cubicBezTo>
                    <a:pt x="7009" y="13890"/>
                    <a:pt x="5731" y="13953"/>
                    <a:pt x="4453" y="14017"/>
                  </a:cubicBezTo>
                  <a:cubicBezTo>
                    <a:pt x="3040" y="14084"/>
                    <a:pt x="1627" y="14141"/>
                    <a:pt x="218" y="14149"/>
                  </a:cubicBezTo>
                  <a:lnTo>
                    <a:pt x="218" y="14149"/>
                  </a:lnTo>
                  <a:cubicBezTo>
                    <a:pt x="247" y="13982"/>
                    <a:pt x="276" y="13818"/>
                    <a:pt x="305" y="13653"/>
                  </a:cubicBezTo>
                  <a:cubicBezTo>
                    <a:pt x="319" y="13579"/>
                    <a:pt x="258" y="13530"/>
                    <a:pt x="202" y="13530"/>
                  </a:cubicBezTo>
                  <a:cubicBezTo>
                    <a:pt x="166" y="13530"/>
                    <a:pt x="132" y="13550"/>
                    <a:pt x="123" y="13599"/>
                  </a:cubicBezTo>
                  <a:cubicBezTo>
                    <a:pt x="87" y="13803"/>
                    <a:pt x="51" y="14013"/>
                    <a:pt x="10" y="14217"/>
                  </a:cubicBezTo>
                  <a:cubicBezTo>
                    <a:pt x="1" y="14276"/>
                    <a:pt x="37" y="14340"/>
                    <a:pt x="105" y="14340"/>
                  </a:cubicBezTo>
                  <a:cubicBezTo>
                    <a:pt x="2706" y="14335"/>
                    <a:pt x="5303" y="14135"/>
                    <a:pt x="7900" y="14058"/>
                  </a:cubicBezTo>
                  <a:cubicBezTo>
                    <a:pt x="8287" y="14047"/>
                    <a:pt x="8674" y="14044"/>
                    <a:pt x="9060" y="14044"/>
                  </a:cubicBezTo>
                  <a:cubicBezTo>
                    <a:pt x="9630" y="14044"/>
                    <a:pt x="10199" y="14051"/>
                    <a:pt x="10768" y="14051"/>
                  </a:cubicBezTo>
                  <a:cubicBezTo>
                    <a:pt x="11119" y="14051"/>
                    <a:pt x="11469" y="14048"/>
                    <a:pt x="11820" y="14040"/>
                  </a:cubicBezTo>
                  <a:cubicBezTo>
                    <a:pt x="13111" y="14008"/>
                    <a:pt x="14403" y="13894"/>
                    <a:pt x="15694" y="13876"/>
                  </a:cubicBezTo>
                  <a:cubicBezTo>
                    <a:pt x="16098" y="13869"/>
                    <a:pt x="16499" y="13865"/>
                    <a:pt x="16901" y="13865"/>
                  </a:cubicBezTo>
                  <a:cubicBezTo>
                    <a:pt x="17229" y="13865"/>
                    <a:pt x="17557" y="13868"/>
                    <a:pt x="17886" y="13872"/>
                  </a:cubicBezTo>
                  <a:cubicBezTo>
                    <a:pt x="18187" y="13876"/>
                    <a:pt x="18491" y="13872"/>
                    <a:pt x="18796" y="13899"/>
                  </a:cubicBezTo>
                  <a:cubicBezTo>
                    <a:pt x="18895" y="13908"/>
                    <a:pt x="19012" y="13930"/>
                    <a:pt x="19123" y="13930"/>
                  </a:cubicBezTo>
                  <a:cubicBezTo>
                    <a:pt x="19185" y="13930"/>
                    <a:pt x="19246" y="13923"/>
                    <a:pt x="19301" y="13903"/>
                  </a:cubicBezTo>
                  <a:cubicBezTo>
                    <a:pt x="19337" y="13890"/>
                    <a:pt x="19374" y="13853"/>
                    <a:pt x="19369" y="13808"/>
                  </a:cubicBezTo>
                  <a:cubicBezTo>
                    <a:pt x="19292" y="13199"/>
                    <a:pt x="19287" y="12594"/>
                    <a:pt x="19273" y="11980"/>
                  </a:cubicBezTo>
                  <a:cubicBezTo>
                    <a:pt x="19255" y="11038"/>
                    <a:pt x="19233" y="10097"/>
                    <a:pt x="19205" y="9156"/>
                  </a:cubicBezTo>
                  <a:cubicBezTo>
                    <a:pt x="19155" y="7259"/>
                    <a:pt x="19096" y="5363"/>
                    <a:pt x="19032" y="3467"/>
                  </a:cubicBezTo>
                  <a:cubicBezTo>
                    <a:pt x="18996" y="2371"/>
                    <a:pt x="18960" y="1275"/>
                    <a:pt x="18928" y="183"/>
                  </a:cubicBezTo>
                  <a:cubicBezTo>
                    <a:pt x="18928" y="142"/>
                    <a:pt x="18901" y="97"/>
                    <a:pt x="18860" y="92"/>
                  </a:cubicBezTo>
                  <a:cubicBezTo>
                    <a:pt x="18678" y="61"/>
                    <a:pt x="18496" y="33"/>
                    <a:pt x="18318" y="1"/>
                  </a:cubicBezTo>
                  <a:cubicBezTo>
                    <a:pt x="18313" y="1"/>
                    <a:pt x="18307" y="0"/>
                    <a:pt x="1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5"/>
            <p:cNvSpPr/>
            <p:nvPr/>
          </p:nvSpPr>
          <p:spPr>
            <a:xfrm>
              <a:off x="8756496" y="356417"/>
              <a:ext cx="18971" cy="35928"/>
            </a:xfrm>
            <a:custGeom>
              <a:avLst/>
              <a:gdLst/>
              <a:ahLst/>
              <a:cxnLst/>
              <a:rect l="l" t="t" r="r" b="b"/>
              <a:pathLst>
                <a:path w="179" h="339" extrusionOk="0">
                  <a:moveTo>
                    <a:pt x="99" y="0"/>
                  </a:moveTo>
                  <a:cubicBezTo>
                    <a:pt x="97" y="0"/>
                    <a:pt x="95" y="0"/>
                    <a:pt x="92" y="0"/>
                  </a:cubicBezTo>
                  <a:cubicBezTo>
                    <a:pt x="51" y="5"/>
                    <a:pt x="29" y="46"/>
                    <a:pt x="29" y="87"/>
                  </a:cubicBezTo>
                  <a:cubicBezTo>
                    <a:pt x="29" y="141"/>
                    <a:pt x="19" y="196"/>
                    <a:pt x="10" y="251"/>
                  </a:cubicBezTo>
                  <a:cubicBezTo>
                    <a:pt x="0" y="307"/>
                    <a:pt x="42" y="339"/>
                    <a:pt x="83" y="339"/>
                  </a:cubicBezTo>
                  <a:cubicBezTo>
                    <a:pt x="116" y="339"/>
                    <a:pt x="148" y="320"/>
                    <a:pt x="156" y="278"/>
                  </a:cubicBezTo>
                  <a:cubicBezTo>
                    <a:pt x="170" y="210"/>
                    <a:pt x="174" y="137"/>
                    <a:pt x="174" y="69"/>
                  </a:cubicBezTo>
                  <a:cubicBezTo>
                    <a:pt x="178" y="30"/>
                    <a:pt x="135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5"/>
            <p:cNvSpPr/>
            <p:nvPr/>
          </p:nvSpPr>
          <p:spPr>
            <a:xfrm>
              <a:off x="8919496" y="382913"/>
              <a:ext cx="18865" cy="37306"/>
            </a:xfrm>
            <a:custGeom>
              <a:avLst/>
              <a:gdLst/>
              <a:ahLst/>
              <a:cxnLst/>
              <a:rect l="l" t="t" r="r" b="b"/>
              <a:pathLst>
                <a:path w="178" h="352" extrusionOk="0">
                  <a:moveTo>
                    <a:pt x="103" y="0"/>
                  </a:moveTo>
                  <a:cubicBezTo>
                    <a:pt x="101" y="0"/>
                    <a:pt x="98" y="0"/>
                    <a:pt x="96" y="1"/>
                  </a:cubicBezTo>
                  <a:cubicBezTo>
                    <a:pt x="50" y="5"/>
                    <a:pt x="28" y="42"/>
                    <a:pt x="28" y="87"/>
                  </a:cubicBezTo>
                  <a:cubicBezTo>
                    <a:pt x="28" y="146"/>
                    <a:pt x="19" y="201"/>
                    <a:pt x="9" y="260"/>
                  </a:cubicBezTo>
                  <a:cubicBezTo>
                    <a:pt x="0" y="301"/>
                    <a:pt x="32" y="342"/>
                    <a:pt x="69" y="351"/>
                  </a:cubicBezTo>
                  <a:cubicBezTo>
                    <a:pt x="72" y="351"/>
                    <a:pt x="75" y="351"/>
                    <a:pt x="77" y="351"/>
                  </a:cubicBezTo>
                  <a:cubicBezTo>
                    <a:pt x="115" y="351"/>
                    <a:pt x="147" y="325"/>
                    <a:pt x="155" y="287"/>
                  </a:cubicBezTo>
                  <a:cubicBezTo>
                    <a:pt x="173" y="214"/>
                    <a:pt x="178" y="142"/>
                    <a:pt x="178" y="69"/>
                  </a:cubicBezTo>
                  <a:cubicBezTo>
                    <a:pt x="178" y="31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22" name="Google Shape;622;p15"/>
            <p:cNvGrpSpPr/>
            <p:nvPr/>
          </p:nvGrpSpPr>
          <p:grpSpPr>
            <a:xfrm>
              <a:off x="7211282" y="106518"/>
              <a:ext cx="462826" cy="437708"/>
              <a:chOff x="8417757" y="225106"/>
              <a:chExt cx="462826" cy="437708"/>
            </a:xfrm>
          </p:grpSpPr>
          <p:sp>
            <p:nvSpPr>
              <p:cNvPr id="623" name="Google Shape;623;p15"/>
              <p:cNvSpPr/>
              <p:nvPr/>
            </p:nvSpPr>
            <p:spPr>
              <a:xfrm>
                <a:off x="8425494" y="234008"/>
                <a:ext cx="431455" cy="42403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001" extrusionOk="0">
                    <a:moveTo>
                      <a:pt x="1990" y="0"/>
                    </a:moveTo>
                    <a:cubicBezTo>
                      <a:pt x="1536" y="0"/>
                      <a:pt x="1233" y="160"/>
                      <a:pt x="1233" y="160"/>
                    </a:cubicBezTo>
                    <a:cubicBezTo>
                      <a:pt x="1074" y="219"/>
                      <a:pt x="797" y="460"/>
                      <a:pt x="546" y="701"/>
                    </a:cubicBezTo>
                    <a:cubicBezTo>
                      <a:pt x="296" y="942"/>
                      <a:pt x="119" y="1447"/>
                      <a:pt x="60" y="1774"/>
                    </a:cubicBezTo>
                    <a:cubicBezTo>
                      <a:pt x="1" y="2106"/>
                      <a:pt x="142" y="2565"/>
                      <a:pt x="424" y="3115"/>
                    </a:cubicBezTo>
                    <a:cubicBezTo>
                      <a:pt x="710" y="3670"/>
                      <a:pt x="1188" y="3820"/>
                      <a:pt x="2002" y="3980"/>
                    </a:cubicBezTo>
                    <a:cubicBezTo>
                      <a:pt x="2073" y="3994"/>
                      <a:pt x="2143" y="4000"/>
                      <a:pt x="2211" y="4000"/>
                    </a:cubicBezTo>
                    <a:cubicBezTo>
                      <a:pt x="2929" y="4000"/>
                      <a:pt x="3485" y="3276"/>
                      <a:pt x="3689" y="3097"/>
                    </a:cubicBezTo>
                    <a:cubicBezTo>
                      <a:pt x="3907" y="2897"/>
                      <a:pt x="4071" y="2179"/>
                      <a:pt x="4048" y="1979"/>
                    </a:cubicBezTo>
                    <a:cubicBezTo>
                      <a:pt x="4025" y="1779"/>
                      <a:pt x="3907" y="1237"/>
                      <a:pt x="3725" y="996"/>
                    </a:cubicBezTo>
                    <a:cubicBezTo>
                      <a:pt x="3543" y="755"/>
                      <a:pt x="3198" y="246"/>
                      <a:pt x="2484" y="64"/>
                    </a:cubicBezTo>
                    <a:cubicBezTo>
                      <a:pt x="2306" y="18"/>
                      <a:pt x="2140" y="0"/>
                      <a:pt x="19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15"/>
              <p:cNvSpPr/>
              <p:nvPr/>
            </p:nvSpPr>
            <p:spPr>
              <a:xfrm>
                <a:off x="8557971" y="356417"/>
                <a:ext cx="18971" cy="3592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39" extrusionOk="0">
                    <a:moveTo>
                      <a:pt x="99" y="0"/>
                    </a:moveTo>
                    <a:cubicBezTo>
                      <a:pt x="97" y="0"/>
                      <a:pt x="95" y="0"/>
                      <a:pt x="92" y="0"/>
                    </a:cubicBezTo>
                    <a:cubicBezTo>
                      <a:pt x="51" y="5"/>
                      <a:pt x="29" y="46"/>
                      <a:pt x="29" y="87"/>
                    </a:cubicBezTo>
                    <a:cubicBezTo>
                      <a:pt x="29" y="141"/>
                      <a:pt x="19" y="196"/>
                      <a:pt x="10" y="251"/>
                    </a:cubicBezTo>
                    <a:cubicBezTo>
                      <a:pt x="0" y="307"/>
                      <a:pt x="42" y="339"/>
                      <a:pt x="83" y="339"/>
                    </a:cubicBezTo>
                    <a:cubicBezTo>
                      <a:pt x="116" y="339"/>
                      <a:pt x="148" y="320"/>
                      <a:pt x="156" y="278"/>
                    </a:cubicBezTo>
                    <a:cubicBezTo>
                      <a:pt x="170" y="210"/>
                      <a:pt x="174" y="137"/>
                      <a:pt x="174" y="69"/>
                    </a:cubicBezTo>
                    <a:cubicBezTo>
                      <a:pt x="178" y="30"/>
                      <a:pt x="13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15"/>
              <p:cNvSpPr/>
              <p:nvPr/>
            </p:nvSpPr>
            <p:spPr>
              <a:xfrm>
                <a:off x="8720971" y="382913"/>
                <a:ext cx="18865" cy="37306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52" extrusionOk="0">
                    <a:moveTo>
                      <a:pt x="103" y="0"/>
                    </a:moveTo>
                    <a:cubicBezTo>
                      <a:pt x="101" y="0"/>
                      <a:pt x="98" y="0"/>
                      <a:pt x="96" y="1"/>
                    </a:cubicBezTo>
                    <a:cubicBezTo>
                      <a:pt x="50" y="5"/>
                      <a:pt x="28" y="42"/>
                      <a:pt x="28" y="87"/>
                    </a:cubicBezTo>
                    <a:cubicBezTo>
                      <a:pt x="28" y="146"/>
                      <a:pt x="19" y="201"/>
                      <a:pt x="9" y="260"/>
                    </a:cubicBezTo>
                    <a:cubicBezTo>
                      <a:pt x="0" y="301"/>
                      <a:pt x="32" y="342"/>
                      <a:pt x="69" y="351"/>
                    </a:cubicBezTo>
                    <a:cubicBezTo>
                      <a:pt x="72" y="351"/>
                      <a:pt x="75" y="351"/>
                      <a:pt x="77" y="351"/>
                    </a:cubicBezTo>
                    <a:cubicBezTo>
                      <a:pt x="115" y="351"/>
                      <a:pt x="147" y="325"/>
                      <a:pt x="155" y="287"/>
                    </a:cubicBezTo>
                    <a:cubicBezTo>
                      <a:pt x="173" y="214"/>
                      <a:pt x="178" y="142"/>
                      <a:pt x="178" y="69"/>
                    </a:cubicBezTo>
                    <a:cubicBezTo>
                      <a:pt x="178" y="31"/>
                      <a:pt x="138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15"/>
              <p:cNvSpPr/>
              <p:nvPr/>
            </p:nvSpPr>
            <p:spPr>
              <a:xfrm>
                <a:off x="8505934" y="449787"/>
                <a:ext cx="266864" cy="113613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1072" extrusionOk="0">
                    <a:moveTo>
                      <a:pt x="97" y="1"/>
                    </a:moveTo>
                    <a:cubicBezTo>
                      <a:pt x="50" y="1"/>
                      <a:pt x="1" y="45"/>
                      <a:pt x="24" y="106"/>
                    </a:cubicBezTo>
                    <a:cubicBezTo>
                      <a:pt x="215" y="611"/>
                      <a:pt x="670" y="1011"/>
                      <a:pt x="1202" y="1066"/>
                    </a:cubicBezTo>
                    <a:cubicBezTo>
                      <a:pt x="1243" y="1070"/>
                      <a:pt x="1285" y="1072"/>
                      <a:pt x="1326" y="1072"/>
                    </a:cubicBezTo>
                    <a:cubicBezTo>
                      <a:pt x="1795" y="1072"/>
                      <a:pt x="2238" y="816"/>
                      <a:pt x="2484" y="402"/>
                    </a:cubicBezTo>
                    <a:cubicBezTo>
                      <a:pt x="2517" y="345"/>
                      <a:pt x="2468" y="297"/>
                      <a:pt x="2417" y="297"/>
                    </a:cubicBezTo>
                    <a:cubicBezTo>
                      <a:pt x="2391" y="297"/>
                      <a:pt x="2364" y="309"/>
                      <a:pt x="2348" y="338"/>
                    </a:cubicBezTo>
                    <a:cubicBezTo>
                      <a:pt x="2133" y="694"/>
                      <a:pt x="1735" y="917"/>
                      <a:pt x="1333" y="917"/>
                    </a:cubicBezTo>
                    <a:cubicBezTo>
                      <a:pt x="1283" y="917"/>
                      <a:pt x="1233" y="914"/>
                      <a:pt x="1184" y="907"/>
                    </a:cubicBezTo>
                    <a:cubicBezTo>
                      <a:pt x="720" y="843"/>
                      <a:pt x="333" y="493"/>
                      <a:pt x="160" y="47"/>
                    </a:cubicBezTo>
                    <a:cubicBezTo>
                      <a:pt x="149" y="15"/>
                      <a:pt x="12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15"/>
              <p:cNvSpPr/>
              <p:nvPr/>
            </p:nvSpPr>
            <p:spPr>
              <a:xfrm>
                <a:off x="8417757" y="225106"/>
                <a:ext cx="462826" cy="437708"/>
              </a:xfrm>
              <a:custGeom>
                <a:avLst/>
                <a:gdLst/>
                <a:ahLst/>
                <a:cxnLst/>
                <a:rect l="l" t="t" r="r" b="b"/>
                <a:pathLst>
                  <a:path w="4367" h="4130" extrusionOk="0">
                    <a:moveTo>
                      <a:pt x="2068" y="165"/>
                    </a:moveTo>
                    <a:cubicBezTo>
                      <a:pt x="2666" y="165"/>
                      <a:pt x="3264" y="463"/>
                      <a:pt x="3634" y="948"/>
                    </a:cubicBezTo>
                    <a:cubicBezTo>
                      <a:pt x="4176" y="1658"/>
                      <a:pt x="4130" y="2677"/>
                      <a:pt x="3534" y="3336"/>
                    </a:cubicBezTo>
                    <a:cubicBezTo>
                      <a:pt x="3172" y="3734"/>
                      <a:pt x="2640" y="3963"/>
                      <a:pt x="2113" y="3963"/>
                    </a:cubicBezTo>
                    <a:cubicBezTo>
                      <a:pt x="1827" y="3963"/>
                      <a:pt x="1543" y="3895"/>
                      <a:pt x="1288" y="3750"/>
                    </a:cubicBezTo>
                    <a:cubicBezTo>
                      <a:pt x="1061" y="3622"/>
                      <a:pt x="824" y="3441"/>
                      <a:pt x="628" y="3231"/>
                    </a:cubicBezTo>
                    <a:cubicBezTo>
                      <a:pt x="628" y="3231"/>
                      <a:pt x="628" y="3227"/>
                      <a:pt x="628" y="3227"/>
                    </a:cubicBezTo>
                    <a:cubicBezTo>
                      <a:pt x="256" y="2731"/>
                      <a:pt x="137" y="2072"/>
                      <a:pt x="324" y="1471"/>
                    </a:cubicBezTo>
                    <a:cubicBezTo>
                      <a:pt x="328" y="1458"/>
                      <a:pt x="328" y="1444"/>
                      <a:pt x="324" y="1430"/>
                    </a:cubicBezTo>
                    <a:cubicBezTo>
                      <a:pt x="538" y="857"/>
                      <a:pt x="1015" y="394"/>
                      <a:pt x="1597" y="230"/>
                    </a:cubicBezTo>
                    <a:cubicBezTo>
                      <a:pt x="1751" y="186"/>
                      <a:pt x="1910" y="165"/>
                      <a:pt x="2068" y="165"/>
                    </a:cubicBezTo>
                    <a:close/>
                    <a:moveTo>
                      <a:pt x="2056" y="1"/>
                    </a:moveTo>
                    <a:cubicBezTo>
                      <a:pt x="1987" y="1"/>
                      <a:pt x="1917" y="4"/>
                      <a:pt x="1847" y="12"/>
                    </a:cubicBezTo>
                    <a:cubicBezTo>
                      <a:pt x="1042" y="103"/>
                      <a:pt x="360" y="730"/>
                      <a:pt x="128" y="1521"/>
                    </a:cubicBezTo>
                    <a:cubicBezTo>
                      <a:pt x="133" y="1521"/>
                      <a:pt x="137" y="1517"/>
                      <a:pt x="146" y="1517"/>
                    </a:cubicBezTo>
                    <a:cubicBezTo>
                      <a:pt x="1" y="2094"/>
                      <a:pt x="96" y="2708"/>
                      <a:pt x="415" y="3204"/>
                    </a:cubicBezTo>
                    <a:cubicBezTo>
                      <a:pt x="410" y="3204"/>
                      <a:pt x="410" y="3209"/>
                      <a:pt x="406" y="3213"/>
                    </a:cubicBezTo>
                    <a:cubicBezTo>
                      <a:pt x="433" y="3245"/>
                      <a:pt x="460" y="3277"/>
                      <a:pt x="488" y="3309"/>
                    </a:cubicBezTo>
                    <a:lnTo>
                      <a:pt x="497" y="3322"/>
                    </a:lnTo>
                    <a:cubicBezTo>
                      <a:pt x="506" y="3336"/>
                      <a:pt x="515" y="3340"/>
                      <a:pt x="524" y="3345"/>
                    </a:cubicBezTo>
                    <a:cubicBezTo>
                      <a:pt x="719" y="3563"/>
                      <a:pt x="956" y="3745"/>
                      <a:pt x="1188" y="3886"/>
                    </a:cubicBezTo>
                    <a:cubicBezTo>
                      <a:pt x="1470" y="4052"/>
                      <a:pt x="1786" y="4129"/>
                      <a:pt x="2104" y="4129"/>
                    </a:cubicBezTo>
                    <a:cubicBezTo>
                      <a:pt x="2632" y="4129"/>
                      <a:pt x="3164" y="3917"/>
                      <a:pt x="3553" y="3545"/>
                    </a:cubicBezTo>
                    <a:cubicBezTo>
                      <a:pt x="4207" y="2918"/>
                      <a:pt x="4367" y="1872"/>
                      <a:pt x="3912" y="1071"/>
                    </a:cubicBezTo>
                    <a:cubicBezTo>
                      <a:pt x="3530" y="411"/>
                      <a:pt x="2794" y="1"/>
                      <a:pt x="20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28" name="Google Shape;628;p15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629" name="Google Shape;629;p15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5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5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5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5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4" name="Google Shape;634;p15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635" name="Google Shape;635;p15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5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5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5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5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1"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0" name="Google Shape;720;p17"/>
          <p:cNvGrpSpPr/>
          <p:nvPr/>
        </p:nvGrpSpPr>
        <p:grpSpPr>
          <a:xfrm>
            <a:off x="1877352" y="507945"/>
            <a:ext cx="5295422" cy="4018553"/>
            <a:chOff x="1616925" y="1378425"/>
            <a:chExt cx="5171311" cy="3816290"/>
          </a:xfrm>
        </p:grpSpPr>
        <p:sp>
          <p:nvSpPr>
            <p:cNvPr id="721" name="Google Shape;721;p17"/>
            <p:cNvSpPr/>
            <p:nvPr/>
          </p:nvSpPr>
          <p:spPr>
            <a:xfrm>
              <a:off x="1643184" y="1681769"/>
              <a:ext cx="5120161" cy="3489422"/>
            </a:xfrm>
            <a:custGeom>
              <a:avLst/>
              <a:gdLst/>
              <a:ahLst/>
              <a:cxnLst/>
              <a:rect l="l" t="t" r="r" b="b"/>
              <a:pathLst>
                <a:path w="18719" h="12757" extrusionOk="0">
                  <a:moveTo>
                    <a:pt x="27" y="0"/>
                  </a:moveTo>
                  <a:cubicBezTo>
                    <a:pt x="82" y="3861"/>
                    <a:pt x="132" y="7717"/>
                    <a:pt x="182" y="11578"/>
                  </a:cubicBezTo>
                  <a:cubicBezTo>
                    <a:pt x="118" y="11969"/>
                    <a:pt x="59" y="12365"/>
                    <a:pt x="0" y="12756"/>
                  </a:cubicBezTo>
                  <a:cubicBezTo>
                    <a:pt x="6162" y="12611"/>
                    <a:pt x="12429" y="12756"/>
                    <a:pt x="18586" y="12506"/>
                  </a:cubicBezTo>
                  <a:cubicBezTo>
                    <a:pt x="18718" y="8563"/>
                    <a:pt x="18623" y="4275"/>
                    <a:pt x="18527" y="332"/>
                  </a:cubicBezTo>
                  <a:cubicBezTo>
                    <a:pt x="17295" y="430"/>
                    <a:pt x="16059" y="479"/>
                    <a:pt x="14823" y="479"/>
                  </a:cubicBezTo>
                  <a:cubicBezTo>
                    <a:pt x="13587" y="479"/>
                    <a:pt x="12351" y="430"/>
                    <a:pt x="11119" y="332"/>
                  </a:cubicBezTo>
                  <a:cubicBezTo>
                    <a:pt x="10305" y="268"/>
                    <a:pt x="9486" y="182"/>
                    <a:pt x="8672" y="146"/>
                  </a:cubicBezTo>
                  <a:cubicBezTo>
                    <a:pt x="8297" y="129"/>
                    <a:pt x="7921" y="122"/>
                    <a:pt x="7545" y="122"/>
                  </a:cubicBezTo>
                  <a:cubicBezTo>
                    <a:pt x="6065" y="122"/>
                    <a:pt x="4579" y="228"/>
                    <a:pt x="3103" y="228"/>
                  </a:cubicBezTo>
                  <a:cubicBezTo>
                    <a:pt x="2071" y="228"/>
                    <a:pt x="1044" y="176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7"/>
            <p:cNvSpPr/>
            <p:nvPr/>
          </p:nvSpPr>
          <p:spPr>
            <a:xfrm>
              <a:off x="1616925" y="1657698"/>
              <a:ext cx="5171311" cy="3537016"/>
            </a:xfrm>
            <a:custGeom>
              <a:avLst/>
              <a:gdLst/>
              <a:ahLst/>
              <a:cxnLst/>
              <a:rect l="l" t="t" r="r" b="b"/>
              <a:pathLst>
                <a:path w="18906" h="12931" extrusionOk="0">
                  <a:moveTo>
                    <a:pt x="216" y="193"/>
                  </a:moveTo>
                  <a:lnTo>
                    <a:pt x="216" y="193"/>
                  </a:lnTo>
                  <a:cubicBezTo>
                    <a:pt x="1220" y="353"/>
                    <a:pt x="2229" y="401"/>
                    <a:pt x="3240" y="401"/>
                  </a:cubicBezTo>
                  <a:cubicBezTo>
                    <a:pt x="4561" y="401"/>
                    <a:pt x="5885" y="320"/>
                    <a:pt x="7209" y="302"/>
                  </a:cubicBezTo>
                  <a:cubicBezTo>
                    <a:pt x="7310" y="301"/>
                    <a:pt x="7411" y="300"/>
                    <a:pt x="7512" y="300"/>
                  </a:cubicBezTo>
                  <a:cubicBezTo>
                    <a:pt x="9829" y="300"/>
                    <a:pt x="12130" y="635"/>
                    <a:pt x="14448" y="657"/>
                  </a:cubicBezTo>
                  <a:cubicBezTo>
                    <a:pt x="14598" y="658"/>
                    <a:pt x="14748" y="659"/>
                    <a:pt x="14897" y="659"/>
                  </a:cubicBezTo>
                  <a:cubicBezTo>
                    <a:pt x="16113" y="659"/>
                    <a:pt x="17325" y="610"/>
                    <a:pt x="18534" y="514"/>
                  </a:cubicBezTo>
                  <a:lnTo>
                    <a:pt x="18534" y="514"/>
                  </a:lnTo>
                  <a:cubicBezTo>
                    <a:pt x="18633" y="4510"/>
                    <a:pt x="18721" y="8510"/>
                    <a:pt x="18599" y="12506"/>
                  </a:cubicBezTo>
                  <a:lnTo>
                    <a:pt x="18599" y="12506"/>
                  </a:lnTo>
                  <a:cubicBezTo>
                    <a:pt x="13806" y="12698"/>
                    <a:pt x="9004" y="12653"/>
                    <a:pt x="4203" y="12690"/>
                  </a:cubicBezTo>
                  <a:cubicBezTo>
                    <a:pt x="2868" y="12703"/>
                    <a:pt x="1534" y="12720"/>
                    <a:pt x="200" y="12751"/>
                  </a:cubicBezTo>
                  <a:lnTo>
                    <a:pt x="200" y="12751"/>
                  </a:lnTo>
                  <a:cubicBezTo>
                    <a:pt x="244" y="12456"/>
                    <a:pt x="290" y="12158"/>
                    <a:pt x="334" y="11863"/>
                  </a:cubicBezTo>
                  <a:lnTo>
                    <a:pt x="334" y="11863"/>
                  </a:lnTo>
                  <a:cubicBezTo>
                    <a:pt x="355" y="11849"/>
                    <a:pt x="369" y="11826"/>
                    <a:pt x="369" y="11794"/>
                  </a:cubicBezTo>
                  <a:cubicBezTo>
                    <a:pt x="315" y="7927"/>
                    <a:pt x="265" y="4060"/>
                    <a:pt x="216" y="193"/>
                  </a:cubicBezTo>
                  <a:close/>
                  <a:moveTo>
                    <a:pt x="131" y="0"/>
                  </a:moveTo>
                  <a:cubicBezTo>
                    <a:pt x="79" y="0"/>
                    <a:pt x="33" y="32"/>
                    <a:pt x="37" y="88"/>
                  </a:cubicBezTo>
                  <a:cubicBezTo>
                    <a:pt x="86" y="3945"/>
                    <a:pt x="136" y="7802"/>
                    <a:pt x="185" y="11659"/>
                  </a:cubicBezTo>
                  <a:lnTo>
                    <a:pt x="185" y="11659"/>
                  </a:lnTo>
                  <a:cubicBezTo>
                    <a:pt x="128" y="12045"/>
                    <a:pt x="67" y="12431"/>
                    <a:pt x="10" y="12817"/>
                  </a:cubicBezTo>
                  <a:cubicBezTo>
                    <a:pt x="1" y="12870"/>
                    <a:pt x="30" y="12931"/>
                    <a:pt x="90" y="12931"/>
                  </a:cubicBezTo>
                  <a:cubicBezTo>
                    <a:pt x="92" y="12931"/>
                    <a:pt x="94" y="12931"/>
                    <a:pt x="96" y="12931"/>
                  </a:cubicBezTo>
                  <a:cubicBezTo>
                    <a:pt x="4921" y="12817"/>
                    <a:pt x="9751" y="12881"/>
                    <a:pt x="14576" y="12799"/>
                  </a:cubicBezTo>
                  <a:cubicBezTo>
                    <a:pt x="15945" y="12771"/>
                    <a:pt x="17313" y="12735"/>
                    <a:pt x="18682" y="12680"/>
                  </a:cubicBezTo>
                  <a:cubicBezTo>
                    <a:pt x="18732" y="12680"/>
                    <a:pt x="18773" y="12644"/>
                    <a:pt x="18773" y="12594"/>
                  </a:cubicBezTo>
                  <a:cubicBezTo>
                    <a:pt x="18905" y="8538"/>
                    <a:pt x="18810" y="4477"/>
                    <a:pt x="18714" y="420"/>
                  </a:cubicBezTo>
                  <a:cubicBezTo>
                    <a:pt x="18714" y="377"/>
                    <a:pt x="18677" y="329"/>
                    <a:pt x="18629" y="329"/>
                  </a:cubicBezTo>
                  <a:cubicBezTo>
                    <a:pt x="18627" y="329"/>
                    <a:pt x="18625" y="329"/>
                    <a:pt x="18623" y="329"/>
                  </a:cubicBezTo>
                  <a:cubicBezTo>
                    <a:pt x="17376" y="428"/>
                    <a:pt x="16126" y="478"/>
                    <a:pt x="14875" y="478"/>
                  </a:cubicBezTo>
                  <a:cubicBezTo>
                    <a:pt x="13713" y="478"/>
                    <a:pt x="12551" y="435"/>
                    <a:pt x="11392" y="347"/>
                  </a:cubicBezTo>
                  <a:cubicBezTo>
                    <a:pt x="10192" y="256"/>
                    <a:pt x="8991" y="125"/>
                    <a:pt x="7786" y="120"/>
                  </a:cubicBezTo>
                  <a:cubicBezTo>
                    <a:pt x="7746" y="120"/>
                    <a:pt x="7706" y="120"/>
                    <a:pt x="7665" y="120"/>
                  </a:cubicBezTo>
                  <a:cubicBezTo>
                    <a:pt x="6528" y="120"/>
                    <a:pt x="5395" y="180"/>
                    <a:pt x="4257" y="211"/>
                  </a:cubicBezTo>
                  <a:cubicBezTo>
                    <a:pt x="3918" y="220"/>
                    <a:pt x="3579" y="226"/>
                    <a:pt x="3239" y="226"/>
                  </a:cubicBezTo>
                  <a:cubicBezTo>
                    <a:pt x="2205" y="226"/>
                    <a:pt x="1171" y="173"/>
                    <a:pt x="151" y="2"/>
                  </a:cubicBezTo>
                  <a:cubicBezTo>
                    <a:pt x="144" y="1"/>
                    <a:pt x="137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7"/>
            <p:cNvSpPr/>
            <p:nvPr/>
          </p:nvSpPr>
          <p:spPr>
            <a:xfrm>
              <a:off x="2901960" y="1391828"/>
              <a:ext cx="2762901" cy="750840"/>
            </a:xfrm>
            <a:custGeom>
              <a:avLst/>
              <a:gdLst/>
              <a:ahLst/>
              <a:cxnLst/>
              <a:rect l="l" t="t" r="r" b="b"/>
              <a:pathLst>
                <a:path w="10101" h="2745" extrusionOk="0">
                  <a:moveTo>
                    <a:pt x="4266" y="1"/>
                  </a:moveTo>
                  <a:cubicBezTo>
                    <a:pt x="3893" y="1"/>
                    <a:pt x="264" y="55"/>
                    <a:pt x="264" y="55"/>
                  </a:cubicBezTo>
                  <a:lnTo>
                    <a:pt x="601" y="310"/>
                  </a:lnTo>
                  <a:lnTo>
                    <a:pt x="537" y="405"/>
                  </a:lnTo>
                  <a:lnTo>
                    <a:pt x="73" y="683"/>
                  </a:lnTo>
                  <a:cubicBezTo>
                    <a:pt x="73" y="683"/>
                    <a:pt x="514" y="1219"/>
                    <a:pt x="464" y="1242"/>
                  </a:cubicBezTo>
                  <a:cubicBezTo>
                    <a:pt x="414" y="1269"/>
                    <a:pt x="0" y="1656"/>
                    <a:pt x="0" y="1656"/>
                  </a:cubicBezTo>
                  <a:lnTo>
                    <a:pt x="487" y="1970"/>
                  </a:lnTo>
                  <a:lnTo>
                    <a:pt x="164" y="2179"/>
                  </a:lnTo>
                  <a:lnTo>
                    <a:pt x="396" y="2397"/>
                  </a:lnTo>
                  <a:lnTo>
                    <a:pt x="200" y="2743"/>
                  </a:lnTo>
                  <a:cubicBezTo>
                    <a:pt x="200" y="2743"/>
                    <a:pt x="541" y="2703"/>
                    <a:pt x="724" y="2703"/>
                  </a:cubicBezTo>
                  <a:cubicBezTo>
                    <a:pt x="755" y="2703"/>
                    <a:pt x="781" y="2704"/>
                    <a:pt x="801" y="2706"/>
                  </a:cubicBezTo>
                  <a:cubicBezTo>
                    <a:pt x="824" y="2709"/>
                    <a:pt x="890" y="2710"/>
                    <a:pt x="984" y="2710"/>
                  </a:cubicBezTo>
                  <a:cubicBezTo>
                    <a:pt x="1314" y="2710"/>
                    <a:pt x="1994" y="2699"/>
                    <a:pt x="2447" y="2699"/>
                  </a:cubicBezTo>
                  <a:cubicBezTo>
                    <a:pt x="2642" y="2699"/>
                    <a:pt x="2795" y="2701"/>
                    <a:pt x="2861" y="2706"/>
                  </a:cubicBezTo>
                  <a:cubicBezTo>
                    <a:pt x="3129" y="2729"/>
                    <a:pt x="6385" y="2720"/>
                    <a:pt x="7258" y="2738"/>
                  </a:cubicBezTo>
                  <a:cubicBezTo>
                    <a:pt x="7551" y="2743"/>
                    <a:pt x="7960" y="2744"/>
                    <a:pt x="8376" y="2744"/>
                  </a:cubicBezTo>
                  <a:cubicBezTo>
                    <a:pt x="9207" y="2744"/>
                    <a:pt x="10064" y="2738"/>
                    <a:pt x="10064" y="2738"/>
                  </a:cubicBezTo>
                  <a:lnTo>
                    <a:pt x="9928" y="2511"/>
                  </a:lnTo>
                  <a:cubicBezTo>
                    <a:pt x="9928" y="2511"/>
                    <a:pt x="9737" y="2120"/>
                    <a:pt x="9759" y="2065"/>
                  </a:cubicBezTo>
                  <a:cubicBezTo>
                    <a:pt x="9782" y="2011"/>
                    <a:pt x="10101" y="1851"/>
                    <a:pt x="10101" y="1851"/>
                  </a:cubicBezTo>
                  <a:cubicBezTo>
                    <a:pt x="10101" y="1851"/>
                    <a:pt x="9869" y="1692"/>
                    <a:pt x="9791" y="1606"/>
                  </a:cubicBezTo>
                  <a:cubicBezTo>
                    <a:pt x="9709" y="1519"/>
                    <a:pt x="9646" y="1301"/>
                    <a:pt x="9646" y="1301"/>
                  </a:cubicBezTo>
                  <a:lnTo>
                    <a:pt x="10010" y="1156"/>
                  </a:lnTo>
                  <a:cubicBezTo>
                    <a:pt x="10010" y="1156"/>
                    <a:pt x="9923" y="1028"/>
                    <a:pt x="9832" y="942"/>
                  </a:cubicBezTo>
                  <a:cubicBezTo>
                    <a:pt x="9746" y="856"/>
                    <a:pt x="9755" y="633"/>
                    <a:pt x="9782" y="483"/>
                  </a:cubicBezTo>
                  <a:cubicBezTo>
                    <a:pt x="9814" y="333"/>
                    <a:pt x="10010" y="73"/>
                    <a:pt x="10010" y="73"/>
                  </a:cubicBezTo>
                  <a:lnTo>
                    <a:pt x="10010" y="73"/>
                  </a:lnTo>
                  <a:lnTo>
                    <a:pt x="9900" y="96"/>
                  </a:lnTo>
                  <a:lnTo>
                    <a:pt x="8841" y="55"/>
                  </a:lnTo>
                  <a:cubicBezTo>
                    <a:pt x="8841" y="55"/>
                    <a:pt x="7354" y="42"/>
                    <a:pt x="6935" y="28"/>
                  </a:cubicBezTo>
                  <a:cubicBezTo>
                    <a:pt x="6517" y="19"/>
                    <a:pt x="4643" y="1"/>
                    <a:pt x="42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7"/>
            <p:cNvSpPr/>
            <p:nvPr/>
          </p:nvSpPr>
          <p:spPr>
            <a:xfrm>
              <a:off x="2877069" y="1378425"/>
              <a:ext cx="2805298" cy="794058"/>
            </a:xfrm>
            <a:custGeom>
              <a:avLst/>
              <a:gdLst/>
              <a:ahLst/>
              <a:cxnLst/>
              <a:rect l="l" t="t" r="r" b="b"/>
              <a:pathLst>
                <a:path w="10256" h="2903" extrusionOk="0">
                  <a:moveTo>
                    <a:pt x="4139" y="113"/>
                  </a:moveTo>
                  <a:cubicBezTo>
                    <a:pt x="5398" y="118"/>
                    <a:pt x="6654" y="131"/>
                    <a:pt x="7909" y="159"/>
                  </a:cubicBezTo>
                  <a:cubicBezTo>
                    <a:pt x="8600" y="172"/>
                    <a:pt x="9296" y="195"/>
                    <a:pt x="9987" y="213"/>
                  </a:cubicBezTo>
                  <a:cubicBezTo>
                    <a:pt x="9946" y="282"/>
                    <a:pt x="9914" y="354"/>
                    <a:pt x="9878" y="427"/>
                  </a:cubicBezTo>
                  <a:cubicBezTo>
                    <a:pt x="9832" y="509"/>
                    <a:pt x="9764" y="604"/>
                    <a:pt x="9773" y="700"/>
                  </a:cubicBezTo>
                  <a:cubicBezTo>
                    <a:pt x="9782" y="786"/>
                    <a:pt x="9832" y="868"/>
                    <a:pt x="9869" y="936"/>
                  </a:cubicBezTo>
                  <a:cubicBezTo>
                    <a:pt x="9910" y="1018"/>
                    <a:pt x="9960" y="1096"/>
                    <a:pt x="10010" y="1173"/>
                  </a:cubicBezTo>
                  <a:cubicBezTo>
                    <a:pt x="9919" y="1232"/>
                    <a:pt x="9828" y="1291"/>
                    <a:pt x="9732" y="1350"/>
                  </a:cubicBezTo>
                  <a:cubicBezTo>
                    <a:pt x="9705" y="1368"/>
                    <a:pt x="9691" y="1405"/>
                    <a:pt x="9710" y="1432"/>
                  </a:cubicBezTo>
                  <a:cubicBezTo>
                    <a:pt x="9805" y="1614"/>
                    <a:pt x="9932" y="1773"/>
                    <a:pt x="10082" y="1900"/>
                  </a:cubicBezTo>
                  <a:cubicBezTo>
                    <a:pt x="10005" y="1941"/>
                    <a:pt x="9928" y="1982"/>
                    <a:pt x="9860" y="2032"/>
                  </a:cubicBezTo>
                  <a:cubicBezTo>
                    <a:pt x="9805" y="2073"/>
                    <a:pt x="9778" y="2123"/>
                    <a:pt x="9791" y="2196"/>
                  </a:cubicBezTo>
                  <a:cubicBezTo>
                    <a:pt x="9814" y="2296"/>
                    <a:pt x="9882" y="2401"/>
                    <a:pt x="9928" y="2492"/>
                  </a:cubicBezTo>
                  <a:cubicBezTo>
                    <a:pt x="9973" y="2573"/>
                    <a:pt x="10019" y="2660"/>
                    <a:pt x="10064" y="2742"/>
                  </a:cubicBezTo>
                  <a:cubicBezTo>
                    <a:pt x="9009" y="2755"/>
                    <a:pt x="7959" y="2760"/>
                    <a:pt x="6908" y="2760"/>
                  </a:cubicBezTo>
                  <a:cubicBezTo>
                    <a:pt x="5521" y="2730"/>
                    <a:pt x="4134" y="2677"/>
                    <a:pt x="2743" y="2677"/>
                  </a:cubicBezTo>
                  <a:cubicBezTo>
                    <a:pt x="2639" y="2677"/>
                    <a:pt x="2534" y="2677"/>
                    <a:pt x="2429" y="2678"/>
                  </a:cubicBezTo>
                  <a:cubicBezTo>
                    <a:pt x="2074" y="2678"/>
                    <a:pt x="1719" y="2683"/>
                    <a:pt x="1360" y="2692"/>
                  </a:cubicBezTo>
                  <a:cubicBezTo>
                    <a:pt x="1351" y="2696"/>
                    <a:pt x="1337" y="2696"/>
                    <a:pt x="1324" y="2696"/>
                  </a:cubicBezTo>
                  <a:cubicBezTo>
                    <a:pt x="1028" y="2687"/>
                    <a:pt x="737" y="2683"/>
                    <a:pt x="441" y="2678"/>
                  </a:cubicBezTo>
                  <a:cubicBezTo>
                    <a:pt x="482" y="2601"/>
                    <a:pt x="519" y="2523"/>
                    <a:pt x="560" y="2451"/>
                  </a:cubicBezTo>
                  <a:cubicBezTo>
                    <a:pt x="582" y="2414"/>
                    <a:pt x="569" y="2369"/>
                    <a:pt x="528" y="2355"/>
                  </a:cubicBezTo>
                  <a:cubicBezTo>
                    <a:pt x="455" y="2328"/>
                    <a:pt x="391" y="2292"/>
                    <a:pt x="328" y="2242"/>
                  </a:cubicBezTo>
                  <a:cubicBezTo>
                    <a:pt x="423" y="2196"/>
                    <a:pt x="514" y="2151"/>
                    <a:pt x="610" y="2105"/>
                  </a:cubicBezTo>
                  <a:cubicBezTo>
                    <a:pt x="651" y="2082"/>
                    <a:pt x="646" y="2019"/>
                    <a:pt x="614" y="1996"/>
                  </a:cubicBezTo>
                  <a:cubicBezTo>
                    <a:pt x="464" y="1891"/>
                    <a:pt x="319" y="1791"/>
                    <a:pt x="173" y="1691"/>
                  </a:cubicBezTo>
                  <a:cubicBezTo>
                    <a:pt x="250" y="1623"/>
                    <a:pt x="332" y="1555"/>
                    <a:pt x="414" y="1487"/>
                  </a:cubicBezTo>
                  <a:cubicBezTo>
                    <a:pt x="478" y="1437"/>
                    <a:pt x="605" y="1368"/>
                    <a:pt x="601" y="1268"/>
                  </a:cubicBezTo>
                  <a:cubicBezTo>
                    <a:pt x="601" y="1173"/>
                    <a:pt x="487" y="1073"/>
                    <a:pt x="437" y="1005"/>
                  </a:cubicBezTo>
                  <a:lnTo>
                    <a:pt x="223" y="723"/>
                  </a:lnTo>
                  <a:cubicBezTo>
                    <a:pt x="382" y="650"/>
                    <a:pt x="542" y="563"/>
                    <a:pt x="687" y="459"/>
                  </a:cubicBezTo>
                  <a:cubicBezTo>
                    <a:pt x="714" y="436"/>
                    <a:pt x="733" y="377"/>
                    <a:pt x="687" y="359"/>
                  </a:cubicBezTo>
                  <a:cubicBezTo>
                    <a:pt x="573" y="300"/>
                    <a:pt x="482" y="204"/>
                    <a:pt x="382" y="118"/>
                  </a:cubicBezTo>
                  <a:lnTo>
                    <a:pt x="382" y="118"/>
                  </a:lnTo>
                  <a:cubicBezTo>
                    <a:pt x="560" y="123"/>
                    <a:pt x="739" y="125"/>
                    <a:pt x="917" y="125"/>
                  </a:cubicBezTo>
                  <a:cubicBezTo>
                    <a:pt x="1364" y="125"/>
                    <a:pt x="1811" y="113"/>
                    <a:pt x="2256" y="113"/>
                  </a:cubicBezTo>
                  <a:close/>
                  <a:moveTo>
                    <a:pt x="4870" y="0"/>
                  </a:moveTo>
                  <a:cubicBezTo>
                    <a:pt x="4074" y="0"/>
                    <a:pt x="3278" y="6"/>
                    <a:pt x="2483" y="18"/>
                  </a:cubicBezTo>
                  <a:cubicBezTo>
                    <a:pt x="1783" y="31"/>
                    <a:pt x="1078" y="27"/>
                    <a:pt x="373" y="72"/>
                  </a:cubicBezTo>
                  <a:cubicBezTo>
                    <a:pt x="360" y="72"/>
                    <a:pt x="351" y="91"/>
                    <a:pt x="355" y="104"/>
                  </a:cubicBezTo>
                  <a:cubicBezTo>
                    <a:pt x="341" y="109"/>
                    <a:pt x="328" y="127"/>
                    <a:pt x="337" y="145"/>
                  </a:cubicBezTo>
                  <a:cubicBezTo>
                    <a:pt x="401" y="245"/>
                    <a:pt x="482" y="318"/>
                    <a:pt x="564" y="395"/>
                  </a:cubicBezTo>
                  <a:cubicBezTo>
                    <a:pt x="414" y="491"/>
                    <a:pt x="264" y="573"/>
                    <a:pt x="100" y="641"/>
                  </a:cubicBezTo>
                  <a:cubicBezTo>
                    <a:pt x="64" y="659"/>
                    <a:pt x="64" y="709"/>
                    <a:pt x="87" y="741"/>
                  </a:cubicBezTo>
                  <a:cubicBezTo>
                    <a:pt x="150" y="827"/>
                    <a:pt x="214" y="914"/>
                    <a:pt x="282" y="1000"/>
                  </a:cubicBezTo>
                  <a:lnTo>
                    <a:pt x="364" y="1109"/>
                  </a:lnTo>
                  <a:cubicBezTo>
                    <a:pt x="391" y="1146"/>
                    <a:pt x="451" y="1200"/>
                    <a:pt x="455" y="1250"/>
                  </a:cubicBezTo>
                  <a:cubicBezTo>
                    <a:pt x="473" y="1282"/>
                    <a:pt x="469" y="1300"/>
                    <a:pt x="432" y="1309"/>
                  </a:cubicBezTo>
                  <a:cubicBezTo>
                    <a:pt x="410" y="1327"/>
                    <a:pt x="387" y="1350"/>
                    <a:pt x="364" y="1368"/>
                  </a:cubicBezTo>
                  <a:cubicBezTo>
                    <a:pt x="332" y="1396"/>
                    <a:pt x="296" y="1423"/>
                    <a:pt x="264" y="1450"/>
                  </a:cubicBezTo>
                  <a:cubicBezTo>
                    <a:pt x="187" y="1518"/>
                    <a:pt x="109" y="1582"/>
                    <a:pt x="28" y="1650"/>
                  </a:cubicBezTo>
                  <a:cubicBezTo>
                    <a:pt x="0" y="1673"/>
                    <a:pt x="9" y="1728"/>
                    <a:pt x="37" y="1750"/>
                  </a:cubicBezTo>
                  <a:cubicBezTo>
                    <a:pt x="178" y="1846"/>
                    <a:pt x="319" y="1941"/>
                    <a:pt x="460" y="2037"/>
                  </a:cubicBezTo>
                  <a:cubicBezTo>
                    <a:pt x="369" y="2082"/>
                    <a:pt x="278" y="2128"/>
                    <a:pt x="191" y="2173"/>
                  </a:cubicBezTo>
                  <a:cubicBezTo>
                    <a:pt x="160" y="2187"/>
                    <a:pt x="146" y="2242"/>
                    <a:pt x="173" y="2269"/>
                  </a:cubicBezTo>
                  <a:cubicBezTo>
                    <a:pt x="250" y="2346"/>
                    <a:pt x="332" y="2401"/>
                    <a:pt x="423" y="2446"/>
                  </a:cubicBezTo>
                  <a:cubicBezTo>
                    <a:pt x="405" y="2478"/>
                    <a:pt x="387" y="2514"/>
                    <a:pt x="369" y="2551"/>
                  </a:cubicBezTo>
                  <a:cubicBezTo>
                    <a:pt x="337" y="2587"/>
                    <a:pt x="314" y="2628"/>
                    <a:pt x="287" y="2669"/>
                  </a:cubicBezTo>
                  <a:cubicBezTo>
                    <a:pt x="269" y="2696"/>
                    <a:pt x="241" y="2724"/>
                    <a:pt x="223" y="2755"/>
                  </a:cubicBezTo>
                  <a:cubicBezTo>
                    <a:pt x="196" y="2769"/>
                    <a:pt x="205" y="2828"/>
                    <a:pt x="241" y="2828"/>
                  </a:cubicBezTo>
                  <a:lnTo>
                    <a:pt x="278" y="2828"/>
                  </a:lnTo>
                  <a:cubicBezTo>
                    <a:pt x="282" y="2828"/>
                    <a:pt x="291" y="2833"/>
                    <a:pt x="296" y="2833"/>
                  </a:cubicBezTo>
                  <a:lnTo>
                    <a:pt x="300" y="2833"/>
                  </a:lnTo>
                  <a:cubicBezTo>
                    <a:pt x="305" y="2833"/>
                    <a:pt x="310" y="2837"/>
                    <a:pt x="314" y="2837"/>
                  </a:cubicBezTo>
                  <a:cubicBezTo>
                    <a:pt x="366" y="2839"/>
                    <a:pt x="419" y="2839"/>
                    <a:pt x="471" y="2839"/>
                  </a:cubicBezTo>
                  <a:cubicBezTo>
                    <a:pt x="743" y="2839"/>
                    <a:pt x="1017" y="2822"/>
                    <a:pt x="1292" y="2815"/>
                  </a:cubicBezTo>
                  <a:cubicBezTo>
                    <a:pt x="1524" y="2810"/>
                    <a:pt x="1756" y="2805"/>
                    <a:pt x="1988" y="2805"/>
                  </a:cubicBezTo>
                  <a:cubicBezTo>
                    <a:pt x="3716" y="2865"/>
                    <a:pt x="5448" y="2892"/>
                    <a:pt x="7176" y="2892"/>
                  </a:cubicBezTo>
                  <a:cubicBezTo>
                    <a:pt x="7427" y="2896"/>
                    <a:pt x="7677" y="2896"/>
                    <a:pt x="7927" y="2901"/>
                  </a:cubicBezTo>
                  <a:cubicBezTo>
                    <a:pt x="8081" y="2902"/>
                    <a:pt x="8234" y="2902"/>
                    <a:pt x="8388" y="2902"/>
                  </a:cubicBezTo>
                  <a:cubicBezTo>
                    <a:pt x="8948" y="2902"/>
                    <a:pt x="9508" y="2895"/>
                    <a:pt x="10064" y="2874"/>
                  </a:cubicBezTo>
                  <a:cubicBezTo>
                    <a:pt x="10078" y="2869"/>
                    <a:pt x="10082" y="2869"/>
                    <a:pt x="10092" y="2865"/>
                  </a:cubicBezTo>
                  <a:lnTo>
                    <a:pt x="10137" y="2865"/>
                  </a:lnTo>
                  <a:cubicBezTo>
                    <a:pt x="10151" y="2865"/>
                    <a:pt x="10160" y="2860"/>
                    <a:pt x="10169" y="2855"/>
                  </a:cubicBezTo>
                  <a:cubicBezTo>
                    <a:pt x="10205" y="2855"/>
                    <a:pt x="10237" y="2819"/>
                    <a:pt x="10214" y="2774"/>
                  </a:cubicBezTo>
                  <a:cubicBezTo>
                    <a:pt x="10132" y="2624"/>
                    <a:pt x="10046" y="2473"/>
                    <a:pt x="9973" y="2323"/>
                  </a:cubicBezTo>
                  <a:cubicBezTo>
                    <a:pt x="9955" y="2287"/>
                    <a:pt x="9923" y="2242"/>
                    <a:pt x="9914" y="2205"/>
                  </a:cubicBezTo>
                  <a:cubicBezTo>
                    <a:pt x="9905" y="2137"/>
                    <a:pt x="9937" y="2119"/>
                    <a:pt x="9987" y="2091"/>
                  </a:cubicBezTo>
                  <a:cubicBezTo>
                    <a:pt x="10060" y="2051"/>
                    <a:pt x="10142" y="2005"/>
                    <a:pt x="10219" y="1964"/>
                  </a:cubicBezTo>
                  <a:cubicBezTo>
                    <a:pt x="10255" y="1941"/>
                    <a:pt x="10255" y="1887"/>
                    <a:pt x="10219" y="1860"/>
                  </a:cubicBezTo>
                  <a:cubicBezTo>
                    <a:pt x="10064" y="1741"/>
                    <a:pt x="9937" y="1596"/>
                    <a:pt x="9837" y="1423"/>
                  </a:cubicBezTo>
                  <a:cubicBezTo>
                    <a:pt x="9932" y="1364"/>
                    <a:pt x="10023" y="1300"/>
                    <a:pt x="10119" y="1241"/>
                  </a:cubicBezTo>
                  <a:cubicBezTo>
                    <a:pt x="10151" y="1218"/>
                    <a:pt x="10160" y="1182"/>
                    <a:pt x="10132" y="1150"/>
                  </a:cubicBezTo>
                  <a:cubicBezTo>
                    <a:pt x="10046" y="1027"/>
                    <a:pt x="9864" y="800"/>
                    <a:pt x="9891" y="636"/>
                  </a:cubicBezTo>
                  <a:cubicBezTo>
                    <a:pt x="9901" y="554"/>
                    <a:pt x="9955" y="463"/>
                    <a:pt x="9991" y="386"/>
                  </a:cubicBezTo>
                  <a:cubicBezTo>
                    <a:pt x="10028" y="300"/>
                    <a:pt x="10069" y="213"/>
                    <a:pt x="10101" y="122"/>
                  </a:cubicBezTo>
                  <a:cubicBezTo>
                    <a:pt x="10107" y="103"/>
                    <a:pt x="10090" y="88"/>
                    <a:pt x="10073" y="88"/>
                  </a:cubicBezTo>
                  <a:cubicBezTo>
                    <a:pt x="10067" y="88"/>
                    <a:pt x="10060" y="90"/>
                    <a:pt x="10055" y="95"/>
                  </a:cubicBezTo>
                  <a:cubicBezTo>
                    <a:pt x="10051" y="95"/>
                    <a:pt x="10051" y="100"/>
                    <a:pt x="10051" y="100"/>
                  </a:cubicBezTo>
                  <a:cubicBezTo>
                    <a:pt x="10041" y="95"/>
                    <a:pt x="10032" y="91"/>
                    <a:pt x="10023" y="91"/>
                  </a:cubicBezTo>
                  <a:cubicBezTo>
                    <a:pt x="8308" y="28"/>
                    <a:pt x="6588" y="0"/>
                    <a:pt x="4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5" name="Google Shape;725;p17"/>
          <p:cNvSpPr txBox="1">
            <a:spLocks noGrp="1"/>
          </p:cNvSpPr>
          <p:nvPr>
            <p:ph type="subTitle" idx="1"/>
          </p:nvPr>
        </p:nvSpPr>
        <p:spPr>
          <a:xfrm>
            <a:off x="2399850" y="2015748"/>
            <a:ext cx="1826400" cy="2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17"/>
          <p:cNvSpPr txBox="1">
            <a:spLocks noGrp="1"/>
          </p:cNvSpPr>
          <p:nvPr>
            <p:ph type="subTitle" idx="2"/>
          </p:nvPr>
        </p:nvSpPr>
        <p:spPr>
          <a:xfrm>
            <a:off x="2660550" y="1717439"/>
            <a:ext cx="1305000" cy="27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727" name="Google Shape;727;p17"/>
          <p:cNvSpPr txBox="1">
            <a:spLocks noGrp="1"/>
          </p:cNvSpPr>
          <p:nvPr>
            <p:ph type="subTitle" idx="3"/>
          </p:nvPr>
        </p:nvSpPr>
        <p:spPr>
          <a:xfrm>
            <a:off x="5178450" y="1717439"/>
            <a:ext cx="1305000" cy="27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728" name="Google Shape;728;p17"/>
          <p:cNvSpPr txBox="1">
            <a:spLocks noGrp="1"/>
          </p:cNvSpPr>
          <p:nvPr>
            <p:ph type="subTitle" idx="4"/>
          </p:nvPr>
        </p:nvSpPr>
        <p:spPr>
          <a:xfrm>
            <a:off x="2660550" y="3004260"/>
            <a:ext cx="1305000" cy="27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729" name="Google Shape;729;p17"/>
          <p:cNvSpPr txBox="1">
            <a:spLocks noGrp="1"/>
          </p:cNvSpPr>
          <p:nvPr>
            <p:ph type="subTitle" idx="5"/>
          </p:nvPr>
        </p:nvSpPr>
        <p:spPr>
          <a:xfrm>
            <a:off x="5178450" y="2996019"/>
            <a:ext cx="1305000" cy="27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730" name="Google Shape;730;p17"/>
          <p:cNvSpPr txBox="1">
            <a:spLocks noGrp="1"/>
          </p:cNvSpPr>
          <p:nvPr>
            <p:ph type="subTitle" idx="6"/>
          </p:nvPr>
        </p:nvSpPr>
        <p:spPr>
          <a:xfrm>
            <a:off x="4917750" y="2015748"/>
            <a:ext cx="1826400" cy="2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17"/>
          <p:cNvSpPr txBox="1">
            <a:spLocks noGrp="1"/>
          </p:cNvSpPr>
          <p:nvPr>
            <p:ph type="subTitle" idx="7"/>
          </p:nvPr>
        </p:nvSpPr>
        <p:spPr>
          <a:xfrm>
            <a:off x="2399850" y="3295827"/>
            <a:ext cx="1826400" cy="2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2" name="Google Shape;732;p17"/>
          <p:cNvSpPr txBox="1">
            <a:spLocks noGrp="1"/>
          </p:cNvSpPr>
          <p:nvPr>
            <p:ph type="subTitle" idx="8"/>
          </p:nvPr>
        </p:nvSpPr>
        <p:spPr>
          <a:xfrm>
            <a:off x="4917750" y="3295827"/>
            <a:ext cx="1826400" cy="2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33" name="Google Shape;733;p17"/>
          <p:cNvGrpSpPr/>
          <p:nvPr/>
        </p:nvGrpSpPr>
        <p:grpSpPr>
          <a:xfrm rot="-10796165">
            <a:off x="-971787" y="896494"/>
            <a:ext cx="1863682" cy="480883"/>
            <a:chOff x="7622176" y="2589750"/>
            <a:chExt cx="2078841" cy="536400"/>
          </a:xfrm>
        </p:grpSpPr>
        <p:sp>
          <p:nvSpPr>
            <p:cNvPr id="734" name="Google Shape;734;p17"/>
            <p:cNvSpPr/>
            <p:nvPr/>
          </p:nvSpPr>
          <p:spPr>
            <a:xfrm>
              <a:off x="7632850" y="2604325"/>
              <a:ext cx="2053298" cy="514146"/>
            </a:xfrm>
            <a:custGeom>
              <a:avLst/>
              <a:gdLst/>
              <a:ahLst/>
              <a:cxnLst/>
              <a:rect l="l" t="t" r="r" b="b"/>
              <a:pathLst>
                <a:path w="15508" h="4232" extrusionOk="0">
                  <a:moveTo>
                    <a:pt x="13358" y="0"/>
                  </a:moveTo>
                  <a:lnTo>
                    <a:pt x="12205" y="10"/>
                  </a:lnTo>
                  <a:cubicBezTo>
                    <a:pt x="12205" y="10"/>
                    <a:pt x="10633" y="2"/>
                    <a:pt x="9429" y="2"/>
                  </a:cubicBezTo>
                  <a:cubicBezTo>
                    <a:pt x="8826" y="2"/>
                    <a:pt x="8316" y="4"/>
                    <a:pt x="8140" y="10"/>
                  </a:cubicBezTo>
                  <a:cubicBezTo>
                    <a:pt x="7603" y="40"/>
                    <a:pt x="2981" y="20"/>
                    <a:pt x="2121" y="40"/>
                  </a:cubicBezTo>
                  <a:cubicBezTo>
                    <a:pt x="1271" y="49"/>
                    <a:pt x="157" y="147"/>
                    <a:pt x="157" y="147"/>
                  </a:cubicBezTo>
                  <a:cubicBezTo>
                    <a:pt x="1" y="313"/>
                    <a:pt x="1" y="4231"/>
                    <a:pt x="1" y="4231"/>
                  </a:cubicBezTo>
                  <a:cubicBezTo>
                    <a:pt x="1" y="4231"/>
                    <a:pt x="1605" y="4185"/>
                    <a:pt x="2558" y="4185"/>
                  </a:cubicBezTo>
                  <a:cubicBezTo>
                    <a:pt x="2762" y="4185"/>
                    <a:pt x="2937" y="4187"/>
                    <a:pt x="3059" y="4192"/>
                  </a:cubicBezTo>
                  <a:cubicBezTo>
                    <a:pt x="3095" y="4194"/>
                    <a:pt x="3153" y="4195"/>
                    <a:pt x="3232" y="4195"/>
                  </a:cubicBezTo>
                  <a:cubicBezTo>
                    <a:pt x="4689" y="4195"/>
                    <a:pt x="13124" y="3870"/>
                    <a:pt x="13124" y="3870"/>
                  </a:cubicBezTo>
                  <a:lnTo>
                    <a:pt x="15508" y="2375"/>
                  </a:lnTo>
                  <a:lnTo>
                    <a:pt x="133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7"/>
            <p:cNvSpPr/>
            <p:nvPr/>
          </p:nvSpPr>
          <p:spPr>
            <a:xfrm>
              <a:off x="9351967" y="2604328"/>
              <a:ext cx="308712" cy="471391"/>
            </a:xfrm>
            <a:custGeom>
              <a:avLst/>
              <a:gdLst/>
              <a:ahLst/>
              <a:cxnLst/>
              <a:rect l="l" t="t" r="r" b="b"/>
              <a:pathLst>
                <a:path w="2541" h="3880" extrusionOk="0">
                  <a:moveTo>
                    <a:pt x="401" y="0"/>
                  </a:moveTo>
                  <a:lnTo>
                    <a:pt x="69" y="10"/>
                  </a:lnTo>
                  <a:cubicBezTo>
                    <a:pt x="20" y="645"/>
                    <a:pt x="0" y="1290"/>
                    <a:pt x="30" y="1935"/>
                  </a:cubicBezTo>
                  <a:lnTo>
                    <a:pt x="30" y="1974"/>
                  </a:lnTo>
                  <a:cubicBezTo>
                    <a:pt x="30" y="2091"/>
                    <a:pt x="30" y="2209"/>
                    <a:pt x="30" y="2326"/>
                  </a:cubicBezTo>
                  <a:cubicBezTo>
                    <a:pt x="20" y="2746"/>
                    <a:pt x="20" y="3166"/>
                    <a:pt x="59" y="3586"/>
                  </a:cubicBezTo>
                  <a:cubicBezTo>
                    <a:pt x="59" y="3665"/>
                    <a:pt x="69" y="3753"/>
                    <a:pt x="69" y="3831"/>
                  </a:cubicBezTo>
                  <a:cubicBezTo>
                    <a:pt x="69" y="3850"/>
                    <a:pt x="78" y="3860"/>
                    <a:pt x="78" y="3880"/>
                  </a:cubicBezTo>
                  <a:cubicBezTo>
                    <a:pt x="127" y="3870"/>
                    <a:pt x="157" y="3870"/>
                    <a:pt x="157" y="3870"/>
                  </a:cubicBezTo>
                  <a:lnTo>
                    <a:pt x="2541" y="2375"/>
                  </a:lnTo>
                  <a:lnTo>
                    <a:pt x="1036" y="714"/>
                  </a:lnTo>
                  <a:cubicBezTo>
                    <a:pt x="1026" y="723"/>
                    <a:pt x="1017" y="723"/>
                    <a:pt x="1007" y="733"/>
                  </a:cubicBezTo>
                  <a:cubicBezTo>
                    <a:pt x="1007" y="723"/>
                    <a:pt x="1007" y="714"/>
                    <a:pt x="1007" y="714"/>
                  </a:cubicBezTo>
                  <a:cubicBezTo>
                    <a:pt x="997" y="684"/>
                    <a:pt x="987" y="665"/>
                    <a:pt x="977" y="645"/>
                  </a:cubicBezTo>
                  <a:lnTo>
                    <a:pt x="938" y="596"/>
                  </a:lnTo>
                  <a:cubicBezTo>
                    <a:pt x="909" y="577"/>
                    <a:pt x="890" y="567"/>
                    <a:pt x="860" y="567"/>
                  </a:cubicBezTo>
                  <a:cubicBezTo>
                    <a:pt x="850" y="538"/>
                    <a:pt x="841" y="518"/>
                    <a:pt x="841" y="489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7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7"/>
            <p:cNvSpPr/>
            <p:nvPr/>
          </p:nvSpPr>
          <p:spPr>
            <a:xfrm>
              <a:off x="7622176" y="2589750"/>
              <a:ext cx="2078841" cy="536400"/>
            </a:xfrm>
            <a:custGeom>
              <a:avLst/>
              <a:gdLst/>
              <a:ahLst/>
              <a:cxnLst/>
              <a:rect l="l" t="t" r="r" b="b"/>
              <a:pathLst>
                <a:path w="15733" h="4415" extrusionOk="0">
                  <a:moveTo>
                    <a:pt x="6851" y="130"/>
                  </a:moveTo>
                  <a:cubicBezTo>
                    <a:pt x="7965" y="130"/>
                    <a:pt x="9069" y="130"/>
                    <a:pt x="10173" y="140"/>
                  </a:cubicBezTo>
                  <a:cubicBezTo>
                    <a:pt x="10740" y="140"/>
                    <a:pt x="11306" y="150"/>
                    <a:pt x="11873" y="160"/>
                  </a:cubicBezTo>
                  <a:lnTo>
                    <a:pt x="12655" y="169"/>
                  </a:lnTo>
                  <a:lnTo>
                    <a:pt x="13006" y="169"/>
                  </a:lnTo>
                  <a:cubicBezTo>
                    <a:pt x="13163" y="179"/>
                    <a:pt x="13358" y="150"/>
                    <a:pt x="13475" y="247"/>
                  </a:cubicBezTo>
                  <a:cubicBezTo>
                    <a:pt x="13583" y="316"/>
                    <a:pt x="13661" y="423"/>
                    <a:pt x="13749" y="511"/>
                  </a:cubicBezTo>
                  <a:cubicBezTo>
                    <a:pt x="13837" y="609"/>
                    <a:pt x="13935" y="707"/>
                    <a:pt x="14023" y="804"/>
                  </a:cubicBezTo>
                  <a:cubicBezTo>
                    <a:pt x="14199" y="990"/>
                    <a:pt x="14365" y="1176"/>
                    <a:pt x="14541" y="1371"/>
                  </a:cubicBezTo>
                  <a:cubicBezTo>
                    <a:pt x="14873" y="1742"/>
                    <a:pt x="15195" y="2133"/>
                    <a:pt x="15498" y="2524"/>
                  </a:cubicBezTo>
                  <a:lnTo>
                    <a:pt x="14296" y="3247"/>
                  </a:lnTo>
                  <a:cubicBezTo>
                    <a:pt x="14111" y="3364"/>
                    <a:pt x="13925" y="3472"/>
                    <a:pt x="13739" y="3589"/>
                  </a:cubicBezTo>
                  <a:cubicBezTo>
                    <a:pt x="13544" y="3706"/>
                    <a:pt x="13339" y="3853"/>
                    <a:pt x="13114" y="3941"/>
                  </a:cubicBezTo>
                  <a:cubicBezTo>
                    <a:pt x="12879" y="4039"/>
                    <a:pt x="12577" y="4019"/>
                    <a:pt x="12322" y="4029"/>
                  </a:cubicBezTo>
                  <a:cubicBezTo>
                    <a:pt x="12059" y="4039"/>
                    <a:pt x="11805" y="4058"/>
                    <a:pt x="11541" y="4068"/>
                  </a:cubicBezTo>
                  <a:cubicBezTo>
                    <a:pt x="11013" y="4088"/>
                    <a:pt x="10485" y="4107"/>
                    <a:pt x="9958" y="4127"/>
                  </a:cubicBezTo>
                  <a:cubicBezTo>
                    <a:pt x="7847" y="4215"/>
                    <a:pt x="5737" y="4273"/>
                    <a:pt x="3626" y="4273"/>
                  </a:cubicBezTo>
                  <a:cubicBezTo>
                    <a:pt x="2483" y="4273"/>
                    <a:pt x="1330" y="4263"/>
                    <a:pt x="177" y="4215"/>
                  </a:cubicBezTo>
                  <a:cubicBezTo>
                    <a:pt x="177" y="3882"/>
                    <a:pt x="177" y="3540"/>
                    <a:pt x="187" y="3208"/>
                  </a:cubicBezTo>
                  <a:cubicBezTo>
                    <a:pt x="187" y="3198"/>
                    <a:pt x="196" y="3198"/>
                    <a:pt x="196" y="3179"/>
                  </a:cubicBezTo>
                  <a:cubicBezTo>
                    <a:pt x="187" y="3110"/>
                    <a:pt x="187" y="3042"/>
                    <a:pt x="187" y="2974"/>
                  </a:cubicBezTo>
                  <a:cubicBezTo>
                    <a:pt x="206" y="2055"/>
                    <a:pt x="255" y="1146"/>
                    <a:pt x="343" y="238"/>
                  </a:cubicBezTo>
                  <a:cubicBezTo>
                    <a:pt x="2512" y="179"/>
                    <a:pt x="4681" y="150"/>
                    <a:pt x="6851" y="130"/>
                  </a:cubicBezTo>
                  <a:close/>
                  <a:moveTo>
                    <a:pt x="8113" y="0"/>
                  </a:moveTo>
                  <a:cubicBezTo>
                    <a:pt x="6774" y="0"/>
                    <a:pt x="5434" y="10"/>
                    <a:pt x="4095" y="32"/>
                  </a:cubicBezTo>
                  <a:cubicBezTo>
                    <a:pt x="2805" y="52"/>
                    <a:pt x="1506" y="81"/>
                    <a:pt x="206" y="120"/>
                  </a:cubicBezTo>
                  <a:cubicBezTo>
                    <a:pt x="167" y="120"/>
                    <a:pt x="138" y="150"/>
                    <a:pt x="128" y="179"/>
                  </a:cubicBezTo>
                  <a:cubicBezTo>
                    <a:pt x="69" y="853"/>
                    <a:pt x="30" y="1527"/>
                    <a:pt x="40" y="2202"/>
                  </a:cubicBezTo>
                  <a:cubicBezTo>
                    <a:pt x="11" y="2895"/>
                    <a:pt x="1" y="3589"/>
                    <a:pt x="11" y="4283"/>
                  </a:cubicBezTo>
                  <a:cubicBezTo>
                    <a:pt x="11" y="4322"/>
                    <a:pt x="50" y="4351"/>
                    <a:pt x="89" y="4351"/>
                  </a:cubicBezTo>
                  <a:cubicBezTo>
                    <a:pt x="1289" y="4395"/>
                    <a:pt x="2487" y="4414"/>
                    <a:pt x="3685" y="4414"/>
                  </a:cubicBezTo>
                  <a:cubicBezTo>
                    <a:pt x="4632" y="4414"/>
                    <a:pt x="5579" y="4402"/>
                    <a:pt x="6528" y="4381"/>
                  </a:cubicBezTo>
                  <a:cubicBezTo>
                    <a:pt x="7583" y="4351"/>
                    <a:pt x="8648" y="4322"/>
                    <a:pt x="9704" y="4283"/>
                  </a:cubicBezTo>
                  <a:cubicBezTo>
                    <a:pt x="10251" y="4254"/>
                    <a:pt x="10788" y="4234"/>
                    <a:pt x="11326" y="4215"/>
                  </a:cubicBezTo>
                  <a:cubicBezTo>
                    <a:pt x="11844" y="4195"/>
                    <a:pt x="12381" y="4205"/>
                    <a:pt x="12889" y="4146"/>
                  </a:cubicBezTo>
                  <a:cubicBezTo>
                    <a:pt x="13124" y="4127"/>
                    <a:pt x="13309" y="4029"/>
                    <a:pt x="13495" y="3921"/>
                  </a:cubicBezTo>
                  <a:cubicBezTo>
                    <a:pt x="13739" y="3775"/>
                    <a:pt x="13984" y="3628"/>
                    <a:pt x="14218" y="3482"/>
                  </a:cubicBezTo>
                  <a:cubicBezTo>
                    <a:pt x="14707" y="3198"/>
                    <a:pt x="15185" y="2905"/>
                    <a:pt x="15674" y="2612"/>
                  </a:cubicBezTo>
                  <a:cubicBezTo>
                    <a:pt x="15713" y="2583"/>
                    <a:pt x="15733" y="2544"/>
                    <a:pt x="15703" y="2505"/>
                  </a:cubicBezTo>
                  <a:cubicBezTo>
                    <a:pt x="15127" y="1772"/>
                    <a:pt x="14501" y="1058"/>
                    <a:pt x="13827" y="374"/>
                  </a:cubicBezTo>
                  <a:cubicBezTo>
                    <a:pt x="13710" y="247"/>
                    <a:pt x="13593" y="91"/>
                    <a:pt x="13397" y="52"/>
                  </a:cubicBezTo>
                  <a:cubicBezTo>
                    <a:pt x="13280" y="32"/>
                    <a:pt x="13153" y="28"/>
                    <a:pt x="13025" y="28"/>
                  </a:cubicBezTo>
                  <a:cubicBezTo>
                    <a:pt x="12897" y="28"/>
                    <a:pt x="12767" y="32"/>
                    <a:pt x="12645" y="32"/>
                  </a:cubicBezTo>
                  <a:cubicBezTo>
                    <a:pt x="12088" y="23"/>
                    <a:pt x="11521" y="13"/>
                    <a:pt x="10955" y="13"/>
                  </a:cubicBezTo>
                  <a:cubicBezTo>
                    <a:pt x="10007" y="5"/>
                    <a:pt x="9060" y="0"/>
                    <a:pt x="8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" name="Google Shape;737;p17"/>
          <p:cNvGrpSpPr/>
          <p:nvPr/>
        </p:nvGrpSpPr>
        <p:grpSpPr>
          <a:xfrm rot="-10796165">
            <a:off x="-660966" y="215735"/>
            <a:ext cx="1977578" cy="511054"/>
            <a:chOff x="7341938" y="3315545"/>
            <a:chExt cx="2205886" cy="570055"/>
          </a:xfrm>
        </p:grpSpPr>
        <p:sp>
          <p:nvSpPr>
            <p:cNvPr id="738" name="Google Shape;738;p17"/>
            <p:cNvSpPr/>
            <p:nvPr/>
          </p:nvSpPr>
          <p:spPr>
            <a:xfrm rot="10800000">
              <a:off x="7553633" y="3364995"/>
              <a:ext cx="210557" cy="441756"/>
            </a:xfrm>
            <a:custGeom>
              <a:avLst/>
              <a:gdLst/>
              <a:ahLst/>
              <a:cxnLst/>
              <a:rect l="l" t="t" r="r" b="b"/>
              <a:pathLst>
                <a:path w="1526" h="3636" extrusionOk="0">
                  <a:moveTo>
                    <a:pt x="1428" y="0"/>
                  </a:moveTo>
                  <a:cubicBezTo>
                    <a:pt x="949" y="1212"/>
                    <a:pt x="480" y="2424"/>
                    <a:pt x="1" y="3635"/>
                  </a:cubicBezTo>
                  <a:lnTo>
                    <a:pt x="138" y="3635"/>
                  </a:lnTo>
                  <a:cubicBezTo>
                    <a:pt x="607" y="2463"/>
                    <a:pt x="1066" y="1280"/>
                    <a:pt x="1525" y="98"/>
                  </a:cubicBezTo>
                  <a:cubicBezTo>
                    <a:pt x="1486" y="69"/>
                    <a:pt x="1457" y="39"/>
                    <a:pt x="1428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7"/>
            <p:cNvSpPr/>
            <p:nvPr/>
          </p:nvSpPr>
          <p:spPr>
            <a:xfrm rot="10800000">
              <a:off x="7696576" y="3363901"/>
              <a:ext cx="258988" cy="504569"/>
            </a:xfrm>
            <a:custGeom>
              <a:avLst/>
              <a:gdLst/>
              <a:ahLst/>
              <a:cxnLst/>
              <a:rect l="l" t="t" r="r" b="b"/>
              <a:pathLst>
                <a:path w="1877" h="4153" extrusionOk="0">
                  <a:moveTo>
                    <a:pt x="1740" y="0"/>
                  </a:moveTo>
                  <a:cubicBezTo>
                    <a:pt x="1202" y="1407"/>
                    <a:pt x="626" y="2795"/>
                    <a:pt x="0" y="4153"/>
                  </a:cubicBezTo>
                  <a:lnTo>
                    <a:pt x="137" y="4153"/>
                  </a:lnTo>
                  <a:cubicBezTo>
                    <a:pt x="763" y="2785"/>
                    <a:pt x="1339" y="1407"/>
                    <a:pt x="1876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7"/>
            <p:cNvSpPr/>
            <p:nvPr/>
          </p:nvSpPr>
          <p:spPr>
            <a:xfrm rot="10800000">
              <a:off x="7851662" y="3362686"/>
              <a:ext cx="327702" cy="505784"/>
            </a:xfrm>
            <a:custGeom>
              <a:avLst/>
              <a:gdLst/>
              <a:ahLst/>
              <a:cxnLst/>
              <a:rect l="l" t="t" r="r" b="b"/>
              <a:pathLst>
                <a:path w="2375" h="4163" extrusionOk="0">
                  <a:moveTo>
                    <a:pt x="2228" y="0"/>
                  </a:moveTo>
                  <a:cubicBezTo>
                    <a:pt x="1564" y="1427"/>
                    <a:pt x="821" y="2824"/>
                    <a:pt x="0" y="4163"/>
                  </a:cubicBezTo>
                  <a:lnTo>
                    <a:pt x="157" y="4163"/>
                  </a:lnTo>
                  <a:cubicBezTo>
                    <a:pt x="968" y="2814"/>
                    <a:pt x="1710" y="1427"/>
                    <a:pt x="2375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7"/>
            <p:cNvSpPr/>
            <p:nvPr/>
          </p:nvSpPr>
          <p:spPr>
            <a:xfrm rot="10800000">
              <a:off x="7352702" y="3324658"/>
              <a:ext cx="2161457" cy="555961"/>
            </a:xfrm>
            <a:custGeom>
              <a:avLst/>
              <a:gdLst/>
              <a:ahLst/>
              <a:cxnLst/>
              <a:rect l="l" t="t" r="r" b="b"/>
              <a:pathLst>
                <a:path w="15665" h="4576" extrusionOk="0">
                  <a:moveTo>
                    <a:pt x="1702" y="0"/>
                  </a:moveTo>
                  <a:cubicBezTo>
                    <a:pt x="1610" y="0"/>
                    <a:pt x="1541" y="1"/>
                    <a:pt x="1496" y="2"/>
                  </a:cubicBezTo>
                  <a:cubicBezTo>
                    <a:pt x="870" y="32"/>
                    <a:pt x="1" y="217"/>
                    <a:pt x="1" y="217"/>
                  </a:cubicBezTo>
                  <a:cubicBezTo>
                    <a:pt x="59" y="305"/>
                    <a:pt x="1730" y="1195"/>
                    <a:pt x="1926" y="1400"/>
                  </a:cubicBezTo>
                  <a:cubicBezTo>
                    <a:pt x="2121" y="1615"/>
                    <a:pt x="3294" y="2260"/>
                    <a:pt x="3294" y="2260"/>
                  </a:cubicBezTo>
                  <a:lnTo>
                    <a:pt x="3010" y="2484"/>
                  </a:lnTo>
                  <a:cubicBezTo>
                    <a:pt x="3010" y="2484"/>
                    <a:pt x="2297" y="3002"/>
                    <a:pt x="1926" y="3227"/>
                  </a:cubicBezTo>
                  <a:cubicBezTo>
                    <a:pt x="1554" y="3452"/>
                    <a:pt x="431" y="4575"/>
                    <a:pt x="431" y="4575"/>
                  </a:cubicBezTo>
                  <a:lnTo>
                    <a:pt x="1896" y="4575"/>
                  </a:lnTo>
                  <a:cubicBezTo>
                    <a:pt x="2199" y="4575"/>
                    <a:pt x="5365" y="4419"/>
                    <a:pt x="6196" y="4341"/>
                  </a:cubicBezTo>
                  <a:cubicBezTo>
                    <a:pt x="7036" y="4253"/>
                    <a:pt x="13876" y="4243"/>
                    <a:pt x="13876" y="4243"/>
                  </a:cubicBezTo>
                  <a:lnTo>
                    <a:pt x="14843" y="3246"/>
                  </a:lnTo>
                  <a:cubicBezTo>
                    <a:pt x="14843" y="3246"/>
                    <a:pt x="15664" y="2318"/>
                    <a:pt x="15498" y="2064"/>
                  </a:cubicBezTo>
                  <a:cubicBezTo>
                    <a:pt x="15342" y="1810"/>
                    <a:pt x="13651" y="129"/>
                    <a:pt x="13544" y="110"/>
                  </a:cubicBezTo>
                  <a:cubicBezTo>
                    <a:pt x="13508" y="103"/>
                    <a:pt x="12847" y="101"/>
                    <a:pt x="11981" y="101"/>
                  </a:cubicBezTo>
                  <a:cubicBezTo>
                    <a:pt x="10250" y="101"/>
                    <a:pt x="7701" y="110"/>
                    <a:pt x="7701" y="110"/>
                  </a:cubicBezTo>
                  <a:cubicBezTo>
                    <a:pt x="7701" y="110"/>
                    <a:pt x="2890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17"/>
            <p:cNvSpPr/>
            <p:nvPr/>
          </p:nvSpPr>
          <p:spPr>
            <a:xfrm rot="10800000">
              <a:off x="7341938" y="3315545"/>
              <a:ext cx="2205886" cy="570055"/>
            </a:xfrm>
            <a:custGeom>
              <a:avLst/>
              <a:gdLst/>
              <a:ahLst/>
              <a:cxnLst/>
              <a:rect l="l" t="t" r="r" b="b"/>
              <a:pathLst>
                <a:path w="15987" h="4692" extrusionOk="0">
                  <a:moveTo>
                    <a:pt x="1984" y="151"/>
                  </a:moveTo>
                  <a:cubicBezTo>
                    <a:pt x="2844" y="170"/>
                    <a:pt x="3706" y="175"/>
                    <a:pt x="4570" y="175"/>
                  </a:cubicBezTo>
                  <a:cubicBezTo>
                    <a:pt x="5433" y="175"/>
                    <a:pt x="6298" y="170"/>
                    <a:pt x="7163" y="170"/>
                  </a:cubicBezTo>
                  <a:cubicBezTo>
                    <a:pt x="7500" y="172"/>
                    <a:pt x="7837" y="173"/>
                    <a:pt x="8174" y="173"/>
                  </a:cubicBezTo>
                  <a:cubicBezTo>
                    <a:pt x="9028" y="173"/>
                    <a:pt x="9882" y="169"/>
                    <a:pt x="10736" y="169"/>
                  </a:cubicBezTo>
                  <a:cubicBezTo>
                    <a:pt x="11646" y="169"/>
                    <a:pt x="12556" y="173"/>
                    <a:pt x="13465" y="190"/>
                  </a:cubicBezTo>
                  <a:cubicBezTo>
                    <a:pt x="13729" y="190"/>
                    <a:pt x="13925" y="229"/>
                    <a:pt x="14110" y="395"/>
                  </a:cubicBezTo>
                  <a:cubicBezTo>
                    <a:pt x="14296" y="571"/>
                    <a:pt x="14452" y="776"/>
                    <a:pt x="14618" y="962"/>
                  </a:cubicBezTo>
                  <a:cubicBezTo>
                    <a:pt x="14931" y="1323"/>
                    <a:pt x="15253" y="1685"/>
                    <a:pt x="15576" y="2047"/>
                  </a:cubicBezTo>
                  <a:cubicBezTo>
                    <a:pt x="15654" y="2144"/>
                    <a:pt x="15742" y="2203"/>
                    <a:pt x="15732" y="2330"/>
                  </a:cubicBezTo>
                  <a:cubicBezTo>
                    <a:pt x="15722" y="2457"/>
                    <a:pt x="15586" y="2555"/>
                    <a:pt x="15488" y="2662"/>
                  </a:cubicBezTo>
                  <a:cubicBezTo>
                    <a:pt x="15322" y="2838"/>
                    <a:pt x="15146" y="3024"/>
                    <a:pt x="14980" y="3209"/>
                  </a:cubicBezTo>
                  <a:cubicBezTo>
                    <a:pt x="14824" y="3375"/>
                    <a:pt x="14667" y="3542"/>
                    <a:pt x="14511" y="3708"/>
                  </a:cubicBezTo>
                  <a:cubicBezTo>
                    <a:pt x="14374" y="3854"/>
                    <a:pt x="14208" y="4108"/>
                    <a:pt x="14003" y="4186"/>
                  </a:cubicBezTo>
                  <a:cubicBezTo>
                    <a:pt x="13917" y="4218"/>
                    <a:pt x="13810" y="4227"/>
                    <a:pt x="13699" y="4227"/>
                  </a:cubicBezTo>
                  <a:cubicBezTo>
                    <a:pt x="13533" y="4227"/>
                    <a:pt x="13356" y="4206"/>
                    <a:pt x="13221" y="4206"/>
                  </a:cubicBezTo>
                  <a:lnTo>
                    <a:pt x="10817" y="4206"/>
                  </a:lnTo>
                  <a:cubicBezTo>
                    <a:pt x="9762" y="4216"/>
                    <a:pt x="8707" y="4245"/>
                    <a:pt x="7651" y="4284"/>
                  </a:cubicBezTo>
                  <a:cubicBezTo>
                    <a:pt x="6469" y="4323"/>
                    <a:pt x="5297" y="4382"/>
                    <a:pt x="4114" y="4450"/>
                  </a:cubicBezTo>
                  <a:cubicBezTo>
                    <a:pt x="3320" y="4492"/>
                    <a:pt x="2526" y="4529"/>
                    <a:pt x="1732" y="4529"/>
                  </a:cubicBezTo>
                  <a:cubicBezTo>
                    <a:pt x="1412" y="4529"/>
                    <a:pt x="1092" y="4523"/>
                    <a:pt x="773" y="4509"/>
                  </a:cubicBezTo>
                  <a:cubicBezTo>
                    <a:pt x="1642" y="3766"/>
                    <a:pt x="2561" y="3073"/>
                    <a:pt x="3528" y="2447"/>
                  </a:cubicBezTo>
                  <a:cubicBezTo>
                    <a:pt x="3596" y="2408"/>
                    <a:pt x="3596" y="2340"/>
                    <a:pt x="3528" y="2301"/>
                  </a:cubicBezTo>
                  <a:cubicBezTo>
                    <a:pt x="2453" y="1646"/>
                    <a:pt x="1398" y="962"/>
                    <a:pt x="372" y="249"/>
                  </a:cubicBezTo>
                  <a:cubicBezTo>
                    <a:pt x="909" y="200"/>
                    <a:pt x="1447" y="170"/>
                    <a:pt x="1984" y="151"/>
                  </a:cubicBezTo>
                  <a:close/>
                  <a:moveTo>
                    <a:pt x="1974" y="1"/>
                  </a:moveTo>
                  <a:cubicBezTo>
                    <a:pt x="1362" y="1"/>
                    <a:pt x="750" y="36"/>
                    <a:pt x="137" y="102"/>
                  </a:cubicBezTo>
                  <a:cubicBezTo>
                    <a:pt x="69" y="112"/>
                    <a:pt x="1" y="190"/>
                    <a:pt x="69" y="249"/>
                  </a:cubicBezTo>
                  <a:cubicBezTo>
                    <a:pt x="1134" y="981"/>
                    <a:pt x="2219" y="1695"/>
                    <a:pt x="3323" y="2379"/>
                  </a:cubicBezTo>
                  <a:cubicBezTo>
                    <a:pt x="2326" y="3033"/>
                    <a:pt x="1369" y="3747"/>
                    <a:pt x="489" y="4519"/>
                  </a:cubicBezTo>
                  <a:cubicBezTo>
                    <a:pt x="421" y="4568"/>
                    <a:pt x="470" y="4655"/>
                    <a:pt x="558" y="4655"/>
                  </a:cubicBezTo>
                  <a:cubicBezTo>
                    <a:pt x="1005" y="4681"/>
                    <a:pt x="1453" y="4691"/>
                    <a:pt x="1901" y="4691"/>
                  </a:cubicBezTo>
                  <a:cubicBezTo>
                    <a:pt x="3693" y="4691"/>
                    <a:pt x="5488" y="4523"/>
                    <a:pt x="7270" y="4460"/>
                  </a:cubicBezTo>
                  <a:cubicBezTo>
                    <a:pt x="8404" y="4421"/>
                    <a:pt x="9528" y="4392"/>
                    <a:pt x="10651" y="4382"/>
                  </a:cubicBezTo>
                  <a:cubicBezTo>
                    <a:pt x="11029" y="4382"/>
                    <a:pt x="11403" y="4378"/>
                    <a:pt x="11777" y="4378"/>
                  </a:cubicBezTo>
                  <a:cubicBezTo>
                    <a:pt x="11965" y="4378"/>
                    <a:pt x="12153" y="4379"/>
                    <a:pt x="12342" y="4382"/>
                  </a:cubicBezTo>
                  <a:lnTo>
                    <a:pt x="13104" y="4382"/>
                  </a:lnTo>
                  <a:cubicBezTo>
                    <a:pt x="13286" y="4382"/>
                    <a:pt x="13477" y="4395"/>
                    <a:pt x="13665" y="4395"/>
                  </a:cubicBezTo>
                  <a:cubicBezTo>
                    <a:pt x="13760" y="4395"/>
                    <a:pt x="13853" y="4392"/>
                    <a:pt x="13944" y="4382"/>
                  </a:cubicBezTo>
                  <a:cubicBezTo>
                    <a:pt x="14130" y="4362"/>
                    <a:pt x="14237" y="4274"/>
                    <a:pt x="14355" y="4157"/>
                  </a:cubicBezTo>
                  <a:cubicBezTo>
                    <a:pt x="14540" y="3952"/>
                    <a:pt x="14726" y="3747"/>
                    <a:pt x="14921" y="3551"/>
                  </a:cubicBezTo>
                  <a:lnTo>
                    <a:pt x="15380" y="3053"/>
                  </a:lnTo>
                  <a:cubicBezTo>
                    <a:pt x="15556" y="2867"/>
                    <a:pt x="15752" y="2691"/>
                    <a:pt x="15898" y="2496"/>
                  </a:cubicBezTo>
                  <a:cubicBezTo>
                    <a:pt x="15986" y="2389"/>
                    <a:pt x="15986" y="2271"/>
                    <a:pt x="15918" y="2154"/>
                  </a:cubicBezTo>
                  <a:cubicBezTo>
                    <a:pt x="15781" y="1959"/>
                    <a:pt x="15586" y="1773"/>
                    <a:pt x="15420" y="1587"/>
                  </a:cubicBezTo>
                  <a:cubicBezTo>
                    <a:pt x="15087" y="1206"/>
                    <a:pt x="14755" y="825"/>
                    <a:pt x="14413" y="454"/>
                  </a:cubicBezTo>
                  <a:cubicBezTo>
                    <a:pt x="14306" y="327"/>
                    <a:pt x="14188" y="200"/>
                    <a:pt x="14032" y="122"/>
                  </a:cubicBezTo>
                  <a:cubicBezTo>
                    <a:pt x="13856" y="34"/>
                    <a:pt x="13641" y="24"/>
                    <a:pt x="13436" y="24"/>
                  </a:cubicBezTo>
                  <a:cubicBezTo>
                    <a:pt x="12889" y="14"/>
                    <a:pt x="12342" y="14"/>
                    <a:pt x="11804" y="14"/>
                  </a:cubicBezTo>
                  <a:lnTo>
                    <a:pt x="4632" y="14"/>
                  </a:lnTo>
                  <a:cubicBezTo>
                    <a:pt x="4036" y="14"/>
                    <a:pt x="3430" y="14"/>
                    <a:pt x="2834" y="24"/>
                  </a:cubicBezTo>
                  <a:cubicBezTo>
                    <a:pt x="2548" y="8"/>
                    <a:pt x="2261" y="1"/>
                    <a:pt x="1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" name="Google Shape;743;p17"/>
          <p:cNvGrpSpPr/>
          <p:nvPr/>
        </p:nvGrpSpPr>
        <p:grpSpPr>
          <a:xfrm rot="-10796165">
            <a:off x="-951180" y="1547191"/>
            <a:ext cx="1842350" cy="479566"/>
            <a:chOff x="7492775" y="1865413"/>
            <a:chExt cx="2055046" cy="534931"/>
          </a:xfrm>
        </p:grpSpPr>
        <p:sp>
          <p:nvSpPr>
            <p:cNvPr id="744" name="Google Shape;744;p17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7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17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17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17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" name="Google Shape;749;p17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750" name="Google Shape;750;p17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17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17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17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7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5" name="Google Shape;755;p17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756" name="Google Shape;756;p17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1" name="Google Shape;761;p17"/>
          <p:cNvSpPr txBox="1">
            <a:spLocks noGrp="1"/>
          </p:cNvSpPr>
          <p:nvPr>
            <p:ph type="ctrTitle"/>
          </p:nvPr>
        </p:nvSpPr>
        <p:spPr>
          <a:xfrm>
            <a:off x="877650" y="734929"/>
            <a:ext cx="73887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grpSp>
        <p:nvGrpSpPr>
          <p:cNvPr id="762" name="Google Shape;762;p17"/>
          <p:cNvGrpSpPr/>
          <p:nvPr/>
        </p:nvGrpSpPr>
        <p:grpSpPr>
          <a:xfrm>
            <a:off x="7363688" y="138427"/>
            <a:ext cx="1956019" cy="1443702"/>
            <a:chOff x="7211282" y="106518"/>
            <a:chExt cx="2205705" cy="1627990"/>
          </a:xfrm>
        </p:grpSpPr>
        <p:sp>
          <p:nvSpPr>
            <p:cNvPr id="763" name="Google Shape;763;p17"/>
            <p:cNvSpPr/>
            <p:nvPr/>
          </p:nvSpPr>
          <p:spPr>
            <a:xfrm>
              <a:off x="7327543" y="160139"/>
              <a:ext cx="2078847" cy="1564726"/>
            </a:xfrm>
            <a:custGeom>
              <a:avLst/>
              <a:gdLst/>
              <a:ahLst/>
              <a:cxnLst/>
              <a:rect l="l" t="t" r="r" b="b"/>
              <a:pathLst>
                <a:path w="19615" h="14764" extrusionOk="0">
                  <a:moveTo>
                    <a:pt x="11631" y="1"/>
                  </a:moveTo>
                  <a:cubicBezTo>
                    <a:pt x="10854" y="1"/>
                    <a:pt x="7004" y="157"/>
                    <a:pt x="6126" y="284"/>
                  </a:cubicBezTo>
                  <a:cubicBezTo>
                    <a:pt x="5212" y="415"/>
                    <a:pt x="337" y="415"/>
                    <a:pt x="210" y="429"/>
                  </a:cubicBezTo>
                  <a:cubicBezTo>
                    <a:pt x="210" y="429"/>
                    <a:pt x="14" y="12935"/>
                    <a:pt x="5" y="13653"/>
                  </a:cubicBezTo>
                  <a:cubicBezTo>
                    <a:pt x="1" y="13987"/>
                    <a:pt x="150" y="14077"/>
                    <a:pt x="311" y="14077"/>
                  </a:cubicBezTo>
                  <a:cubicBezTo>
                    <a:pt x="496" y="14077"/>
                    <a:pt x="696" y="13958"/>
                    <a:pt x="696" y="13958"/>
                  </a:cubicBezTo>
                  <a:lnTo>
                    <a:pt x="696" y="13958"/>
                  </a:lnTo>
                  <a:lnTo>
                    <a:pt x="446" y="14759"/>
                  </a:lnTo>
                  <a:cubicBezTo>
                    <a:pt x="446" y="14759"/>
                    <a:pt x="857" y="14763"/>
                    <a:pt x="1419" y="14763"/>
                  </a:cubicBezTo>
                  <a:cubicBezTo>
                    <a:pt x="2543" y="14763"/>
                    <a:pt x="4275" y="14745"/>
                    <a:pt x="4548" y="14636"/>
                  </a:cubicBezTo>
                  <a:cubicBezTo>
                    <a:pt x="4957" y="14472"/>
                    <a:pt x="10415" y="14599"/>
                    <a:pt x="11429" y="14463"/>
                  </a:cubicBezTo>
                  <a:cubicBezTo>
                    <a:pt x="12438" y="14322"/>
                    <a:pt x="19614" y="14322"/>
                    <a:pt x="19614" y="14322"/>
                  </a:cubicBezTo>
                  <a:lnTo>
                    <a:pt x="19537" y="13572"/>
                  </a:lnTo>
                  <a:cubicBezTo>
                    <a:pt x="19537" y="13572"/>
                    <a:pt x="19483" y="10743"/>
                    <a:pt x="19455" y="9956"/>
                  </a:cubicBezTo>
                  <a:cubicBezTo>
                    <a:pt x="19428" y="9165"/>
                    <a:pt x="19173" y="697"/>
                    <a:pt x="19173" y="697"/>
                  </a:cubicBezTo>
                  <a:lnTo>
                    <a:pt x="18523" y="538"/>
                  </a:lnTo>
                  <a:lnTo>
                    <a:pt x="18418" y="247"/>
                  </a:lnTo>
                  <a:cubicBezTo>
                    <a:pt x="18418" y="247"/>
                    <a:pt x="16477" y="97"/>
                    <a:pt x="16145" y="74"/>
                  </a:cubicBezTo>
                  <a:cubicBezTo>
                    <a:pt x="15817" y="56"/>
                    <a:pt x="12247" y="11"/>
                    <a:pt x="11711" y="2"/>
                  </a:cubicBezTo>
                  <a:cubicBezTo>
                    <a:pt x="11690" y="1"/>
                    <a:pt x="11663" y="1"/>
                    <a:pt x="11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7307300" y="149646"/>
              <a:ext cx="2018119" cy="1514914"/>
            </a:xfrm>
            <a:custGeom>
              <a:avLst/>
              <a:gdLst/>
              <a:ahLst/>
              <a:cxnLst/>
              <a:rect l="l" t="t" r="r" b="b"/>
              <a:pathLst>
                <a:path w="19042" h="14294" extrusionOk="0">
                  <a:moveTo>
                    <a:pt x="11449" y="199"/>
                  </a:moveTo>
                  <a:cubicBezTo>
                    <a:pt x="11956" y="199"/>
                    <a:pt x="12463" y="208"/>
                    <a:pt x="12970" y="228"/>
                  </a:cubicBezTo>
                  <a:cubicBezTo>
                    <a:pt x="13669" y="257"/>
                    <a:pt x="14362" y="266"/>
                    <a:pt x="15058" y="266"/>
                  </a:cubicBezTo>
                  <a:cubicBezTo>
                    <a:pt x="15232" y="266"/>
                    <a:pt x="15406" y="265"/>
                    <a:pt x="15581" y="264"/>
                  </a:cubicBezTo>
                  <a:cubicBezTo>
                    <a:pt x="15618" y="264"/>
                    <a:pt x="15656" y="264"/>
                    <a:pt x="15693" y="264"/>
                  </a:cubicBezTo>
                  <a:cubicBezTo>
                    <a:pt x="16091" y="264"/>
                    <a:pt x="16487" y="285"/>
                    <a:pt x="16886" y="314"/>
                  </a:cubicBezTo>
                  <a:cubicBezTo>
                    <a:pt x="17131" y="333"/>
                    <a:pt x="17377" y="355"/>
                    <a:pt x="17618" y="378"/>
                  </a:cubicBezTo>
                  <a:cubicBezTo>
                    <a:pt x="17741" y="387"/>
                    <a:pt x="17864" y="396"/>
                    <a:pt x="17986" y="405"/>
                  </a:cubicBezTo>
                  <a:cubicBezTo>
                    <a:pt x="18004" y="407"/>
                    <a:pt x="18027" y="407"/>
                    <a:pt x="18052" y="407"/>
                  </a:cubicBezTo>
                  <a:cubicBezTo>
                    <a:pt x="18096" y="407"/>
                    <a:pt x="18149" y="406"/>
                    <a:pt x="18203" y="406"/>
                  </a:cubicBezTo>
                  <a:cubicBezTo>
                    <a:pt x="18298" y="406"/>
                    <a:pt x="18395" y="411"/>
                    <a:pt x="18446" y="437"/>
                  </a:cubicBezTo>
                  <a:cubicBezTo>
                    <a:pt x="18614" y="528"/>
                    <a:pt x="18591" y="933"/>
                    <a:pt x="18591" y="1074"/>
                  </a:cubicBezTo>
                  <a:cubicBezTo>
                    <a:pt x="18596" y="1342"/>
                    <a:pt x="18596" y="1615"/>
                    <a:pt x="18600" y="1883"/>
                  </a:cubicBezTo>
                  <a:cubicBezTo>
                    <a:pt x="18609" y="2402"/>
                    <a:pt x="18619" y="2916"/>
                    <a:pt x="18628" y="3434"/>
                  </a:cubicBezTo>
                  <a:cubicBezTo>
                    <a:pt x="18646" y="4489"/>
                    <a:pt x="18673" y="5549"/>
                    <a:pt x="18700" y="6604"/>
                  </a:cubicBezTo>
                  <a:cubicBezTo>
                    <a:pt x="18763" y="8943"/>
                    <a:pt x="18831" y="11286"/>
                    <a:pt x="18850" y="13625"/>
                  </a:cubicBezTo>
                  <a:lnTo>
                    <a:pt x="18850" y="13625"/>
                  </a:lnTo>
                  <a:cubicBezTo>
                    <a:pt x="13998" y="13856"/>
                    <a:pt x="9141" y="13785"/>
                    <a:pt x="4289" y="13921"/>
                  </a:cubicBezTo>
                  <a:cubicBezTo>
                    <a:pt x="2938" y="13961"/>
                    <a:pt x="1592" y="14015"/>
                    <a:pt x="245" y="14096"/>
                  </a:cubicBezTo>
                  <a:lnTo>
                    <a:pt x="245" y="14096"/>
                  </a:lnTo>
                  <a:cubicBezTo>
                    <a:pt x="193" y="9602"/>
                    <a:pt x="255" y="5109"/>
                    <a:pt x="433" y="620"/>
                  </a:cubicBezTo>
                  <a:lnTo>
                    <a:pt x="433" y="620"/>
                  </a:lnTo>
                  <a:cubicBezTo>
                    <a:pt x="2571" y="549"/>
                    <a:pt x="4712" y="494"/>
                    <a:pt x="6845" y="369"/>
                  </a:cubicBezTo>
                  <a:cubicBezTo>
                    <a:pt x="8380" y="280"/>
                    <a:pt x="9913" y="199"/>
                    <a:pt x="11449" y="199"/>
                  </a:cubicBezTo>
                  <a:close/>
                  <a:moveTo>
                    <a:pt x="11175" y="0"/>
                  </a:moveTo>
                  <a:cubicBezTo>
                    <a:pt x="11147" y="0"/>
                    <a:pt x="11120" y="0"/>
                    <a:pt x="11092" y="1"/>
                  </a:cubicBezTo>
                  <a:cubicBezTo>
                    <a:pt x="10055" y="5"/>
                    <a:pt x="9018" y="46"/>
                    <a:pt x="7986" y="105"/>
                  </a:cubicBezTo>
                  <a:cubicBezTo>
                    <a:pt x="5435" y="255"/>
                    <a:pt x="2888" y="346"/>
                    <a:pt x="337" y="433"/>
                  </a:cubicBezTo>
                  <a:cubicBezTo>
                    <a:pt x="283" y="433"/>
                    <a:pt x="242" y="474"/>
                    <a:pt x="242" y="528"/>
                  </a:cubicBezTo>
                  <a:cubicBezTo>
                    <a:pt x="60" y="5071"/>
                    <a:pt x="1" y="9619"/>
                    <a:pt x="55" y="14166"/>
                  </a:cubicBezTo>
                  <a:cubicBezTo>
                    <a:pt x="55" y="14216"/>
                    <a:pt x="87" y="14246"/>
                    <a:pt x="125" y="14255"/>
                  </a:cubicBezTo>
                  <a:lnTo>
                    <a:pt x="125" y="14255"/>
                  </a:lnTo>
                  <a:cubicBezTo>
                    <a:pt x="140" y="14278"/>
                    <a:pt x="165" y="14294"/>
                    <a:pt x="201" y="14294"/>
                  </a:cubicBezTo>
                  <a:cubicBezTo>
                    <a:pt x="202" y="14294"/>
                    <a:pt x="204" y="14294"/>
                    <a:pt x="205" y="14294"/>
                  </a:cubicBezTo>
                  <a:cubicBezTo>
                    <a:pt x="5080" y="13993"/>
                    <a:pt x="9973" y="14053"/>
                    <a:pt x="14858" y="13948"/>
                  </a:cubicBezTo>
                  <a:cubicBezTo>
                    <a:pt x="16222" y="13921"/>
                    <a:pt x="17582" y="13880"/>
                    <a:pt x="18946" y="13812"/>
                  </a:cubicBezTo>
                  <a:cubicBezTo>
                    <a:pt x="18996" y="13812"/>
                    <a:pt x="19041" y="13771"/>
                    <a:pt x="19041" y="13716"/>
                  </a:cubicBezTo>
                  <a:cubicBezTo>
                    <a:pt x="19023" y="11524"/>
                    <a:pt x="18964" y="9328"/>
                    <a:pt x="18910" y="7136"/>
                  </a:cubicBezTo>
                  <a:cubicBezTo>
                    <a:pt x="18882" y="6044"/>
                    <a:pt x="18850" y="4948"/>
                    <a:pt x="18828" y="3852"/>
                  </a:cubicBezTo>
                  <a:cubicBezTo>
                    <a:pt x="18805" y="2806"/>
                    <a:pt x="18823" y="1751"/>
                    <a:pt x="18764" y="715"/>
                  </a:cubicBezTo>
                  <a:cubicBezTo>
                    <a:pt x="18750" y="396"/>
                    <a:pt x="18746" y="264"/>
                    <a:pt x="18396" y="242"/>
                  </a:cubicBezTo>
                  <a:cubicBezTo>
                    <a:pt x="17855" y="210"/>
                    <a:pt x="17318" y="155"/>
                    <a:pt x="16781" y="114"/>
                  </a:cubicBezTo>
                  <a:cubicBezTo>
                    <a:pt x="16405" y="87"/>
                    <a:pt x="16029" y="80"/>
                    <a:pt x="15652" y="80"/>
                  </a:cubicBezTo>
                  <a:cubicBezTo>
                    <a:pt x="15241" y="80"/>
                    <a:pt x="14829" y="88"/>
                    <a:pt x="14418" y="88"/>
                  </a:cubicBezTo>
                  <a:cubicBezTo>
                    <a:pt x="14332" y="88"/>
                    <a:pt x="14247" y="88"/>
                    <a:pt x="14162" y="87"/>
                  </a:cubicBezTo>
                  <a:cubicBezTo>
                    <a:pt x="13166" y="78"/>
                    <a:pt x="12171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7363682" y="214613"/>
              <a:ext cx="2053305" cy="1519895"/>
            </a:xfrm>
            <a:custGeom>
              <a:avLst/>
              <a:gdLst/>
              <a:ahLst/>
              <a:cxnLst/>
              <a:rect l="l" t="t" r="r" b="b"/>
              <a:pathLst>
                <a:path w="19374" h="14341" extrusionOk="0">
                  <a:moveTo>
                    <a:pt x="18302" y="0"/>
                  </a:moveTo>
                  <a:cubicBezTo>
                    <a:pt x="18191" y="0"/>
                    <a:pt x="18151" y="171"/>
                    <a:pt x="18268" y="188"/>
                  </a:cubicBezTo>
                  <a:cubicBezTo>
                    <a:pt x="18424" y="216"/>
                    <a:pt x="18583" y="240"/>
                    <a:pt x="18739" y="264"/>
                  </a:cubicBezTo>
                  <a:lnTo>
                    <a:pt x="18739" y="264"/>
                  </a:lnTo>
                  <a:cubicBezTo>
                    <a:pt x="18853" y="4039"/>
                    <a:pt x="18992" y="7809"/>
                    <a:pt x="19073" y="11584"/>
                  </a:cubicBezTo>
                  <a:cubicBezTo>
                    <a:pt x="19087" y="12304"/>
                    <a:pt x="19083" y="13019"/>
                    <a:pt x="19168" y="13735"/>
                  </a:cubicBezTo>
                  <a:lnTo>
                    <a:pt x="19168" y="13735"/>
                  </a:lnTo>
                  <a:cubicBezTo>
                    <a:pt x="19145" y="13738"/>
                    <a:pt x="19121" y="13739"/>
                    <a:pt x="19097" y="13739"/>
                  </a:cubicBezTo>
                  <a:cubicBezTo>
                    <a:pt x="18986" y="13739"/>
                    <a:pt x="18867" y="13714"/>
                    <a:pt x="18769" y="13708"/>
                  </a:cubicBezTo>
                  <a:cubicBezTo>
                    <a:pt x="18496" y="13685"/>
                    <a:pt x="18214" y="13690"/>
                    <a:pt x="17941" y="13685"/>
                  </a:cubicBezTo>
                  <a:cubicBezTo>
                    <a:pt x="17537" y="13677"/>
                    <a:pt x="17134" y="13673"/>
                    <a:pt x="16730" y="13673"/>
                  </a:cubicBezTo>
                  <a:cubicBezTo>
                    <a:pt x="16497" y="13673"/>
                    <a:pt x="16264" y="13674"/>
                    <a:pt x="16031" y="13676"/>
                  </a:cubicBezTo>
                  <a:cubicBezTo>
                    <a:pt x="14735" y="13694"/>
                    <a:pt x="13448" y="13781"/>
                    <a:pt x="12156" y="13835"/>
                  </a:cubicBezTo>
                  <a:cubicBezTo>
                    <a:pt x="11734" y="13855"/>
                    <a:pt x="11310" y="13860"/>
                    <a:pt x="10887" y="13860"/>
                  </a:cubicBezTo>
                  <a:cubicBezTo>
                    <a:pt x="10290" y="13860"/>
                    <a:pt x="9693" y="13849"/>
                    <a:pt x="9096" y="13849"/>
                  </a:cubicBezTo>
                  <a:cubicBezTo>
                    <a:pt x="8828" y="13849"/>
                    <a:pt x="8559" y="13851"/>
                    <a:pt x="8291" y="13858"/>
                  </a:cubicBezTo>
                  <a:cubicBezTo>
                    <a:pt x="7009" y="13890"/>
                    <a:pt x="5731" y="13953"/>
                    <a:pt x="4453" y="14017"/>
                  </a:cubicBezTo>
                  <a:cubicBezTo>
                    <a:pt x="3040" y="14084"/>
                    <a:pt x="1627" y="14141"/>
                    <a:pt x="218" y="14149"/>
                  </a:cubicBezTo>
                  <a:lnTo>
                    <a:pt x="218" y="14149"/>
                  </a:lnTo>
                  <a:cubicBezTo>
                    <a:pt x="247" y="13982"/>
                    <a:pt x="276" y="13818"/>
                    <a:pt x="305" y="13653"/>
                  </a:cubicBezTo>
                  <a:cubicBezTo>
                    <a:pt x="319" y="13579"/>
                    <a:pt x="258" y="13530"/>
                    <a:pt x="202" y="13530"/>
                  </a:cubicBezTo>
                  <a:cubicBezTo>
                    <a:pt x="166" y="13530"/>
                    <a:pt x="132" y="13550"/>
                    <a:pt x="123" y="13599"/>
                  </a:cubicBezTo>
                  <a:cubicBezTo>
                    <a:pt x="87" y="13803"/>
                    <a:pt x="51" y="14013"/>
                    <a:pt x="10" y="14217"/>
                  </a:cubicBezTo>
                  <a:cubicBezTo>
                    <a:pt x="1" y="14276"/>
                    <a:pt x="37" y="14340"/>
                    <a:pt x="105" y="14340"/>
                  </a:cubicBezTo>
                  <a:cubicBezTo>
                    <a:pt x="2706" y="14335"/>
                    <a:pt x="5303" y="14135"/>
                    <a:pt x="7900" y="14058"/>
                  </a:cubicBezTo>
                  <a:cubicBezTo>
                    <a:pt x="8287" y="14047"/>
                    <a:pt x="8674" y="14044"/>
                    <a:pt x="9060" y="14044"/>
                  </a:cubicBezTo>
                  <a:cubicBezTo>
                    <a:pt x="9630" y="14044"/>
                    <a:pt x="10199" y="14051"/>
                    <a:pt x="10768" y="14051"/>
                  </a:cubicBezTo>
                  <a:cubicBezTo>
                    <a:pt x="11119" y="14051"/>
                    <a:pt x="11469" y="14048"/>
                    <a:pt x="11820" y="14040"/>
                  </a:cubicBezTo>
                  <a:cubicBezTo>
                    <a:pt x="13111" y="14008"/>
                    <a:pt x="14403" y="13894"/>
                    <a:pt x="15694" y="13876"/>
                  </a:cubicBezTo>
                  <a:cubicBezTo>
                    <a:pt x="16098" y="13869"/>
                    <a:pt x="16499" y="13865"/>
                    <a:pt x="16901" y="13865"/>
                  </a:cubicBezTo>
                  <a:cubicBezTo>
                    <a:pt x="17229" y="13865"/>
                    <a:pt x="17557" y="13868"/>
                    <a:pt x="17886" y="13872"/>
                  </a:cubicBezTo>
                  <a:cubicBezTo>
                    <a:pt x="18187" y="13876"/>
                    <a:pt x="18491" y="13872"/>
                    <a:pt x="18796" y="13899"/>
                  </a:cubicBezTo>
                  <a:cubicBezTo>
                    <a:pt x="18895" y="13908"/>
                    <a:pt x="19012" y="13930"/>
                    <a:pt x="19123" y="13930"/>
                  </a:cubicBezTo>
                  <a:cubicBezTo>
                    <a:pt x="19185" y="13930"/>
                    <a:pt x="19246" y="13923"/>
                    <a:pt x="19301" y="13903"/>
                  </a:cubicBezTo>
                  <a:cubicBezTo>
                    <a:pt x="19337" y="13890"/>
                    <a:pt x="19374" y="13853"/>
                    <a:pt x="19369" y="13808"/>
                  </a:cubicBezTo>
                  <a:cubicBezTo>
                    <a:pt x="19292" y="13199"/>
                    <a:pt x="19287" y="12594"/>
                    <a:pt x="19273" y="11980"/>
                  </a:cubicBezTo>
                  <a:cubicBezTo>
                    <a:pt x="19255" y="11038"/>
                    <a:pt x="19233" y="10097"/>
                    <a:pt x="19205" y="9156"/>
                  </a:cubicBezTo>
                  <a:cubicBezTo>
                    <a:pt x="19155" y="7259"/>
                    <a:pt x="19096" y="5363"/>
                    <a:pt x="19032" y="3467"/>
                  </a:cubicBezTo>
                  <a:cubicBezTo>
                    <a:pt x="18996" y="2371"/>
                    <a:pt x="18960" y="1275"/>
                    <a:pt x="18928" y="183"/>
                  </a:cubicBezTo>
                  <a:cubicBezTo>
                    <a:pt x="18928" y="142"/>
                    <a:pt x="18901" y="97"/>
                    <a:pt x="18860" y="92"/>
                  </a:cubicBezTo>
                  <a:cubicBezTo>
                    <a:pt x="18678" y="61"/>
                    <a:pt x="18496" y="33"/>
                    <a:pt x="18318" y="1"/>
                  </a:cubicBezTo>
                  <a:cubicBezTo>
                    <a:pt x="18313" y="1"/>
                    <a:pt x="18307" y="0"/>
                    <a:pt x="1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8756496" y="356417"/>
              <a:ext cx="18971" cy="35928"/>
            </a:xfrm>
            <a:custGeom>
              <a:avLst/>
              <a:gdLst/>
              <a:ahLst/>
              <a:cxnLst/>
              <a:rect l="l" t="t" r="r" b="b"/>
              <a:pathLst>
                <a:path w="179" h="339" extrusionOk="0">
                  <a:moveTo>
                    <a:pt x="99" y="0"/>
                  </a:moveTo>
                  <a:cubicBezTo>
                    <a:pt x="97" y="0"/>
                    <a:pt x="95" y="0"/>
                    <a:pt x="92" y="0"/>
                  </a:cubicBezTo>
                  <a:cubicBezTo>
                    <a:pt x="51" y="5"/>
                    <a:pt x="29" y="46"/>
                    <a:pt x="29" y="87"/>
                  </a:cubicBezTo>
                  <a:cubicBezTo>
                    <a:pt x="29" y="141"/>
                    <a:pt x="19" y="196"/>
                    <a:pt x="10" y="251"/>
                  </a:cubicBezTo>
                  <a:cubicBezTo>
                    <a:pt x="0" y="307"/>
                    <a:pt x="42" y="339"/>
                    <a:pt x="83" y="339"/>
                  </a:cubicBezTo>
                  <a:cubicBezTo>
                    <a:pt x="116" y="339"/>
                    <a:pt x="148" y="320"/>
                    <a:pt x="156" y="278"/>
                  </a:cubicBezTo>
                  <a:cubicBezTo>
                    <a:pt x="170" y="210"/>
                    <a:pt x="174" y="137"/>
                    <a:pt x="174" y="69"/>
                  </a:cubicBezTo>
                  <a:cubicBezTo>
                    <a:pt x="178" y="30"/>
                    <a:pt x="135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17"/>
            <p:cNvSpPr/>
            <p:nvPr/>
          </p:nvSpPr>
          <p:spPr>
            <a:xfrm>
              <a:off x="8919496" y="382913"/>
              <a:ext cx="18865" cy="37306"/>
            </a:xfrm>
            <a:custGeom>
              <a:avLst/>
              <a:gdLst/>
              <a:ahLst/>
              <a:cxnLst/>
              <a:rect l="l" t="t" r="r" b="b"/>
              <a:pathLst>
                <a:path w="178" h="352" extrusionOk="0">
                  <a:moveTo>
                    <a:pt x="103" y="0"/>
                  </a:moveTo>
                  <a:cubicBezTo>
                    <a:pt x="101" y="0"/>
                    <a:pt x="98" y="0"/>
                    <a:pt x="96" y="1"/>
                  </a:cubicBezTo>
                  <a:cubicBezTo>
                    <a:pt x="50" y="5"/>
                    <a:pt x="28" y="42"/>
                    <a:pt x="28" y="87"/>
                  </a:cubicBezTo>
                  <a:cubicBezTo>
                    <a:pt x="28" y="146"/>
                    <a:pt x="19" y="201"/>
                    <a:pt x="9" y="260"/>
                  </a:cubicBezTo>
                  <a:cubicBezTo>
                    <a:pt x="0" y="301"/>
                    <a:pt x="32" y="342"/>
                    <a:pt x="69" y="351"/>
                  </a:cubicBezTo>
                  <a:cubicBezTo>
                    <a:pt x="72" y="351"/>
                    <a:pt x="75" y="351"/>
                    <a:pt x="77" y="351"/>
                  </a:cubicBezTo>
                  <a:cubicBezTo>
                    <a:pt x="115" y="351"/>
                    <a:pt x="147" y="325"/>
                    <a:pt x="155" y="287"/>
                  </a:cubicBezTo>
                  <a:cubicBezTo>
                    <a:pt x="173" y="214"/>
                    <a:pt x="178" y="142"/>
                    <a:pt x="178" y="69"/>
                  </a:cubicBezTo>
                  <a:cubicBezTo>
                    <a:pt x="178" y="31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8" name="Google Shape;768;p17"/>
            <p:cNvGrpSpPr/>
            <p:nvPr/>
          </p:nvGrpSpPr>
          <p:grpSpPr>
            <a:xfrm>
              <a:off x="7211282" y="106518"/>
              <a:ext cx="462826" cy="437708"/>
              <a:chOff x="8417757" y="225106"/>
              <a:chExt cx="462826" cy="437708"/>
            </a:xfrm>
          </p:grpSpPr>
          <p:sp>
            <p:nvSpPr>
              <p:cNvPr id="769" name="Google Shape;769;p17"/>
              <p:cNvSpPr/>
              <p:nvPr/>
            </p:nvSpPr>
            <p:spPr>
              <a:xfrm>
                <a:off x="8425494" y="234008"/>
                <a:ext cx="431455" cy="42403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001" extrusionOk="0">
                    <a:moveTo>
                      <a:pt x="1990" y="0"/>
                    </a:moveTo>
                    <a:cubicBezTo>
                      <a:pt x="1536" y="0"/>
                      <a:pt x="1233" y="160"/>
                      <a:pt x="1233" y="160"/>
                    </a:cubicBezTo>
                    <a:cubicBezTo>
                      <a:pt x="1074" y="219"/>
                      <a:pt x="797" y="460"/>
                      <a:pt x="546" y="701"/>
                    </a:cubicBezTo>
                    <a:cubicBezTo>
                      <a:pt x="296" y="942"/>
                      <a:pt x="119" y="1447"/>
                      <a:pt x="60" y="1774"/>
                    </a:cubicBezTo>
                    <a:cubicBezTo>
                      <a:pt x="1" y="2106"/>
                      <a:pt x="142" y="2565"/>
                      <a:pt x="424" y="3115"/>
                    </a:cubicBezTo>
                    <a:cubicBezTo>
                      <a:pt x="710" y="3670"/>
                      <a:pt x="1188" y="3820"/>
                      <a:pt x="2002" y="3980"/>
                    </a:cubicBezTo>
                    <a:cubicBezTo>
                      <a:pt x="2073" y="3994"/>
                      <a:pt x="2143" y="4000"/>
                      <a:pt x="2211" y="4000"/>
                    </a:cubicBezTo>
                    <a:cubicBezTo>
                      <a:pt x="2929" y="4000"/>
                      <a:pt x="3485" y="3276"/>
                      <a:pt x="3689" y="3097"/>
                    </a:cubicBezTo>
                    <a:cubicBezTo>
                      <a:pt x="3907" y="2897"/>
                      <a:pt x="4071" y="2179"/>
                      <a:pt x="4048" y="1979"/>
                    </a:cubicBezTo>
                    <a:cubicBezTo>
                      <a:pt x="4025" y="1779"/>
                      <a:pt x="3907" y="1237"/>
                      <a:pt x="3725" y="996"/>
                    </a:cubicBezTo>
                    <a:cubicBezTo>
                      <a:pt x="3543" y="755"/>
                      <a:pt x="3198" y="246"/>
                      <a:pt x="2484" y="64"/>
                    </a:cubicBezTo>
                    <a:cubicBezTo>
                      <a:pt x="2306" y="18"/>
                      <a:pt x="2140" y="0"/>
                      <a:pt x="19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8557971" y="356417"/>
                <a:ext cx="18971" cy="3592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39" extrusionOk="0">
                    <a:moveTo>
                      <a:pt x="99" y="0"/>
                    </a:moveTo>
                    <a:cubicBezTo>
                      <a:pt x="97" y="0"/>
                      <a:pt x="95" y="0"/>
                      <a:pt x="92" y="0"/>
                    </a:cubicBezTo>
                    <a:cubicBezTo>
                      <a:pt x="51" y="5"/>
                      <a:pt x="29" y="46"/>
                      <a:pt x="29" y="87"/>
                    </a:cubicBezTo>
                    <a:cubicBezTo>
                      <a:pt x="29" y="141"/>
                      <a:pt x="19" y="196"/>
                      <a:pt x="10" y="251"/>
                    </a:cubicBezTo>
                    <a:cubicBezTo>
                      <a:pt x="0" y="307"/>
                      <a:pt x="42" y="339"/>
                      <a:pt x="83" y="339"/>
                    </a:cubicBezTo>
                    <a:cubicBezTo>
                      <a:pt x="116" y="339"/>
                      <a:pt x="148" y="320"/>
                      <a:pt x="156" y="278"/>
                    </a:cubicBezTo>
                    <a:cubicBezTo>
                      <a:pt x="170" y="210"/>
                      <a:pt x="174" y="137"/>
                      <a:pt x="174" y="69"/>
                    </a:cubicBezTo>
                    <a:cubicBezTo>
                      <a:pt x="178" y="30"/>
                      <a:pt x="13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8720971" y="382913"/>
                <a:ext cx="18865" cy="37306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52" extrusionOk="0">
                    <a:moveTo>
                      <a:pt x="103" y="0"/>
                    </a:moveTo>
                    <a:cubicBezTo>
                      <a:pt x="101" y="0"/>
                      <a:pt x="98" y="0"/>
                      <a:pt x="96" y="1"/>
                    </a:cubicBezTo>
                    <a:cubicBezTo>
                      <a:pt x="50" y="5"/>
                      <a:pt x="28" y="42"/>
                      <a:pt x="28" y="87"/>
                    </a:cubicBezTo>
                    <a:cubicBezTo>
                      <a:pt x="28" y="146"/>
                      <a:pt x="19" y="201"/>
                      <a:pt x="9" y="260"/>
                    </a:cubicBezTo>
                    <a:cubicBezTo>
                      <a:pt x="0" y="301"/>
                      <a:pt x="32" y="342"/>
                      <a:pt x="69" y="351"/>
                    </a:cubicBezTo>
                    <a:cubicBezTo>
                      <a:pt x="72" y="351"/>
                      <a:pt x="75" y="351"/>
                      <a:pt x="77" y="351"/>
                    </a:cubicBezTo>
                    <a:cubicBezTo>
                      <a:pt x="115" y="351"/>
                      <a:pt x="147" y="325"/>
                      <a:pt x="155" y="287"/>
                    </a:cubicBezTo>
                    <a:cubicBezTo>
                      <a:pt x="173" y="214"/>
                      <a:pt x="178" y="142"/>
                      <a:pt x="178" y="69"/>
                    </a:cubicBezTo>
                    <a:cubicBezTo>
                      <a:pt x="178" y="31"/>
                      <a:pt x="138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17"/>
              <p:cNvSpPr/>
              <p:nvPr/>
            </p:nvSpPr>
            <p:spPr>
              <a:xfrm>
                <a:off x="8505934" y="449787"/>
                <a:ext cx="266864" cy="113613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1072" extrusionOk="0">
                    <a:moveTo>
                      <a:pt x="97" y="1"/>
                    </a:moveTo>
                    <a:cubicBezTo>
                      <a:pt x="50" y="1"/>
                      <a:pt x="1" y="45"/>
                      <a:pt x="24" y="106"/>
                    </a:cubicBezTo>
                    <a:cubicBezTo>
                      <a:pt x="215" y="611"/>
                      <a:pt x="670" y="1011"/>
                      <a:pt x="1202" y="1066"/>
                    </a:cubicBezTo>
                    <a:cubicBezTo>
                      <a:pt x="1243" y="1070"/>
                      <a:pt x="1285" y="1072"/>
                      <a:pt x="1326" y="1072"/>
                    </a:cubicBezTo>
                    <a:cubicBezTo>
                      <a:pt x="1795" y="1072"/>
                      <a:pt x="2238" y="816"/>
                      <a:pt x="2484" y="402"/>
                    </a:cubicBezTo>
                    <a:cubicBezTo>
                      <a:pt x="2517" y="345"/>
                      <a:pt x="2468" y="297"/>
                      <a:pt x="2417" y="297"/>
                    </a:cubicBezTo>
                    <a:cubicBezTo>
                      <a:pt x="2391" y="297"/>
                      <a:pt x="2364" y="309"/>
                      <a:pt x="2348" y="338"/>
                    </a:cubicBezTo>
                    <a:cubicBezTo>
                      <a:pt x="2133" y="694"/>
                      <a:pt x="1735" y="917"/>
                      <a:pt x="1333" y="917"/>
                    </a:cubicBezTo>
                    <a:cubicBezTo>
                      <a:pt x="1283" y="917"/>
                      <a:pt x="1233" y="914"/>
                      <a:pt x="1184" y="907"/>
                    </a:cubicBezTo>
                    <a:cubicBezTo>
                      <a:pt x="720" y="843"/>
                      <a:pt x="333" y="493"/>
                      <a:pt x="160" y="47"/>
                    </a:cubicBezTo>
                    <a:cubicBezTo>
                      <a:pt x="149" y="15"/>
                      <a:pt x="12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17"/>
              <p:cNvSpPr/>
              <p:nvPr/>
            </p:nvSpPr>
            <p:spPr>
              <a:xfrm>
                <a:off x="8417757" y="225106"/>
                <a:ext cx="462826" cy="437708"/>
              </a:xfrm>
              <a:custGeom>
                <a:avLst/>
                <a:gdLst/>
                <a:ahLst/>
                <a:cxnLst/>
                <a:rect l="l" t="t" r="r" b="b"/>
                <a:pathLst>
                  <a:path w="4367" h="4130" extrusionOk="0">
                    <a:moveTo>
                      <a:pt x="2068" y="165"/>
                    </a:moveTo>
                    <a:cubicBezTo>
                      <a:pt x="2666" y="165"/>
                      <a:pt x="3264" y="463"/>
                      <a:pt x="3634" y="948"/>
                    </a:cubicBezTo>
                    <a:cubicBezTo>
                      <a:pt x="4176" y="1658"/>
                      <a:pt x="4130" y="2677"/>
                      <a:pt x="3534" y="3336"/>
                    </a:cubicBezTo>
                    <a:cubicBezTo>
                      <a:pt x="3172" y="3734"/>
                      <a:pt x="2640" y="3963"/>
                      <a:pt x="2113" y="3963"/>
                    </a:cubicBezTo>
                    <a:cubicBezTo>
                      <a:pt x="1827" y="3963"/>
                      <a:pt x="1543" y="3895"/>
                      <a:pt x="1288" y="3750"/>
                    </a:cubicBezTo>
                    <a:cubicBezTo>
                      <a:pt x="1061" y="3622"/>
                      <a:pt x="824" y="3441"/>
                      <a:pt x="628" y="3231"/>
                    </a:cubicBezTo>
                    <a:cubicBezTo>
                      <a:pt x="628" y="3231"/>
                      <a:pt x="628" y="3227"/>
                      <a:pt x="628" y="3227"/>
                    </a:cubicBezTo>
                    <a:cubicBezTo>
                      <a:pt x="256" y="2731"/>
                      <a:pt x="137" y="2072"/>
                      <a:pt x="324" y="1471"/>
                    </a:cubicBezTo>
                    <a:cubicBezTo>
                      <a:pt x="328" y="1458"/>
                      <a:pt x="328" y="1444"/>
                      <a:pt x="324" y="1430"/>
                    </a:cubicBezTo>
                    <a:cubicBezTo>
                      <a:pt x="538" y="857"/>
                      <a:pt x="1015" y="394"/>
                      <a:pt x="1597" y="230"/>
                    </a:cubicBezTo>
                    <a:cubicBezTo>
                      <a:pt x="1751" y="186"/>
                      <a:pt x="1910" y="165"/>
                      <a:pt x="2068" y="165"/>
                    </a:cubicBezTo>
                    <a:close/>
                    <a:moveTo>
                      <a:pt x="2056" y="1"/>
                    </a:moveTo>
                    <a:cubicBezTo>
                      <a:pt x="1987" y="1"/>
                      <a:pt x="1917" y="4"/>
                      <a:pt x="1847" y="12"/>
                    </a:cubicBezTo>
                    <a:cubicBezTo>
                      <a:pt x="1042" y="103"/>
                      <a:pt x="360" y="730"/>
                      <a:pt x="128" y="1521"/>
                    </a:cubicBezTo>
                    <a:cubicBezTo>
                      <a:pt x="133" y="1521"/>
                      <a:pt x="137" y="1517"/>
                      <a:pt x="146" y="1517"/>
                    </a:cubicBezTo>
                    <a:cubicBezTo>
                      <a:pt x="1" y="2094"/>
                      <a:pt x="96" y="2708"/>
                      <a:pt x="415" y="3204"/>
                    </a:cubicBezTo>
                    <a:cubicBezTo>
                      <a:pt x="410" y="3204"/>
                      <a:pt x="410" y="3209"/>
                      <a:pt x="406" y="3213"/>
                    </a:cubicBezTo>
                    <a:cubicBezTo>
                      <a:pt x="433" y="3245"/>
                      <a:pt x="460" y="3277"/>
                      <a:pt x="488" y="3309"/>
                    </a:cubicBezTo>
                    <a:lnTo>
                      <a:pt x="497" y="3322"/>
                    </a:lnTo>
                    <a:cubicBezTo>
                      <a:pt x="506" y="3336"/>
                      <a:pt x="515" y="3340"/>
                      <a:pt x="524" y="3345"/>
                    </a:cubicBezTo>
                    <a:cubicBezTo>
                      <a:pt x="719" y="3563"/>
                      <a:pt x="956" y="3745"/>
                      <a:pt x="1188" y="3886"/>
                    </a:cubicBezTo>
                    <a:cubicBezTo>
                      <a:pt x="1470" y="4052"/>
                      <a:pt x="1786" y="4129"/>
                      <a:pt x="2104" y="4129"/>
                    </a:cubicBezTo>
                    <a:cubicBezTo>
                      <a:pt x="2632" y="4129"/>
                      <a:pt x="3164" y="3917"/>
                      <a:pt x="3553" y="3545"/>
                    </a:cubicBezTo>
                    <a:cubicBezTo>
                      <a:pt x="4207" y="2918"/>
                      <a:pt x="4367" y="1872"/>
                      <a:pt x="3912" y="1071"/>
                    </a:cubicBezTo>
                    <a:cubicBezTo>
                      <a:pt x="3530" y="411"/>
                      <a:pt x="2794" y="1"/>
                      <a:pt x="20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20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25"/>
          <p:cNvGrpSpPr/>
          <p:nvPr/>
        </p:nvGrpSpPr>
        <p:grpSpPr>
          <a:xfrm>
            <a:off x="1419025" y="1711900"/>
            <a:ext cx="5944729" cy="3182377"/>
            <a:chOff x="229112" y="1914755"/>
            <a:chExt cx="10094633" cy="5034611"/>
          </a:xfrm>
        </p:grpSpPr>
        <p:sp>
          <p:nvSpPr>
            <p:cNvPr id="1187" name="Google Shape;1187;p25"/>
            <p:cNvSpPr/>
            <p:nvPr/>
          </p:nvSpPr>
          <p:spPr>
            <a:xfrm>
              <a:off x="229112" y="1914755"/>
              <a:ext cx="10094633" cy="5034611"/>
            </a:xfrm>
            <a:custGeom>
              <a:avLst/>
              <a:gdLst/>
              <a:ahLst/>
              <a:cxnLst/>
              <a:rect l="l" t="t" r="r" b="b"/>
              <a:pathLst>
                <a:path w="79929" h="48200" extrusionOk="0">
                  <a:moveTo>
                    <a:pt x="0" y="1"/>
                  </a:moveTo>
                  <a:lnTo>
                    <a:pt x="127" y="48173"/>
                  </a:lnTo>
                  <a:cubicBezTo>
                    <a:pt x="1587" y="48191"/>
                    <a:pt x="3887" y="48200"/>
                    <a:pt x="6793" y="48200"/>
                  </a:cubicBezTo>
                  <a:cubicBezTo>
                    <a:pt x="24827" y="48200"/>
                    <a:pt x="66211" y="47840"/>
                    <a:pt x="75190" y="46864"/>
                  </a:cubicBezTo>
                  <a:cubicBezTo>
                    <a:pt x="76812" y="46688"/>
                    <a:pt x="78209" y="46785"/>
                    <a:pt x="79089" y="45779"/>
                  </a:cubicBezTo>
                  <a:cubicBezTo>
                    <a:pt x="79929" y="44812"/>
                    <a:pt x="79558" y="40200"/>
                    <a:pt x="79567" y="38949"/>
                  </a:cubicBezTo>
                  <a:cubicBezTo>
                    <a:pt x="79636" y="27292"/>
                    <a:pt x="79265" y="14951"/>
                    <a:pt x="78453" y="3323"/>
                  </a:cubicBezTo>
                  <a:cubicBezTo>
                    <a:pt x="78395" y="2395"/>
                    <a:pt x="78258" y="1349"/>
                    <a:pt x="77457" y="802"/>
                  </a:cubicBezTo>
                  <a:cubicBezTo>
                    <a:pt x="76919" y="431"/>
                    <a:pt x="76206" y="401"/>
                    <a:pt x="75532" y="382"/>
                  </a:cubicBezTo>
                  <a:cubicBezTo>
                    <a:pt x="64891" y="118"/>
                    <a:pt x="10651" y="79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dk1"/>
              </a:solidFill>
              <a:prstDash val="solid"/>
              <a:miter lim="977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25"/>
            <p:cNvSpPr/>
            <p:nvPr/>
          </p:nvSpPr>
          <p:spPr>
            <a:xfrm>
              <a:off x="375183" y="2852861"/>
              <a:ext cx="125133" cy="126621"/>
            </a:xfrm>
            <a:custGeom>
              <a:avLst/>
              <a:gdLst/>
              <a:ahLst/>
              <a:cxnLst/>
              <a:rect l="l" t="t" r="r" b="b"/>
              <a:pathLst>
                <a:path w="1105" h="1096" extrusionOk="0">
                  <a:moveTo>
                    <a:pt x="567" y="1"/>
                  </a:moveTo>
                  <a:cubicBezTo>
                    <a:pt x="430" y="1"/>
                    <a:pt x="293" y="50"/>
                    <a:pt x="195" y="147"/>
                  </a:cubicBezTo>
                  <a:lnTo>
                    <a:pt x="156" y="196"/>
                  </a:lnTo>
                  <a:cubicBezTo>
                    <a:pt x="59" y="294"/>
                    <a:pt x="0" y="431"/>
                    <a:pt x="0" y="587"/>
                  </a:cubicBezTo>
                  <a:cubicBezTo>
                    <a:pt x="10" y="724"/>
                    <a:pt x="59" y="851"/>
                    <a:pt x="166" y="939"/>
                  </a:cubicBezTo>
                  <a:cubicBezTo>
                    <a:pt x="264" y="1036"/>
                    <a:pt x="401" y="1095"/>
                    <a:pt x="537" y="1095"/>
                  </a:cubicBezTo>
                  <a:cubicBezTo>
                    <a:pt x="674" y="1095"/>
                    <a:pt x="811" y="1036"/>
                    <a:pt x="899" y="939"/>
                  </a:cubicBezTo>
                  <a:lnTo>
                    <a:pt x="948" y="900"/>
                  </a:lnTo>
                  <a:cubicBezTo>
                    <a:pt x="1046" y="792"/>
                    <a:pt x="1104" y="655"/>
                    <a:pt x="1094" y="509"/>
                  </a:cubicBezTo>
                  <a:cubicBezTo>
                    <a:pt x="1094" y="362"/>
                    <a:pt x="1036" y="235"/>
                    <a:pt x="938" y="147"/>
                  </a:cubicBezTo>
                  <a:cubicBezTo>
                    <a:pt x="840" y="50"/>
                    <a:pt x="704" y="1"/>
                    <a:pt x="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25"/>
            <p:cNvSpPr/>
            <p:nvPr/>
          </p:nvSpPr>
          <p:spPr>
            <a:xfrm>
              <a:off x="358536" y="2834838"/>
              <a:ext cx="158313" cy="161511"/>
            </a:xfrm>
            <a:custGeom>
              <a:avLst/>
              <a:gdLst/>
              <a:ahLst/>
              <a:cxnLst/>
              <a:rect l="l" t="t" r="r" b="b"/>
              <a:pathLst>
                <a:path w="1398" h="1398" extrusionOk="0">
                  <a:moveTo>
                    <a:pt x="714" y="303"/>
                  </a:moveTo>
                  <a:cubicBezTo>
                    <a:pt x="811" y="303"/>
                    <a:pt x="909" y="342"/>
                    <a:pt x="987" y="411"/>
                  </a:cubicBezTo>
                  <a:cubicBezTo>
                    <a:pt x="1134" y="548"/>
                    <a:pt x="1124" y="811"/>
                    <a:pt x="987" y="948"/>
                  </a:cubicBezTo>
                  <a:lnTo>
                    <a:pt x="948" y="987"/>
                  </a:lnTo>
                  <a:cubicBezTo>
                    <a:pt x="870" y="1065"/>
                    <a:pt x="772" y="1095"/>
                    <a:pt x="684" y="1095"/>
                  </a:cubicBezTo>
                  <a:cubicBezTo>
                    <a:pt x="587" y="1095"/>
                    <a:pt x="489" y="1056"/>
                    <a:pt x="411" y="987"/>
                  </a:cubicBezTo>
                  <a:cubicBezTo>
                    <a:pt x="264" y="850"/>
                    <a:pt x="274" y="596"/>
                    <a:pt x="411" y="460"/>
                  </a:cubicBezTo>
                  <a:lnTo>
                    <a:pt x="450" y="411"/>
                  </a:lnTo>
                  <a:cubicBezTo>
                    <a:pt x="528" y="342"/>
                    <a:pt x="616" y="303"/>
                    <a:pt x="714" y="303"/>
                  </a:cubicBezTo>
                  <a:close/>
                  <a:moveTo>
                    <a:pt x="714" y="0"/>
                  </a:moveTo>
                  <a:cubicBezTo>
                    <a:pt x="538" y="0"/>
                    <a:pt x="362" y="69"/>
                    <a:pt x="235" y="196"/>
                  </a:cubicBezTo>
                  <a:lnTo>
                    <a:pt x="196" y="245"/>
                  </a:lnTo>
                  <a:cubicBezTo>
                    <a:pt x="69" y="372"/>
                    <a:pt x="0" y="557"/>
                    <a:pt x="0" y="743"/>
                  </a:cubicBezTo>
                  <a:cubicBezTo>
                    <a:pt x="0" y="929"/>
                    <a:pt x="79" y="1095"/>
                    <a:pt x="206" y="1212"/>
                  </a:cubicBezTo>
                  <a:cubicBezTo>
                    <a:pt x="342" y="1329"/>
                    <a:pt x="509" y="1398"/>
                    <a:pt x="684" y="1398"/>
                  </a:cubicBezTo>
                  <a:cubicBezTo>
                    <a:pt x="860" y="1398"/>
                    <a:pt x="1036" y="1329"/>
                    <a:pt x="1153" y="1202"/>
                  </a:cubicBezTo>
                  <a:lnTo>
                    <a:pt x="1163" y="1192"/>
                  </a:lnTo>
                  <a:lnTo>
                    <a:pt x="1202" y="1163"/>
                  </a:lnTo>
                  <a:cubicBezTo>
                    <a:pt x="1329" y="1036"/>
                    <a:pt x="1398" y="850"/>
                    <a:pt x="1398" y="655"/>
                  </a:cubicBezTo>
                  <a:cubicBezTo>
                    <a:pt x="1398" y="479"/>
                    <a:pt x="1320" y="313"/>
                    <a:pt x="1193" y="186"/>
                  </a:cubicBezTo>
                  <a:cubicBezTo>
                    <a:pt x="1056" y="69"/>
                    <a:pt x="890" y="0"/>
                    <a:pt x="7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25"/>
            <p:cNvSpPr/>
            <p:nvPr/>
          </p:nvSpPr>
          <p:spPr>
            <a:xfrm>
              <a:off x="403946" y="3256986"/>
              <a:ext cx="119584" cy="127661"/>
            </a:xfrm>
            <a:custGeom>
              <a:avLst/>
              <a:gdLst/>
              <a:ahLst/>
              <a:cxnLst/>
              <a:rect l="l" t="t" r="r" b="b"/>
              <a:pathLst>
                <a:path w="1056" h="1105" extrusionOk="0">
                  <a:moveTo>
                    <a:pt x="518" y="1"/>
                  </a:moveTo>
                  <a:cubicBezTo>
                    <a:pt x="22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44" y="1105"/>
                    <a:pt x="518" y="1105"/>
                  </a:cubicBezTo>
                  <a:lnTo>
                    <a:pt x="538" y="1105"/>
                  </a:lnTo>
                  <a:cubicBezTo>
                    <a:pt x="831" y="1085"/>
                    <a:pt x="1055" y="861"/>
                    <a:pt x="1055" y="577"/>
                  </a:cubicBezTo>
                  <a:lnTo>
                    <a:pt x="1055" y="528"/>
                  </a:lnTo>
                  <a:cubicBezTo>
                    <a:pt x="1055" y="245"/>
                    <a:pt x="811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25"/>
            <p:cNvSpPr/>
            <p:nvPr/>
          </p:nvSpPr>
          <p:spPr>
            <a:xfrm>
              <a:off x="386167" y="3240118"/>
              <a:ext cx="155029" cy="161511"/>
            </a:xfrm>
            <a:custGeom>
              <a:avLst/>
              <a:gdLst/>
              <a:ahLst/>
              <a:cxnLst/>
              <a:rect l="l" t="t" r="r" b="b"/>
              <a:pathLst>
                <a:path w="1369" h="1398" extrusionOk="0">
                  <a:moveTo>
                    <a:pt x="695" y="303"/>
                  </a:moveTo>
                  <a:cubicBezTo>
                    <a:pt x="900" y="303"/>
                    <a:pt x="1056" y="489"/>
                    <a:pt x="1056" y="674"/>
                  </a:cubicBezTo>
                  <a:lnTo>
                    <a:pt x="1056" y="723"/>
                  </a:lnTo>
                  <a:cubicBezTo>
                    <a:pt x="1056" y="929"/>
                    <a:pt x="890" y="1085"/>
                    <a:pt x="685" y="1095"/>
                  </a:cubicBezTo>
                  <a:lnTo>
                    <a:pt x="675" y="1095"/>
                  </a:lnTo>
                  <a:cubicBezTo>
                    <a:pt x="470" y="1095"/>
                    <a:pt x="313" y="909"/>
                    <a:pt x="313" y="714"/>
                  </a:cubicBezTo>
                  <a:lnTo>
                    <a:pt x="313" y="67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10"/>
                    <a:pt x="1" y="313"/>
                    <a:pt x="1" y="674"/>
                  </a:cubicBezTo>
                  <a:lnTo>
                    <a:pt x="1" y="723"/>
                  </a:lnTo>
                  <a:cubicBezTo>
                    <a:pt x="1" y="1085"/>
                    <a:pt x="313" y="1398"/>
                    <a:pt x="675" y="1398"/>
                  </a:cubicBezTo>
                  <a:lnTo>
                    <a:pt x="695" y="1398"/>
                  </a:lnTo>
                  <a:cubicBezTo>
                    <a:pt x="1076" y="1378"/>
                    <a:pt x="1369" y="1085"/>
                    <a:pt x="1369" y="723"/>
                  </a:cubicBezTo>
                  <a:lnTo>
                    <a:pt x="1369" y="674"/>
                  </a:lnTo>
                  <a:cubicBezTo>
                    <a:pt x="1369" y="303"/>
                    <a:pt x="1056" y="0"/>
                    <a:pt x="6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25"/>
            <p:cNvSpPr/>
            <p:nvPr/>
          </p:nvSpPr>
          <p:spPr>
            <a:xfrm>
              <a:off x="400549" y="3676938"/>
              <a:ext cx="116300" cy="122000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19" y="1"/>
                  </a:moveTo>
                  <a:cubicBezTo>
                    <a:pt x="177" y="1"/>
                    <a:pt x="1" y="265"/>
                    <a:pt x="1" y="528"/>
                  </a:cubicBezTo>
                  <a:cubicBezTo>
                    <a:pt x="1" y="665"/>
                    <a:pt x="50" y="792"/>
                    <a:pt x="128" y="880"/>
                  </a:cubicBezTo>
                  <a:cubicBezTo>
                    <a:pt x="226" y="997"/>
                    <a:pt x="362" y="1056"/>
                    <a:pt x="51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2"/>
                    <a:pt x="988" y="265"/>
                    <a:pt x="900" y="167"/>
                  </a:cubicBezTo>
                  <a:cubicBezTo>
                    <a:pt x="812" y="5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25"/>
            <p:cNvSpPr/>
            <p:nvPr/>
          </p:nvSpPr>
          <p:spPr>
            <a:xfrm>
              <a:off x="382883" y="3658915"/>
              <a:ext cx="151745" cy="157005"/>
            </a:xfrm>
            <a:custGeom>
              <a:avLst/>
              <a:gdLst/>
              <a:ahLst/>
              <a:cxnLst/>
              <a:rect l="l" t="t" r="r" b="b"/>
              <a:pathLst>
                <a:path w="1340" h="1359" extrusionOk="0">
                  <a:moveTo>
                    <a:pt x="675" y="303"/>
                  </a:moveTo>
                  <a:cubicBezTo>
                    <a:pt x="1153" y="303"/>
                    <a:pt x="1153" y="1056"/>
                    <a:pt x="675" y="1056"/>
                  </a:cubicBezTo>
                  <a:cubicBezTo>
                    <a:pt x="186" y="1056"/>
                    <a:pt x="186" y="303"/>
                    <a:pt x="675" y="303"/>
                  </a:cubicBezTo>
                  <a:close/>
                  <a:moveTo>
                    <a:pt x="675" y="0"/>
                  </a:moveTo>
                  <a:cubicBezTo>
                    <a:pt x="294" y="0"/>
                    <a:pt x="0" y="293"/>
                    <a:pt x="0" y="684"/>
                  </a:cubicBezTo>
                  <a:cubicBezTo>
                    <a:pt x="0" y="850"/>
                    <a:pt x="59" y="1017"/>
                    <a:pt x="167" y="1144"/>
                  </a:cubicBezTo>
                  <a:cubicBezTo>
                    <a:pt x="294" y="1280"/>
                    <a:pt x="469" y="1359"/>
                    <a:pt x="675" y="1359"/>
                  </a:cubicBezTo>
                  <a:cubicBezTo>
                    <a:pt x="1056" y="1359"/>
                    <a:pt x="1339" y="1065"/>
                    <a:pt x="1339" y="684"/>
                  </a:cubicBezTo>
                  <a:cubicBezTo>
                    <a:pt x="1339" y="293"/>
                    <a:pt x="1056" y="0"/>
                    <a:pt x="6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25"/>
            <p:cNvSpPr/>
            <p:nvPr/>
          </p:nvSpPr>
          <p:spPr>
            <a:xfrm>
              <a:off x="389565" y="4019023"/>
              <a:ext cx="119584" cy="132166"/>
            </a:xfrm>
            <a:custGeom>
              <a:avLst/>
              <a:gdLst/>
              <a:ahLst/>
              <a:cxnLst/>
              <a:rect l="l" t="t" r="r" b="b"/>
              <a:pathLst>
                <a:path w="1056" h="1144" extrusionOk="0">
                  <a:moveTo>
                    <a:pt x="518" y="0"/>
                  </a:moveTo>
                  <a:cubicBezTo>
                    <a:pt x="235" y="10"/>
                    <a:pt x="0" y="245"/>
                    <a:pt x="0" y="528"/>
                  </a:cubicBezTo>
                  <a:lnTo>
                    <a:pt x="0" y="606"/>
                  </a:lnTo>
                  <a:cubicBezTo>
                    <a:pt x="0" y="890"/>
                    <a:pt x="244" y="1144"/>
                    <a:pt x="518" y="1144"/>
                  </a:cubicBezTo>
                  <a:lnTo>
                    <a:pt x="537" y="1144"/>
                  </a:lnTo>
                  <a:cubicBezTo>
                    <a:pt x="831" y="1124"/>
                    <a:pt x="1055" y="899"/>
                    <a:pt x="1055" y="616"/>
                  </a:cubicBezTo>
                  <a:lnTo>
                    <a:pt x="1055" y="528"/>
                  </a:lnTo>
                  <a:cubicBezTo>
                    <a:pt x="1055" y="245"/>
                    <a:pt x="821" y="0"/>
                    <a:pt x="5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25"/>
            <p:cNvSpPr/>
            <p:nvPr/>
          </p:nvSpPr>
          <p:spPr>
            <a:xfrm>
              <a:off x="371785" y="4001000"/>
              <a:ext cx="155029" cy="167172"/>
            </a:xfrm>
            <a:custGeom>
              <a:avLst/>
              <a:gdLst/>
              <a:ahLst/>
              <a:cxnLst/>
              <a:rect l="l" t="t" r="r" b="b"/>
              <a:pathLst>
                <a:path w="1369" h="1447" extrusionOk="0">
                  <a:moveTo>
                    <a:pt x="704" y="303"/>
                  </a:moveTo>
                  <a:cubicBezTo>
                    <a:pt x="900" y="303"/>
                    <a:pt x="1066" y="489"/>
                    <a:pt x="1066" y="684"/>
                  </a:cubicBezTo>
                  <a:lnTo>
                    <a:pt x="1066" y="762"/>
                  </a:lnTo>
                  <a:cubicBezTo>
                    <a:pt x="1066" y="977"/>
                    <a:pt x="890" y="1133"/>
                    <a:pt x="685" y="1143"/>
                  </a:cubicBezTo>
                  <a:lnTo>
                    <a:pt x="675" y="1143"/>
                  </a:lnTo>
                  <a:cubicBezTo>
                    <a:pt x="480" y="1143"/>
                    <a:pt x="313" y="958"/>
                    <a:pt x="313" y="762"/>
                  </a:cubicBezTo>
                  <a:lnTo>
                    <a:pt x="313" y="68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20"/>
                    <a:pt x="1" y="322"/>
                    <a:pt x="1" y="684"/>
                  </a:cubicBezTo>
                  <a:lnTo>
                    <a:pt x="1" y="762"/>
                  </a:lnTo>
                  <a:cubicBezTo>
                    <a:pt x="1" y="1133"/>
                    <a:pt x="313" y="1446"/>
                    <a:pt x="675" y="1446"/>
                  </a:cubicBezTo>
                  <a:lnTo>
                    <a:pt x="704" y="1446"/>
                  </a:lnTo>
                  <a:cubicBezTo>
                    <a:pt x="1076" y="1427"/>
                    <a:pt x="1369" y="1133"/>
                    <a:pt x="1369" y="762"/>
                  </a:cubicBezTo>
                  <a:lnTo>
                    <a:pt x="1369" y="684"/>
                  </a:lnTo>
                  <a:cubicBezTo>
                    <a:pt x="1369" y="313"/>
                    <a:pt x="1066" y="0"/>
                    <a:pt x="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5"/>
            <p:cNvSpPr/>
            <p:nvPr/>
          </p:nvSpPr>
          <p:spPr>
            <a:xfrm>
              <a:off x="393981" y="4337309"/>
              <a:ext cx="119584" cy="131127"/>
            </a:xfrm>
            <a:custGeom>
              <a:avLst/>
              <a:gdLst/>
              <a:ahLst/>
              <a:cxnLst/>
              <a:rect l="l" t="t" r="r" b="b"/>
              <a:pathLst>
                <a:path w="1056" h="1135" extrusionOk="0">
                  <a:moveTo>
                    <a:pt x="528" y="1"/>
                  </a:moveTo>
                  <a:cubicBezTo>
                    <a:pt x="235" y="11"/>
                    <a:pt x="0" y="245"/>
                    <a:pt x="0" y="528"/>
                  </a:cubicBezTo>
                  <a:lnTo>
                    <a:pt x="0" y="607"/>
                  </a:lnTo>
                  <a:cubicBezTo>
                    <a:pt x="0" y="890"/>
                    <a:pt x="244" y="1134"/>
                    <a:pt x="518" y="1134"/>
                  </a:cubicBezTo>
                  <a:lnTo>
                    <a:pt x="538" y="1134"/>
                  </a:lnTo>
                  <a:cubicBezTo>
                    <a:pt x="831" y="1125"/>
                    <a:pt x="1055" y="890"/>
                    <a:pt x="1055" y="607"/>
                  </a:cubicBezTo>
                  <a:lnTo>
                    <a:pt x="1055" y="528"/>
                  </a:lnTo>
                  <a:cubicBezTo>
                    <a:pt x="1055" y="245"/>
                    <a:pt x="821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25"/>
            <p:cNvSpPr/>
            <p:nvPr/>
          </p:nvSpPr>
          <p:spPr>
            <a:xfrm>
              <a:off x="377334" y="4319286"/>
              <a:ext cx="153897" cy="167172"/>
            </a:xfrm>
            <a:custGeom>
              <a:avLst/>
              <a:gdLst/>
              <a:ahLst/>
              <a:cxnLst/>
              <a:rect l="l" t="t" r="r" b="b"/>
              <a:pathLst>
                <a:path w="1359" h="1447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63"/>
                  </a:lnTo>
                  <a:cubicBezTo>
                    <a:pt x="1056" y="978"/>
                    <a:pt x="880" y="1134"/>
                    <a:pt x="685" y="1144"/>
                  </a:cubicBezTo>
                  <a:lnTo>
                    <a:pt x="665" y="1144"/>
                  </a:lnTo>
                  <a:cubicBezTo>
                    <a:pt x="470" y="1144"/>
                    <a:pt x="303" y="958"/>
                    <a:pt x="303" y="763"/>
                  </a:cubicBezTo>
                  <a:lnTo>
                    <a:pt x="303" y="684"/>
                  </a:lnTo>
                  <a:cubicBezTo>
                    <a:pt x="303" y="470"/>
                    <a:pt x="479" y="313"/>
                    <a:pt x="675" y="303"/>
                  </a:cubicBezTo>
                  <a:close/>
                  <a:moveTo>
                    <a:pt x="665" y="1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63"/>
                  </a:lnTo>
                  <a:cubicBezTo>
                    <a:pt x="1" y="1134"/>
                    <a:pt x="303" y="1447"/>
                    <a:pt x="665" y="1447"/>
                  </a:cubicBezTo>
                  <a:lnTo>
                    <a:pt x="694" y="1447"/>
                  </a:lnTo>
                  <a:cubicBezTo>
                    <a:pt x="1066" y="1427"/>
                    <a:pt x="1359" y="1134"/>
                    <a:pt x="1359" y="763"/>
                  </a:cubicBezTo>
                  <a:lnTo>
                    <a:pt x="1359" y="684"/>
                  </a:lnTo>
                  <a:cubicBezTo>
                    <a:pt x="1359" y="313"/>
                    <a:pt x="1056" y="1"/>
                    <a:pt x="6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5"/>
            <p:cNvSpPr/>
            <p:nvPr/>
          </p:nvSpPr>
          <p:spPr>
            <a:xfrm>
              <a:off x="377334" y="4669227"/>
              <a:ext cx="116300" cy="122000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09" y="1"/>
                  </a:moveTo>
                  <a:cubicBezTo>
                    <a:pt x="176" y="1"/>
                    <a:pt x="1" y="264"/>
                    <a:pt x="1" y="528"/>
                  </a:cubicBezTo>
                  <a:cubicBezTo>
                    <a:pt x="1" y="665"/>
                    <a:pt x="40" y="792"/>
                    <a:pt x="128" y="890"/>
                  </a:cubicBezTo>
                  <a:cubicBezTo>
                    <a:pt x="216" y="997"/>
                    <a:pt x="352" y="1056"/>
                    <a:pt x="50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1"/>
                    <a:pt x="978" y="264"/>
                    <a:pt x="900" y="176"/>
                  </a:cubicBezTo>
                  <a:cubicBezTo>
                    <a:pt x="802" y="59"/>
                    <a:pt x="665" y="1"/>
                    <a:pt x="5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25"/>
            <p:cNvSpPr/>
            <p:nvPr/>
          </p:nvSpPr>
          <p:spPr>
            <a:xfrm>
              <a:off x="359669" y="4652360"/>
              <a:ext cx="151632" cy="157005"/>
            </a:xfrm>
            <a:custGeom>
              <a:avLst/>
              <a:gdLst/>
              <a:ahLst/>
              <a:cxnLst/>
              <a:rect l="l" t="t" r="r" b="b"/>
              <a:pathLst>
                <a:path w="1339" h="1359" extrusionOk="0">
                  <a:moveTo>
                    <a:pt x="665" y="303"/>
                  </a:moveTo>
                  <a:cubicBezTo>
                    <a:pt x="1153" y="303"/>
                    <a:pt x="1153" y="1055"/>
                    <a:pt x="665" y="1055"/>
                  </a:cubicBezTo>
                  <a:cubicBezTo>
                    <a:pt x="186" y="1055"/>
                    <a:pt x="186" y="303"/>
                    <a:pt x="665" y="303"/>
                  </a:cubicBezTo>
                  <a:close/>
                  <a:moveTo>
                    <a:pt x="665" y="0"/>
                  </a:moveTo>
                  <a:cubicBezTo>
                    <a:pt x="284" y="0"/>
                    <a:pt x="0" y="293"/>
                    <a:pt x="0" y="674"/>
                  </a:cubicBezTo>
                  <a:cubicBezTo>
                    <a:pt x="0" y="850"/>
                    <a:pt x="59" y="1016"/>
                    <a:pt x="166" y="1133"/>
                  </a:cubicBezTo>
                  <a:cubicBezTo>
                    <a:pt x="284" y="1280"/>
                    <a:pt x="469" y="1358"/>
                    <a:pt x="665" y="1358"/>
                  </a:cubicBezTo>
                  <a:cubicBezTo>
                    <a:pt x="1046" y="1358"/>
                    <a:pt x="1339" y="1065"/>
                    <a:pt x="1339" y="674"/>
                  </a:cubicBezTo>
                  <a:cubicBezTo>
                    <a:pt x="1339" y="508"/>
                    <a:pt x="1280" y="342"/>
                    <a:pt x="1173" y="225"/>
                  </a:cubicBezTo>
                  <a:cubicBezTo>
                    <a:pt x="1046" y="78"/>
                    <a:pt x="8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25"/>
            <p:cNvSpPr/>
            <p:nvPr/>
          </p:nvSpPr>
          <p:spPr>
            <a:xfrm>
              <a:off x="397265" y="4987629"/>
              <a:ext cx="128417" cy="131011"/>
            </a:xfrm>
            <a:custGeom>
              <a:avLst/>
              <a:gdLst/>
              <a:ahLst/>
              <a:cxnLst/>
              <a:rect l="l" t="t" r="r" b="b"/>
              <a:pathLst>
                <a:path w="1134" h="1134" extrusionOk="0">
                  <a:moveTo>
                    <a:pt x="557" y="0"/>
                  </a:moveTo>
                  <a:cubicBezTo>
                    <a:pt x="460" y="0"/>
                    <a:pt x="362" y="29"/>
                    <a:pt x="274" y="68"/>
                  </a:cubicBezTo>
                  <a:cubicBezTo>
                    <a:pt x="157" y="147"/>
                    <a:pt x="59" y="274"/>
                    <a:pt x="30" y="391"/>
                  </a:cubicBezTo>
                  <a:cubicBezTo>
                    <a:pt x="0" y="547"/>
                    <a:pt x="20" y="684"/>
                    <a:pt x="88" y="801"/>
                  </a:cubicBezTo>
                  <a:cubicBezTo>
                    <a:pt x="157" y="958"/>
                    <a:pt x="284" y="1085"/>
                    <a:pt x="450" y="1124"/>
                  </a:cubicBezTo>
                  <a:cubicBezTo>
                    <a:pt x="489" y="1134"/>
                    <a:pt x="538" y="1134"/>
                    <a:pt x="577" y="1134"/>
                  </a:cubicBezTo>
                  <a:cubicBezTo>
                    <a:pt x="811" y="1134"/>
                    <a:pt x="1017" y="987"/>
                    <a:pt x="1095" y="752"/>
                  </a:cubicBezTo>
                  <a:cubicBezTo>
                    <a:pt x="1134" y="606"/>
                    <a:pt x="1114" y="430"/>
                    <a:pt x="1036" y="293"/>
                  </a:cubicBezTo>
                  <a:cubicBezTo>
                    <a:pt x="948" y="137"/>
                    <a:pt x="821" y="68"/>
                    <a:pt x="704" y="20"/>
                  </a:cubicBezTo>
                  <a:cubicBezTo>
                    <a:pt x="655" y="10"/>
                    <a:pt x="60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25"/>
            <p:cNvSpPr/>
            <p:nvPr/>
          </p:nvSpPr>
          <p:spPr>
            <a:xfrm>
              <a:off x="379599" y="4969490"/>
              <a:ext cx="164994" cy="167172"/>
            </a:xfrm>
            <a:custGeom>
              <a:avLst/>
              <a:gdLst/>
              <a:ahLst/>
              <a:cxnLst/>
              <a:rect l="l" t="t" r="r" b="b"/>
              <a:pathLst>
                <a:path w="1457" h="1447" extrusionOk="0">
                  <a:moveTo>
                    <a:pt x="713" y="313"/>
                  </a:moveTo>
                  <a:cubicBezTo>
                    <a:pt x="743" y="313"/>
                    <a:pt x="772" y="313"/>
                    <a:pt x="801" y="323"/>
                  </a:cubicBezTo>
                  <a:cubicBezTo>
                    <a:pt x="919" y="372"/>
                    <a:pt x="997" y="421"/>
                    <a:pt x="1065" y="528"/>
                  </a:cubicBezTo>
                  <a:cubicBezTo>
                    <a:pt x="1114" y="626"/>
                    <a:pt x="1134" y="753"/>
                    <a:pt x="1104" y="870"/>
                  </a:cubicBezTo>
                  <a:cubicBezTo>
                    <a:pt x="1046" y="1036"/>
                    <a:pt x="899" y="1144"/>
                    <a:pt x="733" y="1144"/>
                  </a:cubicBezTo>
                  <a:cubicBezTo>
                    <a:pt x="704" y="1144"/>
                    <a:pt x="674" y="1134"/>
                    <a:pt x="635" y="1134"/>
                  </a:cubicBezTo>
                  <a:cubicBezTo>
                    <a:pt x="518" y="1105"/>
                    <a:pt x="420" y="997"/>
                    <a:pt x="381" y="880"/>
                  </a:cubicBezTo>
                  <a:lnTo>
                    <a:pt x="371" y="880"/>
                  </a:lnTo>
                  <a:cubicBezTo>
                    <a:pt x="323" y="792"/>
                    <a:pt x="313" y="685"/>
                    <a:pt x="342" y="587"/>
                  </a:cubicBezTo>
                  <a:cubicBezTo>
                    <a:pt x="362" y="499"/>
                    <a:pt x="430" y="411"/>
                    <a:pt x="508" y="362"/>
                  </a:cubicBezTo>
                  <a:cubicBezTo>
                    <a:pt x="567" y="333"/>
                    <a:pt x="645" y="313"/>
                    <a:pt x="713" y="313"/>
                  </a:cubicBezTo>
                  <a:close/>
                  <a:moveTo>
                    <a:pt x="713" y="1"/>
                  </a:moveTo>
                  <a:cubicBezTo>
                    <a:pt x="586" y="1"/>
                    <a:pt x="459" y="40"/>
                    <a:pt x="352" y="98"/>
                  </a:cubicBezTo>
                  <a:cubicBezTo>
                    <a:pt x="196" y="186"/>
                    <a:pt x="78" y="352"/>
                    <a:pt x="39" y="519"/>
                  </a:cubicBezTo>
                  <a:cubicBezTo>
                    <a:pt x="0" y="704"/>
                    <a:pt x="20" y="880"/>
                    <a:pt x="108" y="1027"/>
                  </a:cubicBezTo>
                  <a:cubicBezTo>
                    <a:pt x="196" y="1232"/>
                    <a:pt x="362" y="1378"/>
                    <a:pt x="567" y="1427"/>
                  </a:cubicBezTo>
                  <a:cubicBezTo>
                    <a:pt x="625" y="1437"/>
                    <a:pt x="674" y="1447"/>
                    <a:pt x="733" y="1447"/>
                  </a:cubicBezTo>
                  <a:cubicBezTo>
                    <a:pt x="1036" y="1447"/>
                    <a:pt x="1300" y="1251"/>
                    <a:pt x="1388" y="958"/>
                  </a:cubicBezTo>
                  <a:cubicBezTo>
                    <a:pt x="1456" y="773"/>
                    <a:pt x="1427" y="558"/>
                    <a:pt x="1329" y="382"/>
                  </a:cubicBezTo>
                  <a:cubicBezTo>
                    <a:pt x="1212" y="186"/>
                    <a:pt x="1055" y="98"/>
                    <a:pt x="919" y="40"/>
                  </a:cubicBezTo>
                  <a:cubicBezTo>
                    <a:pt x="850" y="20"/>
                    <a:pt x="782" y="1"/>
                    <a:pt x="7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25"/>
            <p:cNvSpPr/>
            <p:nvPr/>
          </p:nvSpPr>
          <p:spPr>
            <a:xfrm>
              <a:off x="393981" y="5373615"/>
              <a:ext cx="119584" cy="126621"/>
            </a:xfrm>
            <a:custGeom>
              <a:avLst/>
              <a:gdLst/>
              <a:ahLst/>
              <a:cxnLst/>
              <a:rect l="l" t="t" r="r" b="b"/>
              <a:pathLst>
                <a:path w="1056" h="1096" extrusionOk="0">
                  <a:moveTo>
                    <a:pt x="528" y="1"/>
                  </a:moveTo>
                  <a:cubicBezTo>
                    <a:pt x="23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44" y="1095"/>
                    <a:pt x="518" y="1095"/>
                  </a:cubicBezTo>
                  <a:lnTo>
                    <a:pt x="538" y="1095"/>
                  </a:lnTo>
                  <a:cubicBezTo>
                    <a:pt x="831" y="1085"/>
                    <a:pt x="1055" y="851"/>
                    <a:pt x="1055" y="568"/>
                  </a:cubicBezTo>
                  <a:lnTo>
                    <a:pt x="1055" y="528"/>
                  </a:lnTo>
                  <a:cubicBezTo>
                    <a:pt x="1055" y="245"/>
                    <a:pt x="821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25"/>
            <p:cNvSpPr/>
            <p:nvPr/>
          </p:nvSpPr>
          <p:spPr>
            <a:xfrm>
              <a:off x="377334" y="5355592"/>
              <a:ext cx="153897" cy="162666"/>
            </a:xfrm>
            <a:custGeom>
              <a:avLst/>
              <a:gdLst/>
              <a:ahLst/>
              <a:cxnLst/>
              <a:rect l="l" t="t" r="r" b="b"/>
              <a:pathLst>
                <a:path w="1359" h="1408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24"/>
                  </a:lnTo>
                  <a:cubicBezTo>
                    <a:pt x="1056" y="939"/>
                    <a:pt x="880" y="1095"/>
                    <a:pt x="685" y="1095"/>
                  </a:cubicBezTo>
                  <a:lnTo>
                    <a:pt x="665" y="1095"/>
                  </a:lnTo>
                  <a:cubicBezTo>
                    <a:pt x="470" y="1095"/>
                    <a:pt x="303" y="919"/>
                    <a:pt x="303" y="724"/>
                  </a:cubicBezTo>
                  <a:lnTo>
                    <a:pt x="303" y="684"/>
                  </a:lnTo>
                  <a:cubicBezTo>
                    <a:pt x="303" y="469"/>
                    <a:pt x="479" y="313"/>
                    <a:pt x="675" y="303"/>
                  </a:cubicBezTo>
                  <a:close/>
                  <a:moveTo>
                    <a:pt x="665" y="0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24"/>
                  </a:lnTo>
                  <a:cubicBezTo>
                    <a:pt x="1" y="1095"/>
                    <a:pt x="303" y="1408"/>
                    <a:pt x="665" y="1408"/>
                  </a:cubicBezTo>
                  <a:lnTo>
                    <a:pt x="694" y="1408"/>
                  </a:lnTo>
                  <a:cubicBezTo>
                    <a:pt x="1066" y="1388"/>
                    <a:pt x="1359" y="1085"/>
                    <a:pt x="1359" y="724"/>
                  </a:cubicBezTo>
                  <a:lnTo>
                    <a:pt x="1359" y="684"/>
                  </a:lnTo>
                  <a:cubicBezTo>
                    <a:pt x="1359" y="31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5"/>
            <p:cNvSpPr/>
            <p:nvPr/>
          </p:nvSpPr>
          <p:spPr>
            <a:xfrm>
              <a:off x="384016" y="5745045"/>
              <a:ext cx="135098" cy="126505"/>
            </a:xfrm>
            <a:custGeom>
              <a:avLst/>
              <a:gdLst/>
              <a:ahLst/>
              <a:cxnLst/>
              <a:rect l="l" t="t" r="r" b="b"/>
              <a:pathLst>
                <a:path w="1193" h="1095" extrusionOk="0">
                  <a:moveTo>
                    <a:pt x="577" y="1"/>
                  </a:moveTo>
                  <a:cubicBezTo>
                    <a:pt x="430" y="1"/>
                    <a:pt x="293" y="59"/>
                    <a:pt x="196" y="157"/>
                  </a:cubicBezTo>
                  <a:cubicBezTo>
                    <a:pt x="0" y="372"/>
                    <a:pt x="0" y="694"/>
                    <a:pt x="205" y="899"/>
                  </a:cubicBezTo>
                  <a:lnTo>
                    <a:pt x="244" y="939"/>
                  </a:lnTo>
                  <a:cubicBezTo>
                    <a:pt x="342" y="1036"/>
                    <a:pt x="479" y="1095"/>
                    <a:pt x="626" y="1095"/>
                  </a:cubicBezTo>
                  <a:cubicBezTo>
                    <a:pt x="772" y="1095"/>
                    <a:pt x="909" y="1036"/>
                    <a:pt x="997" y="939"/>
                  </a:cubicBezTo>
                  <a:cubicBezTo>
                    <a:pt x="1192" y="714"/>
                    <a:pt x="1192" y="391"/>
                    <a:pt x="997" y="196"/>
                  </a:cubicBezTo>
                  <a:lnTo>
                    <a:pt x="948" y="147"/>
                  </a:lnTo>
                  <a:cubicBezTo>
                    <a:pt x="850" y="49"/>
                    <a:pt x="714" y="1"/>
                    <a:pt x="5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5"/>
            <p:cNvSpPr/>
            <p:nvPr/>
          </p:nvSpPr>
          <p:spPr>
            <a:xfrm>
              <a:off x="365217" y="5727022"/>
              <a:ext cx="173827" cy="161511"/>
            </a:xfrm>
            <a:custGeom>
              <a:avLst/>
              <a:gdLst/>
              <a:ahLst/>
              <a:cxnLst/>
              <a:rect l="l" t="t" r="r" b="b"/>
              <a:pathLst>
                <a:path w="1535" h="1398" extrusionOk="0">
                  <a:moveTo>
                    <a:pt x="743" y="303"/>
                  </a:moveTo>
                  <a:cubicBezTo>
                    <a:pt x="840" y="303"/>
                    <a:pt x="938" y="342"/>
                    <a:pt x="1007" y="411"/>
                  </a:cubicBezTo>
                  <a:lnTo>
                    <a:pt x="1055" y="459"/>
                  </a:lnTo>
                  <a:cubicBezTo>
                    <a:pt x="1202" y="606"/>
                    <a:pt x="1192" y="841"/>
                    <a:pt x="1055" y="987"/>
                  </a:cubicBezTo>
                  <a:cubicBezTo>
                    <a:pt x="987" y="1065"/>
                    <a:pt x="889" y="1095"/>
                    <a:pt x="792" y="1095"/>
                  </a:cubicBezTo>
                  <a:cubicBezTo>
                    <a:pt x="694" y="1095"/>
                    <a:pt x="596" y="1055"/>
                    <a:pt x="518" y="987"/>
                  </a:cubicBezTo>
                  <a:lnTo>
                    <a:pt x="479" y="948"/>
                  </a:lnTo>
                  <a:cubicBezTo>
                    <a:pt x="332" y="801"/>
                    <a:pt x="342" y="567"/>
                    <a:pt x="479" y="411"/>
                  </a:cubicBezTo>
                  <a:cubicBezTo>
                    <a:pt x="547" y="342"/>
                    <a:pt x="645" y="303"/>
                    <a:pt x="743" y="303"/>
                  </a:cubicBezTo>
                  <a:close/>
                  <a:moveTo>
                    <a:pt x="743" y="0"/>
                  </a:moveTo>
                  <a:cubicBezTo>
                    <a:pt x="547" y="0"/>
                    <a:pt x="371" y="78"/>
                    <a:pt x="254" y="205"/>
                  </a:cubicBezTo>
                  <a:cubicBezTo>
                    <a:pt x="0" y="489"/>
                    <a:pt x="0" y="899"/>
                    <a:pt x="264" y="1163"/>
                  </a:cubicBezTo>
                  <a:lnTo>
                    <a:pt x="283" y="1183"/>
                  </a:lnTo>
                  <a:lnTo>
                    <a:pt x="303" y="1202"/>
                  </a:lnTo>
                  <a:cubicBezTo>
                    <a:pt x="430" y="1329"/>
                    <a:pt x="606" y="1397"/>
                    <a:pt x="792" y="1397"/>
                  </a:cubicBezTo>
                  <a:cubicBezTo>
                    <a:pt x="977" y="1397"/>
                    <a:pt x="1153" y="1329"/>
                    <a:pt x="1280" y="1192"/>
                  </a:cubicBezTo>
                  <a:cubicBezTo>
                    <a:pt x="1534" y="919"/>
                    <a:pt x="1524" y="499"/>
                    <a:pt x="1270" y="244"/>
                  </a:cubicBezTo>
                  <a:lnTo>
                    <a:pt x="1251" y="225"/>
                  </a:lnTo>
                  <a:lnTo>
                    <a:pt x="1222" y="196"/>
                  </a:lnTo>
                  <a:cubicBezTo>
                    <a:pt x="1104" y="69"/>
                    <a:pt x="919" y="0"/>
                    <a:pt x="7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371785" y="6134497"/>
              <a:ext cx="117432" cy="123155"/>
            </a:xfrm>
            <a:custGeom>
              <a:avLst/>
              <a:gdLst/>
              <a:ahLst/>
              <a:cxnLst/>
              <a:rect l="l" t="t" r="r" b="b"/>
              <a:pathLst>
                <a:path w="1037" h="1066" extrusionOk="0">
                  <a:moveTo>
                    <a:pt x="519" y="1"/>
                  </a:moveTo>
                  <a:cubicBezTo>
                    <a:pt x="177" y="1"/>
                    <a:pt x="1" y="274"/>
                    <a:pt x="1" y="528"/>
                  </a:cubicBezTo>
                  <a:cubicBezTo>
                    <a:pt x="1" y="665"/>
                    <a:pt x="50" y="792"/>
                    <a:pt x="128" y="890"/>
                  </a:cubicBezTo>
                  <a:cubicBezTo>
                    <a:pt x="225" y="997"/>
                    <a:pt x="362" y="1066"/>
                    <a:pt x="519" y="1066"/>
                  </a:cubicBezTo>
                  <a:cubicBezTo>
                    <a:pt x="861" y="1066"/>
                    <a:pt x="1036" y="792"/>
                    <a:pt x="1036" y="528"/>
                  </a:cubicBezTo>
                  <a:cubicBezTo>
                    <a:pt x="1036" y="401"/>
                    <a:pt x="988" y="274"/>
                    <a:pt x="909" y="176"/>
                  </a:cubicBezTo>
                  <a:cubicBezTo>
                    <a:pt x="812" y="6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355252" y="6117630"/>
              <a:ext cx="150613" cy="157005"/>
            </a:xfrm>
            <a:custGeom>
              <a:avLst/>
              <a:gdLst/>
              <a:ahLst/>
              <a:cxnLst/>
              <a:rect l="l" t="t" r="r" b="b"/>
              <a:pathLst>
                <a:path w="1330" h="1359" extrusionOk="0">
                  <a:moveTo>
                    <a:pt x="665" y="303"/>
                  </a:moveTo>
                  <a:cubicBezTo>
                    <a:pt x="1153" y="303"/>
                    <a:pt x="1153" y="1055"/>
                    <a:pt x="665" y="1055"/>
                  </a:cubicBezTo>
                  <a:cubicBezTo>
                    <a:pt x="186" y="1055"/>
                    <a:pt x="186" y="303"/>
                    <a:pt x="665" y="303"/>
                  </a:cubicBezTo>
                  <a:close/>
                  <a:moveTo>
                    <a:pt x="665" y="0"/>
                  </a:moveTo>
                  <a:cubicBezTo>
                    <a:pt x="284" y="0"/>
                    <a:pt x="0" y="293"/>
                    <a:pt x="0" y="684"/>
                  </a:cubicBezTo>
                  <a:cubicBezTo>
                    <a:pt x="0" y="850"/>
                    <a:pt x="59" y="1016"/>
                    <a:pt x="166" y="1133"/>
                  </a:cubicBezTo>
                  <a:cubicBezTo>
                    <a:pt x="284" y="1280"/>
                    <a:pt x="469" y="1358"/>
                    <a:pt x="665" y="1358"/>
                  </a:cubicBezTo>
                  <a:cubicBezTo>
                    <a:pt x="1046" y="1358"/>
                    <a:pt x="1329" y="1065"/>
                    <a:pt x="1329" y="674"/>
                  </a:cubicBezTo>
                  <a:cubicBezTo>
                    <a:pt x="1329" y="508"/>
                    <a:pt x="1270" y="342"/>
                    <a:pt x="1173" y="225"/>
                  </a:cubicBezTo>
                  <a:cubicBezTo>
                    <a:pt x="1046" y="78"/>
                    <a:pt x="8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404966" y="6452898"/>
              <a:ext cx="117432" cy="122000"/>
            </a:xfrm>
            <a:custGeom>
              <a:avLst/>
              <a:gdLst/>
              <a:ahLst/>
              <a:cxnLst/>
              <a:rect l="l" t="t" r="r" b="b"/>
              <a:pathLst>
                <a:path w="1037" h="1056" extrusionOk="0">
                  <a:moveTo>
                    <a:pt x="519" y="0"/>
                  </a:moveTo>
                  <a:cubicBezTo>
                    <a:pt x="177" y="0"/>
                    <a:pt x="1" y="264"/>
                    <a:pt x="1" y="528"/>
                  </a:cubicBezTo>
                  <a:cubicBezTo>
                    <a:pt x="1" y="792"/>
                    <a:pt x="177" y="1055"/>
                    <a:pt x="519" y="1055"/>
                  </a:cubicBezTo>
                  <a:cubicBezTo>
                    <a:pt x="861" y="1055"/>
                    <a:pt x="1037" y="792"/>
                    <a:pt x="1037" y="528"/>
                  </a:cubicBezTo>
                  <a:cubicBezTo>
                    <a:pt x="1037" y="391"/>
                    <a:pt x="988" y="264"/>
                    <a:pt x="910" y="176"/>
                  </a:cubicBezTo>
                  <a:cubicBezTo>
                    <a:pt x="812" y="59"/>
                    <a:pt x="675" y="0"/>
                    <a:pt x="5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388432" y="6435915"/>
              <a:ext cx="150613" cy="157005"/>
            </a:xfrm>
            <a:custGeom>
              <a:avLst/>
              <a:gdLst/>
              <a:ahLst/>
              <a:cxnLst/>
              <a:rect l="l" t="t" r="r" b="b"/>
              <a:pathLst>
                <a:path w="1330" h="1359" extrusionOk="0">
                  <a:moveTo>
                    <a:pt x="665" y="303"/>
                  </a:moveTo>
                  <a:cubicBezTo>
                    <a:pt x="1144" y="303"/>
                    <a:pt x="1144" y="1056"/>
                    <a:pt x="665" y="1056"/>
                  </a:cubicBezTo>
                  <a:cubicBezTo>
                    <a:pt x="176" y="1056"/>
                    <a:pt x="186" y="303"/>
                    <a:pt x="665" y="303"/>
                  </a:cubicBezTo>
                  <a:close/>
                  <a:moveTo>
                    <a:pt x="665" y="1"/>
                  </a:moveTo>
                  <a:cubicBezTo>
                    <a:pt x="284" y="1"/>
                    <a:pt x="0" y="294"/>
                    <a:pt x="0" y="675"/>
                  </a:cubicBezTo>
                  <a:cubicBezTo>
                    <a:pt x="0" y="1066"/>
                    <a:pt x="284" y="1359"/>
                    <a:pt x="665" y="1359"/>
                  </a:cubicBezTo>
                  <a:cubicBezTo>
                    <a:pt x="860" y="1359"/>
                    <a:pt x="1046" y="1281"/>
                    <a:pt x="1163" y="1134"/>
                  </a:cubicBezTo>
                  <a:cubicBezTo>
                    <a:pt x="1271" y="1007"/>
                    <a:pt x="1329" y="851"/>
                    <a:pt x="1329" y="675"/>
                  </a:cubicBezTo>
                  <a:cubicBezTo>
                    <a:pt x="1329" y="294"/>
                    <a:pt x="1046" y="1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371785" y="2212824"/>
              <a:ext cx="155029" cy="162666"/>
            </a:xfrm>
            <a:custGeom>
              <a:avLst/>
              <a:gdLst/>
              <a:ahLst/>
              <a:cxnLst/>
              <a:rect l="l" t="t" r="r" b="b"/>
              <a:pathLst>
                <a:path w="1369" h="1408" extrusionOk="0">
                  <a:moveTo>
                    <a:pt x="704" y="303"/>
                  </a:moveTo>
                  <a:cubicBezTo>
                    <a:pt x="900" y="303"/>
                    <a:pt x="1066" y="489"/>
                    <a:pt x="1066" y="684"/>
                  </a:cubicBezTo>
                  <a:lnTo>
                    <a:pt x="1066" y="724"/>
                  </a:lnTo>
                  <a:cubicBezTo>
                    <a:pt x="1066" y="929"/>
                    <a:pt x="890" y="1085"/>
                    <a:pt x="685" y="1095"/>
                  </a:cubicBezTo>
                  <a:lnTo>
                    <a:pt x="675" y="1095"/>
                  </a:lnTo>
                  <a:cubicBezTo>
                    <a:pt x="480" y="1095"/>
                    <a:pt x="313" y="909"/>
                    <a:pt x="313" y="724"/>
                  </a:cubicBezTo>
                  <a:lnTo>
                    <a:pt x="313" y="68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24"/>
                  </a:lnTo>
                  <a:cubicBezTo>
                    <a:pt x="1" y="1095"/>
                    <a:pt x="313" y="1408"/>
                    <a:pt x="675" y="1408"/>
                  </a:cubicBezTo>
                  <a:lnTo>
                    <a:pt x="704" y="1408"/>
                  </a:lnTo>
                  <a:cubicBezTo>
                    <a:pt x="1076" y="1388"/>
                    <a:pt x="1369" y="1085"/>
                    <a:pt x="1369" y="724"/>
                  </a:cubicBezTo>
                  <a:lnTo>
                    <a:pt x="1369" y="684"/>
                  </a:lnTo>
                  <a:cubicBezTo>
                    <a:pt x="1369" y="313"/>
                    <a:pt x="1066" y="0"/>
                    <a:pt x="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414931" y="2562765"/>
              <a:ext cx="116300" cy="122000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19" y="1"/>
                  </a:moveTo>
                  <a:cubicBezTo>
                    <a:pt x="177" y="1"/>
                    <a:pt x="1" y="264"/>
                    <a:pt x="1" y="528"/>
                  </a:cubicBezTo>
                  <a:cubicBezTo>
                    <a:pt x="1" y="665"/>
                    <a:pt x="40" y="792"/>
                    <a:pt x="128" y="890"/>
                  </a:cubicBezTo>
                  <a:cubicBezTo>
                    <a:pt x="226" y="997"/>
                    <a:pt x="362" y="1056"/>
                    <a:pt x="51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1"/>
                    <a:pt x="988" y="264"/>
                    <a:pt x="900" y="176"/>
                  </a:cubicBezTo>
                  <a:cubicBezTo>
                    <a:pt x="812" y="59"/>
                    <a:pt x="66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5"/>
            <p:cNvSpPr/>
            <p:nvPr/>
          </p:nvSpPr>
          <p:spPr>
            <a:xfrm>
              <a:off x="397265" y="2545782"/>
              <a:ext cx="151745" cy="157121"/>
            </a:xfrm>
            <a:custGeom>
              <a:avLst/>
              <a:gdLst/>
              <a:ahLst/>
              <a:cxnLst/>
              <a:rect l="l" t="t" r="r" b="b"/>
              <a:pathLst>
                <a:path w="1340" h="1360" extrusionOk="0">
                  <a:moveTo>
                    <a:pt x="675" y="304"/>
                  </a:moveTo>
                  <a:cubicBezTo>
                    <a:pt x="1153" y="304"/>
                    <a:pt x="1153" y="1056"/>
                    <a:pt x="675" y="1056"/>
                  </a:cubicBezTo>
                  <a:cubicBezTo>
                    <a:pt x="186" y="1056"/>
                    <a:pt x="186" y="304"/>
                    <a:pt x="675" y="304"/>
                  </a:cubicBezTo>
                  <a:close/>
                  <a:moveTo>
                    <a:pt x="675" y="1"/>
                  </a:moveTo>
                  <a:cubicBezTo>
                    <a:pt x="294" y="1"/>
                    <a:pt x="0" y="294"/>
                    <a:pt x="0" y="675"/>
                  </a:cubicBezTo>
                  <a:cubicBezTo>
                    <a:pt x="0" y="851"/>
                    <a:pt x="59" y="1017"/>
                    <a:pt x="167" y="1134"/>
                  </a:cubicBezTo>
                  <a:cubicBezTo>
                    <a:pt x="294" y="1281"/>
                    <a:pt x="469" y="1359"/>
                    <a:pt x="675" y="1359"/>
                  </a:cubicBezTo>
                  <a:cubicBezTo>
                    <a:pt x="870" y="1359"/>
                    <a:pt x="1046" y="1281"/>
                    <a:pt x="1173" y="1134"/>
                  </a:cubicBezTo>
                  <a:cubicBezTo>
                    <a:pt x="1281" y="1017"/>
                    <a:pt x="1339" y="851"/>
                    <a:pt x="1339" y="675"/>
                  </a:cubicBezTo>
                  <a:cubicBezTo>
                    <a:pt x="1339" y="294"/>
                    <a:pt x="1046" y="1"/>
                    <a:pt x="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" name="Google Shape;1213;p25"/>
          <p:cNvGrpSpPr/>
          <p:nvPr/>
        </p:nvGrpSpPr>
        <p:grpSpPr>
          <a:xfrm>
            <a:off x="7363688" y="138427"/>
            <a:ext cx="1956019" cy="1443702"/>
            <a:chOff x="7211282" y="106518"/>
            <a:chExt cx="2205705" cy="1627990"/>
          </a:xfrm>
        </p:grpSpPr>
        <p:sp>
          <p:nvSpPr>
            <p:cNvPr id="1214" name="Google Shape;1214;p25"/>
            <p:cNvSpPr/>
            <p:nvPr/>
          </p:nvSpPr>
          <p:spPr>
            <a:xfrm>
              <a:off x="7327543" y="160139"/>
              <a:ext cx="2078847" cy="1564726"/>
            </a:xfrm>
            <a:custGeom>
              <a:avLst/>
              <a:gdLst/>
              <a:ahLst/>
              <a:cxnLst/>
              <a:rect l="l" t="t" r="r" b="b"/>
              <a:pathLst>
                <a:path w="19615" h="14764" extrusionOk="0">
                  <a:moveTo>
                    <a:pt x="11631" y="1"/>
                  </a:moveTo>
                  <a:cubicBezTo>
                    <a:pt x="10854" y="1"/>
                    <a:pt x="7004" y="157"/>
                    <a:pt x="6126" y="284"/>
                  </a:cubicBezTo>
                  <a:cubicBezTo>
                    <a:pt x="5212" y="415"/>
                    <a:pt x="337" y="415"/>
                    <a:pt x="210" y="429"/>
                  </a:cubicBezTo>
                  <a:cubicBezTo>
                    <a:pt x="210" y="429"/>
                    <a:pt x="14" y="12935"/>
                    <a:pt x="5" y="13653"/>
                  </a:cubicBezTo>
                  <a:cubicBezTo>
                    <a:pt x="1" y="13987"/>
                    <a:pt x="150" y="14077"/>
                    <a:pt x="311" y="14077"/>
                  </a:cubicBezTo>
                  <a:cubicBezTo>
                    <a:pt x="496" y="14077"/>
                    <a:pt x="696" y="13958"/>
                    <a:pt x="696" y="13958"/>
                  </a:cubicBezTo>
                  <a:lnTo>
                    <a:pt x="696" y="13958"/>
                  </a:lnTo>
                  <a:lnTo>
                    <a:pt x="446" y="14759"/>
                  </a:lnTo>
                  <a:cubicBezTo>
                    <a:pt x="446" y="14759"/>
                    <a:pt x="857" y="14763"/>
                    <a:pt x="1419" y="14763"/>
                  </a:cubicBezTo>
                  <a:cubicBezTo>
                    <a:pt x="2543" y="14763"/>
                    <a:pt x="4275" y="14745"/>
                    <a:pt x="4548" y="14636"/>
                  </a:cubicBezTo>
                  <a:cubicBezTo>
                    <a:pt x="4957" y="14472"/>
                    <a:pt x="10415" y="14599"/>
                    <a:pt x="11429" y="14463"/>
                  </a:cubicBezTo>
                  <a:cubicBezTo>
                    <a:pt x="12438" y="14322"/>
                    <a:pt x="19614" y="14322"/>
                    <a:pt x="19614" y="14322"/>
                  </a:cubicBezTo>
                  <a:lnTo>
                    <a:pt x="19537" y="13572"/>
                  </a:lnTo>
                  <a:cubicBezTo>
                    <a:pt x="19537" y="13572"/>
                    <a:pt x="19483" y="10743"/>
                    <a:pt x="19455" y="9956"/>
                  </a:cubicBezTo>
                  <a:cubicBezTo>
                    <a:pt x="19428" y="9165"/>
                    <a:pt x="19173" y="697"/>
                    <a:pt x="19173" y="697"/>
                  </a:cubicBezTo>
                  <a:lnTo>
                    <a:pt x="18523" y="538"/>
                  </a:lnTo>
                  <a:lnTo>
                    <a:pt x="18418" y="247"/>
                  </a:lnTo>
                  <a:cubicBezTo>
                    <a:pt x="18418" y="247"/>
                    <a:pt x="16477" y="97"/>
                    <a:pt x="16145" y="74"/>
                  </a:cubicBezTo>
                  <a:cubicBezTo>
                    <a:pt x="15817" y="56"/>
                    <a:pt x="12247" y="11"/>
                    <a:pt x="11711" y="2"/>
                  </a:cubicBezTo>
                  <a:cubicBezTo>
                    <a:pt x="11690" y="1"/>
                    <a:pt x="11663" y="1"/>
                    <a:pt x="11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7307300" y="149646"/>
              <a:ext cx="2018119" cy="1514914"/>
            </a:xfrm>
            <a:custGeom>
              <a:avLst/>
              <a:gdLst/>
              <a:ahLst/>
              <a:cxnLst/>
              <a:rect l="l" t="t" r="r" b="b"/>
              <a:pathLst>
                <a:path w="19042" h="14294" extrusionOk="0">
                  <a:moveTo>
                    <a:pt x="11449" y="199"/>
                  </a:moveTo>
                  <a:cubicBezTo>
                    <a:pt x="11956" y="199"/>
                    <a:pt x="12463" y="208"/>
                    <a:pt x="12970" y="228"/>
                  </a:cubicBezTo>
                  <a:cubicBezTo>
                    <a:pt x="13669" y="257"/>
                    <a:pt x="14362" y="266"/>
                    <a:pt x="15058" y="266"/>
                  </a:cubicBezTo>
                  <a:cubicBezTo>
                    <a:pt x="15232" y="266"/>
                    <a:pt x="15406" y="265"/>
                    <a:pt x="15581" y="264"/>
                  </a:cubicBezTo>
                  <a:cubicBezTo>
                    <a:pt x="15618" y="264"/>
                    <a:pt x="15656" y="264"/>
                    <a:pt x="15693" y="264"/>
                  </a:cubicBezTo>
                  <a:cubicBezTo>
                    <a:pt x="16091" y="264"/>
                    <a:pt x="16487" y="285"/>
                    <a:pt x="16886" y="314"/>
                  </a:cubicBezTo>
                  <a:cubicBezTo>
                    <a:pt x="17131" y="333"/>
                    <a:pt x="17377" y="355"/>
                    <a:pt x="17618" y="378"/>
                  </a:cubicBezTo>
                  <a:cubicBezTo>
                    <a:pt x="17741" y="387"/>
                    <a:pt x="17864" y="396"/>
                    <a:pt x="17986" y="405"/>
                  </a:cubicBezTo>
                  <a:cubicBezTo>
                    <a:pt x="18004" y="407"/>
                    <a:pt x="18027" y="407"/>
                    <a:pt x="18052" y="407"/>
                  </a:cubicBezTo>
                  <a:cubicBezTo>
                    <a:pt x="18096" y="407"/>
                    <a:pt x="18149" y="406"/>
                    <a:pt x="18203" y="406"/>
                  </a:cubicBezTo>
                  <a:cubicBezTo>
                    <a:pt x="18298" y="406"/>
                    <a:pt x="18395" y="411"/>
                    <a:pt x="18446" y="437"/>
                  </a:cubicBezTo>
                  <a:cubicBezTo>
                    <a:pt x="18614" y="528"/>
                    <a:pt x="18591" y="933"/>
                    <a:pt x="18591" y="1074"/>
                  </a:cubicBezTo>
                  <a:cubicBezTo>
                    <a:pt x="18596" y="1342"/>
                    <a:pt x="18596" y="1615"/>
                    <a:pt x="18600" y="1883"/>
                  </a:cubicBezTo>
                  <a:cubicBezTo>
                    <a:pt x="18609" y="2402"/>
                    <a:pt x="18619" y="2916"/>
                    <a:pt x="18628" y="3434"/>
                  </a:cubicBezTo>
                  <a:cubicBezTo>
                    <a:pt x="18646" y="4489"/>
                    <a:pt x="18673" y="5549"/>
                    <a:pt x="18700" y="6604"/>
                  </a:cubicBezTo>
                  <a:cubicBezTo>
                    <a:pt x="18763" y="8943"/>
                    <a:pt x="18831" y="11286"/>
                    <a:pt x="18850" y="13625"/>
                  </a:cubicBezTo>
                  <a:lnTo>
                    <a:pt x="18850" y="13625"/>
                  </a:lnTo>
                  <a:cubicBezTo>
                    <a:pt x="13998" y="13856"/>
                    <a:pt x="9141" y="13785"/>
                    <a:pt x="4289" y="13921"/>
                  </a:cubicBezTo>
                  <a:cubicBezTo>
                    <a:pt x="2938" y="13961"/>
                    <a:pt x="1592" y="14015"/>
                    <a:pt x="245" y="14096"/>
                  </a:cubicBezTo>
                  <a:lnTo>
                    <a:pt x="245" y="14096"/>
                  </a:lnTo>
                  <a:cubicBezTo>
                    <a:pt x="193" y="9602"/>
                    <a:pt x="255" y="5109"/>
                    <a:pt x="433" y="620"/>
                  </a:cubicBezTo>
                  <a:lnTo>
                    <a:pt x="433" y="620"/>
                  </a:lnTo>
                  <a:cubicBezTo>
                    <a:pt x="2571" y="549"/>
                    <a:pt x="4712" y="494"/>
                    <a:pt x="6845" y="369"/>
                  </a:cubicBezTo>
                  <a:cubicBezTo>
                    <a:pt x="8380" y="280"/>
                    <a:pt x="9913" y="199"/>
                    <a:pt x="11449" y="199"/>
                  </a:cubicBezTo>
                  <a:close/>
                  <a:moveTo>
                    <a:pt x="11175" y="0"/>
                  </a:moveTo>
                  <a:cubicBezTo>
                    <a:pt x="11147" y="0"/>
                    <a:pt x="11120" y="0"/>
                    <a:pt x="11092" y="1"/>
                  </a:cubicBezTo>
                  <a:cubicBezTo>
                    <a:pt x="10055" y="5"/>
                    <a:pt x="9018" y="46"/>
                    <a:pt x="7986" y="105"/>
                  </a:cubicBezTo>
                  <a:cubicBezTo>
                    <a:pt x="5435" y="255"/>
                    <a:pt x="2888" y="346"/>
                    <a:pt x="337" y="433"/>
                  </a:cubicBezTo>
                  <a:cubicBezTo>
                    <a:pt x="283" y="433"/>
                    <a:pt x="242" y="474"/>
                    <a:pt x="242" y="528"/>
                  </a:cubicBezTo>
                  <a:cubicBezTo>
                    <a:pt x="60" y="5071"/>
                    <a:pt x="1" y="9619"/>
                    <a:pt x="55" y="14166"/>
                  </a:cubicBezTo>
                  <a:cubicBezTo>
                    <a:pt x="55" y="14216"/>
                    <a:pt x="87" y="14246"/>
                    <a:pt x="125" y="14255"/>
                  </a:cubicBezTo>
                  <a:lnTo>
                    <a:pt x="125" y="14255"/>
                  </a:lnTo>
                  <a:cubicBezTo>
                    <a:pt x="140" y="14278"/>
                    <a:pt x="165" y="14294"/>
                    <a:pt x="201" y="14294"/>
                  </a:cubicBezTo>
                  <a:cubicBezTo>
                    <a:pt x="202" y="14294"/>
                    <a:pt x="204" y="14294"/>
                    <a:pt x="205" y="14294"/>
                  </a:cubicBezTo>
                  <a:cubicBezTo>
                    <a:pt x="5080" y="13993"/>
                    <a:pt x="9973" y="14053"/>
                    <a:pt x="14858" y="13948"/>
                  </a:cubicBezTo>
                  <a:cubicBezTo>
                    <a:pt x="16222" y="13921"/>
                    <a:pt x="17582" y="13880"/>
                    <a:pt x="18946" y="13812"/>
                  </a:cubicBezTo>
                  <a:cubicBezTo>
                    <a:pt x="18996" y="13812"/>
                    <a:pt x="19041" y="13771"/>
                    <a:pt x="19041" y="13716"/>
                  </a:cubicBezTo>
                  <a:cubicBezTo>
                    <a:pt x="19023" y="11524"/>
                    <a:pt x="18964" y="9328"/>
                    <a:pt x="18910" y="7136"/>
                  </a:cubicBezTo>
                  <a:cubicBezTo>
                    <a:pt x="18882" y="6044"/>
                    <a:pt x="18850" y="4948"/>
                    <a:pt x="18828" y="3852"/>
                  </a:cubicBezTo>
                  <a:cubicBezTo>
                    <a:pt x="18805" y="2806"/>
                    <a:pt x="18823" y="1751"/>
                    <a:pt x="18764" y="715"/>
                  </a:cubicBezTo>
                  <a:cubicBezTo>
                    <a:pt x="18750" y="396"/>
                    <a:pt x="18746" y="264"/>
                    <a:pt x="18396" y="242"/>
                  </a:cubicBezTo>
                  <a:cubicBezTo>
                    <a:pt x="17855" y="210"/>
                    <a:pt x="17318" y="155"/>
                    <a:pt x="16781" y="114"/>
                  </a:cubicBezTo>
                  <a:cubicBezTo>
                    <a:pt x="16405" y="87"/>
                    <a:pt x="16029" y="80"/>
                    <a:pt x="15652" y="80"/>
                  </a:cubicBezTo>
                  <a:cubicBezTo>
                    <a:pt x="15241" y="80"/>
                    <a:pt x="14829" y="88"/>
                    <a:pt x="14418" y="88"/>
                  </a:cubicBezTo>
                  <a:cubicBezTo>
                    <a:pt x="14332" y="88"/>
                    <a:pt x="14247" y="88"/>
                    <a:pt x="14162" y="87"/>
                  </a:cubicBezTo>
                  <a:cubicBezTo>
                    <a:pt x="13166" y="78"/>
                    <a:pt x="12171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363682" y="214613"/>
              <a:ext cx="2053305" cy="1519895"/>
            </a:xfrm>
            <a:custGeom>
              <a:avLst/>
              <a:gdLst/>
              <a:ahLst/>
              <a:cxnLst/>
              <a:rect l="l" t="t" r="r" b="b"/>
              <a:pathLst>
                <a:path w="19374" h="14341" extrusionOk="0">
                  <a:moveTo>
                    <a:pt x="18302" y="0"/>
                  </a:moveTo>
                  <a:cubicBezTo>
                    <a:pt x="18191" y="0"/>
                    <a:pt x="18151" y="171"/>
                    <a:pt x="18268" y="188"/>
                  </a:cubicBezTo>
                  <a:cubicBezTo>
                    <a:pt x="18424" y="216"/>
                    <a:pt x="18583" y="240"/>
                    <a:pt x="18739" y="264"/>
                  </a:cubicBezTo>
                  <a:lnTo>
                    <a:pt x="18739" y="264"/>
                  </a:lnTo>
                  <a:cubicBezTo>
                    <a:pt x="18853" y="4039"/>
                    <a:pt x="18992" y="7809"/>
                    <a:pt x="19073" y="11584"/>
                  </a:cubicBezTo>
                  <a:cubicBezTo>
                    <a:pt x="19087" y="12304"/>
                    <a:pt x="19083" y="13019"/>
                    <a:pt x="19168" y="13735"/>
                  </a:cubicBezTo>
                  <a:lnTo>
                    <a:pt x="19168" y="13735"/>
                  </a:lnTo>
                  <a:cubicBezTo>
                    <a:pt x="19145" y="13738"/>
                    <a:pt x="19121" y="13739"/>
                    <a:pt x="19097" y="13739"/>
                  </a:cubicBezTo>
                  <a:cubicBezTo>
                    <a:pt x="18986" y="13739"/>
                    <a:pt x="18867" y="13714"/>
                    <a:pt x="18769" y="13708"/>
                  </a:cubicBezTo>
                  <a:cubicBezTo>
                    <a:pt x="18496" y="13685"/>
                    <a:pt x="18214" y="13690"/>
                    <a:pt x="17941" y="13685"/>
                  </a:cubicBezTo>
                  <a:cubicBezTo>
                    <a:pt x="17537" y="13677"/>
                    <a:pt x="17134" y="13673"/>
                    <a:pt x="16730" y="13673"/>
                  </a:cubicBezTo>
                  <a:cubicBezTo>
                    <a:pt x="16497" y="13673"/>
                    <a:pt x="16264" y="13674"/>
                    <a:pt x="16031" y="13676"/>
                  </a:cubicBezTo>
                  <a:cubicBezTo>
                    <a:pt x="14735" y="13694"/>
                    <a:pt x="13448" y="13781"/>
                    <a:pt x="12156" y="13835"/>
                  </a:cubicBezTo>
                  <a:cubicBezTo>
                    <a:pt x="11734" y="13855"/>
                    <a:pt x="11310" y="13860"/>
                    <a:pt x="10887" y="13860"/>
                  </a:cubicBezTo>
                  <a:cubicBezTo>
                    <a:pt x="10290" y="13860"/>
                    <a:pt x="9693" y="13849"/>
                    <a:pt x="9096" y="13849"/>
                  </a:cubicBezTo>
                  <a:cubicBezTo>
                    <a:pt x="8828" y="13849"/>
                    <a:pt x="8559" y="13851"/>
                    <a:pt x="8291" y="13858"/>
                  </a:cubicBezTo>
                  <a:cubicBezTo>
                    <a:pt x="7009" y="13890"/>
                    <a:pt x="5731" y="13953"/>
                    <a:pt x="4453" y="14017"/>
                  </a:cubicBezTo>
                  <a:cubicBezTo>
                    <a:pt x="3040" y="14084"/>
                    <a:pt x="1627" y="14141"/>
                    <a:pt x="218" y="14149"/>
                  </a:cubicBezTo>
                  <a:lnTo>
                    <a:pt x="218" y="14149"/>
                  </a:lnTo>
                  <a:cubicBezTo>
                    <a:pt x="247" y="13982"/>
                    <a:pt x="276" y="13818"/>
                    <a:pt x="305" y="13653"/>
                  </a:cubicBezTo>
                  <a:cubicBezTo>
                    <a:pt x="319" y="13579"/>
                    <a:pt x="258" y="13530"/>
                    <a:pt x="202" y="13530"/>
                  </a:cubicBezTo>
                  <a:cubicBezTo>
                    <a:pt x="166" y="13530"/>
                    <a:pt x="132" y="13550"/>
                    <a:pt x="123" y="13599"/>
                  </a:cubicBezTo>
                  <a:cubicBezTo>
                    <a:pt x="87" y="13803"/>
                    <a:pt x="51" y="14013"/>
                    <a:pt x="10" y="14217"/>
                  </a:cubicBezTo>
                  <a:cubicBezTo>
                    <a:pt x="1" y="14276"/>
                    <a:pt x="37" y="14340"/>
                    <a:pt x="105" y="14340"/>
                  </a:cubicBezTo>
                  <a:cubicBezTo>
                    <a:pt x="2706" y="14335"/>
                    <a:pt x="5303" y="14135"/>
                    <a:pt x="7900" y="14058"/>
                  </a:cubicBezTo>
                  <a:cubicBezTo>
                    <a:pt x="8287" y="14047"/>
                    <a:pt x="8674" y="14044"/>
                    <a:pt x="9060" y="14044"/>
                  </a:cubicBezTo>
                  <a:cubicBezTo>
                    <a:pt x="9630" y="14044"/>
                    <a:pt x="10199" y="14051"/>
                    <a:pt x="10768" y="14051"/>
                  </a:cubicBezTo>
                  <a:cubicBezTo>
                    <a:pt x="11119" y="14051"/>
                    <a:pt x="11469" y="14048"/>
                    <a:pt x="11820" y="14040"/>
                  </a:cubicBezTo>
                  <a:cubicBezTo>
                    <a:pt x="13111" y="14008"/>
                    <a:pt x="14403" y="13894"/>
                    <a:pt x="15694" y="13876"/>
                  </a:cubicBezTo>
                  <a:cubicBezTo>
                    <a:pt x="16098" y="13869"/>
                    <a:pt x="16499" y="13865"/>
                    <a:pt x="16901" y="13865"/>
                  </a:cubicBezTo>
                  <a:cubicBezTo>
                    <a:pt x="17229" y="13865"/>
                    <a:pt x="17557" y="13868"/>
                    <a:pt x="17886" y="13872"/>
                  </a:cubicBezTo>
                  <a:cubicBezTo>
                    <a:pt x="18187" y="13876"/>
                    <a:pt x="18491" y="13872"/>
                    <a:pt x="18796" y="13899"/>
                  </a:cubicBezTo>
                  <a:cubicBezTo>
                    <a:pt x="18895" y="13908"/>
                    <a:pt x="19012" y="13930"/>
                    <a:pt x="19123" y="13930"/>
                  </a:cubicBezTo>
                  <a:cubicBezTo>
                    <a:pt x="19185" y="13930"/>
                    <a:pt x="19246" y="13923"/>
                    <a:pt x="19301" y="13903"/>
                  </a:cubicBezTo>
                  <a:cubicBezTo>
                    <a:pt x="19337" y="13890"/>
                    <a:pt x="19374" y="13853"/>
                    <a:pt x="19369" y="13808"/>
                  </a:cubicBezTo>
                  <a:cubicBezTo>
                    <a:pt x="19292" y="13199"/>
                    <a:pt x="19287" y="12594"/>
                    <a:pt x="19273" y="11980"/>
                  </a:cubicBezTo>
                  <a:cubicBezTo>
                    <a:pt x="19255" y="11038"/>
                    <a:pt x="19233" y="10097"/>
                    <a:pt x="19205" y="9156"/>
                  </a:cubicBezTo>
                  <a:cubicBezTo>
                    <a:pt x="19155" y="7259"/>
                    <a:pt x="19096" y="5363"/>
                    <a:pt x="19032" y="3467"/>
                  </a:cubicBezTo>
                  <a:cubicBezTo>
                    <a:pt x="18996" y="2371"/>
                    <a:pt x="18960" y="1275"/>
                    <a:pt x="18928" y="183"/>
                  </a:cubicBezTo>
                  <a:cubicBezTo>
                    <a:pt x="18928" y="142"/>
                    <a:pt x="18901" y="97"/>
                    <a:pt x="18860" y="92"/>
                  </a:cubicBezTo>
                  <a:cubicBezTo>
                    <a:pt x="18678" y="61"/>
                    <a:pt x="18496" y="33"/>
                    <a:pt x="18318" y="1"/>
                  </a:cubicBezTo>
                  <a:cubicBezTo>
                    <a:pt x="18313" y="1"/>
                    <a:pt x="18307" y="0"/>
                    <a:pt x="1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8756496" y="356417"/>
              <a:ext cx="18971" cy="35928"/>
            </a:xfrm>
            <a:custGeom>
              <a:avLst/>
              <a:gdLst/>
              <a:ahLst/>
              <a:cxnLst/>
              <a:rect l="l" t="t" r="r" b="b"/>
              <a:pathLst>
                <a:path w="179" h="339" extrusionOk="0">
                  <a:moveTo>
                    <a:pt x="99" y="0"/>
                  </a:moveTo>
                  <a:cubicBezTo>
                    <a:pt x="97" y="0"/>
                    <a:pt x="95" y="0"/>
                    <a:pt x="92" y="0"/>
                  </a:cubicBezTo>
                  <a:cubicBezTo>
                    <a:pt x="51" y="5"/>
                    <a:pt x="29" y="46"/>
                    <a:pt x="29" y="87"/>
                  </a:cubicBezTo>
                  <a:cubicBezTo>
                    <a:pt x="29" y="141"/>
                    <a:pt x="19" y="196"/>
                    <a:pt x="10" y="251"/>
                  </a:cubicBezTo>
                  <a:cubicBezTo>
                    <a:pt x="0" y="307"/>
                    <a:pt x="42" y="339"/>
                    <a:pt x="83" y="339"/>
                  </a:cubicBezTo>
                  <a:cubicBezTo>
                    <a:pt x="116" y="339"/>
                    <a:pt x="148" y="320"/>
                    <a:pt x="156" y="278"/>
                  </a:cubicBezTo>
                  <a:cubicBezTo>
                    <a:pt x="170" y="210"/>
                    <a:pt x="174" y="137"/>
                    <a:pt x="174" y="69"/>
                  </a:cubicBezTo>
                  <a:cubicBezTo>
                    <a:pt x="178" y="30"/>
                    <a:pt x="135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5"/>
            <p:cNvSpPr/>
            <p:nvPr/>
          </p:nvSpPr>
          <p:spPr>
            <a:xfrm>
              <a:off x="8919496" y="382913"/>
              <a:ext cx="18865" cy="37306"/>
            </a:xfrm>
            <a:custGeom>
              <a:avLst/>
              <a:gdLst/>
              <a:ahLst/>
              <a:cxnLst/>
              <a:rect l="l" t="t" r="r" b="b"/>
              <a:pathLst>
                <a:path w="178" h="352" extrusionOk="0">
                  <a:moveTo>
                    <a:pt x="103" y="0"/>
                  </a:moveTo>
                  <a:cubicBezTo>
                    <a:pt x="101" y="0"/>
                    <a:pt x="98" y="0"/>
                    <a:pt x="96" y="1"/>
                  </a:cubicBezTo>
                  <a:cubicBezTo>
                    <a:pt x="50" y="5"/>
                    <a:pt x="28" y="42"/>
                    <a:pt x="28" y="87"/>
                  </a:cubicBezTo>
                  <a:cubicBezTo>
                    <a:pt x="28" y="146"/>
                    <a:pt x="19" y="201"/>
                    <a:pt x="9" y="260"/>
                  </a:cubicBezTo>
                  <a:cubicBezTo>
                    <a:pt x="0" y="301"/>
                    <a:pt x="32" y="342"/>
                    <a:pt x="69" y="351"/>
                  </a:cubicBezTo>
                  <a:cubicBezTo>
                    <a:pt x="72" y="351"/>
                    <a:pt x="75" y="351"/>
                    <a:pt x="77" y="351"/>
                  </a:cubicBezTo>
                  <a:cubicBezTo>
                    <a:pt x="115" y="351"/>
                    <a:pt x="147" y="325"/>
                    <a:pt x="155" y="287"/>
                  </a:cubicBezTo>
                  <a:cubicBezTo>
                    <a:pt x="173" y="214"/>
                    <a:pt x="178" y="142"/>
                    <a:pt x="178" y="69"/>
                  </a:cubicBezTo>
                  <a:cubicBezTo>
                    <a:pt x="178" y="31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9" name="Google Shape;1219;p25"/>
            <p:cNvGrpSpPr/>
            <p:nvPr/>
          </p:nvGrpSpPr>
          <p:grpSpPr>
            <a:xfrm>
              <a:off x="7211282" y="106518"/>
              <a:ext cx="462826" cy="437708"/>
              <a:chOff x="8417757" y="225106"/>
              <a:chExt cx="462826" cy="437708"/>
            </a:xfrm>
          </p:grpSpPr>
          <p:sp>
            <p:nvSpPr>
              <p:cNvPr id="1220" name="Google Shape;1220;p25"/>
              <p:cNvSpPr/>
              <p:nvPr/>
            </p:nvSpPr>
            <p:spPr>
              <a:xfrm>
                <a:off x="8425494" y="234008"/>
                <a:ext cx="431455" cy="42403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001" extrusionOk="0">
                    <a:moveTo>
                      <a:pt x="1990" y="0"/>
                    </a:moveTo>
                    <a:cubicBezTo>
                      <a:pt x="1536" y="0"/>
                      <a:pt x="1233" y="160"/>
                      <a:pt x="1233" y="160"/>
                    </a:cubicBezTo>
                    <a:cubicBezTo>
                      <a:pt x="1074" y="219"/>
                      <a:pt x="797" y="460"/>
                      <a:pt x="546" y="701"/>
                    </a:cubicBezTo>
                    <a:cubicBezTo>
                      <a:pt x="296" y="942"/>
                      <a:pt x="119" y="1447"/>
                      <a:pt x="60" y="1774"/>
                    </a:cubicBezTo>
                    <a:cubicBezTo>
                      <a:pt x="1" y="2106"/>
                      <a:pt x="142" y="2565"/>
                      <a:pt x="424" y="3115"/>
                    </a:cubicBezTo>
                    <a:cubicBezTo>
                      <a:pt x="710" y="3670"/>
                      <a:pt x="1188" y="3820"/>
                      <a:pt x="2002" y="3980"/>
                    </a:cubicBezTo>
                    <a:cubicBezTo>
                      <a:pt x="2073" y="3994"/>
                      <a:pt x="2143" y="4000"/>
                      <a:pt x="2211" y="4000"/>
                    </a:cubicBezTo>
                    <a:cubicBezTo>
                      <a:pt x="2929" y="4000"/>
                      <a:pt x="3485" y="3276"/>
                      <a:pt x="3689" y="3097"/>
                    </a:cubicBezTo>
                    <a:cubicBezTo>
                      <a:pt x="3907" y="2897"/>
                      <a:pt x="4071" y="2179"/>
                      <a:pt x="4048" y="1979"/>
                    </a:cubicBezTo>
                    <a:cubicBezTo>
                      <a:pt x="4025" y="1779"/>
                      <a:pt x="3907" y="1237"/>
                      <a:pt x="3725" y="996"/>
                    </a:cubicBezTo>
                    <a:cubicBezTo>
                      <a:pt x="3543" y="755"/>
                      <a:pt x="3198" y="246"/>
                      <a:pt x="2484" y="64"/>
                    </a:cubicBezTo>
                    <a:cubicBezTo>
                      <a:pt x="2306" y="18"/>
                      <a:pt x="2140" y="0"/>
                      <a:pt x="19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25"/>
              <p:cNvSpPr/>
              <p:nvPr/>
            </p:nvSpPr>
            <p:spPr>
              <a:xfrm>
                <a:off x="8557971" y="356417"/>
                <a:ext cx="18971" cy="3592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39" extrusionOk="0">
                    <a:moveTo>
                      <a:pt x="99" y="0"/>
                    </a:moveTo>
                    <a:cubicBezTo>
                      <a:pt x="97" y="0"/>
                      <a:pt x="95" y="0"/>
                      <a:pt x="92" y="0"/>
                    </a:cubicBezTo>
                    <a:cubicBezTo>
                      <a:pt x="51" y="5"/>
                      <a:pt x="29" y="46"/>
                      <a:pt x="29" y="87"/>
                    </a:cubicBezTo>
                    <a:cubicBezTo>
                      <a:pt x="29" y="141"/>
                      <a:pt x="19" y="196"/>
                      <a:pt x="10" y="251"/>
                    </a:cubicBezTo>
                    <a:cubicBezTo>
                      <a:pt x="0" y="307"/>
                      <a:pt x="42" y="339"/>
                      <a:pt x="83" y="339"/>
                    </a:cubicBezTo>
                    <a:cubicBezTo>
                      <a:pt x="116" y="339"/>
                      <a:pt x="148" y="320"/>
                      <a:pt x="156" y="278"/>
                    </a:cubicBezTo>
                    <a:cubicBezTo>
                      <a:pt x="170" y="210"/>
                      <a:pt x="174" y="137"/>
                      <a:pt x="174" y="69"/>
                    </a:cubicBezTo>
                    <a:cubicBezTo>
                      <a:pt x="178" y="30"/>
                      <a:pt x="13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25"/>
              <p:cNvSpPr/>
              <p:nvPr/>
            </p:nvSpPr>
            <p:spPr>
              <a:xfrm>
                <a:off x="8720971" y="382913"/>
                <a:ext cx="18865" cy="37306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52" extrusionOk="0">
                    <a:moveTo>
                      <a:pt x="103" y="0"/>
                    </a:moveTo>
                    <a:cubicBezTo>
                      <a:pt x="101" y="0"/>
                      <a:pt x="98" y="0"/>
                      <a:pt x="96" y="1"/>
                    </a:cubicBezTo>
                    <a:cubicBezTo>
                      <a:pt x="50" y="5"/>
                      <a:pt x="28" y="42"/>
                      <a:pt x="28" y="87"/>
                    </a:cubicBezTo>
                    <a:cubicBezTo>
                      <a:pt x="28" y="146"/>
                      <a:pt x="19" y="201"/>
                      <a:pt x="9" y="260"/>
                    </a:cubicBezTo>
                    <a:cubicBezTo>
                      <a:pt x="0" y="301"/>
                      <a:pt x="32" y="342"/>
                      <a:pt x="69" y="351"/>
                    </a:cubicBezTo>
                    <a:cubicBezTo>
                      <a:pt x="72" y="351"/>
                      <a:pt x="75" y="351"/>
                      <a:pt x="77" y="351"/>
                    </a:cubicBezTo>
                    <a:cubicBezTo>
                      <a:pt x="115" y="351"/>
                      <a:pt x="147" y="325"/>
                      <a:pt x="155" y="287"/>
                    </a:cubicBezTo>
                    <a:cubicBezTo>
                      <a:pt x="173" y="214"/>
                      <a:pt x="178" y="142"/>
                      <a:pt x="178" y="69"/>
                    </a:cubicBezTo>
                    <a:cubicBezTo>
                      <a:pt x="178" y="31"/>
                      <a:pt x="138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25"/>
              <p:cNvSpPr/>
              <p:nvPr/>
            </p:nvSpPr>
            <p:spPr>
              <a:xfrm>
                <a:off x="8505934" y="449787"/>
                <a:ext cx="266864" cy="113613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1072" extrusionOk="0">
                    <a:moveTo>
                      <a:pt x="97" y="1"/>
                    </a:moveTo>
                    <a:cubicBezTo>
                      <a:pt x="50" y="1"/>
                      <a:pt x="1" y="45"/>
                      <a:pt x="24" y="106"/>
                    </a:cubicBezTo>
                    <a:cubicBezTo>
                      <a:pt x="215" y="611"/>
                      <a:pt x="670" y="1011"/>
                      <a:pt x="1202" y="1066"/>
                    </a:cubicBezTo>
                    <a:cubicBezTo>
                      <a:pt x="1243" y="1070"/>
                      <a:pt x="1285" y="1072"/>
                      <a:pt x="1326" y="1072"/>
                    </a:cubicBezTo>
                    <a:cubicBezTo>
                      <a:pt x="1795" y="1072"/>
                      <a:pt x="2238" y="816"/>
                      <a:pt x="2484" y="402"/>
                    </a:cubicBezTo>
                    <a:cubicBezTo>
                      <a:pt x="2517" y="345"/>
                      <a:pt x="2468" y="297"/>
                      <a:pt x="2417" y="297"/>
                    </a:cubicBezTo>
                    <a:cubicBezTo>
                      <a:pt x="2391" y="297"/>
                      <a:pt x="2364" y="309"/>
                      <a:pt x="2348" y="338"/>
                    </a:cubicBezTo>
                    <a:cubicBezTo>
                      <a:pt x="2133" y="694"/>
                      <a:pt x="1735" y="917"/>
                      <a:pt x="1333" y="917"/>
                    </a:cubicBezTo>
                    <a:cubicBezTo>
                      <a:pt x="1283" y="917"/>
                      <a:pt x="1233" y="914"/>
                      <a:pt x="1184" y="907"/>
                    </a:cubicBezTo>
                    <a:cubicBezTo>
                      <a:pt x="720" y="843"/>
                      <a:pt x="333" y="493"/>
                      <a:pt x="160" y="47"/>
                    </a:cubicBezTo>
                    <a:cubicBezTo>
                      <a:pt x="149" y="15"/>
                      <a:pt x="12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25"/>
              <p:cNvSpPr/>
              <p:nvPr/>
            </p:nvSpPr>
            <p:spPr>
              <a:xfrm>
                <a:off x="8417757" y="225106"/>
                <a:ext cx="462826" cy="437708"/>
              </a:xfrm>
              <a:custGeom>
                <a:avLst/>
                <a:gdLst/>
                <a:ahLst/>
                <a:cxnLst/>
                <a:rect l="l" t="t" r="r" b="b"/>
                <a:pathLst>
                  <a:path w="4367" h="4130" extrusionOk="0">
                    <a:moveTo>
                      <a:pt x="2068" y="165"/>
                    </a:moveTo>
                    <a:cubicBezTo>
                      <a:pt x="2666" y="165"/>
                      <a:pt x="3264" y="463"/>
                      <a:pt x="3634" y="948"/>
                    </a:cubicBezTo>
                    <a:cubicBezTo>
                      <a:pt x="4176" y="1658"/>
                      <a:pt x="4130" y="2677"/>
                      <a:pt x="3534" y="3336"/>
                    </a:cubicBezTo>
                    <a:cubicBezTo>
                      <a:pt x="3172" y="3734"/>
                      <a:pt x="2640" y="3963"/>
                      <a:pt x="2113" y="3963"/>
                    </a:cubicBezTo>
                    <a:cubicBezTo>
                      <a:pt x="1827" y="3963"/>
                      <a:pt x="1543" y="3895"/>
                      <a:pt x="1288" y="3750"/>
                    </a:cubicBezTo>
                    <a:cubicBezTo>
                      <a:pt x="1061" y="3622"/>
                      <a:pt x="824" y="3441"/>
                      <a:pt x="628" y="3231"/>
                    </a:cubicBezTo>
                    <a:cubicBezTo>
                      <a:pt x="628" y="3231"/>
                      <a:pt x="628" y="3227"/>
                      <a:pt x="628" y="3227"/>
                    </a:cubicBezTo>
                    <a:cubicBezTo>
                      <a:pt x="256" y="2731"/>
                      <a:pt x="137" y="2072"/>
                      <a:pt x="324" y="1471"/>
                    </a:cubicBezTo>
                    <a:cubicBezTo>
                      <a:pt x="328" y="1458"/>
                      <a:pt x="328" y="1444"/>
                      <a:pt x="324" y="1430"/>
                    </a:cubicBezTo>
                    <a:cubicBezTo>
                      <a:pt x="538" y="857"/>
                      <a:pt x="1015" y="394"/>
                      <a:pt x="1597" y="230"/>
                    </a:cubicBezTo>
                    <a:cubicBezTo>
                      <a:pt x="1751" y="186"/>
                      <a:pt x="1910" y="165"/>
                      <a:pt x="2068" y="165"/>
                    </a:cubicBezTo>
                    <a:close/>
                    <a:moveTo>
                      <a:pt x="2056" y="1"/>
                    </a:moveTo>
                    <a:cubicBezTo>
                      <a:pt x="1987" y="1"/>
                      <a:pt x="1917" y="4"/>
                      <a:pt x="1847" y="12"/>
                    </a:cubicBezTo>
                    <a:cubicBezTo>
                      <a:pt x="1042" y="103"/>
                      <a:pt x="360" y="730"/>
                      <a:pt x="128" y="1521"/>
                    </a:cubicBezTo>
                    <a:cubicBezTo>
                      <a:pt x="133" y="1521"/>
                      <a:pt x="137" y="1517"/>
                      <a:pt x="146" y="1517"/>
                    </a:cubicBezTo>
                    <a:cubicBezTo>
                      <a:pt x="1" y="2094"/>
                      <a:pt x="96" y="2708"/>
                      <a:pt x="415" y="3204"/>
                    </a:cubicBezTo>
                    <a:cubicBezTo>
                      <a:pt x="410" y="3204"/>
                      <a:pt x="410" y="3209"/>
                      <a:pt x="406" y="3213"/>
                    </a:cubicBezTo>
                    <a:cubicBezTo>
                      <a:pt x="433" y="3245"/>
                      <a:pt x="460" y="3277"/>
                      <a:pt x="488" y="3309"/>
                    </a:cubicBezTo>
                    <a:lnTo>
                      <a:pt x="497" y="3322"/>
                    </a:lnTo>
                    <a:cubicBezTo>
                      <a:pt x="506" y="3336"/>
                      <a:pt x="515" y="3340"/>
                      <a:pt x="524" y="3345"/>
                    </a:cubicBezTo>
                    <a:cubicBezTo>
                      <a:pt x="719" y="3563"/>
                      <a:pt x="956" y="3745"/>
                      <a:pt x="1188" y="3886"/>
                    </a:cubicBezTo>
                    <a:cubicBezTo>
                      <a:pt x="1470" y="4052"/>
                      <a:pt x="1786" y="4129"/>
                      <a:pt x="2104" y="4129"/>
                    </a:cubicBezTo>
                    <a:cubicBezTo>
                      <a:pt x="2632" y="4129"/>
                      <a:pt x="3164" y="3917"/>
                      <a:pt x="3553" y="3545"/>
                    </a:cubicBezTo>
                    <a:cubicBezTo>
                      <a:pt x="4207" y="2918"/>
                      <a:pt x="4367" y="1872"/>
                      <a:pt x="3912" y="1071"/>
                    </a:cubicBezTo>
                    <a:cubicBezTo>
                      <a:pt x="3530" y="411"/>
                      <a:pt x="2794" y="1"/>
                      <a:pt x="20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25" name="Google Shape;1225;p25"/>
          <p:cNvSpPr txBox="1">
            <a:spLocks noGrp="1"/>
          </p:cNvSpPr>
          <p:nvPr>
            <p:ph type="ctrTitle"/>
          </p:nvPr>
        </p:nvSpPr>
        <p:spPr>
          <a:xfrm>
            <a:off x="1517250" y="734925"/>
            <a:ext cx="61095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grpSp>
        <p:nvGrpSpPr>
          <p:cNvPr id="1226" name="Google Shape;1226;p25"/>
          <p:cNvGrpSpPr/>
          <p:nvPr/>
        </p:nvGrpSpPr>
        <p:grpSpPr>
          <a:xfrm rot="-10796165">
            <a:off x="-603637" y="896494"/>
            <a:ext cx="1863682" cy="480883"/>
            <a:chOff x="7622176" y="2589750"/>
            <a:chExt cx="2078841" cy="536400"/>
          </a:xfrm>
        </p:grpSpPr>
        <p:sp>
          <p:nvSpPr>
            <p:cNvPr id="1227" name="Google Shape;1227;p25"/>
            <p:cNvSpPr/>
            <p:nvPr/>
          </p:nvSpPr>
          <p:spPr>
            <a:xfrm>
              <a:off x="7632850" y="2604325"/>
              <a:ext cx="2053298" cy="514146"/>
            </a:xfrm>
            <a:custGeom>
              <a:avLst/>
              <a:gdLst/>
              <a:ahLst/>
              <a:cxnLst/>
              <a:rect l="l" t="t" r="r" b="b"/>
              <a:pathLst>
                <a:path w="15508" h="4232" extrusionOk="0">
                  <a:moveTo>
                    <a:pt x="13358" y="0"/>
                  </a:moveTo>
                  <a:lnTo>
                    <a:pt x="12205" y="10"/>
                  </a:lnTo>
                  <a:cubicBezTo>
                    <a:pt x="12205" y="10"/>
                    <a:pt x="10633" y="2"/>
                    <a:pt x="9429" y="2"/>
                  </a:cubicBezTo>
                  <a:cubicBezTo>
                    <a:pt x="8826" y="2"/>
                    <a:pt x="8316" y="4"/>
                    <a:pt x="8140" y="10"/>
                  </a:cubicBezTo>
                  <a:cubicBezTo>
                    <a:pt x="7603" y="40"/>
                    <a:pt x="2981" y="20"/>
                    <a:pt x="2121" y="40"/>
                  </a:cubicBezTo>
                  <a:cubicBezTo>
                    <a:pt x="1271" y="49"/>
                    <a:pt x="157" y="147"/>
                    <a:pt x="157" y="147"/>
                  </a:cubicBezTo>
                  <a:cubicBezTo>
                    <a:pt x="1" y="313"/>
                    <a:pt x="1" y="4231"/>
                    <a:pt x="1" y="4231"/>
                  </a:cubicBezTo>
                  <a:cubicBezTo>
                    <a:pt x="1" y="4231"/>
                    <a:pt x="1605" y="4185"/>
                    <a:pt x="2558" y="4185"/>
                  </a:cubicBezTo>
                  <a:cubicBezTo>
                    <a:pt x="2762" y="4185"/>
                    <a:pt x="2937" y="4187"/>
                    <a:pt x="3059" y="4192"/>
                  </a:cubicBezTo>
                  <a:cubicBezTo>
                    <a:pt x="3095" y="4194"/>
                    <a:pt x="3153" y="4195"/>
                    <a:pt x="3232" y="4195"/>
                  </a:cubicBezTo>
                  <a:cubicBezTo>
                    <a:pt x="4689" y="4195"/>
                    <a:pt x="13124" y="3870"/>
                    <a:pt x="13124" y="3870"/>
                  </a:cubicBezTo>
                  <a:lnTo>
                    <a:pt x="15508" y="2375"/>
                  </a:lnTo>
                  <a:lnTo>
                    <a:pt x="133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25"/>
            <p:cNvSpPr/>
            <p:nvPr/>
          </p:nvSpPr>
          <p:spPr>
            <a:xfrm>
              <a:off x="9351967" y="2604328"/>
              <a:ext cx="308712" cy="471391"/>
            </a:xfrm>
            <a:custGeom>
              <a:avLst/>
              <a:gdLst/>
              <a:ahLst/>
              <a:cxnLst/>
              <a:rect l="l" t="t" r="r" b="b"/>
              <a:pathLst>
                <a:path w="2541" h="3880" extrusionOk="0">
                  <a:moveTo>
                    <a:pt x="401" y="0"/>
                  </a:moveTo>
                  <a:lnTo>
                    <a:pt x="69" y="10"/>
                  </a:lnTo>
                  <a:cubicBezTo>
                    <a:pt x="20" y="645"/>
                    <a:pt x="0" y="1290"/>
                    <a:pt x="30" y="1935"/>
                  </a:cubicBezTo>
                  <a:lnTo>
                    <a:pt x="30" y="1974"/>
                  </a:lnTo>
                  <a:cubicBezTo>
                    <a:pt x="30" y="2091"/>
                    <a:pt x="30" y="2209"/>
                    <a:pt x="30" y="2326"/>
                  </a:cubicBezTo>
                  <a:cubicBezTo>
                    <a:pt x="20" y="2746"/>
                    <a:pt x="20" y="3166"/>
                    <a:pt x="59" y="3586"/>
                  </a:cubicBezTo>
                  <a:cubicBezTo>
                    <a:pt x="59" y="3665"/>
                    <a:pt x="69" y="3753"/>
                    <a:pt x="69" y="3831"/>
                  </a:cubicBezTo>
                  <a:cubicBezTo>
                    <a:pt x="69" y="3850"/>
                    <a:pt x="78" y="3860"/>
                    <a:pt x="78" y="3880"/>
                  </a:cubicBezTo>
                  <a:cubicBezTo>
                    <a:pt x="127" y="3870"/>
                    <a:pt x="157" y="3870"/>
                    <a:pt x="157" y="3870"/>
                  </a:cubicBezTo>
                  <a:lnTo>
                    <a:pt x="2541" y="2375"/>
                  </a:lnTo>
                  <a:lnTo>
                    <a:pt x="1036" y="714"/>
                  </a:lnTo>
                  <a:cubicBezTo>
                    <a:pt x="1026" y="723"/>
                    <a:pt x="1017" y="723"/>
                    <a:pt x="1007" y="733"/>
                  </a:cubicBezTo>
                  <a:cubicBezTo>
                    <a:pt x="1007" y="723"/>
                    <a:pt x="1007" y="714"/>
                    <a:pt x="1007" y="714"/>
                  </a:cubicBezTo>
                  <a:cubicBezTo>
                    <a:pt x="997" y="684"/>
                    <a:pt x="987" y="665"/>
                    <a:pt x="977" y="645"/>
                  </a:cubicBezTo>
                  <a:lnTo>
                    <a:pt x="938" y="596"/>
                  </a:lnTo>
                  <a:cubicBezTo>
                    <a:pt x="909" y="577"/>
                    <a:pt x="890" y="567"/>
                    <a:pt x="860" y="567"/>
                  </a:cubicBezTo>
                  <a:cubicBezTo>
                    <a:pt x="850" y="538"/>
                    <a:pt x="841" y="518"/>
                    <a:pt x="841" y="489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7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5"/>
            <p:cNvSpPr/>
            <p:nvPr/>
          </p:nvSpPr>
          <p:spPr>
            <a:xfrm>
              <a:off x="7622176" y="2589750"/>
              <a:ext cx="2078841" cy="536400"/>
            </a:xfrm>
            <a:custGeom>
              <a:avLst/>
              <a:gdLst/>
              <a:ahLst/>
              <a:cxnLst/>
              <a:rect l="l" t="t" r="r" b="b"/>
              <a:pathLst>
                <a:path w="15733" h="4415" extrusionOk="0">
                  <a:moveTo>
                    <a:pt x="6851" y="130"/>
                  </a:moveTo>
                  <a:cubicBezTo>
                    <a:pt x="7965" y="130"/>
                    <a:pt x="9069" y="130"/>
                    <a:pt x="10173" y="140"/>
                  </a:cubicBezTo>
                  <a:cubicBezTo>
                    <a:pt x="10740" y="140"/>
                    <a:pt x="11306" y="150"/>
                    <a:pt x="11873" y="160"/>
                  </a:cubicBezTo>
                  <a:lnTo>
                    <a:pt x="12655" y="169"/>
                  </a:lnTo>
                  <a:lnTo>
                    <a:pt x="13006" y="169"/>
                  </a:lnTo>
                  <a:cubicBezTo>
                    <a:pt x="13163" y="179"/>
                    <a:pt x="13358" y="150"/>
                    <a:pt x="13475" y="247"/>
                  </a:cubicBezTo>
                  <a:cubicBezTo>
                    <a:pt x="13583" y="316"/>
                    <a:pt x="13661" y="423"/>
                    <a:pt x="13749" y="511"/>
                  </a:cubicBezTo>
                  <a:cubicBezTo>
                    <a:pt x="13837" y="609"/>
                    <a:pt x="13935" y="707"/>
                    <a:pt x="14023" y="804"/>
                  </a:cubicBezTo>
                  <a:cubicBezTo>
                    <a:pt x="14199" y="990"/>
                    <a:pt x="14365" y="1176"/>
                    <a:pt x="14541" y="1371"/>
                  </a:cubicBezTo>
                  <a:cubicBezTo>
                    <a:pt x="14873" y="1742"/>
                    <a:pt x="15195" y="2133"/>
                    <a:pt x="15498" y="2524"/>
                  </a:cubicBezTo>
                  <a:lnTo>
                    <a:pt x="14296" y="3247"/>
                  </a:lnTo>
                  <a:cubicBezTo>
                    <a:pt x="14111" y="3364"/>
                    <a:pt x="13925" y="3472"/>
                    <a:pt x="13739" y="3589"/>
                  </a:cubicBezTo>
                  <a:cubicBezTo>
                    <a:pt x="13544" y="3706"/>
                    <a:pt x="13339" y="3853"/>
                    <a:pt x="13114" y="3941"/>
                  </a:cubicBezTo>
                  <a:cubicBezTo>
                    <a:pt x="12879" y="4039"/>
                    <a:pt x="12577" y="4019"/>
                    <a:pt x="12322" y="4029"/>
                  </a:cubicBezTo>
                  <a:cubicBezTo>
                    <a:pt x="12059" y="4039"/>
                    <a:pt x="11805" y="4058"/>
                    <a:pt x="11541" y="4068"/>
                  </a:cubicBezTo>
                  <a:cubicBezTo>
                    <a:pt x="11013" y="4088"/>
                    <a:pt x="10485" y="4107"/>
                    <a:pt x="9958" y="4127"/>
                  </a:cubicBezTo>
                  <a:cubicBezTo>
                    <a:pt x="7847" y="4215"/>
                    <a:pt x="5737" y="4273"/>
                    <a:pt x="3626" y="4273"/>
                  </a:cubicBezTo>
                  <a:cubicBezTo>
                    <a:pt x="2483" y="4273"/>
                    <a:pt x="1330" y="4263"/>
                    <a:pt x="177" y="4215"/>
                  </a:cubicBezTo>
                  <a:cubicBezTo>
                    <a:pt x="177" y="3882"/>
                    <a:pt x="177" y="3540"/>
                    <a:pt x="187" y="3208"/>
                  </a:cubicBezTo>
                  <a:cubicBezTo>
                    <a:pt x="187" y="3198"/>
                    <a:pt x="196" y="3198"/>
                    <a:pt x="196" y="3179"/>
                  </a:cubicBezTo>
                  <a:cubicBezTo>
                    <a:pt x="187" y="3110"/>
                    <a:pt x="187" y="3042"/>
                    <a:pt x="187" y="2974"/>
                  </a:cubicBezTo>
                  <a:cubicBezTo>
                    <a:pt x="206" y="2055"/>
                    <a:pt x="255" y="1146"/>
                    <a:pt x="343" y="238"/>
                  </a:cubicBezTo>
                  <a:cubicBezTo>
                    <a:pt x="2512" y="179"/>
                    <a:pt x="4681" y="150"/>
                    <a:pt x="6851" y="130"/>
                  </a:cubicBezTo>
                  <a:close/>
                  <a:moveTo>
                    <a:pt x="8113" y="0"/>
                  </a:moveTo>
                  <a:cubicBezTo>
                    <a:pt x="6774" y="0"/>
                    <a:pt x="5434" y="10"/>
                    <a:pt x="4095" y="32"/>
                  </a:cubicBezTo>
                  <a:cubicBezTo>
                    <a:pt x="2805" y="52"/>
                    <a:pt x="1506" y="81"/>
                    <a:pt x="206" y="120"/>
                  </a:cubicBezTo>
                  <a:cubicBezTo>
                    <a:pt x="167" y="120"/>
                    <a:pt x="138" y="150"/>
                    <a:pt x="128" y="179"/>
                  </a:cubicBezTo>
                  <a:cubicBezTo>
                    <a:pt x="69" y="853"/>
                    <a:pt x="30" y="1527"/>
                    <a:pt x="40" y="2202"/>
                  </a:cubicBezTo>
                  <a:cubicBezTo>
                    <a:pt x="11" y="2895"/>
                    <a:pt x="1" y="3589"/>
                    <a:pt x="11" y="4283"/>
                  </a:cubicBezTo>
                  <a:cubicBezTo>
                    <a:pt x="11" y="4322"/>
                    <a:pt x="50" y="4351"/>
                    <a:pt x="89" y="4351"/>
                  </a:cubicBezTo>
                  <a:cubicBezTo>
                    <a:pt x="1289" y="4395"/>
                    <a:pt x="2487" y="4414"/>
                    <a:pt x="3685" y="4414"/>
                  </a:cubicBezTo>
                  <a:cubicBezTo>
                    <a:pt x="4632" y="4414"/>
                    <a:pt x="5579" y="4402"/>
                    <a:pt x="6528" y="4381"/>
                  </a:cubicBezTo>
                  <a:cubicBezTo>
                    <a:pt x="7583" y="4351"/>
                    <a:pt x="8648" y="4322"/>
                    <a:pt x="9704" y="4283"/>
                  </a:cubicBezTo>
                  <a:cubicBezTo>
                    <a:pt x="10251" y="4254"/>
                    <a:pt x="10788" y="4234"/>
                    <a:pt x="11326" y="4215"/>
                  </a:cubicBezTo>
                  <a:cubicBezTo>
                    <a:pt x="11844" y="4195"/>
                    <a:pt x="12381" y="4205"/>
                    <a:pt x="12889" y="4146"/>
                  </a:cubicBezTo>
                  <a:cubicBezTo>
                    <a:pt x="13124" y="4127"/>
                    <a:pt x="13309" y="4029"/>
                    <a:pt x="13495" y="3921"/>
                  </a:cubicBezTo>
                  <a:cubicBezTo>
                    <a:pt x="13739" y="3775"/>
                    <a:pt x="13984" y="3628"/>
                    <a:pt x="14218" y="3482"/>
                  </a:cubicBezTo>
                  <a:cubicBezTo>
                    <a:pt x="14707" y="3198"/>
                    <a:pt x="15185" y="2905"/>
                    <a:pt x="15674" y="2612"/>
                  </a:cubicBezTo>
                  <a:cubicBezTo>
                    <a:pt x="15713" y="2583"/>
                    <a:pt x="15733" y="2544"/>
                    <a:pt x="15703" y="2505"/>
                  </a:cubicBezTo>
                  <a:cubicBezTo>
                    <a:pt x="15127" y="1772"/>
                    <a:pt x="14501" y="1058"/>
                    <a:pt x="13827" y="374"/>
                  </a:cubicBezTo>
                  <a:cubicBezTo>
                    <a:pt x="13710" y="247"/>
                    <a:pt x="13593" y="91"/>
                    <a:pt x="13397" y="52"/>
                  </a:cubicBezTo>
                  <a:cubicBezTo>
                    <a:pt x="13280" y="32"/>
                    <a:pt x="13153" y="28"/>
                    <a:pt x="13025" y="28"/>
                  </a:cubicBezTo>
                  <a:cubicBezTo>
                    <a:pt x="12897" y="28"/>
                    <a:pt x="12767" y="32"/>
                    <a:pt x="12645" y="32"/>
                  </a:cubicBezTo>
                  <a:cubicBezTo>
                    <a:pt x="12088" y="23"/>
                    <a:pt x="11521" y="13"/>
                    <a:pt x="10955" y="13"/>
                  </a:cubicBezTo>
                  <a:cubicBezTo>
                    <a:pt x="10007" y="5"/>
                    <a:pt x="9060" y="0"/>
                    <a:pt x="8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0" name="Google Shape;1230;p25"/>
          <p:cNvGrpSpPr/>
          <p:nvPr/>
        </p:nvGrpSpPr>
        <p:grpSpPr>
          <a:xfrm rot="-10796165">
            <a:off x="-1086441" y="215735"/>
            <a:ext cx="1977578" cy="511054"/>
            <a:chOff x="7341938" y="3315545"/>
            <a:chExt cx="2205886" cy="570055"/>
          </a:xfrm>
        </p:grpSpPr>
        <p:sp>
          <p:nvSpPr>
            <p:cNvPr id="1231" name="Google Shape;1231;p25"/>
            <p:cNvSpPr/>
            <p:nvPr/>
          </p:nvSpPr>
          <p:spPr>
            <a:xfrm rot="10800000">
              <a:off x="7553633" y="3364995"/>
              <a:ext cx="210557" cy="441756"/>
            </a:xfrm>
            <a:custGeom>
              <a:avLst/>
              <a:gdLst/>
              <a:ahLst/>
              <a:cxnLst/>
              <a:rect l="l" t="t" r="r" b="b"/>
              <a:pathLst>
                <a:path w="1526" h="3636" extrusionOk="0">
                  <a:moveTo>
                    <a:pt x="1428" y="0"/>
                  </a:moveTo>
                  <a:cubicBezTo>
                    <a:pt x="949" y="1212"/>
                    <a:pt x="480" y="2424"/>
                    <a:pt x="1" y="3635"/>
                  </a:cubicBezTo>
                  <a:lnTo>
                    <a:pt x="138" y="3635"/>
                  </a:lnTo>
                  <a:cubicBezTo>
                    <a:pt x="607" y="2463"/>
                    <a:pt x="1066" y="1280"/>
                    <a:pt x="1525" y="98"/>
                  </a:cubicBezTo>
                  <a:cubicBezTo>
                    <a:pt x="1486" y="69"/>
                    <a:pt x="1457" y="39"/>
                    <a:pt x="1428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5"/>
            <p:cNvSpPr/>
            <p:nvPr/>
          </p:nvSpPr>
          <p:spPr>
            <a:xfrm rot="10800000">
              <a:off x="7696576" y="3363901"/>
              <a:ext cx="258988" cy="504569"/>
            </a:xfrm>
            <a:custGeom>
              <a:avLst/>
              <a:gdLst/>
              <a:ahLst/>
              <a:cxnLst/>
              <a:rect l="l" t="t" r="r" b="b"/>
              <a:pathLst>
                <a:path w="1877" h="4153" extrusionOk="0">
                  <a:moveTo>
                    <a:pt x="1740" y="0"/>
                  </a:moveTo>
                  <a:cubicBezTo>
                    <a:pt x="1202" y="1407"/>
                    <a:pt x="626" y="2795"/>
                    <a:pt x="0" y="4153"/>
                  </a:cubicBezTo>
                  <a:lnTo>
                    <a:pt x="137" y="4153"/>
                  </a:lnTo>
                  <a:cubicBezTo>
                    <a:pt x="763" y="2785"/>
                    <a:pt x="1339" y="1407"/>
                    <a:pt x="1876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25"/>
            <p:cNvSpPr/>
            <p:nvPr/>
          </p:nvSpPr>
          <p:spPr>
            <a:xfrm rot="10800000">
              <a:off x="7851662" y="3362686"/>
              <a:ext cx="327702" cy="505784"/>
            </a:xfrm>
            <a:custGeom>
              <a:avLst/>
              <a:gdLst/>
              <a:ahLst/>
              <a:cxnLst/>
              <a:rect l="l" t="t" r="r" b="b"/>
              <a:pathLst>
                <a:path w="2375" h="4163" extrusionOk="0">
                  <a:moveTo>
                    <a:pt x="2228" y="0"/>
                  </a:moveTo>
                  <a:cubicBezTo>
                    <a:pt x="1564" y="1427"/>
                    <a:pt x="821" y="2824"/>
                    <a:pt x="0" y="4163"/>
                  </a:cubicBezTo>
                  <a:lnTo>
                    <a:pt x="157" y="4163"/>
                  </a:lnTo>
                  <a:cubicBezTo>
                    <a:pt x="968" y="2814"/>
                    <a:pt x="1710" y="1427"/>
                    <a:pt x="2375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25"/>
            <p:cNvSpPr/>
            <p:nvPr/>
          </p:nvSpPr>
          <p:spPr>
            <a:xfrm rot="10800000">
              <a:off x="7352702" y="3324658"/>
              <a:ext cx="2161457" cy="555961"/>
            </a:xfrm>
            <a:custGeom>
              <a:avLst/>
              <a:gdLst/>
              <a:ahLst/>
              <a:cxnLst/>
              <a:rect l="l" t="t" r="r" b="b"/>
              <a:pathLst>
                <a:path w="15665" h="4576" extrusionOk="0">
                  <a:moveTo>
                    <a:pt x="1702" y="0"/>
                  </a:moveTo>
                  <a:cubicBezTo>
                    <a:pt x="1610" y="0"/>
                    <a:pt x="1541" y="1"/>
                    <a:pt x="1496" y="2"/>
                  </a:cubicBezTo>
                  <a:cubicBezTo>
                    <a:pt x="870" y="32"/>
                    <a:pt x="1" y="217"/>
                    <a:pt x="1" y="217"/>
                  </a:cubicBezTo>
                  <a:cubicBezTo>
                    <a:pt x="59" y="305"/>
                    <a:pt x="1730" y="1195"/>
                    <a:pt x="1926" y="1400"/>
                  </a:cubicBezTo>
                  <a:cubicBezTo>
                    <a:pt x="2121" y="1615"/>
                    <a:pt x="3294" y="2260"/>
                    <a:pt x="3294" y="2260"/>
                  </a:cubicBezTo>
                  <a:lnTo>
                    <a:pt x="3010" y="2484"/>
                  </a:lnTo>
                  <a:cubicBezTo>
                    <a:pt x="3010" y="2484"/>
                    <a:pt x="2297" y="3002"/>
                    <a:pt x="1926" y="3227"/>
                  </a:cubicBezTo>
                  <a:cubicBezTo>
                    <a:pt x="1554" y="3452"/>
                    <a:pt x="431" y="4575"/>
                    <a:pt x="431" y="4575"/>
                  </a:cubicBezTo>
                  <a:lnTo>
                    <a:pt x="1896" y="4575"/>
                  </a:lnTo>
                  <a:cubicBezTo>
                    <a:pt x="2199" y="4575"/>
                    <a:pt x="5365" y="4419"/>
                    <a:pt x="6196" y="4341"/>
                  </a:cubicBezTo>
                  <a:cubicBezTo>
                    <a:pt x="7036" y="4253"/>
                    <a:pt x="13876" y="4243"/>
                    <a:pt x="13876" y="4243"/>
                  </a:cubicBezTo>
                  <a:lnTo>
                    <a:pt x="14843" y="3246"/>
                  </a:lnTo>
                  <a:cubicBezTo>
                    <a:pt x="14843" y="3246"/>
                    <a:pt x="15664" y="2318"/>
                    <a:pt x="15498" y="2064"/>
                  </a:cubicBezTo>
                  <a:cubicBezTo>
                    <a:pt x="15342" y="1810"/>
                    <a:pt x="13651" y="129"/>
                    <a:pt x="13544" y="110"/>
                  </a:cubicBezTo>
                  <a:cubicBezTo>
                    <a:pt x="13508" y="103"/>
                    <a:pt x="12847" y="101"/>
                    <a:pt x="11981" y="101"/>
                  </a:cubicBezTo>
                  <a:cubicBezTo>
                    <a:pt x="10250" y="101"/>
                    <a:pt x="7701" y="110"/>
                    <a:pt x="7701" y="110"/>
                  </a:cubicBezTo>
                  <a:cubicBezTo>
                    <a:pt x="7701" y="110"/>
                    <a:pt x="2890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25"/>
            <p:cNvSpPr/>
            <p:nvPr/>
          </p:nvSpPr>
          <p:spPr>
            <a:xfrm rot="10800000">
              <a:off x="7341938" y="3315545"/>
              <a:ext cx="2205886" cy="570055"/>
            </a:xfrm>
            <a:custGeom>
              <a:avLst/>
              <a:gdLst/>
              <a:ahLst/>
              <a:cxnLst/>
              <a:rect l="l" t="t" r="r" b="b"/>
              <a:pathLst>
                <a:path w="15987" h="4692" extrusionOk="0">
                  <a:moveTo>
                    <a:pt x="1984" y="151"/>
                  </a:moveTo>
                  <a:cubicBezTo>
                    <a:pt x="2844" y="170"/>
                    <a:pt x="3706" y="175"/>
                    <a:pt x="4570" y="175"/>
                  </a:cubicBezTo>
                  <a:cubicBezTo>
                    <a:pt x="5433" y="175"/>
                    <a:pt x="6298" y="170"/>
                    <a:pt x="7163" y="170"/>
                  </a:cubicBezTo>
                  <a:cubicBezTo>
                    <a:pt x="7500" y="172"/>
                    <a:pt x="7837" y="173"/>
                    <a:pt x="8174" y="173"/>
                  </a:cubicBezTo>
                  <a:cubicBezTo>
                    <a:pt x="9028" y="173"/>
                    <a:pt x="9882" y="169"/>
                    <a:pt x="10736" y="169"/>
                  </a:cubicBezTo>
                  <a:cubicBezTo>
                    <a:pt x="11646" y="169"/>
                    <a:pt x="12556" y="173"/>
                    <a:pt x="13465" y="190"/>
                  </a:cubicBezTo>
                  <a:cubicBezTo>
                    <a:pt x="13729" y="190"/>
                    <a:pt x="13925" y="229"/>
                    <a:pt x="14110" y="395"/>
                  </a:cubicBezTo>
                  <a:cubicBezTo>
                    <a:pt x="14296" y="571"/>
                    <a:pt x="14452" y="776"/>
                    <a:pt x="14618" y="962"/>
                  </a:cubicBezTo>
                  <a:cubicBezTo>
                    <a:pt x="14931" y="1323"/>
                    <a:pt x="15253" y="1685"/>
                    <a:pt x="15576" y="2047"/>
                  </a:cubicBezTo>
                  <a:cubicBezTo>
                    <a:pt x="15654" y="2144"/>
                    <a:pt x="15742" y="2203"/>
                    <a:pt x="15732" y="2330"/>
                  </a:cubicBezTo>
                  <a:cubicBezTo>
                    <a:pt x="15722" y="2457"/>
                    <a:pt x="15586" y="2555"/>
                    <a:pt x="15488" y="2662"/>
                  </a:cubicBezTo>
                  <a:cubicBezTo>
                    <a:pt x="15322" y="2838"/>
                    <a:pt x="15146" y="3024"/>
                    <a:pt x="14980" y="3209"/>
                  </a:cubicBezTo>
                  <a:cubicBezTo>
                    <a:pt x="14824" y="3375"/>
                    <a:pt x="14667" y="3542"/>
                    <a:pt x="14511" y="3708"/>
                  </a:cubicBezTo>
                  <a:cubicBezTo>
                    <a:pt x="14374" y="3854"/>
                    <a:pt x="14208" y="4108"/>
                    <a:pt x="14003" y="4186"/>
                  </a:cubicBezTo>
                  <a:cubicBezTo>
                    <a:pt x="13917" y="4218"/>
                    <a:pt x="13810" y="4227"/>
                    <a:pt x="13699" y="4227"/>
                  </a:cubicBezTo>
                  <a:cubicBezTo>
                    <a:pt x="13533" y="4227"/>
                    <a:pt x="13356" y="4206"/>
                    <a:pt x="13221" y="4206"/>
                  </a:cubicBezTo>
                  <a:lnTo>
                    <a:pt x="10817" y="4206"/>
                  </a:lnTo>
                  <a:cubicBezTo>
                    <a:pt x="9762" y="4216"/>
                    <a:pt x="8707" y="4245"/>
                    <a:pt x="7651" y="4284"/>
                  </a:cubicBezTo>
                  <a:cubicBezTo>
                    <a:pt x="6469" y="4323"/>
                    <a:pt x="5297" y="4382"/>
                    <a:pt x="4114" y="4450"/>
                  </a:cubicBezTo>
                  <a:cubicBezTo>
                    <a:pt x="3320" y="4492"/>
                    <a:pt x="2526" y="4529"/>
                    <a:pt x="1732" y="4529"/>
                  </a:cubicBezTo>
                  <a:cubicBezTo>
                    <a:pt x="1412" y="4529"/>
                    <a:pt x="1092" y="4523"/>
                    <a:pt x="773" y="4509"/>
                  </a:cubicBezTo>
                  <a:cubicBezTo>
                    <a:pt x="1642" y="3766"/>
                    <a:pt x="2561" y="3073"/>
                    <a:pt x="3528" y="2447"/>
                  </a:cubicBezTo>
                  <a:cubicBezTo>
                    <a:pt x="3596" y="2408"/>
                    <a:pt x="3596" y="2340"/>
                    <a:pt x="3528" y="2301"/>
                  </a:cubicBezTo>
                  <a:cubicBezTo>
                    <a:pt x="2453" y="1646"/>
                    <a:pt x="1398" y="962"/>
                    <a:pt x="372" y="249"/>
                  </a:cubicBezTo>
                  <a:cubicBezTo>
                    <a:pt x="909" y="200"/>
                    <a:pt x="1447" y="170"/>
                    <a:pt x="1984" y="151"/>
                  </a:cubicBezTo>
                  <a:close/>
                  <a:moveTo>
                    <a:pt x="1974" y="1"/>
                  </a:moveTo>
                  <a:cubicBezTo>
                    <a:pt x="1362" y="1"/>
                    <a:pt x="750" y="36"/>
                    <a:pt x="137" y="102"/>
                  </a:cubicBezTo>
                  <a:cubicBezTo>
                    <a:pt x="69" y="112"/>
                    <a:pt x="1" y="190"/>
                    <a:pt x="69" y="249"/>
                  </a:cubicBezTo>
                  <a:cubicBezTo>
                    <a:pt x="1134" y="981"/>
                    <a:pt x="2219" y="1695"/>
                    <a:pt x="3323" y="2379"/>
                  </a:cubicBezTo>
                  <a:cubicBezTo>
                    <a:pt x="2326" y="3033"/>
                    <a:pt x="1369" y="3747"/>
                    <a:pt x="489" y="4519"/>
                  </a:cubicBezTo>
                  <a:cubicBezTo>
                    <a:pt x="421" y="4568"/>
                    <a:pt x="470" y="4655"/>
                    <a:pt x="558" y="4655"/>
                  </a:cubicBezTo>
                  <a:cubicBezTo>
                    <a:pt x="1005" y="4681"/>
                    <a:pt x="1453" y="4691"/>
                    <a:pt x="1901" y="4691"/>
                  </a:cubicBezTo>
                  <a:cubicBezTo>
                    <a:pt x="3693" y="4691"/>
                    <a:pt x="5488" y="4523"/>
                    <a:pt x="7270" y="4460"/>
                  </a:cubicBezTo>
                  <a:cubicBezTo>
                    <a:pt x="8404" y="4421"/>
                    <a:pt x="9528" y="4392"/>
                    <a:pt x="10651" y="4382"/>
                  </a:cubicBezTo>
                  <a:cubicBezTo>
                    <a:pt x="11029" y="4382"/>
                    <a:pt x="11403" y="4378"/>
                    <a:pt x="11777" y="4378"/>
                  </a:cubicBezTo>
                  <a:cubicBezTo>
                    <a:pt x="11965" y="4378"/>
                    <a:pt x="12153" y="4379"/>
                    <a:pt x="12342" y="4382"/>
                  </a:cubicBezTo>
                  <a:lnTo>
                    <a:pt x="13104" y="4382"/>
                  </a:lnTo>
                  <a:cubicBezTo>
                    <a:pt x="13286" y="4382"/>
                    <a:pt x="13477" y="4395"/>
                    <a:pt x="13665" y="4395"/>
                  </a:cubicBezTo>
                  <a:cubicBezTo>
                    <a:pt x="13760" y="4395"/>
                    <a:pt x="13853" y="4392"/>
                    <a:pt x="13944" y="4382"/>
                  </a:cubicBezTo>
                  <a:cubicBezTo>
                    <a:pt x="14130" y="4362"/>
                    <a:pt x="14237" y="4274"/>
                    <a:pt x="14355" y="4157"/>
                  </a:cubicBezTo>
                  <a:cubicBezTo>
                    <a:pt x="14540" y="3952"/>
                    <a:pt x="14726" y="3747"/>
                    <a:pt x="14921" y="3551"/>
                  </a:cubicBezTo>
                  <a:lnTo>
                    <a:pt x="15380" y="3053"/>
                  </a:lnTo>
                  <a:cubicBezTo>
                    <a:pt x="15556" y="2867"/>
                    <a:pt x="15752" y="2691"/>
                    <a:pt x="15898" y="2496"/>
                  </a:cubicBezTo>
                  <a:cubicBezTo>
                    <a:pt x="15986" y="2389"/>
                    <a:pt x="15986" y="2271"/>
                    <a:pt x="15918" y="2154"/>
                  </a:cubicBezTo>
                  <a:cubicBezTo>
                    <a:pt x="15781" y="1959"/>
                    <a:pt x="15586" y="1773"/>
                    <a:pt x="15420" y="1587"/>
                  </a:cubicBezTo>
                  <a:cubicBezTo>
                    <a:pt x="15087" y="1206"/>
                    <a:pt x="14755" y="825"/>
                    <a:pt x="14413" y="454"/>
                  </a:cubicBezTo>
                  <a:cubicBezTo>
                    <a:pt x="14306" y="327"/>
                    <a:pt x="14188" y="200"/>
                    <a:pt x="14032" y="122"/>
                  </a:cubicBezTo>
                  <a:cubicBezTo>
                    <a:pt x="13856" y="34"/>
                    <a:pt x="13641" y="24"/>
                    <a:pt x="13436" y="24"/>
                  </a:cubicBezTo>
                  <a:cubicBezTo>
                    <a:pt x="12889" y="14"/>
                    <a:pt x="12342" y="14"/>
                    <a:pt x="11804" y="14"/>
                  </a:cubicBezTo>
                  <a:lnTo>
                    <a:pt x="4632" y="14"/>
                  </a:lnTo>
                  <a:cubicBezTo>
                    <a:pt x="4036" y="14"/>
                    <a:pt x="3430" y="14"/>
                    <a:pt x="2834" y="24"/>
                  </a:cubicBezTo>
                  <a:cubicBezTo>
                    <a:pt x="2548" y="8"/>
                    <a:pt x="2261" y="1"/>
                    <a:pt x="1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6" name="Google Shape;1236;p25"/>
          <p:cNvGrpSpPr/>
          <p:nvPr/>
        </p:nvGrpSpPr>
        <p:grpSpPr>
          <a:xfrm rot="-10796165">
            <a:off x="-951180" y="1547191"/>
            <a:ext cx="1842350" cy="479566"/>
            <a:chOff x="7492775" y="1865413"/>
            <a:chExt cx="2055046" cy="534931"/>
          </a:xfrm>
        </p:grpSpPr>
        <p:sp>
          <p:nvSpPr>
            <p:cNvPr id="1237" name="Google Shape;1237;p25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25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25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25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25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2" name="Google Shape;1242;p25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1243" name="Google Shape;1243;p25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25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25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25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25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8" name="Google Shape;1248;p25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1249" name="Google Shape;1249;p25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25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25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25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25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 b="1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3" r:id="rId8"/>
    <p:sldLayoutId id="2147483671" r:id="rId9"/>
    <p:sldLayoutId id="2147483675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4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slide" Target="slide11.xml"/><Relationship Id="rId5" Type="http://schemas.openxmlformats.org/officeDocument/2006/relationships/slide" Target="slide6.xml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slide" Target="slide6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slide" Target="slide9.xml"/><Relationship Id="rId5" Type="http://schemas.openxmlformats.org/officeDocument/2006/relationships/slide" Target="slide6.xml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8" name="Google Shape;1828;p38"/>
          <p:cNvSpPr txBox="1">
            <a:spLocks noGrp="1"/>
          </p:cNvSpPr>
          <p:nvPr>
            <p:ph type="ctrTitle"/>
          </p:nvPr>
        </p:nvSpPr>
        <p:spPr>
          <a:xfrm>
            <a:off x="2406450" y="896975"/>
            <a:ext cx="4331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800" dirty="0">
                <a:latin typeface="Century Gothic" panose="020B0502020202020204" pitchFamily="34" charset="0"/>
              </a:rPr>
              <a:t>Pathways at STA</a:t>
            </a:r>
            <a:endParaRPr sz="4800" b="1" dirty="0">
              <a:latin typeface="Century Gothic" panose="020B0502020202020204" pitchFamily="34" charset="0"/>
              <a:sym typeface="Coming Soon"/>
            </a:endParaRPr>
          </a:p>
        </p:txBody>
      </p:sp>
      <p:sp>
        <p:nvSpPr>
          <p:cNvPr id="1829" name="Google Shape;1829;p38"/>
          <p:cNvSpPr txBox="1">
            <a:spLocks noGrp="1"/>
          </p:cNvSpPr>
          <p:nvPr>
            <p:ph type="subTitle" idx="1"/>
          </p:nvPr>
        </p:nvSpPr>
        <p:spPr>
          <a:xfrm>
            <a:off x="1491900" y="2986525"/>
            <a:ext cx="61602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Senior Phase Information Evening 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830" name="Google Shape;1830;p38">
            <a:hlinkClick r:id="" action="ppaction://hlinkshowjump?jump=nextslide"/>
          </p:cNvPr>
          <p:cNvSpPr txBox="1"/>
          <p:nvPr/>
        </p:nvSpPr>
        <p:spPr>
          <a:xfrm>
            <a:off x="7652100" y="3886800"/>
            <a:ext cx="11283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dk1"/>
                </a:solidFill>
                <a:uFill>
                  <a:noFill/>
                </a:uFill>
                <a:latin typeface="Coming Soon"/>
                <a:ea typeface="Coming Soon"/>
                <a:cs typeface="Coming Soon"/>
                <a:sym typeface="Coming Soon"/>
                <a:hlinkClick r:id="" action="ppaction://hlinkshowjump?jump=nex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GO!</a:t>
            </a:r>
            <a:endParaRPr sz="3600" b="1" dirty="0">
              <a:solidFill>
                <a:schemeClr val="dk1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74C829-FC6A-822D-A46E-BCE3A25610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216" y="3243573"/>
            <a:ext cx="1435827" cy="1435827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108DD9A-8DE2-03B0-366C-CF0680CFDA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79"/>
    </mc:Choice>
    <mc:Fallback>
      <p:transition spd="slow" advTm="11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29D55-33D9-BD20-51BC-F7D22D1056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atin typeface="Clarity Gothic Light SF" pitchFamily="2" charset="0"/>
              </a:rPr>
              <a:t>SCQF Ambassador Role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2F4D21-A7C7-ACCE-3B80-AA1D85ADC148}"/>
              </a:ext>
            </a:extLst>
          </p:cNvPr>
          <p:cNvSpPr txBox="1"/>
          <p:nvPr/>
        </p:nvSpPr>
        <p:spPr>
          <a:xfrm>
            <a:off x="1816100" y="1841501"/>
            <a:ext cx="505460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ts val="2100"/>
              </a:lnSpc>
            </a:pPr>
            <a:r>
              <a:rPr lang="en-US" sz="1600" b="1" dirty="0">
                <a:latin typeface="Poppins Bold"/>
                <a:cs typeface="Poppins Bold"/>
              </a:rPr>
              <a:t>THEIR MISSION: Help parents, carers, employers and fellow pupils to better understand qualifications and their value! </a:t>
            </a:r>
          </a:p>
          <a:p>
            <a:pPr lvl="1">
              <a:lnSpc>
                <a:spcPts val="2100"/>
              </a:lnSpc>
            </a:pPr>
            <a:endParaRPr lang="en-US" sz="1600" b="1" dirty="0">
              <a:latin typeface="Poppins Bold"/>
              <a:cs typeface="Poppins Bold"/>
            </a:endParaRPr>
          </a:p>
          <a:p>
            <a:pPr lvl="1">
              <a:lnSpc>
                <a:spcPts val="2100"/>
              </a:lnSpc>
            </a:pPr>
            <a:r>
              <a:rPr lang="en-US" sz="1600" b="1" dirty="0">
                <a:latin typeface="Poppins Bold"/>
                <a:cs typeface="Poppins Bold"/>
                <a:sym typeface="Poppins Bold"/>
              </a:rPr>
              <a:t>The ambassadors will be at school events going forward with information to share with pupils and parents from S1 – S6. </a:t>
            </a:r>
          </a:p>
          <a:p>
            <a:pPr lvl="1">
              <a:lnSpc>
                <a:spcPts val="2100"/>
              </a:lnSpc>
            </a:pPr>
            <a:endParaRPr lang="en-US" sz="1600" b="1" dirty="0">
              <a:latin typeface="Poppins Bold"/>
              <a:cs typeface="Poppins Bold"/>
            </a:endParaRPr>
          </a:p>
          <a:p>
            <a:pPr lvl="1">
              <a:lnSpc>
                <a:spcPts val="2100"/>
              </a:lnSpc>
            </a:pPr>
            <a:r>
              <a:rPr lang="en-US" sz="1600" b="1" dirty="0">
                <a:latin typeface="Poppins Bold"/>
                <a:cs typeface="Poppins Bold"/>
              </a:rPr>
              <a:t>When you see them, go and speak to them and ask them any questions you may have! 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A6DC52-C636-5193-6E5B-A063B6474E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3421" y="351716"/>
            <a:ext cx="790380" cy="989159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FCE4F4B2-D6B9-88F6-CC8A-091988DA1C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7112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616"/>
    </mc:Choice>
    <mc:Fallback>
      <p:transition spd="slow" advTm="336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6" name="Google Shape;2626;p70"/>
          <p:cNvSpPr txBox="1">
            <a:spLocks noGrp="1"/>
          </p:cNvSpPr>
          <p:nvPr>
            <p:ph type="ctrTitle"/>
          </p:nvPr>
        </p:nvSpPr>
        <p:spPr>
          <a:xfrm>
            <a:off x="1530450" y="1055951"/>
            <a:ext cx="60831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dirty="0">
                <a:latin typeface="Clarity Gothic Light SF" pitchFamily="2" charset="0"/>
              </a:rPr>
              <a:t>Thanks for listening </a:t>
            </a:r>
            <a:endParaRPr sz="4300" dirty="0">
              <a:latin typeface="Clarity Gothic Light SF" pitchFamily="2" charset="0"/>
            </a:endParaRPr>
          </a:p>
        </p:txBody>
      </p:sp>
      <p:sp>
        <p:nvSpPr>
          <p:cNvPr id="2641" name="Google Shape;2641;p70">
            <a:hlinkClick r:id="" action="ppaction://hlinkshowjump?jump=nextslide"/>
          </p:cNvPr>
          <p:cNvSpPr/>
          <p:nvPr/>
        </p:nvSpPr>
        <p:spPr>
          <a:xfrm>
            <a:off x="477525" y="38568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2" name="Google Shape;2642;p70">
            <a:hlinkClick r:id="" action="ppaction://hlinkshowjump?jump=previousslide"/>
          </p:cNvPr>
          <p:cNvSpPr/>
          <p:nvPr/>
        </p:nvSpPr>
        <p:spPr>
          <a:xfrm flipH="1">
            <a:off x="443399" y="43902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3" name="Google Shape;2643;p70">
            <a:hlinkClick r:id="rId5" action="ppaction://hlinksldjump"/>
          </p:cNvPr>
          <p:cNvSpPr txBox="1"/>
          <p:nvPr/>
        </p:nvSpPr>
        <p:spPr>
          <a:xfrm>
            <a:off x="172064" y="190495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rPr>
              <a:t>01</a:t>
            </a:r>
            <a:endParaRPr sz="2400" b="1">
              <a:solidFill>
                <a:schemeClr val="dk1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2644" name="Google Shape;2644;p70">
            <a:hlinkClick r:id="" action="ppaction://noaction"/>
          </p:cNvPr>
          <p:cNvSpPr txBox="1"/>
          <p:nvPr/>
        </p:nvSpPr>
        <p:spPr>
          <a:xfrm>
            <a:off x="259614" y="875345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rPr>
              <a:t>02</a:t>
            </a:r>
            <a:endParaRPr sz="2400" b="1">
              <a:solidFill>
                <a:schemeClr val="dk1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2645" name="Google Shape;2645;p70"/>
          <p:cNvSpPr txBox="1"/>
          <p:nvPr/>
        </p:nvSpPr>
        <p:spPr>
          <a:xfrm>
            <a:off x="280214" y="1525283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uFill>
                  <a:noFill/>
                </a:uFill>
                <a:latin typeface="Coming Soon"/>
                <a:ea typeface="Coming Soon"/>
                <a:cs typeface="Coming Soon"/>
                <a:sym typeface="Coming Soon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03</a:t>
            </a:r>
            <a:endParaRPr sz="2400" b="1">
              <a:solidFill>
                <a:schemeClr val="dk1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B816AD-8CCE-E124-E06A-5A01AE51B7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fontAlgn="base">
              <a:buNone/>
            </a:pPr>
            <a:r>
              <a:rPr lang="en-GB" dirty="0"/>
              <a:t>@StThomasAqSec (SCQF) </a:t>
            </a:r>
          </a:p>
          <a:p>
            <a:pPr marL="114300" indent="0" fontAlgn="base">
              <a:buNone/>
            </a:pPr>
            <a:r>
              <a:rPr lang="en-GB" dirty="0"/>
              <a:t>@StThomasAquinasSec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E0445C-B41D-F421-097F-892DCF4A69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3421" y="351716"/>
            <a:ext cx="790380" cy="9891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18CB87-D285-1CD9-AE32-C9B2E4C1EC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5605" y="2224880"/>
            <a:ext cx="1012370" cy="989159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D208F08F-D922-E8DD-8B04-ACC87D75FA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1795"/>
    </mc:Choice>
    <mc:Fallback>
      <p:transition spd="slow" advTm="41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40"/>
          <p:cNvSpPr txBox="1">
            <a:spLocks noGrp="1"/>
          </p:cNvSpPr>
          <p:nvPr>
            <p:ph type="title"/>
          </p:nvPr>
        </p:nvSpPr>
        <p:spPr>
          <a:xfrm>
            <a:off x="685800" y="1821840"/>
            <a:ext cx="773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900" dirty="0">
                <a:latin typeface="Century Gothic" panose="020B0502020202020204" pitchFamily="34" charset="0"/>
              </a:rPr>
              <a:t>SCQF!</a:t>
            </a:r>
            <a:endParaRPr sz="7900" dirty="0">
              <a:latin typeface="Century Gothic" panose="020B0502020202020204" pitchFamily="34" charset="0"/>
            </a:endParaRPr>
          </a:p>
        </p:txBody>
      </p:sp>
      <p:sp>
        <p:nvSpPr>
          <p:cNvPr id="1844" name="Google Shape;1844;p40"/>
          <p:cNvSpPr txBox="1">
            <a:spLocks noGrp="1"/>
          </p:cNvSpPr>
          <p:nvPr>
            <p:ph type="subTitle" idx="1"/>
          </p:nvPr>
        </p:nvSpPr>
        <p:spPr>
          <a:xfrm>
            <a:off x="3112200" y="2864075"/>
            <a:ext cx="2843327" cy="12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The Scottish and Credit Qualifications Framework.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Helps us to measure the value of all of our qualifications.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 </a:t>
            </a:r>
            <a:endParaRPr dirty="0"/>
          </a:p>
        </p:txBody>
      </p:sp>
      <p:sp>
        <p:nvSpPr>
          <p:cNvPr id="1845" name="Google Shape;1845;p40">
            <a:hlinkClick r:id="" action="ppaction://hlinkshowjump?jump=nextslide"/>
          </p:cNvPr>
          <p:cNvSpPr/>
          <p:nvPr/>
        </p:nvSpPr>
        <p:spPr>
          <a:xfrm>
            <a:off x="477525" y="38568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6" name="Google Shape;1846;p40">
            <a:hlinkClick r:id="" action="ppaction://hlinkshowjump?jump=previousslide"/>
          </p:cNvPr>
          <p:cNvSpPr/>
          <p:nvPr/>
        </p:nvSpPr>
        <p:spPr>
          <a:xfrm flipH="1">
            <a:off x="443399" y="43902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5E315B8-5EF6-8C00-94D7-11B0A7C3A6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499"/>
    </mc:Choice>
    <mc:Fallback>
      <p:transition spd="slow" advTm="344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41"/>
          <p:cNvSpPr txBox="1">
            <a:spLocks noGrp="1"/>
          </p:cNvSpPr>
          <p:nvPr>
            <p:ph type="ctrTitle" idx="4"/>
          </p:nvPr>
        </p:nvSpPr>
        <p:spPr>
          <a:xfrm>
            <a:off x="877650" y="734929"/>
            <a:ext cx="73887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Clarity Gothic Light SF" pitchFamily="2" charset="0"/>
              </a:rPr>
              <a:t>SCQF Information </a:t>
            </a:r>
            <a:endParaRPr dirty="0">
              <a:latin typeface="Clarity Gothic Light SF" pitchFamily="2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52" name="Google Shape;1852;p41"/>
          <p:cNvSpPr txBox="1">
            <a:spLocks noGrp="1"/>
          </p:cNvSpPr>
          <p:nvPr>
            <p:ph type="title"/>
          </p:nvPr>
        </p:nvSpPr>
        <p:spPr>
          <a:xfrm>
            <a:off x="822969" y="2734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uFill>
                  <a:noFill/>
                </a:uFill>
                <a:latin typeface="Clarity Gothic Light SF" pitchFamily="2" charset="0"/>
              </a:rPr>
              <a:t>Credit Points </a:t>
            </a:r>
            <a:endParaRPr dirty="0">
              <a:latin typeface="Clarity Gothic Light SF" pitchFamily="2" charset="0"/>
            </a:endParaRPr>
          </a:p>
        </p:txBody>
      </p:sp>
      <p:sp>
        <p:nvSpPr>
          <p:cNvPr id="1853" name="Google Shape;1853;p41"/>
          <p:cNvSpPr txBox="1">
            <a:spLocks noGrp="1"/>
          </p:cNvSpPr>
          <p:nvPr>
            <p:ph type="subTitle" idx="1"/>
          </p:nvPr>
        </p:nvSpPr>
        <p:spPr>
          <a:xfrm>
            <a:off x="1028332" y="31444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1 credit point per ten hours of learning 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54" name="Google Shape;1854;p41"/>
          <p:cNvSpPr txBox="1">
            <a:spLocks noGrp="1"/>
          </p:cNvSpPr>
          <p:nvPr>
            <p:ph type="title" idx="2"/>
          </p:nvPr>
        </p:nvSpPr>
        <p:spPr>
          <a:xfrm>
            <a:off x="5876618" y="24821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uFill>
                  <a:noFill/>
                </a:uFill>
                <a:latin typeface="Clarity Gothic Light SF" pitchFamily="2" charset="0"/>
              </a:rPr>
              <a:t>Language</a:t>
            </a:r>
            <a:r>
              <a:rPr lang="en" dirty="0">
                <a:uFill>
                  <a:noFill/>
                </a:uFill>
              </a:rPr>
              <a:t> </a:t>
            </a:r>
            <a:endParaRPr dirty="0"/>
          </a:p>
        </p:txBody>
      </p:sp>
      <p:sp>
        <p:nvSpPr>
          <p:cNvPr id="1855" name="Google Shape;1855;p41"/>
          <p:cNvSpPr txBox="1">
            <a:spLocks noGrp="1"/>
          </p:cNvSpPr>
          <p:nvPr>
            <p:ph type="subTitle" idx="3"/>
          </p:nvPr>
        </p:nvSpPr>
        <p:spPr>
          <a:xfrm>
            <a:off x="6009614" y="2874050"/>
            <a:ext cx="2126182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Nat 4 = SCQF level 4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Nat 5 = SCQF level 5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Higher = SCQF level 6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Advanced Higher = SCQF level 7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56" name="Google Shape;1856;p41"/>
          <p:cNvSpPr txBox="1">
            <a:spLocks noGrp="1"/>
          </p:cNvSpPr>
          <p:nvPr>
            <p:ph type="title" idx="5"/>
          </p:nvPr>
        </p:nvSpPr>
        <p:spPr>
          <a:xfrm>
            <a:off x="3359877" y="28740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Clarity Gothic Light SF" pitchFamily="2" charset="0"/>
              </a:rPr>
              <a:t>Positive </a:t>
            </a:r>
            <a:br>
              <a:rPr lang="en-GB" dirty="0">
                <a:latin typeface="Clarity Gothic Light SF" pitchFamily="2" charset="0"/>
              </a:rPr>
            </a:br>
            <a:r>
              <a:rPr lang="en-GB" dirty="0">
                <a:latin typeface="Clarity Gothic Light SF" pitchFamily="2" charset="0"/>
              </a:rPr>
              <a:t>Destinations </a:t>
            </a:r>
            <a:endParaRPr dirty="0">
              <a:latin typeface="Clarity Gothic Light SF" pitchFamily="2" charset="0"/>
            </a:endParaRPr>
          </a:p>
        </p:txBody>
      </p:sp>
      <p:sp>
        <p:nvSpPr>
          <p:cNvPr id="1857" name="Google Shape;1857;p41"/>
          <p:cNvSpPr txBox="1">
            <a:spLocks noGrp="1"/>
          </p:cNvSpPr>
          <p:nvPr>
            <p:ph type="subTitle" idx="6"/>
          </p:nvPr>
        </p:nvSpPr>
        <p:spPr>
          <a:xfrm>
            <a:off x="3555150" y="32205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All credit points go towards our learner’s futures. 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AEF0381-9D01-3EE0-F5C5-FA74D1821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830"/>
    </mc:Choice>
    <mc:Fallback>
      <p:transition spd="slow" advTm="42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29E8BF0-70B4-D3CD-0718-B8C2A91C67FE}"/>
              </a:ext>
            </a:extLst>
          </p:cNvPr>
          <p:cNvSpPr/>
          <p:nvPr/>
        </p:nvSpPr>
        <p:spPr>
          <a:xfrm>
            <a:off x="705678" y="145801"/>
            <a:ext cx="7732644" cy="4851898"/>
          </a:xfrm>
          <a:custGeom>
            <a:avLst/>
            <a:gdLst/>
            <a:ahLst/>
            <a:cxnLst/>
            <a:rect l="l" t="t" r="r" b="b"/>
            <a:pathLst>
              <a:path w="9433949" h="5743379">
                <a:moveTo>
                  <a:pt x="0" y="0"/>
                </a:moveTo>
                <a:lnTo>
                  <a:pt x="9433949" y="0"/>
                </a:lnTo>
                <a:lnTo>
                  <a:pt x="9433949" y="5743379"/>
                </a:lnTo>
                <a:lnTo>
                  <a:pt x="0" y="574337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971" t="-25610" r="-5878" b="-5458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509AA9C7-08E5-946F-9FB2-63FE9970C5CB}"/>
              </a:ext>
            </a:extLst>
          </p:cNvPr>
          <p:cNvGrpSpPr/>
          <p:nvPr/>
        </p:nvGrpSpPr>
        <p:grpSpPr>
          <a:xfrm>
            <a:off x="4430589" y="2456954"/>
            <a:ext cx="698002" cy="2353972"/>
            <a:chOff x="0" y="-47625"/>
            <a:chExt cx="386963" cy="505789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B222D6DF-F9DB-C9F3-385A-AFD5EE99C73B}"/>
                </a:ext>
              </a:extLst>
            </p:cNvPr>
            <p:cNvSpPr/>
            <p:nvPr/>
          </p:nvSpPr>
          <p:spPr>
            <a:xfrm>
              <a:off x="0" y="0"/>
              <a:ext cx="386963" cy="458164"/>
            </a:xfrm>
            <a:custGeom>
              <a:avLst/>
              <a:gdLst/>
              <a:ahLst/>
              <a:cxnLst/>
              <a:rect l="l" t="t" r="r" b="b"/>
              <a:pathLst>
                <a:path w="386963" h="458164">
                  <a:moveTo>
                    <a:pt x="0" y="0"/>
                  </a:moveTo>
                  <a:lnTo>
                    <a:pt x="386963" y="0"/>
                  </a:lnTo>
                  <a:lnTo>
                    <a:pt x="386963" y="458164"/>
                  </a:lnTo>
                  <a:lnTo>
                    <a:pt x="0" y="458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F1E506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7C27B8E1-75B4-FA9E-3992-C7C422B31E87}"/>
                </a:ext>
              </a:extLst>
            </p:cNvPr>
            <p:cNvSpPr txBox="1"/>
            <p:nvPr/>
          </p:nvSpPr>
          <p:spPr>
            <a:xfrm>
              <a:off x="0" y="-47625"/>
              <a:ext cx="386963" cy="505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8F035EC-9542-324D-780D-FE1C0F0887D2}"/>
              </a:ext>
            </a:extLst>
          </p:cNvPr>
          <p:cNvGrpSpPr/>
          <p:nvPr/>
        </p:nvGrpSpPr>
        <p:grpSpPr>
          <a:xfrm>
            <a:off x="1202360" y="2377440"/>
            <a:ext cx="1413619" cy="2556649"/>
            <a:chOff x="0" y="-47625"/>
            <a:chExt cx="386963" cy="505789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F6E544B-C1BC-12EE-2B38-174C91BEA1E5}"/>
                </a:ext>
              </a:extLst>
            </p:cNvPr>
            <p:cNvSpPr/>
            <p:nvPr/>
          </p:nvSpPr>
          <p:spPr>
            <a:xfrm>
              <a:off x="0" y="0"/>
              <a:ext cx="386963" cy="458164"/>
            </a:xfrm>
            <a:custGeom>
              <a:avLst/>
              <a:gdLst/>
              <a:ahLst/>
              <a:cxnLst/>
              <a:rect l="l" t="t" r="r" b="b"/>
              <a:pathLst>
                <a:path w="386963" h="458164">
                  <a:moveTo>
                    <a:pt x="0" y="0"/>
                  </a:moveTo>
                  <a:lnTo>
                    <a:pt x="386963" y="0"/>
                  </a:lnTo>
                  <a:lnTo>
                    <a:pt x="386963" y="458164"/>
                  </a:lnTo>
                  <a:lnTo>
                    <a:pt x="0" y="45816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F1E506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EB755E-4A58-5966-6731-E045CB5104A4}"/>
                </a:ext>
              </a:extLst>
            </p:cNvPr>
            <p:cNvSpPr txBox="1"/>
            <p:nvPr/>
          </p:nvSpPr>
          <p:spPr>
            <a:xfrm>
              <a:off x="0" y="-47625"/>
              <a:ext cx="386963" cy="5057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4E40012A-5FFB-B580-B494-B030D8E2E1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25775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682"/>
    </mc:Choice>
    <mc:Fallback>
      <p:transition spd="slow" advTm="28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88EA3-720A-817A-398A-1968722FD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925" y="1340875"/>
            <a:ext cx="6086150" cy="1300800"/>
          </a:xfrm>
        </p:spPr>
        <p:txBody>
          <a:bodyPr/>
          <a:lstStyle/>
          <a:p>
            <a:r>
              <a:rPr lang="en-GB" dirty="0">
                <a:latin typeface="Clarity Gothic Light SF" pitchFamily="2" charset="0"/>
              </a:rPr>
              <a:t>NPAs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E8082B-FAB3-DD89-AC0C-1817C6F32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80637" y="2466424"/>
            <a:ext cx="3270963" cy="2410375"/>
          </a:xfrm>
        </p:spPr>
        <p:txBody>
          <a:bodyPr/>
          <a:lstStyle/>
          <a:p>
            <a:pPr marL="285750" indent="-285750" algn="l"/>
            <a:r>
              <a:rPr lang="en-GB" sz="1600" dirty="0"/>
              <a:t>Level 4, 5 and 6</a:t>
            </a:r>
          </a:p>
          <a:p>
            <a:pPr marL="285750" indent="-285750" algn="l"/>
            <a:r>
              <a:rPr lang="en-GB" sz="1600" dirty="0"/>
              <a:t>Areas of specialism </a:t>
            </a:r>
          </a:p>
          <a:p>
            <a:pPr marL="285750" indent="-285750" algn="l"/>
            <a:r>
              <a:rPr lang="en-GB" sz="1600" dirty="0"/>
              <a:t>Skills based </a:t>
            </a:r>
          </a:p>
          <a:p>
            <a:pPr marL="285750" indent="-285750" algn="l"/>
            <a:r>
              <a:rPr lang="en-GB" sz="1600" dirty="0"/>
              <a:t>Real life experience</a:t>
            </a:r>
          </a:p>
          <a:p>
            <a:pPr marL="285750" indent="-285750" algn="l"/>
            <a:r>
              <a:rPr lang="en-GB" sz="1600" dirty="0"/>
              <a:t>No external assessment in May </a:t>
            </a:r>
          </a:p>
          <a:p>
            <a:pPr marL="285750" indent="-285750" algn="l"/>
            <a:r>
              <a:rPr lang="en-GB" sz="1600" dirty="0"/>
              <a:t>Same credit points as NQ 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9FA52D-08D5-7EA4-C7E1-B56D28FD18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3421" y="351716"/>
            <a:ext cx="790380" cy="989159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7E3A6CC-D889-5882-830E-A6B94D9EB8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07418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743"/>
    </mc:Choice>
    <mc:Fallback>
      <p:transition spd="slow" advTm="45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9DB60-A6F8-89C6-3630-3EDAFF008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2500" y="201524"/>
            <a:ext cx="4272600" cy="636300"/>
          </a:xfrm>
        </p:spPr>
        <p:txBody>
          <a:bodyPr/>
          <a:lstStyle/>
          <a:p>
            <a:r>
              <a:rPr lang="en-GB" dirty="0">
                <a:latin typeface="Clarity Gothic Light SF" pitchFamily="2" charset="0"/>
              </a:rPr>
              <a:t>SCQF at STA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58E0FF-883B-44B3-307F-EAE1DDC78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9750" y="837824"/>
            <a:ext cx="4025850" cy="3797675"/>
          </a:xfrm>
        </p:spPr>
        <p:txBody>
          <a:bodyPr/>
          <a:lstStyle/>
          <a:p>
            <a:r>
              <a:rPr lang="en-US" sz="1200" dirty="0">
                <a:latin typeface="Poppins Bold"/>
                <a:cs typeface="Poppins Bold"/>
                <a:sym typeface="Poppins Bold"/>
              </a:rPr>
              <a:t>Marketing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cs typeface="Poppins Bold"/>
                <a:sym typeface="Poppins Bold"/>
              </a:rPr>
              <a:t>Health &amp; Wellbeing 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cs typeface="Poppins Bold"/>
                <a:sym typeface="Poppins Bold"/>
              </a:rPr>
              <a:t>Scottish Studies 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cs typeface="Poppins Bold"/>
                <a:sym typeface="Poppins Bold"/>
              </a:rPr>
              <a:t>Early Learning Childcare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cs typeface="Poppins Bold"/>
                <a:sym typeface="Poppins Bold"/>
              </a:rPr>
              <a:t>Creative Industries &amp; Event Planning 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cs typeface="Poppins Bold"/>
                <a:sym typeface="Poppins Bold"/>
              </a:rPr>
              <a:t>Lab Science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cs typeface="Poppins Bold"/>
                <a:sym typeface="Poppins Bold"/>
              </a:rPr>
              <a:t>Sports Development &amp; Leadership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cs typeface="Poppins Bold"/>
                <a:sym typeface="Poppins Bold"/>
              </a:rPr>
              <a:t>Business &amp; IT 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ea typeface="Poppins Bold"/>
                <a:cs typeface="Poppins Bold"/>
                <a:sym typeface="Poppins Bold"/>
              </a:rPr>
              <a:t>Skills for Work Hospitality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ea typeface="Poppins Bold"/>
                <a:cs typeface="Poppins Bold"/>
                <a:sym typeface="Poppins Bold"/>
              </a:rPr>
              <a:t>Skills for Life &amp; Work 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ea typeface="Poppins Bold"/>
                <a:cs typeface="Poppins Bold"/>
                <a:sym typeface="Poppins Bold"/>
              </a:rPr>
              <a:t>Cyber Security 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ea typeface="Poppins Bold"/>
                <a:cs typeface="Poppins Bold"/>
                <a:sym typeface="Poppins Bold"/>
              </a:rPr>
              <a:t>Creative Thinking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ea typeface="Poppins Bold"/>
                <a:cs typeface="Poppins Bold"/>
                <a:sym typeface="Poppins Bold"/>
              </a:rPr>
              <a:t>Personal Development 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ea typeface="Poppins Bold"/>
                <a:cs typeface="Poppins Bold"/>
                <a:sym typeface="Poppins Bold"/>
              </a:rPr>
              <a:t>Criminology 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ea typeface="Poppins Bold"/>
                <a:cs typeface="Poppins Bold"/>
                <a:sym typeface="Poppins Bold"/>
              </a:rPr>
              <a:t>Health Sector Skills </a:t>
            </a:r>
            <a:endParaRPr lang="en-US" sz="1200" dirty="0">
              <a:latin typeface="Poppins Bold"/>
              <a:ea typeface="Calibri"/>
              <a:cs typeface="Calibri"/>
            </a:endParaRPr>
          </a:p>
          <a:p>
            <a:r>
              <a:rPr lang="en-US" sz="1200" dirty="0">
                <a:latin typeface="Poppins Bold"/>
                <a:ea typeface="Calibri"/>
                <a:cs typeface="Calibri"/>
              </a:rPr>
              <a:t>Digital Media</a:t>
            </a:r>
          </a:p>
          <a:p>
            <a:r>
              <a:rPr lang="en-US" sz="1200" dirty="0">
                <a:latin typeface="Poppins Bold"/>
                <a:ea typeface="Calibri"/>
                <a:cs typeface="Calibri"/>
              </a:rPr>
              <a:t>Web Design </a:t>
            </a:r>
          </a:p>
          <a:p>
            <a:r>
              <a:rPr lang="en-US" sz="1200" dirty="0">
                <a:latin typeface="Poppins Bold"/>
                <a:ea typeface="Calibri"/>
                <a:cs typeface="Calibri"/>
              </a:rPr>
              <a:t>Events Management</a:t>
            </a:r>
          </a:p>
          <a:p>
            <a:pPr marL="11430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85F16F-16CB-7552-1ED1-8CA0A43B49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3421" y="351716"/>
            <a:ext cx="790380" cy="989159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DF1D931-43D3-046C-7C54-EEE350033A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2517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462"/>
    </mc:Choice>
    <mc:Fallback>
      <p:transition spd="slow" advTm="434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" name="Google Shape;1863;p42"/>
          <p:cNvSpPr txBox="1">
            <a:spLocks noGrp="1"/>
          </p:cNvSpPr>
          <p:nvPr>
            <p:ph type="subTitle" idx="2"/>
          </p:nvPr>
        </p:nvSpPr>
        <p:spPr>
          <a:xfrm>
            <a:off x="4935709" y="3373453"/>
            <a:ext cx="2680095" cy="4430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—Prof. Louise Hayward </a:t>
            </a:r>
            <a:endParaRPr dirty="0"/>
          </a:p>
        </p:txBody>
      </p:sp>
      <p:sp>
        <p:nvSpPr>
          <p:cNvPr id="1864" name="Google Shape;1864;p42"/>
          <p:cNvSpPr txBox="1">
            <a:spLocks noGrp="1"/>
          </p:cNvSpPr>
          <p:nvPr>
            <p:ph type="subTitle" idx="1"/>
          </p:nvPr>
        </p:nvSpPr>
        <p:spPr>
          <a:xfrm>
            <a:off x="4584750" y="1434400"/>
            <a:ext cx="3337500" cy="21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lnSpc>
                <a:spcPct val="90000"/>
              </a:lnSpc>
              <a:spcAft>
                <a:spcPts val="1600"/>
              </a:spcAft>
            </a:pPr>
            <a:r>
              <a:rPr lang="en-GB" sz="1400" dirty="0">
                <a:latin typeface="Clarity Gothic Light SF" pitchFamily="2" charset="0"/>
              </a:rPr>
              <a:t>A significant cultural shift is needed to support young people's diverse talents and learning pathways.</a:t>
            </a:r>
          </a:p>
          <a:p>
            <a:pPr marL="0" lvl="0" indent="0">
              <a:lnSpc>
                <a:spcPct val="90000"/>
              </a:lnSpc>
              <a:spcAft>
                <a:spcPts val="1600"/>
              </a:spcAft>
            </a:pPr>
            <a:r>
              <a:rPr lang="en-GB" sz="1400" dirty="0">
                <a:latin typeface="Clarity Gothic Light SF" pitchFamily="2" charset="0"/>
              </a:rPr>
              <a:t>We as educators must recognise that academic and vocational education are not separate worlds but that all young people need a blend of both to become fully educated citizens. </a:t>
            </a:r>
            <a:endParaRPr sz="1400" dirty="0">
              <a:latin typeface="Clarity Gothic Light SF" pitchFamily="2" charset="0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259F25B-5804-7617-2E54-D8DE4FE929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677"/>
    </mc:Choice>
    <mc:Fallback>
      <p:transition spd="slow" advTm="37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Google Shape;1948;p48"/>
          <p:cNvSpPr txBox="1">
            <a:spLocks noGrp="1"/>
          </p:cNvSpPr>
          <p:nvPr>
            <p:ph type="subTitle" idx="1"/>
          </p:nvPr>
        </p:nvSpPr>
        <p:spPr>
          <a:xfrm>
            <a:off x="2399850" y="2015748"/>
            <a:ext cx="1826400" cy="2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dirty="0"/>
              <a:t>Sharing updates with parents and carers about the pathways we offer. </a:t>
            </a:r>
            <a:endParaRPr sz="1200" dirty="0"/>
          </a:p>
        </p:txBody>
      </p:sp>
      <p:sp>
        <p:nvSpPr>
          <p:cNvPr id="1949" name="Google Shape;1949;p48"/>
          <p:cNvSpPr txBox="1">
            <a:spLocks noGrp="1"/>
          </p:cNvSpPr>
          <p:nvPr>
            <p:ph type="subTitle" idx="4"/>
          </p:nvPr>
        </p:nvSpPr>
        <p:spPr>
          <a:xfrm>
            <a:off x="2679676" y="3160677"/>
            <a:ext cx="1305000" cy="27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Clarity Gothic Light SF" pitchFamily="2" charset="0"/>
              </a:rPr>
              <a:t>Growth </a:t>
            </a:r>
            <a:endParaRPr sz="1600" dirty="0">
              <a:latin typeface="Clarity Gothic Light SF" pitchFamily="2" charset="0"/>
            </a:endParaRPr>
          </a:p>
        </p:txBody>
      </p:sp>
      <p:sp>
        <p:nvSpPr>
          <p:cNvPr id="1950" name="Google Shape;1950;p48"/>
          <p:cNvSpPr txBox="1">
            <a:spLocks noGrp="1"/>
          </p:cNvSpPr>
          <p:nvPr>
            <p:ph type="subTitle" idx="3"/>
          </p:nvPr>
        </p:nvSpPr>
        <p:spPr>
          <a:xfrm>
            <a:off x="5048102" y="1623680"/>
            <a:ext cx="1565700" cy="2519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Clarity Gothic Light SF" pitchFamily="2" charset="0"/>
              </a:rPr>
              <a:t>Learner Engagement </a:t>
            </a:r>
            <a:endParaRPr sz="1600" dirty="0">
              <a:latin typeface="Clarity Gothic Light SF" pitchFamily="2" charset="0"/>
            </a:endParaRPr>
          </a:p>
        </p:txBody>
      </p:sp>
      <p:sp>
        <p:nvSpPr>
          <p:cNvPr id="1951" name="Google Shape;1951;p48"/>
          <p:cNvSpPr txBox="1">
            <a:spLocks noGrp="1"/>
          </p:cNvSpPr>
          <p:nvPr>
            <p:ph type="subTitle" idx="2"/>
          </p:nvPr>
        </p:nvSpPr>
        <p:spPr>
          <a:xfrm>
            <a:off x="2530200" y="1626502"/>
            <a:ext cx="1565700" cy="3428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Clarity Gothic Light SF" pitchFamily="2" charset="0"/>
              </a:rPr>
              <a:t>Parental Engagement </a:t>
            </a:r>
            <a:endParaRPr sz="1600" dirty="0">
              <a:latin typeface="Clarity Gothic Light SF" pitchFamily="2" charset="0"/>
            </a:endParaRPr>
          </a:p>
        </p:txBody>
      </p:sp>
      <p:sp>
        <p:nvSpPr>
          <p:cNvPr id="1953" name="Google Shape;1953;p48"/>
          <p:cNvSpPr txBox="1">
            <a:spLocks noGrp="1"/>
          </p:cNvSpPr>
          <p:nvPr>
            <p:ph type="subTitle" idx="6"/>
          </p:nvPr>
        </p:nvSpPr>
        <p:spPr>
          <a:xfrm>
            <a:off x="4963700" y="1902094"/>
            <a:ext cx="1748352" cy="7312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dirty="0"/>
              <a:t>Educating our learners about their choices and making sure they feel supported to take the right path for them. </a:t>
            </a:r>
            <a:endParaRPr sz="1200" dirty="0"/>
          </a:p>
        </p:txBody>
      </p:sp>
      <p:sp>
        <p:nvSpPr>
          <p:cNvPr id="1954" name="Google Shape;1954;p48"/>
          <p:cNvSpPr txBox="1">
            <a:spLocks noGrp="1"/>
          </p:cNvSpPr>
          <p:nvPr>
            <p:ph type="subTitle" idx="7"/>
          </p:nvPr>
        </p:nvSpPr>
        <p:spPr>
          <a:xfrm>
            <a:off x="2399850" y="3295827"/>
            <a:ext cx="1826400" cy="2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 dirty="0"/>
              <a:t>Our goal is to grow our Senior Phase pathways across the curriculum. </a:t>
            </a:r>
            <a:endParaRPr sz="1200" dirty="0"/>
          </a:p>
        </p:txBody>
      </p:sp>
      <p:sp>
        <p:nvSpPr>
          <p:cNvPr id="1956" name="Google Shape;1956;p48">
            <a:hlinkClick r:id="rId5" action="ppaction://hlinksldjump"/>
          </p:cNvPr>
          <p:cNvSpPr txBox="1"/>
          <p:nvPr/>
        </p:nvSpPr>
        <p:spPr>
          <a:xfrm>
            <a:off x="597539" y="190495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rPr>
              <a:t>01</a:t>
            </a:r>
            <a:endParaRPr sz="2400" b="1">
              <a:solidFill>
                <a:schemeClr val="dk1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1957" name="Google Shape;1957;p48">
            <a:hlinkClick r:id="" action="ppaction://noaction"/>
          </p:cNvPr>
          <p:cNvSpPr txBox="1"/>
          <p:nvPr/>
        </p:nvSpPr>
        <p:spPr>
          <a:xfrm>
            <a:off x="308789" y="875345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rPr>
              <a:t>02</a:t>
            </a:r>
            <a:endParaRPr sz="2400" b="1">
              <a:solidFill>
                <a:schemeClr val="dk1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1958" name="Google Shape;1958;p48">
            <a:hlinkClick r:id="" action="ppaction://noaction"/>
          </p:cNvPr>
          <p:cNvSpPr txBox="1"/>
          <p:nvPr/>
        </p:nvSpPr>
        <p:spPr>
          <a:xfrm>
            <a:off x="308789" y="1525283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rPr>
              <a:t>03</a:t>
            </a:r>
            <a:endParaRPr sz="2400" b="1">
              <a:solidFill>
                <a:schemeClr val="dk1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1959" name="Google Shape;1959;p48">
            <a:hlinkClick r:id="" action="ppaction://hlinkshowjump?jump=nextslide"/>
          </p:cNvPr>
          <p:cNvSpPr/>
          <p:nvPr/>
        </p:nvSpPr>
        <p:spPr>
          <a:xfrm>
            <a:off x="477525" y="38568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0" name="Google Shape;1960;p48">
            <a:hlinkClick r:id="" action="ppaction://hlinkshowjump?jump=previousslide"/>
          </p:cNvPr>
          <p:cNvSpPr/>
          <p:nvPr/>
        </p:nvSpPr>
        <p:spPr>
          <a:xfrm flipH="1">
            <a:off x="443399" y="43902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1" name="Google Shape;1961;p48"/>
          <p:cNvSpPr/>
          <p:nvPr/>
        </p:nvSpPr>
        <p:spPr>
          <a:xfrm>
            <a:off x="8756496" y="356417"/>
            <a:ext cx="18971" cy="35928"/>
          </a:xfrm>
          <a:custGeom>
            <a:avLst/>
            <a:gdLst/>
            <a:ahLst/>
            <a:cxnLst/>
            <a:rect l="l" t="t" r="r" b="b"/>
            <a:pathLst>
              <a:path w="179" h="339" extrusionOk="0">
                <a:moveTo>
                  <a:pt x="99" y="0"/>
                </a:moveTo>
                <a:cubicBezTo>
                  <a:pt x="97" y="0"/>
                  <a:pt x="95" y="0"/>
                  <a:pt x="92" y="0"/>
                </a:cubicBezTo>
                <a:cubicBezTo>
                  <a:pt x="51" y="5"/>
                  <a:pt x="29" y="46"/>
                  <a:pt x="29" y="87"/>
                </a:cubicBezTo>
                <a:cubicBezTo>
                  <a:pt x="29" y="141"/>
                  <a:pt x="19" y="196"/>
                  <a:pt x="10" y="251"/>
                </a:cubicBezTo>
                <a:cubicBezTo>
                  <a:pt x="0" y="307"/>
                  <a:pt x="42" y="339"/>
                  <a:pt x="83" y="339"/>
                </a:cubicBezTo>
                <a:cubicBezTo>
                  <a:pt x="116" y="339"/>
                  <a:pt x="148" y="320"/>
                  <a:pt x="156" y="278"/>
                </a:cubicBezTo>
                <a:cubicBezTo>
                  <a:pt x="170" y="210"/>
                  <a:pt x="174" y="137"/>
                  <a:pt x="174" y="69"/>
                </a:cubicBezTo>
                <a:cubicBezTo>
                  <a:pt x="178" y="30"/>
                  <a:pt x="135" y="0"/>
                  <a:pt x="9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2" name="Google Shape;1962;p48"/>
          <p:cNvSpPr/>
          <p:nvPr/>
        </p:nvSpPr>
        <p:spPr>
          <a:xfrm>
            <a:off x="8919496" y="382913"/>
            <a:ext cx="18865" cy="37306"/>
          </a:xfrm>
          <a:custGeom>
            <a:avLst/>
            <a:gdLst/>
            <a:ahLst/>
            <a:cxnLst/>
            <a:rect l="l" t="t" r="r" b="b"/>
            <a:pathLst>
              <a:path w="178" h="352" extrusionOk="0">
                <a:moveTo>
                  <a:pt x="103" y="0"/>
                </a:moveTo>
                <a:cubicBezTo>
                  <a:pt x="101" y="0"/>
                  <a:pt x="98" y="0"/>
                  <a:pt x="96" y="1"/>
                </a:cubicBezTo>
                <a:cubicBezTo>
                  <a:pt x="50" y="5"/>
                  <a:pt x="28" y="42"/>
                  <a:pt x="28" y="87"/>
                </a:cubicBezTo>
                <a:cubicBezTo>
                  <a:pt x="28" y="146"/>
                  <a:pt x="19" y="201"/>
                  <a:pt x="9" y="260"/>
                </a:cubicBezTo>
                <a:cubicBezTo>
                  <a:pt x="0" y="301"/>
                  <a:pt x="32" y="342"/>
                  <a:pt x="69" y="351"/>
                </a:cubicBezTo>
                <a:cubicBezTo>
                  <a:pt x="72" y="351"/>
                  <a:pt x="75" y="351"/>
                  <a:pt x="77" y="351"/>
                </a:cubicBezTo>
                <a:cubicBezTo>
                  <a:pt x="115" y="351"/>
                  <a:pt x="147" y="325"/>
                  <a:pt x="155" y="287"/>
                </a:cubicBezTo>
                <a:cubicBezTo>
                  <a:pt x="173" y="214"/>
                  <a:pt x="178" y="142"/>
                  <a:pt x="178" y="69"/>
                </a:cubicBezTo>
                <a:cubicBezTo>
                  <a:pt x="178" y="31"/>
                  <a:pt x="138" y="0"/>
                  <a:pt x="10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3" name="Google Shape;1963;p48"/>
          <p:cNvSpPr txBox="1">
            <a:spLocks noGrp="1"/>
          </p:cNvSpPr>
          <p:nvPr>
            <p:ph type="ctrTitle"/>
          </p:nvPr>
        </p:nvSpPr>
        <p:spPr>
          <a:xfrm>
            <a:off x="877650" y="734929"/>
            <a:ext cx="73887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Goals for STA </a:t>
            </a: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9610C4-18D1-3536-A471-F3AF08833E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3421" y="351716"/>
            <a:ext cx="790380" cy="989159"/>
          </a:xfrm>
          <a:prstGeom prst="rect">
            <a:avLst/>
          </a:prstGeom>
        </p:spPr>
      </p:pic>
      <p:sp>
        <p:nvSpPr>
          <p:cNvPr id="2" name="Google Shape;1951;p48">
            <a:extLst>
              <a:ext uri="{FF2B5EF4-FFF2-40B4-BE49-F238E27FC236}">
                <a16:creationId xmlns:a16="http://schemas.microsoft.com/office/drawing/2014/main" id="{0FABD6C3-FC58-FD57-AE6F-6F4CDC3AD049}"/>
              </a:ext>
            </a:extLst>
          </p:cNvPr>
          <p:cNvSpPr txBox="1">
            <a:spLocks/>
          </p:cNvSpPr>
          <p:nvPr/>
        </p:nvSpPr>
        <p:spPr>
          <a:xfrm>
            <a:off x="5048102" y="3124377"/>
            <a:ext cx="1565700" cy="342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ng Soon"/>
              <a:buNone/>
              <a:defRPr sz="17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ng Soon"/>
              <a:buNone/>
              <a:defRPr sz="1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ng Soon"/>
              <a:buNone/>
              <a:defRPr sz="1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ng Soon"/>
              <a:buNone/>
              <a:defRPr sz="1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ng Soon"/>
              <a:buNone/>
              <a:defRPr sz="1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ng Soon"/>
              <a:buNone/>
              <a:defRPr sz="1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ng Soon"/>
              <a:buNone/>
              <a:defRPr sz="1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ng Soon"/>
              <a:buNone/>
              <a:defRPr sz="1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oming Soon"/>
              <a:buNone/>
              <a:defRPr sz="1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pPr marL="0" indent="0"/>
            <a:r>
              <a:rPr lang="en-GB" sz="1600" dirty="0">
                <a:latin typeface="Clarity Gothic Light SF" pitchFamily="2" charset="0"/>
              </a:rPr>
              <a:t>Equal Value </a:t>
            </a:r>
          </a:p>
        </p:txBody>
      </p:sp>
      <p:sp>
        <p:nvSpPr>
          <p:cNvPr id="5" name="Google Shape;1953;p48">
            <a:extLst>
              <a:ext uri="{FF2B5EF4-FFF2-40B4-BE49-F238E27FC236}">
                <a16:creationId xmlns:a16="http://schemas.microsoft.com/office/drawing/2014/main" id="{CFEC103F-6BC5-B427-229B-D1897D447786}"/>
              </a:ext>
            </a:extLst>
          </p:cNvPr>
          <p:cNvSpPr txBox="1">
            <a:spLocks/>
          </p:cNvSpPr>
          <p:nvPr/>
        </p:nvSpPr>
        <p:spPr>
          <a:xfrm>
            <a:off x="4767850" y="3353644"/>
            <a:ext cx="2140052" cy="73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None/>
              <a:defRPr sz="1400" b="0" i="0" u="none" strike="noStrike" cap="none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600"/>
              </a:spcAft>
            </a:pPr>
            <a:r>
              <a:rPr lang="en-GB" sz="1200" dirty="0"/>
              <a:t>Ensuring that vocational and academic qualifications are viewed equally. 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052DDCCF-9B30-BD09-4FA3-200CA26470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603"/>
    </mc:Choice>
    <mc:Fallback>
      <p:transition spd="slow" advTm="48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0" name="Google Shape;2120;p55"/>
          <p:cNvSpPr txBox="1">
            <a:spLocks noGrp="1"/>
          </p:cNvSpPr>
          <p:nvPr>
            <p:ph type="ctrTitle"/>
          </p:nvPr>
        </p:nvSpPr>
        <p:spPr>
          <a:xfrm>
            <a:off x="1517250" y="734925"/>
            <a:ext cx="61095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larity Gothic Light SF" pitchFamily="2" charset="0"/>
              </a:rPr>
              <a:t>SCQF Ambassador Team </a:t>
            </a:r>
            <a:endParaRPr dirty="0">
              <a:latin typeface="Clarity Gothic Light SF" pitchFamily="2" charset="0"/>
            </a:endParaRPr>
          </a:p>
        </p:txBody>
      </p:sp>
      <p:sp>
        <p:nvSpPr>
          <p:cNvPr id="2121" name="Google Shape;2121;p55">
            <a:hlinkClick r:id="rId5" action="ppaction://hlinksldjump"/>
          </p:cNvPr>
          <p:cNvSpPr txBox="1"/>
          <p:nvPr/>
        </p:nvSpPr>
        <p:spPr>
          <a:xfrm>
            <a:off x="172064" y="190495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rPr>
              <a:t>01</a:t>
            </a:r>
            <a:endParaRPr sz="2400" b="1">
              <a:solidFill>
                <a:schemeClr val="dk1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2122" name="Google Shape;2122;p55">
            <a:hlinkClick r:id="" action="ppaction://noaction"/>
          </p:cNvPr>
          <p:cNvSpPr txBox="1"/>
          <p:nvPr/>
        </p:nvSpPr>
        <p:spPr>
          <a:xfrm>
            <a:off x="259614" y="875345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rPr>
              <a:t>02</a:t>
            </a:r>
            <a:endParaRPr sz="2400" b="1">
              <a:solidFill>
                <a:schemeClr val="dk1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2123" name="Google Shape;2123;p55"/>
          <p:cNvSpPr txBox="1"/>
          <p:nvPr/>
        </p:nvSpPr>
        <p:spPr>
          <a:xfrm>
            <a:off x="737414" y="1525283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uFill>
                  <a:noFill/>
                </a:uFill>
                <a:latin typeface="Coming Soon"/>
                <a:ea typeface="Coming Soon"/>
                <a:cs typeface="Coming Soon"/>
                <a:sym typeface="Coming Soon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03</a:t>
            </a:r>
            <a:endParaRPr sz="2400" b="1">
              <a:solidFill>
                <a:schemeClr val="dk1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grpSp>
        <p:nvGrpSpPr>
          <p:cNvPr id="2124" name="Google Shape;2124;p55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2125" name="Google Shape;2125;p55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55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55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55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55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0" name="Google Shape;2130;p55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2131" name="Google Shape;2131;p55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55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55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55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55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6" name="Google Shape;2136;p55">
            <a:hlinkClick r:id="" action="ppaction://hlinkshowjump?jump=nextslide"/>
          </p:cNvPr>
          <p:cNvSpPr/>
          <p:nvPr/>
        </p:nvSpPr>
        <p:spPr>
          <a:xfrm>
            <a:off x="477525" y="38568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7" name="Google Shape;2137;p55">
            <a:hlinkClick r:id="" action="ppaction://hlinkshowjump?jump=previousslide"/>
          </p:cNvPr>
          <p:cNvSpPr/>
          <p:nvPr/>
        </p:nvSpPr>
        <p:spPr>
          <a:xfrm flipH="1">
            <a:off x="443399" y="43902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1" name="Google Shape;2141;p55"/>
          <p:cNvSpPr/>
          <p:nvPr/>
        </p:nvSpPr>
        <p:spPr>
          <a:xfrm rot="2843478">
            <a:off x="5423937" y="1350473"/>
            <a:ext cx="849921" cy="569214"/>
          </a:xfrm>
          <a:custGeom>
            <a:avLst/>
            <a:gdLst/>
            <a:ahLst/>
            <a:cxnLst/>
            <a:rect l="l" t="t" r="r" b="b"/>
            <a:pathLst>
              <a:path w="7300" h="4889" extrusionOk="0">
                <a:moveTo>
                  <a:pt x="6472" y="0"/>
                </a:moveTo>
                <a:lnTo>
                  <a:pt x="6403" y="32"/>
                </a:lnTo>
                <a:cubicBezTo>
                  <a:pt x="6403" y="32"/>
                  <a:pt x="5348" y="523"/>
                  <a:pt x="5285" y="541"/>
                </a:cubicBezTo>
                <a:cubicBezTo>
                  <a:pt x="5216" y="559"/>
                  <a:pt x="3261" y="1487"/>
                  <a:pt x="3261" y="1487"/>
                </a:cubicBezTo>
                <a:cubicBezTo>
                  <a:pt x="3261" y="1487"/>
                  <a:pt x="1715" y="2197"/>
                  <a:pt x="1105" y="2465"/>
                </a:cubicBezTo>
                <a:cubicBezTo>
                  <a:pt x="496" y="2733"/>
                  <a:pt x="9" y="2956"/>
                  <a:pt x="0" y="2965"/>
                </a:cubicBezTo>
                <a:lnTo>
                  <a:pt x="387" y="3138"/>
                </a:lnTo>
                <a:lnTo>
                  <a:pt x="323" y="3229"/>
                </a:lnTo>
                <a:lnTo>
                  <a:pt x="146" y="3488"/>
                </a:lnTo>
                <a:cubicBezTo>
                  <a:pt x="146" y="3488"/>
                  <a:pt x="264" y="3529"/>
                  <a:pt x="341" y="3534"/>
                </a:cubicBezTo>
                <a:cubicBezTo>
                  <a:pt x="414" y="3543"/>
                  <a:pt x="419" y="3643"/>
                  <a:pt x="423" y="3697"/>
                </a:cubicBezTo>
                <a:cubicBezTo>
                  <a:pt x="428" y="3747"/>
                  <a:pt x="350" y="3979"/>
                  <a:pt x="350" y="3979"/>
                </a:cubicBezTo>
                <a:cubicBezTo>
                  <a:pt x="350" y="3979"/>
                  <a:pt x="369" y="4047"/>
                  <a:pt x="396" y="4070"/>
                </a:cubicBezTo>
                <a:cubicBezTo>
                  <a:pt x="423" y="4093"/>
                  <a:pt x="646" y="4120"/>
                  <a:pt x="646" y="4120"/>
                </a:cubicBezTo>
                <a:lnTo>
                  <a:pt x="391" y="4489"/>
                </a:lnTo>
                <a:lnTo>
                  <a:pt x="519" y="4498"/>
                </a:lnTo>
                <a:lnTo>
                  <a:pt x="805" y="4552"/>
                </a:lnTo>
                <a:lnTo>
                  <a:pt x="610" y="4889"/>
                </a:lnTo>
                <a:cubicBezTo>
                  <a:pt x="610" y="4889"/>
                  <a:pt x="692" y="4889"/>
                  <a:pt x="760" y="4884"/>
                </a:cubicBezTo>
                <a:cubicBezTo>
                  <a:pt x="833" y="4880"/>
                  <a:pt x="1406" y="4648"/>
                  <a:pt x="1542" y="4584"/>
                </a:cubicBezTo>
                <a:cubicBezTo>
                  <a:pt x="1678" y="4520"/>
                  <a:pt x="2274" y="4320"/>
                  <a:pt x="2392" y="4261"/>
                </a:cubicBezTo>
                <a:cubicBezTo>
                  <a:pt x="2515" y="4197"/>
                  <a:pt x="3779" y="3606"/>
                  <a:pt x="3939" y="3515"/>
                </a:cubicBezTo>
                <a:cubicBezTo>
                  <a:pt x="4098" y="3420"/>
                  <a:pt x="5680" y="2615"/>
                  <a:pt x="6171" y="2365"/>
                </a:cubicBezTo>
                <a:cubicBezTo>
                  <a:pt x="6663" y="2115"/>
                  <a:pt x="7299" y="1715"/>
                  <a:pt x="7299" y="1715"/>
                </a:cubicBezTo>
                <a:cubicBezTo>
                  <a:pt x="7299" y="1715"/>
                  <a:pt x="7145" y="1674"/>
                  <a:pt x="7090" y="1651"/>
                </a:cubicBezTo>
                <a:cubicBezTo>
                  <a:pt x="7035" y="1628"/>
                  <a:pt x="6849" y="1478"/>
                  <a:pt x="6849" y="1478"/>
                </a:cubicBezTo>
                <a:lnTo>
                  <a:pt x="7017" y="1214"/>
                </a:lnTo>
                <a:lnTo>
                  <a:pt x="6599" y="1019"/>
                </a:lnTo>
                <a:lnTo>
                  <a:pt x="6717" y="655"/>
                </a:lnTo>
                <a:lnTo>
                  <a:pt x="6367" y="464"/>
                </a:lnTo>
                <a:lnTo>
                  <a:pt x="647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2" name="Google Shape;2142;p55"/>
          <p:cNvSpPr/>
          <p:nvPr/>
        </p:nvSpPr>
        <p:spPr>
          <a:xfrm rot="2843478">
            <a:off x="5416753" y="1344496"/>
            <a:ext cx="865755" cy="585514"/>
          </a:xfrm>
          <a:custGeom>
            <a:avLst/>
            <a:gdLst/>
            <a:ahLst/>
            <a:cxnLst/>
            <a:rect l="l" t="t" r="r" b="b"/>
            <a:pathLst>
              <a:path w="7436" h="5029" extrusionOk="0">
                <a:moveTo>
                  <a:pt x="6462" y="130"/>
                </a:moveTo>
                <a:cubicBezTo>
                  <a:pt x="6431" y="276"/>
                  <a:pt x="6394" y="421"/>
                  <a:pt x="6358" y="567"/>
                </a:cubicBezTo>
                <a:cubicBezTo>
                  <a:pt x="6353" y="590"/>
                  <a:pt x="6362" y="617"/>
                  <a:pt x="6385" y="626"/>
                </a:cubicBezTo>
                <a:cubicBezTo>
                  <a:pt x="6499" y="667"/>
                  <a:pt x="6613" y="708"/>
                  <a:pt x="6726" y="749"/>
                </a:cubicBezTo>
                <a:cubicBezTo>
                  <a:pt x="6685" y="853"/>
                  <a:pt x="6644" y="958"/>
                  <a:pt x="6608" y="1063"/>
                </a:cubicBezTo>
                <a:cubicBezTo>
                  <a:pt x="6599" y="1085"/>
                  <a:pt x="6613" y="1117"/>
                  <a:pt x="6631" y="1126"/>
                </a:cubicBezTo>
                <a:cubicBezTo>
                  <a:pt x="6767" y="1185"/>
                  <a:pt x="6899" y="1244"/>
                  <a:pt x="7031" y="1299"/>
                </a:cubicBezTo>
                <a:cubicBezTo>
                  <a:pt x="6990" y="1381"/>
                  <a:pt x="6944" y="1463"/>
                  <a:pt x="6899" y="1545"/>
                </a:cubicBezTo>
                <a:cubicBezTo>
                  <a:pt x="6890" y="1563"/>
                  <a:pt x="6890" y="1595"/>
                  <a:pt x="6913" y="1608"/>
                </a:cubicBezTo>
                <a:cubicBezTo>
                  <a:pt x="7022" y="1695"/>
                  <a:pt x="7145" y="1758"/>
                  <a:pt x="7272" y="1795"/>
                </a:cubicBezTo>
                <a:cubicBezTo>
                  <a:pt x="7085" y="1936"/>
                  <a:pt x="6881" y="2036"/>
                  <a:pt x="6681" y="2140"/>
                </a:cubicBezTo>
                <a:cubicBezTo>
                  <a:pt x="6449" y="2263"/>
                  <a:pt x="6221" y="2381"/>
                  <a:pt x="5994" y="2500"/>
                </a:cubicBezTo>
                <a:cubicBezTo>
                  <a:pt x="5530" y="2741"/>
                  <a:pt x="5066" y="2982"/>
                  <a:pt x="4602" y="3214"/>
                </a:cubicBezTo>
                <a:cubicBezTo>
                  <a:pt x="3697" y="3673"/>
                  <a:pt x="2788" y="4109"/>
                  <a:pt x="1865" y="4519"/>
                </a:cubicBezTo>
                <a:cubicBezTo>
                  <a:pt x="1728" y="4569"/>
                  <a:pt x="1592" y="4623"/>
                  <a:pt x="1456" y="4673"/>
                </a:cubicBezTo>
                <a:cubicBezTo>
                  <a:pt x="1451" y="4673"/>
                  <a:pt x="1451" y="4678"/>
                  <a:pt x="1446" y="4678"/>
                </a:cubicBezTo>
                <a:cubicBezTo>
                  <a:pt x="1424" y="4687"/>
                  <a:pt x="1401" y="4696"/>
                  <a:pt x="1378" y="4705"/>
                </a:cubicBezTo>
                <a:cubicBezTo>
                  <a:pt x="1201" y="4769"/>
                  <a:pt x="1028" y="4837"/>
                  <a:pt x="855" y="4910"/>
                </a:cubicBezTo>
                <a:cubicBezTo>
                  <a:pt x="810" y="4914"/>
                  <a:pt x="764" y="4923"/>
                  <a:pt x="719" y="4928"/>
                </a:cubicBezTo>
                <a:cubicBezTo>
                  <a:pt x="769" y="4828"/>
                  <a:pt x="814" y="4723"/>
                  <a:pt x="851" y="4619"/>
                </a:cubicBezTo>
                <a:cubicBezTo>
                  <a:pt x="864" y="4587"/>
                  <a:pt x="846" y="4555"/>
                  <a:pt x="814" y="4551"/>
                </a:cubicBezTo>
                <a:lnTo>
                  <a:pt x="528" y="4510"/>
                </a:lnTo>
                <a:cubicBezTo>
                  <a:pt x="591" y="4410"/>
                  <a:pt x="660" y="4310"/>
                  <a:pt x="723" y="4205"/>
                </a:cubicBezTo>
                <a:cubicBezTo>
                  <a:pt x="742" y="4178"/>
                  <a:pt x="723" y="4137"/>
                  <a:pt x="691" y="4132"/>
                </a:cubicBezTo>
                <a:cubicBezTo>
                  <a:pt x="641" y="4123"/>
                  <a:pt x="591" y="4114"/>
                  <a:pt x="541" y="4109"/>
                </a:cubicBezTo>
                <a:cubicBezTo>
                  <a:pt x="519" y="4105"/>
                  <a:pt x="500" y="4105"/>
                  <a:pt x="478" y="4100"/>
                </a:cubicBezTo>
                <a:cubicBezTo>
                  <a:pt x="446" y="4091"/>
                  <a:pt x="441" y="4100"/>
                  <a:pt x="437" y="4068"/>
                </a:cubicBezTo>
                <a:cubicBezTo>
                  <a:pt x="432" y="4032"/>
                  <a:pt x="464" y="3964"/>
                  <a:pt x="473" y="3928"/>
                </a:cubicBezTo>
                <a:cubicBezTo>
                  <a:pt x="487" y="3887"/>
                  <a:pt x="500" y="3841"/>
                  <a:pt x="510" y="3796"/>
                </a:cubicBezTo>
                <a:cubicBezTo>
                  <a:pt x="541" y="3618"/>
                  <a:pt x="382" y="3573"/>
                  <a:pt x="250" y="3532"/>
                </a:cubicBezTo>
                <a:cubicBezTo>
                  <a:pt x="319" y="3423"/>
                  <a:pt x="391" y="3318"/>
                  <a:pt x="469" y="3218"/>
                </a:cubicBezTo>
                <a:cubicBezTo>
                  <a:pt x="482" y="3195"/>
                  <a:pt x="469" y="3164"/>
                  <a:pt x="446" y="3150"/>
                </a:cubicBezTo>
                <a:cubicBezTo>
                  <a:pt x="355" y="3100"/>
                  <a:pt x="259" y="3054"/>
                  <a:pt x="164" y="3013"/>
                </a:cubicBezTo>
                <a:cubicBezTo>
                  <a:pt x="282" y="2968"/>
                  <a:pt x="400" y="2918"/>
                  <a:pt x="514" y="2859"/>
                </a:cubicBezTo>
                <a:cubicBezTo>
                  <a:pt x="519" y="2863"/>
                  <a:pt x="519" y="2863"/>
                  <a:pt x="519" y="2868"/>
                </a:cubicBezTo>
                <a:cubicBezTo>
                  <a:pt x="2038" y="2186"/>
                  <a:pt x="3543" y="1481"/>
                  <a:pt x="5053" y="785"/>
                </a:cubicBezTo>
                <a:lnTo>
                  <a:pt x="6462" y="130"/>
                </a:lnTo>
                <a:close/>
                <a:moveTo>
                  <a:pt x="6527" y="0"/>
                </a:moveTo>
                <a:cubicBezTo>
                  <a:pt x="6522" y="0"/>
                  <a:pt x="6517" y="1"/>
                  <a:pt x="6512" y="3"/>
                </a:cubicBezTo>
                <a:cubicBezTo>
                  <a:pt x="4753" y="822"/>
                  <a:pt x="2988" y="1636"/>
                  <a:pt x="1233" y="2463"/>
                </a:cubicBezTo>
                <a:cubicBezTo>
                  <a:pt x="1019" y="2563"/>
                  <a:pt x="810" y="2663"/>
                  <a:pt x="596" y="2763"/>
                </a:cubicBezTo>
                <a:lnTo>
                  <a:pt x="587" y="2763"/>
                </a:lnTo>
                <a:cubicBezTo>
                  <a:pt x="400" y="2827"/>
                  <a:pt x="219" y="2904"/>
                  <a:pt x="32" y="2973"/>
                </a:cubicBezTo>
                <a:cubicBezTo>
                  <a:pt x="0" y="2982"/>
                  <a:pt x="0" y="3041"/>
                  <a:pt x="32" y="3050"/>
                </a:cubicBezTo>
                <a:cubicBezTo>
                  <a:pt x="150" y="3095"/>
                  <a:pt x="264" y="3145"/>
                  <a:pt x="373" y="3204"/>
                </a:cubicBezTo>
                <a:cubicBezTo>
                  <a:pt x="296" y="3309"/>
                  <a:pt x="223" y="3414"/>
                  <a:pt x="150" y="3527"/>
                </a:cubicBezTo>
                <a:cubicBezTo>
                  <a:pt x="137" y="3546"/>
                  <a:pt x="146" y="3582"/>
                  <a:pt x="173" y="3596"/>
                </a:cubicBezTo>
                <a:cubicBezTo>
                  <a:pt x="223" y="3614"/>
                  <a:pt x="269" y="3632"/>
                  <a:pt x="319" y="3650"/>
                </a:cubicBezTo>
                <a:cubicBezTo>
                  <a:pt x="378" y="3673"/>
                  <a:pt x="437" y="3686"/>
                  <a:pt x="428" y="3777"/>
                </a:cubicBezTo>
                <a:cubicBezTo>
                  <a:pt x="414" y="3877"/>
                  <a:pt x="364" y="3968"/>
                  <a:pt x="350" y="4068"/>
                </a:cubicBezTo>
                <a:cubicBezTo>
                  <a:pt x="341" y="4119"/>
                  <a:pt x="364" y="4159"/>
                  <a:pt x="410" y="4178"/>
                </a:cubicBezTo>
                <a:cubicBezTo>
                  <a:pt x="469" y="4205"/>
                  <a:pt x="541" y="4209"/>
                  <a:pt x="610" y="4214"/>
                </a:cubicBezTo>
                <a:lnTo>
                  <a:pt x="414" y="4519"/>
                </a:lnTo>
                <a:cubicBezTo>
                  <a:pt x="396" y="4546"/>
                  <a:pt x="414" y="4591"/>
                  <a:pt x="446" y="4596"/>
                </a:cubicBezTo>
                <a:cubicBezTo>
                  <a:pt x="546" y="4610"/>
                  <a:pt x="651" y="4623"/>
                  <a:pt x="751" y="4637"/>
                </a:cubicBezTo>
                <a:cubicBezTo>
                  <a:pt x="710" y="4746"/>
                  <a:pt x="660" y="4851"/>
                  <a:pt x="605" y="4951"/>
                </a:cubicBezTo>
                <a:cubicBezTo>
                  <a:pt x="582" y="4987"/>
                  <a:pt x="610" y="5028"/>
                  <a:pt x="646" y="5028"/>
                </a:cubicBezTo>
                <a:cubicBezTo>
                  <a:pt x="691" y="5023"/>
                  <a:pt x="732" y="5023"/>
                  <a:pt x="773" y="5019"/>
                </a:cubicBezTo>
                <a:cubicBezTo>
                  <a:pt x="819" y="4996"/>
                  <a:pt x="869" y="4978"/>
                  <a:pt x="919" y="4969"/>
                </a:cubicBezTo>
                <a:cubicBezTo>
                  <a:pt x="923" y="4964"/>
                  <a:pt x="933" y="4960"/>
                  <a:pt x="937" y="4955"/>
                </a:cubicBezTo>
                <a:cubicBezTo>
                  <a:pt x="946" y="4951"/>
                  <a:pt x="951" y="4946"/>
                  <a:pt x="955" y="4946"/>
                </a:cubicBezTo>
                <a:cubicBezTo>
                  <a:pt x="960" y="4946"/>
                  <a:pt x="960" y="4946"/>
                  <a:pt x="960" y="4942"/>
                </a:cubicBezTo>
                <a:cubicBezTo>
                  <a:pt x="1064" y="4896"/>
                  <a:pt x="1174" y="4860"/>
                  <a:pt x="1283" y="4828"/>
                </a:cubicBezTo>
                <a:lnTo>
                  <a:pt x="1346" y="4810"/>
                </a:lnTo>
                <a:cubicBezTo>
                  <a:pt x="1369" y="4801"/>
                  <a:pt x="1392" y="4796"/>
                  <a:pt x="1415" y="4792"/>
                </a:cubicBezTo>
                <a:cubicBezTo>
                  <a:pt x="1437" y="4782"/>
                  <a:pt x="1460" y="4773"/>
                  <a:pt x="1487" y="4764"/>
                </a:cubicBezTo>
                <a:cubicBezTo>
                  <a:pt x="1551" y="4742"/>
                  <a:pt x="1610" y="4723"/>
                  <a:pt x="1674" y="4701"/>
                </a:cubicBezTo>
                <a:cubicBezTo>
                  <a:pt x="3111" y="4082"/>
                  <a:pt x="4507" y="3377"/>
                  <a:pt x="5899" y="2659"/>
                </a:cubicBezTo>
                <a:cubicBezTo>
                  <a:pt x="6158" y="2522"/>
                  <a:pt x="6417" y="2390"/>
                  <a:pt x="6672" y="2254"/>
                </a:cubicBezTo>
                <a:cubicBezTo>
                  <a:pt x="6926" y="2122"/>
                  <a:pt x="7181" y="1999"/>
                  <a:pt x="7404" y="1813"/>
                </a:cubicBezTo>
                <a:cubicBezTo>
                  <a:pt x="7436" y="1790"/>
                  <a:pt x="7413" y="1736"/>
                  <a:pt x="7381" y="1731"/>
                </a:cubicBezTo>
                <a:cubicBezTo>
                  <a:pt x="7240" y="1699"/>
                  <a:pt x="7113" y="1640"/>
                  <a:pt x="6995" y="1558"/>
                </a:cubicBezTo>
                <a:cubicBezTo>
                  <a:pt x="7040" y="1476"/>
                  <a:pt x="7085" y="1390"/>
                  <a:pt x="7131" y="1308"/>
                </a:cubicBezTo>
                <a:cubicBezTo>
                  <a:pt x="7145" y="1281"/>
                  <a:pt x="7140" y="1249"/>
                  <a:pt x="7108" y="1235"/>
                </a:cubicBezTo>
                <a:lnTo>
                  <a:pt x="6703" y="1058"/>
                </a:lnTo>
                <a:cubicBezTo>
                  <a:pt x="6744" y="953"/>
                  <a:pt x="6785" y="849"/>
                  <a:pt x="6822" y="740"/>
                </a:cubicBezTo>
                <a:cubicBezTo>
                  <a:pt x="6831" y="721"/>
                  <a:pt x="6822" y="685"/>
                  <a:pt x="6799" y="681"/>
                </a:cubicBezTo>
                <a:cubicBezTo>
                  <a:pt x="6681" y="640"/>
                  <a:pt x="6567" y="594"/>
                  <a:pt x="6453" y="553"/>
                </a:cubicBezTo>
                <a:cubicBezTo>
                  <a:pt x="6490" y="389"/>
                  <a:pt x="6531" y="230"/>
                  <a:pt x="6572" y="67"/>
                </a:cubicBezTo>
                <a:cubicBezTo>
                  <a:pt x="6579" y="35"/>
                  <a:pt x="6557" y="0"/>
                  <a:pt x="652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3" name="Google Shape;2143;p55"/>
          <p:cNvGrpSpPr/>
          <p:nvPr/>
        </p:nvGrpSpPr>
        <p:grpSpPr>
          <a:xfrm rot="-1505253">
            <a:off x="2429936" y="1489030"/>
            <a:ext cx="1035254" cy="292089"/>
            <a:chOff x="3804263" y="2577563"/>
            <a:chExt cx="1235784" cy="349743"/>
          </a:xfrm>
        </p:grpSpPr>
        <p:sp>
          <p:nvSpPr>
            <p:cNvPr id="2144" name="Google Shape;2144;p55"/>
            <p:cNvSpPr/>
            <p:nvPr/>
          </p:nvSpPr>
          <p:spPr>
            <a:xfrm>
              <a:off x="3815824" y="2583584"/>
              <a:ext cx="1216032" cy="330474"/>
            </a:xfrm>
            <a:custGeom>
              <a:avLst/>
              <a:gdLst/>
              <a:ahLst/>
              <a:cxnLst/>
              <a:rect l="l" t="t" r="r" b="b"/>
              <a:pathLst>
                <a:path w="10097" h="2744" extrusionOk="0">
                  <a:moveTo>
                    <a:pt x="4266" y="0"/>
                  </a:moveTo>
                  <a:cubicBezTo>
                    <a:pt x="3889" y="0"/>
                    <a:pt x="264" y="55"/>
                    <a:pt x="264" y="55"/>
                  </a:cubicBezTo>
                  <a:lnTo>
                    <a:pt x="596" y="310"/>
                  </a:lnTo>
                  <a:lnTo>
                    <a:pt x="537" y="405"/>
                  </a:lnTo>
                  <a:lnTo>
                    <a:pt x="73" y="682"/>
                  </a:lnTo>
                  <a:cubicBezTo>
                    <a:pt x="73" y="682"/>
                    <a:pt x="510" y="1219"/>
                    <a:pt x="460" y="1242"/>
                  </a:cubicBezTo>
                  <a:cubicBezTo>
                    <a:pt x="414" y="1269"/>
                    <a:pt x="0" y="1656"/>
                    <a:pt x="0" y="1656"/>
                  </a:cubicBezTo>
                  <a:lnTo>
                    <a:pt x="482" y="1969"/>
                  </a:lnTo>
                  <a:lnTo>
                    <a:pt x="160" y="2179"/>
                  </a:lnTo>
                  <a:lnTo>
                    <a:pt x="396" y="2397"/>
                  </a:lnTo>
                  <a:lnTo>
                    <a:pt x="196" y="2742"/>
                  </a:lnTo>
                  <a:cubicBezTo>
                    <a:pt x="196" y="2742"/>
                    <a:pt x="537" y="2702"/>
                    <a:pt x="723" y="2702"/>
                  </a:cubicBezTo>
                  <a:cubicBezTo>
                    <a:pt x="754" y="2702"/>
                    <a:pt x="781" y="2703"/>
                    <a:pt x="801" y="2706"/>
                  </a:cubicBezTo>
                  <a:cubicBezTo>
                    <a:pt x="824" y="2708"/>
                    <a:pt x="890" y="2709"/>
                    <a:pt x="984" y="2709"/>
                  </a:cubicBezTo>
                  <a:cubicBezTo>
                    <a:pt x="1313" y="2709"/>
                    <a:pt x="1991" y="2698"/>
                    <a:pt x="2446" y="2698"/>
                  </a:cubicBezTo>
                  <a:cubicBezTo>
                    <a:pt x="2640" y="2698"/>
                    <a:pt x="2794" y="2700"/>
                    <a:pt x="2861" y="2706"/>
                  </a:cubicBezTo>
                  <a:cubicBezTo>
                    <a:pt x="3125" y="2729"/>
                    <a:pt x="6381" y="2720"/>
                    <a:pt x="7258" y="2738"/>
                  </a:cubicBezTo>
                  <a:cubicBezTo>
                    <a:pt x="7549" y="2742"/>
                    <a:pt x="7958" y="2744"/>
                    <a:pt x="8373" y="2744"/>
                  </a:cubicBezTo>
                  <a:cubicBezTo>
                    <a:pt x="9203" y="2744"/>
                    <a:pt x="10060" y="2738"/>
                    <a:pt x="10060" y="2738"/>
                  </a:cubicBezTo>
                  <a:lnTo>
                    <a:pt x="9928" y="2511"/>
                  </a:lnTo>
                  <a:cubicBezTo>
                    <a:pt x="9928" y="2511"/>
                    <a:pt x="9737" y="2119"/>
                    <a:pt x="9760" y="2065"/>
                  </a:cubicBezTo>
                  <a:cubicBezTo>
                    <a:pt x="9778" y="2010"/>
                    <a:pt x="10096" y="1851"/>
                    <a:pt x="10096" y="1851"/>
                  </a:cubicBezTo>
                  <a:cubicBezTo>
                    <a:pt x="10096" y="1851"/>
                    <a:pt x="9869" y="1692"/>
                    <a:pt x="9787" y="1606"/>
                  </a:cubicBezTo>
                  <a:cubicBezTo>
                    <a:pt x="9705" y="1519"/>
                    <a:pt x="9641" y="1301"/>
                    <a:pt x="9641" y="1301"/>
                  </a:cubicBezTo>
                  <a:lnTo>
                    <a:pt x="10005" y="1155"/>
                  </a:lnTo>
                  <a:cubicBezTo>
                    <a:pt x="10005" y="1155"/>
                    <a:pt x="9919" y="1028"/>
                    <a:pt x="9832" y="942"/>
                  </a:cubicBezTo>
                  <a:cubicBezTo>
                    <a:pt x="9741" y="855"/>
                    <a:pt x="9750" y="632"/>
                    <a:pt x="9778" y="482"/>
                  </a:cubicBezTo>
                  <a:cubicBezTo>
                    <a:pt x="9810" y="332"/>
                    <a:pt x="10005" y="73"/>
                    <a:pt x="10005" y="73"/>
                  </a:cubicBezTo>
                  <a:lnTo>
                    <a:pt x="10005" y="73"/>
                  </a:lnTo>
                  <a:lnTo>
                    <a:pt x="9896" y="96"/>
                  </a:lnTo>
                  <a:lnTo>
                    <a:pt x="8836" y="55"/>
                  </a:lnTo>
                  <a:cubicBezTo>
                    <a:pt x="8836" y="55"/>
                    <a:pt x="7354" y="41"/>
                    <a:pt x="6935" y="28"/>
                  </a:cubicBezTo>
                  <a:cubicBezTo>
                    <a:pt x="6513" y="18"/>
                    <a:pt x="4639" y="0"/>
                    <a:pt x="42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55"/>
            <p:cNvSpPr/>
            <p:nvPr/>
          </p:nvSpPr>
          <p:spPr>
            <a:xfrm>
              <a:off x="3804263" y="2577563"/>
              <a:ext cx="1235784" cy="349743"/>
            </a:xfrm>
            <a:custGeom>
              <a:avLst/>
              <a:gdLst/>
              <a:ahLst/>
              <a:cxnLst/>
              <a:rect l="l" t="t" r="r" b="b"/>
              <a:pathLst>
                <a:path w="10261" h="2904" extrusionOk="0">
                  <a:moveTo>
                    <a:pt x="4144" y="114"/>
                  </a:moveTo>
                  <a:cubicBezTo>
                    <a:pt x="5399" y="118"/>
                    <a:pt x="6654" y="132"/>
                    <a:pt x="7909" y="159"/>
                  </a:cubicBezTo>
                  <a:cubicBezTo>
                    <a:pt x="8605" y="173"/>
                    <a:pt x="9296" y="196"/>
                    <a:pt x="9987" y="214"/>
                  </a:cubicBezTo>
                  <a:cubicBezTo>
                    <a:pt x="9951" y="282"/>
                    <a:pt x="9915" y="355"/>
                    <a:pt x="9878" y="428"/>
                  </a:cubicBezTo>
                  <a:cubicBezTo>
                    <a:pt x="9837" y="510"/>
                    <a:pt x="9769" y="605"/>
                    <a:pt x="9778" y="701"/>
                  </a:cubicBezTo>
                  <a:cubicBezTo>
                    <a:pt x="9783" y="787"/>
                    <a:pt x="9833" y="869"/>
                    <a:pt x="9869" y="937"/>
                  </a:cubicBezTo>
                  <a:cubicBezTo>
                    <a:pt x="9915" y="1019"/>
                    <a:pt x="9960" y="1096"/>
                    <a:pt x="10015" y="1174"/>
                  </a:cubicBezTo>
                  <a:cubicBezTo>
                    <a:pt x="9919" y="1233"/>
                    <a:pt x="9828" y="1292"/>
                    <a:pt x="9737" y="1351"/>
                  </a:cubicBezTo>
                  <a:cubicBezTo>
                    <a:pt x="9710" y="1369"/>
                    <a:pt x="9696" y="1405"/>
                    <a:pt x="9715" y="1433"/>
                  </a:cubicBezTo>
                  <a:cubicBezTo>
                    <a:pt x="9810" y="1615"/>
                    <a:pt x="9933" y="1774"/>
                    <a:pt x="10088" y="1901"/>
                  </a:cubicBezTo>
                  <a:cubicBezTo>
                    <a:pt x="10010" y="1942"/>
                    <a:pt x="9928" y="1983"/>
                    <a:pt x="9860" y="2033"/>
                  </a:cubicBezTo>
                  <a:cubicBezTo>
                    <a:pt x="9806" y="2074"/>
                    <a:pt x="9778" y="2124"/>
                    <a:pt x="9796" y="2197"/>
                  </a:cubicBezTo>
                  <a:cubicBezTo>
                    <a:pt x="9819" y="2297"/>
                    <a:pt x="9887" y="2401"/>
                    <a:pt x="9933" y="2492"/>
                  </a:cubicBezTo>
                  <a:cubicBezTo>
                    <a:pt x="9974" y="2574"/>
                    <a:pt x="10019" y="2661"/>
                    <a:pt x="10065" y="2742"/>
                  </a:cubicBezTo>
                  <a:cubicBezTo>
                    <a:pt x="9014" y="2756"/>
                    <a:pt x="7959" y="2761"/>
                    <a:pt x="6909" y="2761"/>
                  </a:cubicBezTo>
                  <a:cubicBezTo>
                    <a:pt x="5522" y="2731"/>
                    <a:pt x="4135" y="2678"/>
                    <a:pt x="2748" y="2678"/>
                  </a:cubicBezTo>
                  <a:cubicBezTo>
                    <a:pt x="2643" y="2678"/>
                    <a:pt x="2538" y="2678"/>
                    <a:pt x="2434" y="2679"/>
                  </a:cubicBezTo>
                  <a:cubicBezTo>
                    <a:pt x="2079" y="2679"/>
                    <a:pt x="1720" y="2683"/>
                    <a:pt x="1365" y="2692"/>
                  </a:cubicBezTo>
                  <a:cubicBezTo>
                    <a:pt x="1352" y="2697"/>
                    <a:pt x="1338" y="2697"/>
                    <a:pt x="1324" y="2697"/>
                  </a:cubicBezTo>
                  <a:cubicBezTo>
                    <a:pt x="1033" y="2688"/>
                    <a:pt x="738" y="2683"/>
                    <a:pt x="442" y="2679"/>
                  </a:cubicBezTo>
                  <a:cubicBezTo>
                    <a:pt x="483" y="2601"/>
                    <a:pt x="524" y="2524"/>
                    <a:pt x="565" y="2451"/>
                  </a:cubicBezTo>
                  <a:cubicBezTo>
                    <a:pt x="583" y="2415"/>
                    <a:pt x="569" y="2370"/>
                    <a:pt x="533" y="2356"/>
                  </a:cubicBezTo>
                  <a:cubicBezTo>
                    <a:pt x="460" y="2329"/>
                    <a:pt x="392" y="2292"/>
                    <a:pt x="333" y="2242"/>
                  </a:cubicBezTo>
                  <a:cubicBezTo>
                    <a:pt x="424" y="2197"/>
                    <a:pt x="519" y="2151"/>
                    <a:pt x="610" y="2106"/>
                  </a:cubicBezTo>
                  <a:cubicBezTo>
                    <a:pt x="651" y="2083"/>
                    <a:pt x="651" y="2019"/>
                    <a:pt x="615" y="1997"/>
                  </a:cubicBezTo>
                  <a:cubicBezTo>
                    <a:pt x="469" y="1892"/>
                    <a:pt x="319" y="1792"/>
                    <a:pt x="174" y="1692"/>
                  </a:cubicBezTo>
                  <a:cubicBezTo>
                    <a:pt x="256" y="1624"/>
                    <a:pt x="333" y="1556"/>
                    <a:pt x="415" y="1487"/>
                  </a:cubicBezTo>
                  <a:cubicBezTo>
                    <a:pt x="478" y="1437"/>
                    <a:pt x="606" y="1369"/>
                    <a:pt x="606" y="1269"/>
                  </a:cubicBezTo>
                  <a:cubicBezTo>
                    <a:pt x="606" y="1174"/>
                    <a:pt x="487" y="1073"/>
                    <a:pt x="442" y="1005"/>
                  </a:cubicBezTo>
                  <a:lnTo>
                    <a:pt x="224" y="723"/>
                  </a:lnTo>
                  <a:cubicBezTo>
                    <a:pt x="387" y="651"/>
                    <a:pt x="542" y="564"/>
                    <a:pt x="688" y="460"/>
                  </a:cubicBezTo>
                  <a:cubicBezTo>
                    <a:pt x="719" y="437"/>
                    <a:pt x="733" y="378"/>
                    <a:pt x="692" y="360"/>
                  </a:cubicBezTo>
                  <a:cubicBezTo>
                    <a:pt x="578" y="300"/>
                    <a:pt x="483" y="205"/>
                    <a:pt x="383" y="118"/>
                  </a:cubicBezTo>
                  <a:lnTo>
                    <a:pt x="383" y="118"/>
                  </a:lnTo>
                  <a:cubicBezTo>
                    <a:pt x="562" y="124"/>
                    <a:pt x="741" y="126"/>
                    <a:pt x="920" y="126"/>
                  </a:cubicBezTo>
                  <a:cubicBezTo>
                    <a:pt x="1367" y="126"/>
                    <a:pt x="1813" y="114"/>
                    <a:pt x="2261" y="114"/>
                  </a:cubicBezTo>
                  <a:close/>
                  <a:moveTo>
                    <a:pt x="4874" y="1"/>
                  </a:moveTo>
                  <a:cubicBezTo>
                    <a:pt x="4079" y="1"/>
                    <a:pt x="3283" y="7"/>
                    <a:pt x="2488" y="18"/>
                  </a:cubicBezTo>
                  <a:cubicBezTo>
                    <a:pt x="1784" y="32"/>
                    <a:pt x="1079" y="28"/>
                    <a:pt x="378" y="73"/>
                  </a:cubicBezTo>
                  <a:cubicBezTo>
                    <a:pt x="360" y="73"/>
                    <a:pt x="351" y="91"/>
                    <a:pt x="356" y="105"/>
                  </a:cubicBezTo>
                  <a:cubicBezTo>
                    <a:pt x="342" y="109"/>
                    <a:pt x="328" y="128"/>
                    <a:pt x="337" y="146"/>
                  </a:cubicBezTo>
                  <a:cubicBezTo>
                    <a:pt x="401" y="246"/>
                    <a:pt x="483" y="319"/>
                    <a:pt x="569" y="396"/>
                  </a:cubicBezTo>
                  <a:cubicBezTo>
                    <a:pt x="419" y="491"/>
                    <a:pt x="265" y="573"/>
                    <a:pt x="101" y="641"/>
                  </a:cubicBezTo>
                  <a:cubicBezTo>
                    <a:pt x="65" y="660"/>
                    <a:pt x="65" y="710"/>
                    <a:pt x="87" y="742"/>
                  </a:cubicBezTo>
                  <a:cubicBezTo>
                    <a:pt x="151" y="828"/>
                    <a:pt x="219" y="914"/>
                    <a:pt x="283" y="1001"/>
                  </a:cubicBezTo>
                  <a:lnTo>
                    <a:pt x="365" y="1110"/>
                  </a:lnTo>
                  <a:cubicBezTo>
                    <a:pt x="397" y="1146"/>
                    <a:pt x="456" y="1201"/>
                    <a:pt x="460" y="1251"/>
                  </a:cubicBezTo>
                  <a:cubicBezTo>
                    <a:pt x="478" y="1283"/>
                    <a:pt x="469" y="1301"/>
                    <a:pt x="433" y="1310"/>
                  </a:cubicBezTo>
                  <a:cubicBezTo>
                    <a:pt x="410" y="1328"/>
                    <a:pt x="387" y="1351"/>
                    <a:pt x="369" y="1369"/>
                  </a:cubicBezTo>
                  <a:cubicBezTo>
                    <a:pt x="333" y="1396"/>
                    <a:pt x="301" y="1424"/>
                    <a:pt x="265" y="1451"/>
                  </a:cubicBezTo>
                  <a:cubicBezTo>
                    <a:pt x="187" y="1519"/>
                    <a:pt x="110" y="1583"/>
                    <a:pt x="33" y="1651"/>
                  </a:cubicBezTo>
                  <a:cubicBezTo>
                    <a:pt x="1" y="1674"/>
                    <a:pt x="10" y="1728"/>
                    <a:pt x="42" y="1751"/>
                  </a:cubicBezTo>
                  <a:cubicBezTo>
                    <a:pt x="178" y="1847"/>
                    <a:pt x="319" y="1942"/>
                    <a:pt x="460" y="2038"/>
                  </a:cubicBezTo>
                  <a:cubicBezTo>
                    <a:pt x="369" y="2083"/>
                    <a:pt x="283" y="2129"/>
                    <a:pt x="192" y="2174"/>
                  </a:cubicBezTo>
                  <a:cubicBezTo>
                    <a:pt x="160" y="2188"/>
                    <a:pt x="151" y="2242"/>
                    <a:pt x="178" y="2270"/>
                  </a:cubicBezTo>
                  <a:cubicBezTo>
                    <a:pt x="251" y="2347"/>
                    <a:pt x="333" y="2401"/>
                    <a:pt x="428" y="2447"/>
                  </a:cubicBezTo>
                  <a:cubicBezTo>
                    <a:pt x="410" y="2479"/>
                    <a:pt x="392" y="2515"/>
                    <a:pt x="369" y="2551"/>
                  </a:cubicBezTo>
                  <a:cubicBezTo>
                    <a:pt x="342" y="2588"/>
                    <a:pt x="319" y="2629"/>
                    <a:pt x="292" y="2670"/>
                  </a:cubicBezTo>
                  <a:cubicBezTo>
                    <a:pt x="269" y="2697"/>
                    <a:pt x="242" y="2724"/>
                    <a:pt x="228" y="2756"/>
                  </a:cubicBezTo>
                  <a:cubicBezTo>
                    <a:pt x="201" y="2770"/>
                    <a:pt x="206" y="2829"/>
                    <a:pt x="246" y="2829"/>
                  </a:cubicBezTo>
                  <a:lnTo>
                    <a:pt x="283" y="2829"/>
                  </a:lnTo>
                  <a:cubicBezTo>
                    <a:pt x="287" y="2829"/>
                    <a:pt x="292" y="2833"/>
                    <a:pt x="296" y="2833"/>
                  </a:cubicBezTo>
                  <a:lnTo>
                    <a:pt x="301" y="2833"/>
                  </a:lnTo>
                  <a:cubicBezTo>
                    <a:pt x="306" y="2833"/>
                    <a:pt x="310" y="2838"/>
                    <a:pt x="315" y="2838"/>
                  </a:cubicBezTo>
                  <a:cubicBezTo>
                    <a:pt x="367" y="2839"/>
                    <a:pt x="419" y="2840"/>
                    <a:pt x="472" y="2840"/>
                  </a:cubicBezTo>
                  <a:cubicBezTo>
                    <a:pt x="745" y="2840"/>
                    <a:pt x="1022" y="2823"/>
                    <a:pt x="1292" y="2815"/>
                  </a:cubicBezTo>
                  <a:cubicBezTo>
                    <a:pt x="1524" y="2811"/>
                    <a:pt x="1756" y="2806"/>
                    <a:pt x="1988" y="2806"/>
                  </a:cubicBezTo>
                  <a:cubicBezTo>
                    <a:pt x="3716" y="2865"/>
                    <a:pt x="5449" y="2893"/>
                    <a:pt x="7177" y="2893"/>
                  </a:cubicBezTo>
                  <a:cubicBezTo>
                    <a:pt x="7432" y="2897"/>
                    <a:pt x="7682" y="2897"/>
                    <a:pt x="7932" y="2902"/>
                  </a:cubicBezTo>
                  <a:cubicBezTo>
                    <a:pt x="8085" y="2903"/>
                    <a:pt x="8238" y="2903"/>
                    <a:pt x="8391" y="2903"/>
                  </a:cubicBezTo>
                  <a:cubicBezTo>
                    <a:pt x="8949" y="2903"/>
                    <a:pt x="9509" y="2896"/>
                    <a:pt x="10069" y="2874"/>
                  </a:cubicBezTo>
                  <a:cubicBezTo>
                    <a:pt x="10078" y="2870"/>
                    <a:pt x="10088" y="2870"/>
                    <a:pt x="10092" y="2865"/>
                  </a:cubicBezTo>
                  <a:lnTo>
                    <a:pt x="10138" y="2865"/>
                  </a:lnTo>
                  <a:cubicBezTo>
                    <a:pt x="10151" y="2865"/>
                    <a:pt x="10160" y="2861"/>
                    <a:pt x="10169" y="2856"/>
                  </a:cubicBezTo>
                  <a:cubicBezTo>
                    <a:pt x="10206" y="2856"/>
                    <a:pt x="10238" y="2820"/>
                    <a:pt x="10215" y="2774"/>
                  </a:cubicBezTo>
                  <a:cubicBezTo>
                    <a:pt x="10133" y="2624"/>
                    <a:pt x="10051" y="2474"/>
                    <a:pt x="9974" y="2324"/>
                  </a:cubicBezTo>
                  <a:cubicBezTo>
                    <a:pt x="9956" y="2288"/>
                    <a:pt x="9924" y="2242"/>
                    <a:pt x="9919" y="2206"/>
                  </a:cubicBezTo>
                  <a:cubicBezTo>
                    <a:pt x="9906" y="2138"/>
                    <a:pt x="9937" y="2119"/>
                    <a:pt x="9987" y="2092"/>
                  </a:cubicBezTo>
                  <a:cubicBezTo>
                    <a:pt x="10065" y="2051"/>
                    <a:pt x="10142" y="2006"/>
                    <a:pt x="10219" y="1965"/>
                  </a:cubicBezTo>
                  <a:cubicBezTo>
                    <a:pt x="10260" y="1942"/>
                    <a:pt x="10256" y="1888"/>
                    <a:pt x="10224" y="1860"/>
                  </a:cubicBezTo>
                  <a:cubicBezTo>
                    <a:pt x="10069" y="1742"/>
                    <a:pt x="9937" y="1596"/>
                    <a:pt x="9842" y="1424"/>
                  </a:cubicBezTo>
                  <a:cubicBezTo>
                    <a:pt x="9933" y="1365"/>
                    <a:pt x="10028" y="1301"/>
                    <a:pt x="10124" y="1242"/>
                  </a:cubicBezTo>
                  <a:cubicBezTo>
                    <a:pt x="10156" y="1219"/>
                    <a:pt x="10160" y="1183"/>
                    <a:pt x="10138" y="1151"/>
                  </a:cubicBezTo>
                  <a:cubicBezTo>
                    <a:pt x="10047" y="1028"/>
                    <a:pt x="9869" y="801"/>
                    <a:pt x="9892" y="637"/>
                  </a:cubicBezTo>
                  <a:cubicBezTo>
                    <a:pt x="9906" y="555"/>
                    <a:pt x="9960" y="464"/>
                    <a:pt x="9992" y="387"/>
                  </a:cubicBezTo>
                  <a:cubicBezTo>
                    <a:pt x="10028" y="300"/>
                    <a:pt x="10069" y="214"/>
                    <a:pt x="10101" y="123"/>
                  </a:cubicBezTo>
                  <a:cubicBezTo>
                    <a:pt x="10108" y="103"/>
                    <a:pt x="10093" y="88"/>
                    <a:pt x="10076" y="88"/>
                  </a:cubicBezTo>
                  <a:cubicBezTo>
                    <a:pt x="10069" y="88"/>
                    <a:pt x="10062" y="91"/>
                    <a:pt x="10056" y="96"/>
                  </a:cubicBezTo>
                  <a:cubicBezTo>
                    <a:pt x="10056" y="96"/>
                    <a:pt x="10051" y="100"/>
                    <a:pt x="10051" y="100"/>
                  </a:cubicBezTo>
                  <a:cubicBezTo>
                    <a:pt x="10042" y="96"/>
                    <a:pt x="10033" y="91"/>
                    <a:pt x="10024" y="91"/>
                  </a:cubicBezTo>
                  <a:cubicBezTo>
                    <a:pt x="8308" y="29"/>
                    <a:pt x="6591" y="1"/>
                    <a:pt x="48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6" name="Google Shape;2146;p55"/>
          <p:cNvGrpSpPr/>
          <p:nvPr/>
        </p:nvGrpSpPr>
        <p:grpSpPr>
          <a:xfrm>
            <a:off x="3143896" y="2790847"/>
            <a:ext cx="411600" cy="481586"/>
            <a:chOff x="6232363" y="288151"/>
            <a:chExt cx="591379" cy="691934"/>
          </a:xfrm>
        </p:grpSpPr>
        <p:sp>
          <p:nvSpPr>
            <p:cNvPr id="2147" name="Google Shape;2147;p55"/>
            <p:cNvSpPr/>
            <p:nvPr/>
          </p:nvSpPr>
          <p:spPr>
            <a:xfrm>
              <a:off x="6291500" y="892074"/>
              <a:ext cx="217835" cy="88010"/>
            </a:xfrm>
            <a:custGeom>
              <a:avLst/>
              <a:gdLst/>
              <a:ahLst/>
              <a:cxnLst/>
              <a:rect l="l" t="t" r="r" b="b"/>
              <a:pathLst>
                <a:path w="1094" h="442" extrusionOk="0">
                  <a:moveTo>
                    <a:pt x="931" y="1"/>
                  </a:moveTo>
                  <a:cubicBezTo>
                    <a:pt x="905" y="1"/>
                    <a:pt x="878" y="11"/>
                    <a:pt x="854" y="35"/>
                  </a:cubicBezTo>
                  <a:cubicBezTo>
                    <a:pt x="767" y="122"/>
                    <a:pt x="667" y="203"/>
                    <a:pt x="540" y="222"/>
                  </a:cubicBezTo>
                  <a:cubicBezTo>
                    <a:pt x="522" y="225"/>
                    <a:pt x="504" y="227"/>
                    <a:pt x="487" y="227"/>
                  </a:cubicBezTo>
                  <a:cubicBezTo>
                    <a:pt x="387" y="227"/>
                    <a:pt x="302" y="175"/>
                    <a:pt x="217" y="117"/>
                  </a:cubicBezTo>
                  <a:cubicBezTo>
                    <a:pt x="198" y="105"/>
                    <a:pt x="178" y="99"/>
                    <a:pt x="160" y="99"/>
                  </a:cubicBezTo>
                  <a:cubicBezTo>
                    <a:pt x="64" y="99"/>
                    <a:pt x="0" y="248"/>
                    <a:pt x="103" y="313"/>
                  </a:cubicBezTo>
                  <a:cubicBezTo>
                    <a:pt x="236" y="400"/>
                    <a:pt x="367" y="442"/>
                    <a:pt x="495" y="442"/>
                  </a:cubicBezTo>
                  <a:cubicBezTo>
                    <a:pt x="679" y="442"/>
                    <a:pt x="855" y="355"/>
                    <a:pt x="1013" y="194"/>
                  </a:cubicBezTo>
                  <a:cubicBezTo>
                    <a:pt x="1094" y="114"/>
                    <a:pt x="1018" y="1"/>
                    <a:pt x="9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55"/>
            <p:cNvSpPr/>
            <p:nvPr/>
          </p:nvSpPr>
          <p:spPr>
            <a:xfrm>
              <a:off x="6248690" y="295319"/>
              <a:ext cx="516312" cy="477285"/>
            </a:xfrm>
            <a:custGeom>
              <a:avLst/>
              <a:gdLst/>
              <a:ahLst/>
              <a:cxnLst/>
              <a:rect l="l" t="t" r="r" b="b"/>
              <a:pathLst>
                <a:path w="2593" h="2397" extrusionOk="0">
                  <a:moveTo>
                    <a:pt x="1255" y="827"/>
                  </a:moveTo>
                  <a:lnTo>
                    <a:pt x="1255" y="827"/>
                  </a:lnTo>
                  <a:cubicBezTo>
                    <a:pt x="1287" y="840"/>
                    <a:pt x="1323" y="849"/>
                    <a:pt x="1355" y="858"/>
                  </a:cubicBezTo>
                  <a:cubicBezTo>
                    <a:pt x="1351" y="863"/>
                    <a:pt x="1346" y="867"/>
                    <a:pt x="1342" y="872"/>
                  </a:cubicBezTo>
                  <a:cubicBezTo>
                    <a:pt x="1310" y="858"/>
                    <a:pt x="1283" y="845"/>
                    <a:pt x="1255" y="827"/>
                  </a:cubicBezTo>
                  <a:close/>
                  <a:moveTo>
                    <a:pt x="1359" y="0"/>
                  </a:moveTo>
                  <a:cubicBezTo>
                    <a:pt x="1265" y="0"/>
                    <a:pt x="1171" y="24"/>
                    <a:pt x="1123" y="94"/>
                  </a:cubicBezTo>
                  <a:cubicBezTo>
                    <a:pt x="1087" y="103"/>
                    <a:pt x="1055" y="117"/>
                    <a:pt x="1028" y="135"/>
                  </a:cubicBezTo>
                  <a:cubicBezTo>
                    <a:pt x="1010" y="149"/>
                    <a:pt x="992" y="163"/>
                    <a:pt x="978" y="176"/>
                  </a:cubicBezTo>
                  <a:cubicBezTo>
                    <a:pt x="841" y="254"/>
                    <a:pt x="769" y="408"/>
                    <a:pt x="887" y="576"/>
                  </a:cubicBezTo>
                  <a:cubicBezTo>
                    <a:pt x="901" y="595"/>
                    <a:pt x="914" y="613"/>
                    <a:pt x="932" y="631"/>
                  </a:cubicBezTo>
                  <a:cubicBezTo>
                    <a:pt x="901" y="663"/>
                    <a:pt x="887" y="713"/>
                    <a:pt x="905" y="772"/>
                  </a:cubicBezTo>
                  <a:cubicBezTo>
                    <a:pt x="955" y="922"/>
                    <a:pt x="1037" y="1022"/>
                    <a:pt x="1142" y="1086"/>
                  </a:cubicBezTo>
                  <a:cubicBezTo>
                    <a:pt x="1078" y="1181"/>
                    <a:pt x="1023" y="1290"/>
                    <a:pt x="992" y="1395"/>
                  </a:cubicBezTo>
                  <a:cubicBezTo>
                    <a:pt x="978" y="1386"/>
                    <a:pt x="960" y="1377"/>
                    <a:pt x="941" y="1372"/>
                  </a:cubicBezTo>
                  <a:cubicBezTo>
                    <a:pt x="878" y="1318"/>
                    <a:pt x="787" y="1277"/>
                    <a:pt x="696" y="1263"/>
                  </a:cubicBezTo>
                  <a:cubicBezTo>
                    <a:pt x="621" y="1231"/>
                    <a:pt x="542" y="1210"/>
                    <a:pt x="465" y="1210"/>
                  </a:cubicBezTo>
                  <a:cubicBezTo>
                    <a:pt x="411" y="1210"/>
                    <a:pt x="358" y="1220"/>
                    <a:pt x="309" y="1245"/>
                  </a:cubicBezTo>
                  <a:cubicBezTo>
                    <a:pt x="282" y="1254"/>
                    <a:pt x="255" y="1263"/>
                    <a:pt x="232" y="1281"/>
                  </a:cubicBezTo>
                  <a:cubicBezTo>
                    <a:pt x="164" y="1281"/>
                    <a:pt x="100" y="1313"/>
                    <a:pt x="55" y="1395"/>
                  </a:cubicBezTo>
                  <a:cubicBezTo>
                    <a:pt x="0" y="1509"/>
                    <a:pt x="37" y="1618"/>
                    <a:pt x="114" y="1700"/>
                  </a:cubicBezTo>
                  <a:cubicBezTo>
                    <a:pt x="155" y="1768"/>
                    <a:pt x="246" y="1850"/>
                    <a:pt x="346" y="1895"/>
                  </a:cubicBezTo>
                  <a:cubicBezTo>
                    <a:pt x="432" y="2095"/>
                    <a:pt x="801" y="2186"/>
                    <a:pt x="1078" y="2223"/>
                  </a:cubicBezTo>
                  <a:cubicBezTo>
                    <a:pt x="1155" y="2268"/>
                    <a:pt x="1237" y="2305"/>
                    <a:pt x="1328" y="2327"/>
                  </a:cubicBezTo>
                  <a:cubicBezTo>
                    <a:pt x="1340" y="2331"/>
                    <a:pt x="1350" y="2333"/>
                    <a:pt x="1360" y="2333"/>
                  </a:cubicBezTo>
                  <a:cubicBezTo>
                    <a:pt x="1374" y="2333"/>
                    <a:pt x="1386" y="2330"/>
                    <a:pt x="1396" y="2327"/>
                  </a:cubicBezTo>
                  <a:cubicBezTo>
                    <a:pt x="1446" y="2336"/>
                    <a:pt x="1492" y="2345"/>
                    <a:pt x="1542" y="2350"/>
                  </a:cubicBezTo>
                  <a:cubicBezTo>
                    <a:pt x="1649" y="2382"/>
                    <a:pt x="1757" y="2396"/>
                    <a:pt x="1874" y="2396"/>
                  </a:cubicBezTo>
                  <a:cubicBezTo>
                    <a:pt x="1890" y="2396"/>
                    <a:pt x="1907" y="2396"/>
                    <a:pt x="1924" y="2395"/>
                  </a:cubicBezTo>
                  <a:cubicBezTo>
                    <a:pt x="1942" y="2395"/>
                    <a:pt x="1956" y="2391"/>
                    <a:pt x="1969" y="2382"/>
                  </a:cubicBezTo>
                  <a:cubicBezTo>
                    <a:pt x="1997" y="2384"/>
                    <a:pt x="2024" y="2386"/>
                    <a:pt x="2051" y="2386"/>
                  </a:cubicBezTo>
                  <a:cubicBezTo>
                    <a:pt x="2116" y="2386"/>
                    <a:pt x="2176" y="2377"/>
                    <a:pt x="2224" y="2355"/>
                  </a:cubicBezTo>
                  <a:cubicBezTo>
                    <a:pt x="2231" y="2355"/>
                    <a:pt x="2239" y="2355"/>
                    <a:pt x="2246" y="2355"/>
                  </a:cubicBezTo>
                  <a:cubicBezTo>
                    <a:pt x="2297" y="2355"/>
                    <a:pt x="2344" y="2341"/>
                    <a:pt x="2392" y="2314"/>
                  </a:cubicBezTo>
                  <a:cubicBezTo>
                    <a:pt x="2479" y="2286"/>
                    <a:pt x="2551" y="2218"/>
                    <a:pt x="2583" y="2109"/>
                  </a:cubicBezTo>
                  <a:cubicBezTo>
                    <a:pt x="2592" y="2082"/>
                    <a:pt x="2579" y="2032"/>
                    <a:pt x="2551" y="2009"/>
                  </a:cubicBezTo>
                  <a:cubicBezTo>
                    <a:pt x="2479" y="1959"/>
                    <a:pt x="2419" y="1927"/>
                    <a:pt x="2329" y="1904"/>
                  </a:cubicBezTo>
                  <a:cubicBezTo>
                    <a:pt x="2219" y="1845"/>
                    <a:pt x="2110" y="1800"/>
                    <a:pt x="1983" y="1768"/>
                  </a:cubicBezTo>
                  <a:cubicBezTo>
                    <a:pt x="1974" y="1766"/>
                    <a:pt x="1966" y="1765"/>
                    <a:pt x="1958" y="1765"/>
                  </a:cubicBezTo>
                  <a:cubicBezTo>
                    <a:pt x="1927" y="1765"/>
                    <a:pt x="1901" y="1778"/>
                    <a:pt x="1883" y="1800"/>
                  </a:cubicBezTo>
                  <a:cubicBezTo>
                    <a:pt x="1846" y="1791"/>
                    <a:pt x="1810" y="1786"/>
                    <a:pt x="1774" y="1777"/>
                  </a:cubicBezTo>
                  <a:lnTo>
                    <a:pt x="1769" y="1777"/>
                  </a:lnTo>
                  <a:cubicBezTo>
                    <a:pt x="1778" y="1745"/>
                    <a:pt x="1783" y="1713"/>
                    <a:pt x="1787" y="1677"/>
                  </a:cubicBezTo>
                  <a:cubicBezTo>
                    <a:pt x="1787" y="1677"/>
                    <a:pt x="1787" y="1672"/>
                    <a:pt x="1787" y="1668"/>
                  </a:cubicBezTo>
                  <a:cubicBezTo>
                    <a:pt x="1801" y="1659"/>
                    <a:pt x="1810" y="1650"/>
                    <a:pt x="1815" y="1636"/>
                  </a:cubicBezTo>
                  <a:cubicBezTo>
                    <a:pt x="1878" y="1504"/>
                    <a:pt x="1906" y="1372"/>
                    <a:pt x="1896" y="1236"/>
                  </a:cubicBezTo>
                  <a:lnTo>
                    <a:pt x="1896" y="1236"/>
                  </a:lnTo>
                  <a:cubicBezTo>
                    <a:pt x="1923" y="1237"/>
                    <a:pt x="1950" y="1238"/>
                    <a:pt x="1977" y="1238"/>
                  </a:cubicBezTo>
                  <a:cubicBezTo>
                    <a:pt x="2126" y="1238"/>
                    <a:pt x="2273" y="1214"/>
                    <a:pt x="2419" y="1145"/>
                  </a:cubicBezTo>
                  <a:cubicBezTo>
                    <a:pt x="2524" y="1090"/>
                    <a:pt x="2497" y="954"/>
                    <a:pt x="2415" y="899"/>
                  </a:cubicBezTo>
                  <a:cubicBezTo>
                    <a:pt x="2479" y="849"/>
                    <a:pt x="2506" y="777"/>
                    <a:pt x="2479" y="672"/>
                  </a:cubicBezTo>
                  <a:cubicBezTo>
                    <a:pt x="2474" y="667"/>
                    <a:pt x="2474" y="663"/>
                    <a:pt x="2474" y="658"/>
                  </a:cubicBezTo>
                  <a:cubicBezTo>
                    <a:pt x="2479" y="608"/>
                    <a:pt x="2460" y="558"/>
                    <a:pt x="2433" y="522"/>
                  </a:cubicBezTo>
                  <a:cubicBezTo>
                    <a:pt x="2419" y="422"/>
                    <a:pt x="2360" y="326"/>
                    <a:pt x="2251" y="276"/>
                  </a:cubicBezTo>
                  <a:cubicBezTo>
                    <a:pt x="2215" y="258"/>
                    <a:pt x="2174" y="249"/>
                    <a:pt x="2128" y="244"/>
                  </a:cubicBezTo>
                  <a:cubicBezTo>
                    <a:pt x="2011" y="116"/>
                    <a:pt x="1835" y="8"/>
                    <a:pt x="1684" y="8"/>
                  </a:cubicBezTo>
                  <a:cubicBezTo>
                    <a:pt x="1642" y="8"/>
                    <a:pt x="1601" y="16"/>
                    <a:pt x="1565" y="35"/>
                  </a:cubicBezTo>
                  <a:cubicBezTo>
                    <a:pt x="1528" y="22"/>
                    <a:pt x="1492" y="13"/>
                    <a:pt x="1455" y="8"/>
                  </a:cubicBezTo>
                  <a:cubicBezTo>
                    <a:pt x="1425" y="3"/>
                    <a:pt x="1392" y="0"/>
                    <a:pt x="13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55"/>
            <p:cNvSpPr/>
            <p:nvPr/>
          </p:nvSpPr>
          <p:spPr>
            <a:xfrm>
              <a:off x="6232363" y="288151"/>
              <a:ext cx="591379" cy="493413"/>
            </a:xfrm>
            <a:custGeom>
              <a:avLst/>
              <a:gdLst/>
              <a:ahLst/>
              <a:cxnLst/>
              <a:rect l="l" t="t" r="r" b="b"/>
              <a:pathLst>
                <a:path w="2970" h="2478" extrusionOk="0">
                  <a:moveTo>
                    <a:pt x="1483" y="112"/>
                  </a:moveTo>
                  <a:cubicBezTo>
                    <a:pt x="1720" y="112"/>
                    <a:pt x="1978" y="194"/>
                    <a:pt x="2206" y="294"/>
                  </a:cubicBezTo>
                  <a:cubicBezTo>
                    <a:pt x="2215" y="299"/>
                    <a:pt x="2224" y="299"/>
                    <a:pt x="2229" y="303"/>
                  </a:cubicBezTo>
                  <a:cubicBezTo>
                    <a:pt x="2374" y="385"/>
                    <a:pt x="2497" y="481"/>
                    <a:pt x="2542" y="608"/>
                  </a:cubicBezTo>
                  <a:cubicBezTo>
                    <a:pt x="2615" y="790"/>
                    <a:pt x="2442" y="903"/>
                    <a:pt x="2229" y="949"/>
                  </a:cubicBezTo>
                  <a:cubicBezTo>
                    <a:pt x="2153" y="966"/>
                    <a:pt x="2070" y="974"/>
                    <a:pt x="1985" y="974"/>
                  </a:cubicBezTo>
                  <a:cubicBezTo>
                    <a:pt x="1767" y="974"/>
                    <a:pt x="1531" y="922"/>
                    <a:pt x="1342" y="831"/>
                  </a:cubicBezTo>
                  <a:cubicBezTo>
                    <a:pt x="992" y="658"/>
                    <a:pt x="819" y="335"/>
                    <a:pt x="1151" y="180"/>
                  </a:cubicBezTo>
                  <a:cubicBezTo>
                    <a:pt x="1252" y="132"/>
                    <a:pt x="1365" y="112"/>
                    <a:pt x="1483" y="112"/>
                  </a:cubicBezTo>
                  <a:close/>
                  <a:moveTo>
                    <a:pt x="955" y="699"/>
                  </a:moveTo>
                  <a:cubicBezTo>
                    <a:pt x="1037" y="785"/>
                    <a:pt x="1146" y="863"/>
                    <a:pt x="1274" y="922"/>
                  </a:cubicBezTo>
                  <a:cubicBezTo>
                    <a:pt x="1287" y="926"/>
                    <a:pt x="1301" y="931"/>
                    <a:pt x="1315" y="940"/>
                  </a:cubicBezTo>
                  <a:cubicBezTo>
                    <a:pt x="1328" y="944"/>
                    <a:pt x="1342" y="954"/>
                    <a:pt x="1355" y="958"/>
                  </a:cubicBezTo>
                  <a:cubicBezTo>
                    <a:pt x="1433" y="981"/>
                    <a:pt x="1510" y="1004"/>
                    <a:pt x="1587" y="1026"/>
                  </a:cubicBezTo>
                  <a:cubicBezTo>
                    <a:pt x="1596" y="1026"/>
                    <a:pt x="1606" y="1031"/>
                    <a:pt x="1610" y="1031"/>
                  </a:cubicBezTo>
                  <a:cubicBezTo>
                    <a:pt x="1660" y="1044"/>
                    <a:pt x="1710" y="1054"/>
                    <a:pt x="1760" y="1063"/>
                  </a:cubicBezTo>
                  <a:lnTo>
                    <a:pt x="1774" y="1063"/>
                  </a:lnTo>
                  <a:cubicBezTo>
                    <a:pt x="1856" y="1067"/>
                    <a:pt x="1933" y="1076"/>
                    <a:pt x="2015" y="1085"/>
                  </a:cubicBezTo>
                  <a:cubicBezTo>
                    <a:pt x="2197" y="1085"/>
                    <a:pt x="2370" y="1054"/>
                    <a:pt x="2506" y="990"/>
                  </a:cubicBezTo>
                  <a:lnTo>
                    <a:pt x="2506" y="990"/>
                  </a:lnTo>
                  <a:cubicBezTo>
                    <a:pt x="2474" y="1035"/>
                    <a:pt x="2433" y="1072"/>
                    <a:pt x="2388" y="1104"/>
                  </a:cubicBezTo>
                  <a:cubicBezTo>
                    <a:pt x="2379" y="1117"/>
                    <a:pt x="2365" y="1131"/>
                    <a:pt x="2351" y="1140"/>
                  </a:cubicBezTo>
                  <a:cubicBezTo>
                    <a:pt x="2288" y="1233"/>
                    <a:pt x="2047" y="1263"/>
                    <a:pt x="1955" y="1263"/>
                  </a:cubicBezTo>
                  <a:cubicBezTo>
                    <a:pt x="1948" y="1263"/>
                    <a:pt x="1943" y="1263"/>
                    <a:pt x="1938" y="1263"/>
                  </a:cubicBezTo>
                  <a:cubicBezTo>
                    <a:pt x="1710" y="1245"/>
                    <a:pt x="1424" y="1199"/>
                    <a:pt x="1246" y="1035"/>
                  </a:cubicBezTo>
                  <a:cubicBezTo>
                    <a:pt x="1110" y="949"/>
                    <a:pt x="1005" y="835"/>
                    <a:pt x="955" y="699"/>
                  </a:cubicBezTo>
                  <a:close/>
                  <a:moveTo>
                    <a:pt x="1283" y="1222"/>
                  </a:moveTo>
                  <a:cubicBezTo>
                    <a:pt x="1383" y="1263"/>
                    <a:pt x="1492" y="1290"/>
                    <a:pt x="1610" y="1313"/>
                  </a:cubicBezTo>
                  <a:cubicBezTo>
                    <a:pt x="1706" y="1326"/>
                    <a:pt x="1801" y="1345"/>
                    <a:pt x="1892" y="1354"/>
                  </a:cubicBezTo>
                  <a:cubicBezTo>
                    <a:pt x="1888" y="1422"/>
                    <a:pt x="1874" y="1490"/>
                    <a:pt x="1860" y="1563"/>
                  </a:cubicBezTo>
                  <a:cubicBezTo>
                    <a:pt x="1847" y="1631"/>
                    <a:pt x="1833" y="1717"/>
                    <a:pt x="1797" y="1781"/>
                  </a:cubicBezTo>
                  <a:cubicBezTo>
                    <a:pt x="1724" y="1911"/>
                    <a:pt x="1643" y="1959"/>
                    <a:pt x="1546" y="1959"/>
                  </a:cubicBezTo>
                  <a:cubicBezTo>
                    <a:pt x="1472" y="1959"/>
                    <a:pt x="1390" y="1931"/>
                    <a:pt x="1296" y="1890"/>
                  </a:cubicBezTo>
                  <a:cubicBezTo>
                    <a:pt x="1192" y="1840"/>
                    <a:pt x="1114" y="1804"/>
                    <a:pt x="1092" y="1699"/>
                  </a:cubicBezTo>
                  <a:cubicBezTo>
                    <a:pt x="1069" y="1622"/>
                    <a:pt x="1105" y="1554"/>
                    <a:pt x="1142" y="1486"/>
                  </a:cubicBezTo>
                  <a:cubicBezTo>
                    <a:pt x="1151" y="1476"/>
                    <a:pt x="1160" y="1463"/>
                    <a:pt x="1160" y="1454"/>
                  </a:cubicBezTo>
                  <a:cubicBezTo>
                    <a:pt x="1164" y="1440"/>
                    <a:pt x="1174" y="1431"/>
                    <a:pt x="1178" y="1422"/>
                  </a:cubicBezTo>
                  <a:cubicBezTo>
                    <a:pt x="1210" y="1354"/>
                    <a:pt x="1246" y="1290"/>
                    <a:pt x="1283" y="1222"/>
                  </a:cubicBezTo>
                  <a:close/>
                  <a:moveTo>
                    <a:pt x="382" y="1319"/>
                  </a:moveTo>
                  <a:cubicBezTo>
                    <a:pt x="402" y="1319"/>
                    <a:pt x="422" y="1322"/>
                    <a:pt x="441" y="1326"/>
                  </a:cubicBezTo>
                  <a:cubicBezTo>
                    <a:pt x="464" y="1326"/>
                    <a:pt x="487" y="1331"/>
                    <a:pt x="510" y="1335"/>
                  </a:cubicBezTo>
                  <a:lnTo>
                    <a:pt x="514" y="1335"/>
                  </a:lnTo>
                  <a:cubicBezTo>
                    <a:pt x="678" y="1340"/>
                    <a:pt x="878" y="1413"/>
                    <a:pt x="1028" y="1472"/>
                  </a:cubicBezTo>
                  <a:cubicBezTo>
                    <a:pt x="992" y="1540"/>
                    <a:pt x="960" y="1613"/>
                    <a:pt x="964" y="1686"/>
                  </a:cubicBezTo>
                  <a:cubicBezTo>
                    <a:pt x="973" y="1868"/>
                    <a:pt x="1187" y="1959"/>
                    <a:pt x="1365" y="2013"/>
                  </a:cubicBezTo>
                  <a:cubicBezTo>
                    <a:pt x="1439" y="2038"/>
                    <a:pt x="1505" y="2049"/>
                    <a:pt x="1564" y="2049"/>
                  </a:cubicBezTo>
                  <a:cubicBezTo>
                    <a:pt x="1731" y="2049"/>
                    <a:pt x="1837" y="1958"/>
                    <a:pt x="1901" y="1827"/>
                  </a:cubicBezTo>
                  <a:cubicBezTo>
                    <a:pt x="2051" y="1868"/>
                    <a:pt x="2251" y="1922"/>
                    <a:pt x="2379" y="2009"/>
                  </a:cubicBezTo>
                  <a:lnTo>
                    <a:pt x="2383" y="2009"/>
                  </a:lnTo>
                  <a:cubicBezTo>
                    <a:pt x="2424" y="2018"/>
                    <a:pt x="2451" y="2036"/>
                    <a:pt x="2470" y="2059"/>
                  </a:cubicBezTo>
                  <a:lnTo>
                    <a:pt x="2479" y="2068"/>
                  </a:lnTo>
                  <a:lnTo>
                    <a:pt x="2497" y="2072"/>
                  </a:lnTo>
                  <a:cubicBezTo>
                    <a:pt x="2629" y="2099"/>
                    <a:pt x="2629" y="2236"/>
                    <a:pt x="2547" y="2286"/>
                  </a:cubicBezTo>
                  <a:cubicBezTo>
                    <a:pt x="2533" y="2295"/>
                    <a:pt x="2515" y="2304"/>
                    <a:pt x="2501" y="2309"/>
                  </a:cubicBezTo>
                  <a:cubicBezTo>
                    <a:pt x="2483" y="2318"/>
                    <a:pt x="2470" y="2322"/>
                    <a:pt x="2447" y="2327"/>
                  </a:cubicBezTo>
                  <a:cubicBezTo>
                    <a:pt x="2360" y="2363"/>
                    <a:pt x="2224" y="2372"/>
                    <a:pt x="2133" y="2377"/>
                  </a:cubicBezTo>
                  <a:cubicBezTo>
                    <a:pt x="2093" y="2379"/>
                    <a:pt x="2052" y="2380"/>
                    <a:pt x="2012" y="2380"/>
                  </a:cubicBezTo>
                  <a:cubicBezTo>
                    <a:pt x="1741" y="2380"/>
                    <a:pt x="1466" y="2330"/>
                    <a:pt x="1201" y="2259"/>
                  </a:cubicBezTo>
                  <a:cubicBezTo>
                    <a:pt x="910" y="2177"/>
                    <a:pt x="591" y="2068"/>
                    <a:pt x="364" y="1872"/>
                  </a:cubicBezTo>
                  <a:cubicBezTo>
                    <a:pt x="300" y="1813"/>
                    <a:pt x="214" y="1736"/>
                    <a:pt x="187" y="1654"/>
                  </a:cubicBezTo>
                  <a:cubicBezTo>
                    <a:pt x="164" y="1622"/>
                    <a:pt x="155" y="1595"/>
                    <a:pt x="159" y="1567"/>
                  </a:cubicBezTo>
                  <a:cubicBezTo>
                    <a:pt x="155" y="1554"/>
                    <a:pt x="155" y="1545"/>
                    <a:pt x="155" y="1531"/>
                  </a:cubicBezTo>
                  <a:cubicBezTo>
                    <a:pt x="155" y="1476"/>
                    <a:pt x="182" y="1426"/>
                    <a:pt x="223" y="1399"/>
                  </a:cubicBezTo>
                  <a:cubicBezTo>
                    <a:pt x="237" y="1376"/>
                    <a:pt x="259" y="1358"/>
                    <a:pt x="282" y="1345"/>
                  </a:cubicBezTo>
                  <a:cubicBezTo>
                    <a:pt x="311" y="1327"/>
                    <a:pt x="346" y="1319"/>
                    <a:pt x="382" y="1319"/>
                  </a:cubicBezTo>
                  <a:close/>
                  <a:moveTo>
                    <a:pt x="1428" y="0"/>
                  </a:moveTo>
                  <a:cubicBezTo>
                    <a:pt x="1235" y="0"/>
                    <a:pt x="1059" y="44"/>
                    <a:pt x="928" y="153"/>
                  </a:cubicBezTo>
                  <a:cubicBezTo>
                    <a:pt x="860" y="208"/>
                    <a:pt x="823" y="276"/>
                    <a:pt x="810" y="344"/>
                  </a:cubicBezTo>
                  <a:cubicBezTo>
                    <a:pt x="810" y="349"/>
                    <a:pt x="805" y="353"/>
                    <a:pt x="805" y="358"/>
                  </a:cubicBezTo>
                  <a:cubicBezTo>
                    <a:pt x="705" y="781"/>
                    <a:pt x="883" y="1035"/>
                    <a:pt x="1183" y="1181"/>
                  </a:cubicBezTo>
                  <a:cubicBezTo>
                    <a:pt x="1146" y="1249"/>
                    <a:pt x="1110" y="1317"/>
                    <a:pt x="1074" y="1390"/>
                  </a:cubicBezTo>
                  <a:cubicBezTo>
                    <a:pt x="903" y="1327"/>
                    <a:pt x="617" y="1237"/>
                    <a:pt x="388" y="1237"/>
                  </a:cubicBezTo>
                  <a:cubicBezTo>
                    <a:pt x="201" y="1237"/>
                    <a:pt x="53" y="1297"/>
                    <a:pt x="37" y="1481"/>
                  </a:cubicBezTo>
                  <a:cubicBezTo>
                    <a:pt x="0" y="1899"/>
                    <a:pt x="646" y="2177"/>
                    <a:pt x="1010" y="2295"/>
                  </a:cubicBezTo>
                  <a:cubicBezTo>
                    <a:pt x="1033" y="2300"/>
                    <a:pt x="1051" y="2309"/>
                    <a:pt x="1069" y="2313"/>
                  </a:cubicBezTo>
                  <a:cubicBezTo>
                    <a:pt x="1064" y="2318"/>
                    <a:pt x="1064" y="2318"/>
                    <a:pt x="1064" y="2322"/>
                  </a:cubicBezTo>
                  <a:lnTo>
                    <a:pt x="1060" y="2327"/>
                  </a:lnTo>
                  <a:cubicBezTo>
                    <a:pt x="1074" y="2327"/>
                    <a:pt x="1092" y="2331"/>
                    <a:pt x="1105" y="2336"/>
                  </a:cubicBezTo>
                  <a:cubicBezTo>
                    <a:pt x="1124" y="2341"/>
                    <a:pt x="1142" y="2345"/>
                    <a:pt x="1160" y="2350"/>
                  </a:cubicBezTo>
                  <a:lnTo>
                    <a:pt x="1169" y="2350"/>
                  </a:lnTo>
                  <a:cubicBezTo>
                    <a:pt x="1169" y="2345"/>
                    <a:pt x="1169" y="2345"/>
                    <a:pt x="1169" y="2341"/>
                  </a:cubicBezTo>
                  <a:cubicBezTo>
                    <a:pt x="1210" y="2354"/>
                    <a:pt x="1251" y="2363"/>
                    <a:pt x="1292" y="2377"/>
                  </a:cubicBezTo>
                  <a:cubicBezTo>
                    <a:pt x="1292" y="2377"/>
                    <a:pt x="1292" y="2377"/>
                    <a:pt x="1292" y="2381"/>
                  </a:cubicBezTo>
                  <a:cubicBezTo>
                    <a:pt x="1324" y="2395"/>
                    <a:pt x="1360" y="2404"/>
                    <a:pt x="1392" y="2413"/>
                  </a:cubicBezTo>
                  <a:cubicBezTo>
                    <a:pt x="1396" y="2409"/>
                    <a:pt x="1396" y="2404"/>
                    <a:pt x="1396" y="2400"/>
                  </a:cubicBezTo>
                  <a:cubicBezTo>
                    <a:pt x="1556" y="2436"/>
                    <a:pt x="1715" y="2459"/>
                    <a:pt x="1874" y="2468"/>
                  </a:cubicBezTo>
                  <a:cubicBezTo>
                    <a:pt x="1939" y="2473"/>
                    <a:pt x="2013" y="2477"/>
                    <a:pt x="2090" y="2477"/>
                  </a:cubicBezTo>
                  <a:cubicBezTo>
                    <a:pt x="2285" y="2477"/>
                    <a:pt x="2497" y="2451"/>
                    <a:pt x="2624" y="2350"/>
                  </a:cubicBezTo>
                  <a:cubicBezTo>
                    <a:pt x="2970" y="2077"/>
                    <a:pt x="2201" y="1818"/>
                    <a:pt x="1942" y="1740"/>
                  </a:cubicBezTo>
                  <a:cubicBezTo>
                    <a:pt x="1983" y="1627"/>
                    <a:pt x="2001" y="1490"/>
                    <a:pt x="2010" y="1363"/>
                  </a:cubicBezTo>
                  <a:cubicBezTo>
                    <a:pt x="2031" y="1364"/>
                    <a:pt x="2052" y="1364"/>
                    <a:pt x="2072" y="1364"/>
                  </a:cubicBezTo>
                  <a:cubicBezTo>
                    <a:pt x="2386" y="1364"/>
                    <a:pt x="2643" y="1259"/>
                    <a:pt x="2720" y="849"/>
                  </a:cubicBezTo>
                  <a:cubicBezTo>
                    <a:pt x="2724" y="826"/>
                    <a:pt x="2720" y="808"/>
                    <a:pt x="2711" y="790"/>
                  </a:cubicBezTo>
                  <a:cubicBezTo>
                    <a:pt x="2779" y="581"/>
                    <a:pt x="2529" y="330"/>
                    <a:pt x="2229" y="171"/>
                  </a:cubicBezTo>
                  <a:cubicBezTo>
                    <a:pt x="2212" y="165"/>
                    <a:pt x="2198" y="160"/>
                    <a:pt x="2184" y="160"/>
                  </a:cubicBezTo>
                  <a:cubicBezTo>
                    <a:pt x="2179" y="160"/>
                    <a:pt x="2174" y="161"/>
                    <a:pt x="2169" y="162"/>
                  </a:cubicBezTo>
                  <a:cubicBezTo>
                    <a:pt x="1934" y="69"/>
                    <a:pt x="1668" y="0"/>
                    <a:pt x="14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55"/>
            <p:cNvSpPr/>
            <p:nvPr/>
          </p:nvSpPr>
          <p:spPr>
            <a:xfrm>
              <a:off x="6375528" y="736165"/>
              <a:ext cx="135798" cy="222414"/>
            </a:xfrm>
            <a:custGeom>
              <a:avLst/>
              <a:gdLst/>
              <a:ahLst/>
              <a:cxnLst/>
              <a:rect l="l" t="t" r="r" b="b"/>
              <a:pathLst>
                <a:path w="682" h="1117" extrusionOk="0">
                  <a:moveTo>
                    <a:pt x="357" y="1"/>
                  </a:moveTo>
                  <a:cubicBezTo>
                    <a:pt x="343" y="1"/>
                    <a:pt x="328" y="8"/>
                    <a:pt x="323" y="27"/>
                  </a:cubicBezTo>
                  <a:lnTo>
                    <a:pt x="9" y="1073"/>
                  </a:lnTo>
                  <a:cubicBezTo>
                    <a:pt x="0" y="1099"/>
                    <a:pt x="20" y="1116"/>
                    <a:pt x="41" y="1116"/>
                  </a:cubicBezTo>
                  <a:cubicBezTo>
                    <a:pt x="53" y="1116"/>
                    <a:pt x="65" y="1111"/>
                    <a:pt x="73" y="1100"/>
                  </a:cubicBezTo>
                  <a:cubicBezTo>
                    <a:pt x="300" y="800"/>
                    <a:pt x="500" y="477"/>
                    <a:pt x="668" y="141"/>
                  </a:cubicBezTo>
                  <a:cubicBezTo>
                    <a:pt x="682" y="114"/>
                    <a:pt x="658" y="82"/>
                    <a:pt x="633" y="82"/>
                  </a:cubicBezTo>
                  <a:cubicBezTo>
                    <a:pt x="625" y="82"/>
                    <a:pt x="616" y="86"/>
                    <a:pt x="609" y="95"/>
                  </a:cubicBezTo>
                  <a:cubicBezTo>
                    <a:pt x="600" y="109"/>
                    <a:pt x="586" y="127"/>
                    <a:pt x="573" y="141"/>
                  </a:cubicBezTo>
                  <a:cubicBezTo>
                    <a:pt x="573" y="118"/>
                    <a:pt x="555" y="104"/>
                    <a:pt x="536" y="104"/>
                  </a:cubicBezTo>
                  <a:cubicBezTo>
                    <a:pt x="536" y="100"/>
                    <a:pt x="532" y="91"/>
                    <a:pt x="523" y="86"/>
                  </a:cubicBezTo>
                  <a:cubicBezTo>
                    <a:pt x="518" y="86"/>
                    <a:pt x="514" y="81"/>
                    <a:pt x="509" y="77"/>
                  </a:cubicBezTo>
                  <a:cubicBezTo>
                    <a:pt x="507" y="75"/>
                    <a:pt x="503" y="73"/>
                    <a:pt x="499" y="73"/>
                  </a:cubicBezTo>
                  <a:cubicBezTo>
                    <a:pt x="495" y="73"/>
                    <a:pt x="491" y="75"/>
                    <a:pt x="486" y="77"/>
                  </a:cubicBezTo>
                  <a:cubicBezTo>
                    <a:pt x="478" y="71"/>
                    <a:pt x="470" y="68"/>
                    <a:pt x="461" y="68"/>
                  </a:cubicBezTo>
                  <a:cubicBezTo>
                    <a:pt x="450" y="68"/>
                    <a:pt x="440" y="73"/>
                    <a:pt x="432" y="86"/>
                  </a:cubicBezTo>
                  <a:cubicBezTo>
                    <a:pt x="427" y="91"/>
                    <a:pt x="423" y="95"/>
                    <a:pt x="418" y="104"/>
                  </a:cubicBezTo>
                  <a:cubicBezTo>
                    <a:pt x="414" y="86"/>
                    <a:pt x="400" y="77"/>
                    <a:pt x="382" y="77"/>
                  </a:cubicBezTo>
                  <a:cubicBezTo>
                    <a:pt x="386" y="68"/>
                    <a:pt x="391" y="54"/>
                    <a:pt x="391" y="45"/>
                  </a:cubicBezTo>
                  <a:cubicBezTo>
                    <a:pt x="399" y="18"/>
                    <a:pt x="378" y="1"/>
                    <a:pt x="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201DB4F-93B0-F364-A8E4-B667C16893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3421" y="351716"/>
            <a:ext cx="790380" cy="9891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E3639C-0144-4288-6B13-ED90BED42B8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33971" y="1502081"/>
            <a:ext cx="3487809" cy="2615857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FD719BC-17B0-FE12-C94E-DFCE99CA7A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39844" t="-139844" r="-139844" b="-139844"/>
          <a:stretch>
            <a:fillRect/>
          </a:stretch>
        </p:blipFill>
        <p:spPr>
          <a:xfrm>
            <a:off x="7539228" y="3538728"/>
            <a:ext cx="1543050" cy="154305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647"/>
    </mc:Choice>
    <mc:Fallback>
      <p:transition spd="slow" advTm="17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Elementary Digital Choice Boards by Slidesgo">
  <a:themeElements>
    <a:clrScheme name="Simple Light">
      <a:dk1>
        <a:srgbClr val="4C4C4D"/>
      </a:dk1>
      <a:lt1>
        <a:srgbClr val="F2F2F2"/>
      </a:lt1>
      <a:dk2>
        <a:srgbClr val="F3DBDB"/>
      </a:dk2>
      <a:lt2>
        <a:srgbClr val="E9BDBD"/>
      </a:lt2>
      <a:accent1>
        <a:srgbClr val="DE98A9"/>
      </a:accent1>
      <a:accent2>
        <a:srgbClr val="DAECF0"/>
      </a:accent2>
      <a:accent3>
        <a:srgbClr val="49B0BB"/>
      </a:accent3>
      <a:accent4>
        <a:srgbClr val="D8D2E7"/>
      </a:accent4>
      <a:accent5>
        <a:srgbClr val="9D90BF"/>
      </a:accent5>
      <a:accent6>
        <a:srgbClr val="F3CC30"/>
      </a:accent6>
      <a:hlink>
        <a:srgbClr val="4C4C4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A8416BACD114409F861F019DEFDDEE" ma:contentTypeVersion="20" ma:contentTypeDescription="Create a new document." ma:contentTypeScope="" ma:versionID="0b2ddcd4d82886263488a239044daf48">
  <xsd:schema xmlns:xsd="http://www.w3.org/2001/XMLSchema" xmlns:xs="http://www.w3.org/2001/XMLSchema" xmlns:p="http://schemas.microsoft.com/office/2006/metadata/properties" xmlns:ns2="70025eb7-72e0-4010-ac0a-c2a2744a278a" xmlns:ns3="aa2798ac-48ae-4a98-ba12-fd958f46cf40" xmlns:ns4="c4593217-831f-4ab0-8cb9-5d6d407bd147" targetNamespace="http://schemas.microsoft.com/office/2006/metadata/properties" ma:root="true" ma:fieldsID="ff622c3bee90b67ff1245af1922b5654" ns2:_="" ns3:_="" ns4:_="">
    <xsd:import namespace="70025eb7-72e0-4010-ac0a-c2a2744a278a"/>
    <xsd:import namespace="aa2798ac-48ae-4a98-ba12-fd958f46cf40"/>
    <xsd:import namespace="c4593217-831f-4ab0-8cb9-5d6d407bd1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025eb7-72e0-4010-ac0a-c2a2744a27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2798ac-48ae-4a98-ba12-fd958f46cf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593217-831f-4ab0-8cb9-5d6d407bd147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2644f179-4388-4d51-9ac6-a112fa3c85e8}" ma:internalName="TaxCatchAll" ma:showField="CatchAllData" ma:web="aa2798ac-48ae-4a98-ba12-fd958f46cf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4593217-831f-4ab0-8cb9-5d6d407bd147" xsi:nil="true"/>
    <_Flow_SignoffStatus xmlns="70025eb7-72e0-4010-ac0a-c2a2744a278a" xsi:nil="true"/>
    <lcf76f155ced4ddcb4097134ff3c332f xmlns="70025eb7-72e0-4010-ac0a-c2a2744a278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6207AAB-C2C7-453A-9800-540CDA1B57F3}"/>
</file>

<file path=customXml/itemProps2.xml><?xml version="1.0" encoding="utf-8"?>
<ds:datastoreItem xmlns:ds="http://schemas.openxmlformats.org/officeDocument/2006/customXml" ds:itemID="{0971769D-9A6D-4165-9A6F-770C2D20CAEF}"/>
</file>

<file path=customXml/itemProps3.xml><?xml version="1.0" encoding="utf-8"?>
<ds:datastoreItem xmlns:ds="http://schemas.openxmlformats.org/officeDocument/2006/customXml" ds:itemID="{34771C6D-F410-43AA-BA4F-CC6283E8394B}"/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1567</Words>
  <Application>Microsoft Office PowerPoint</Application>
  <PresentationFormat>On-screen Show (16:9)</PresentationFormat>
  <Paragraphs>123</Paragraphs>
  <Slides>11</Slides>
  <Notes>11</Notes>
  <HiddenSlides>0</HiddenSlides>
  <MMClips>11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Didact Gothic</vt:lpstr>
      <vt:lpstr>Coming Soon</vt:lpstr>
      <vt:lpstr>Arial</vt:lpstr>
      <vt:lpstr>Century Gothic</vt:lpstr>
      <vt:lpstr>Clarity Gothic Light SF</vt:lpstr>
      <vt:lpstr>Poppins Bold</vt:lpstr>
      <vt:lpstr>Elementary Digital Choice Boards by Slidesgo</vt:lpstr>
      <vt:lpstr>Pathways at STA</vt:lpstr>
      <vt:lpstr>SCQF!</vt:lpstr>
      <vt:lpstr>SCQF Information  </vt:lpstr>
      <vt:lpstr>PowerPoint Presentation</vt:lpstr>
      <vt:lpstr>NPAs</vt:lpstr>
      <vt:lpstr>SCQF at STA </vt:lpstr>
      <vt:lpstr>PowerPoint Presentation</vt:lpstr>
      <vt:lpstr>Goals for STA </vt:lpstr>
      <vt:lpstr>SCQF Ambassador Team </vt:lpstr>
      <vt:lpstr>SCQF Ambassador Role </vt:lpstr>
      <vt:lpstr>Thanks for listening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DCohen</dc:creator>
  <cp:lastModifiedBy>DCohen</cp:lastModifiedBy>
  <cp:revision>9</cp:revision>
  <dcterms:modified xsi:type="dcterms:W3CDTF">2026-08-28T07:04:14Z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0x01010087A8416BACD114409F861F019DEFDDEE</vt:lpwstr>
  </property>
</Properties>
</file>