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4"/>
  </p:sldMasterIdLst>
  <p:notesMasterIdLst>
    <p:notesMasterId r:id="rId12"/>
  </p:notesMasterIdLst>
  <p:handoutMasterIdLst>
    <p:handoutMasterId r:id="rId13"/>
  </p:handoutMasterIdLst>
  <p:sldIdLst>
    <p:sldId id="875" r:id="rId5"/>
    <p:sldId id="259" r:id="rId6"/>
    <p:sldId id="282" r:id="rId7"/>
    <p:sldId id="257" r:id="rId8"/>
    <p:sldId id="864" r:id="rId9"/>
    <p:sldId id="876" r:id="rId10"/>
    <p:sldId id="289" r:id="rId11"/>
  </p:sldIdLst>
  <p:sldSz cx="9144000" cy="6858000" type="screen4x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B5"/>
    <a:srgbClr val="58417E"/>
    <a:srgbClr val="A0B100"/>
    <a:srgbClr val="005F72"/>
    <a:srgbClr val="F59A00"/>
    <a:srgbClr val="EF4857"/>
    <a:srgbClr val="E84E0F"/>
    <a:srgbClr val="004B6C"/>
    <a:srgbClr val="E83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AC1BC-09F7-4B62-B89F-BCB247515C14}" v="1" dt="2020-08-19T10:10:22.958"/>
    <p1510:client id="{A35D8C49-E91A-8A50-67EB-2AA343AF450C}" v="22" dt="2020-08-26T09:46:32.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73957" autoAdjust="0"/>
  </p:normalViewPr>
  <p:slideViewPr>
    <p:cSldViewPr snapToGrid="0">
      <p:cViewPr varScale="1">
        <p:scale>
          <a:sx n="55" d="100"/>
          <a:sy n="55" d="100"/>
        </p:scale>
        <p:origin x="1592" y="3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1FBF6B-5199-4F8B-AA53-730B1BF4B2B3}" type="doc">
      <dgm:prSet loTypeId="urn:microsoft.com/office/officeart/2016/7/layout/RoundedRectangleTimeline" loCatId="process" qsTypeId="urn:microsoft.com/office/officeart/2005/8/quickstyle/simple4" qsCatId="simple" csTypeId="urn:microsoft.com/office/officeart/2005/8/colors/colorful5" csCatId="colorful" phldr="1"/>
      <dgm:spPr/>
      <dgm:t>
        <a:bodyPr/>
        <a:lstStyle/>
        <a:p>
          <a:endParaRPr lang="en-US"/>
        </a:p>
      </dgm:t>
    </dgm:pt>
    <dgm:pt modelId="{8939013E-4322-4F60-8A33-139ED203EEF8}">
      <dgm:prSet/>
      <dgm:spPr/>
      <dgm:t>
        <a:bodyPr/>
        <a:lstStyle/>
        <a:p>
          <a:r>
            <a:rPr lang="en-US" dirty="0"/>
            <a:t>06.08.26</a:t>
          </a:r>
        </a:p>
      </dgm:t>
    </dgm:pt>
    <dgm:pt modelId="{D8932200-2DE2-4189-8879-85EA8F5C45EA}" type="parTrans" cxnId="{B3FABCA8-AF07-4BE9-B0C7-B2F57D04D9AB}">
      <dgm:prSet/>
      <dgm:spPr/>
      <dgm:t>
        <a:bodyPr/>
        <a:lstStyle/>
        <a:p>
          <a:endParaRPr lang="en-US"/>
        </a:p>
      </dgm:t>
    </dgm:pt>
    <dgm:pt modelId="{2E435369-C29D-422A-BDC3-D3D862197A5C}" type="sibTrans" cxnId="{B3FABCA8-AF07-4BE9-B0C7-B2F57D04D9AB}">
      <dgm:prSet/>
      <dgm:spPr/>
      <dgm:t>
        <a:bodyPr/>
        <a:lstStyle/>
        <a:p>
          <a:endParaRPr lang="en-US"/>
        </a:p>
      </dgm:t>
    </dgm:pt>
    <dgm:pt modelId="{F60C012A-39C6-452A-87BC-B3EADD9FDBB7}">
      <dgm:prSet/>
      <dgm:spPr/>
      <dgm:t>
        <a:bodyPr/>
        <a:lstStyle/>
        <a:p>
          <a:r>
            <a:rPr lang="en-US"/>
            <a:t>UCAS Support</a:t>
          </a:r>
        </a:p>
      </dgm:t>
    </dgm:pt>
    <dgm:pt modelId="{5B0BB06D-6B5C-4D6D-83F9-2D30F954A170}" type="parTrans" cxnId="{199E9904-FD52-47CF-BE42-B6F1140D754A}">
      <dgm:prSet/>
      <dgm:spPr/>
      <dgm:t>
        <a:bodyPr/>
        <a:lstStyle/>
        <a:p>
          <a:endParaRPr lang="en-US"/>
        </a:p>
      </dgm:t>
    </dgm:pt>
    <dgm:pt modelId="{1477789F-A385-487F-B256-0DBE823A1D18}" type="sibTrans" cxnId="{199E9904-FD52-47CF-BE42-B6F1140D754A}">
      <dgm:prSet/>
      <dgm:spPr/>
      <dgm:t>
        <a:bodyPr/>
        <a:lstStyle/>
        <a:p>
          <a:endParaRPr lang="en-US"/>
        </a:p>
      </dgm:t>
    </dgm:pt>
    <dgm:pt modelId="{3B8F12E2-F845-4243-B17E-BB294679BE03}">
      <dgm:prSet/>
      <dgm:spPr/>
      <dgm:t>
        <a:bodyPr/>
        <a:lstStyle/>
        <a:p>
          <a:r>
            <a:rPr lang="en-US" dirty="0"/>
            <a:t>05.08.26</a:t>
          </a:r>
        </a:p>
      </dgm:t>
    </dgm:pt>
    <dgm:pt modelId="{923978CC-B770-404A-98F6-37B8383CD52D}" type="parTrans" cxnId="{9380F348-438B-4CBB-9489-378E91323E45}">
      <dgm:prSet/>
      <dgm:spPr/>
      <dgm:t>
        <a:bodyPr/>
        <a:lstStyle/>
        <a:p>
          <a:endParaRPr lang="en-US"/>
        </a:p>
      </dgm:t>
    </dgm:pt>
    <dgm:pt modelId="{5E2D6B59-8107-499B-9C18-47F65E420515}" type="sibTrans" cxnId="{9380F348-438B-4CBB-9489-378E91323E45}">
      <dgm:prSet/>
      <dgm:spPr/>
      <dgm:t>
        <a:bodyPr/>
        <a:lstStyle/>
        <a:p>
          <a:endParaRPr lang="en-US"/>
        </a:p>
      </dgm:t>
    </dgm:pt>
    <dgm:pt modelId="{C962F073-B453-4C4D-9AEC-FCD93DEEF634}">
      <dgm:prSet/>
      <dgm:spPr/>
      <dgm:t>
        <a:bodyPr/>
        <a:lstStyle/>
        <a:p>
          <a:r>
            <a:rPr lang="en-US"/>
            <a:t>LNAT Support</a:t>
          </a:r>
        </a:p>
      </dgm:t>
    </dgm:pt>
    <dgm:pt modelId="{7307EC98-1E85-4BD9-B953-BB3E6D0B1D72}" type="parTrans" cxnId="{9D13E560-5467-4604-987F-F86A8F8EDA53}">
      <dgm:prSet/>
      <dgm:spPr/>
      <dgm:t>
        <a:bodyPr/>
        <a:lstStyle/>
        <a:p>
          <a:endParaRPr lang="en-US"/>
        </a:p>
      </dgm:t>
    </dgm:pt>
    <dgm:pt modelId="{0E741E85-A31B-485F-9D15-A6310CD2F8D4}" type="sibTrans" cxnId="{9D13E560-5467-4604-987F-F86A8F8EDA53}">
      <dgm:prSet/>
      <dgm:spPr/>
      <dgm:t>
        <a:bodyPr/>
        <a:lstStyle/>
        <a:p>
          <a:endParaRPr lang="en-US"/>
        </a:p>
      </dgm:t>
    </dgm:pt>
    <dgm:pt modelId="{5F2DFE62-B129-49A4-B57D-2CC6B05FE1DE}">
      <dgm:prSet/>
      <dgm:spPr/>
      <dgm:t>
        <a:bodyPr/>
        <a:lstStyle/>
        <a:p>
          <a:r>
            <a:rPr lang="en-US" dirty="0"/>
            <a:t> 05.08.26</a:t>
          </a:r>
        </a:p>
      </dgm:t>
    </dgm:pt>
    <dgm:pt modelId="{D9DE9C3B-F7A4-48D3-9B06-685BEE264EE2}" type="parTrans" cxnId="{32940A22-ACD6-477B-8CC9-DCDE9094F238}">
      <dgm:prSet/>
      <dgm:spPr/>
      <dgm:t>
        <a:bodyPr/>
        <a:lstStyle/>
        <a:p>
          <a:endParaRPr lang="en-US"/>
        </a:p>
      </dgm:t>
    </dgm:pt>
    <dgm:pt modelId="{EF3C43FD-955A-4708-96E8-238320E7BF12}" type="sibTrans" cxnId="{32940A22-ACD6-477B-8CC9-DCDE9094F238}">
      <dgm:prSet/>
      <dgm:spPr/>
      <dgm:t>
        <a:bodyPr/>
        <a:lstStyle/>
        <a:p>
          <a:endParaRPr lang="en-US"/>
        </a:p>
      </dgm:t>
    </dgm:pt>
    <dgm:pt modelId="{BC260285-686D-4726-AE0C-012BB664E772}">
      <dgm:prSet/>
      <dgm:spPr/>
      <dgm:t>
        <a:bodyPr/>
        <a:lstStyle/>
        <a:p>
          <a:r>
            <a:rPr lang="en-US"/>
            <a:t>UCAT Support</a:t>
          </a:r>
        </a:p>
      </dgm:t>
    </dgm:pt>
    <dgm:pt modelId="{677E71A7-888B-4D5A-B4B1-33FE59E51AB1}" type="parTrans" cxnId="{94A3A3CB-80EC-45BF-94D3-172304A01612}">
      <dgm:prSet/>
      <dgm:spPr/>
      <dgm:t>
        <a:bodyPr/>
        <a:lstStyle/>
        <a:p>
          <a:endParaRPr lang="en-US"/>
        </a:p>
      </dgm:t>
    </dgm:pt>
    <dgm:pt modelId="{A5FAB300-E3C3-4EA4-BE4A-99932B7C49C3}" type="sibTrans" cxnId="{94A3A3CB-80EC-45BF-94D3-172304A01612}">
      <dgm:prSet/>
      <dgm:spPr/>
      <dgm:t>
        <a:bodyPr/>
        <a:lstStyle/>
        <a:p>
          <a:endParaRPr lang="en-US"/>
        </a:p>
      </dgm:t>
    </dgm:pt>
    <dgm:pt modelId="{B15F99BA-BFD5-489B-BEFF-C6F404C22832}">
      <dgm:prSet/>
      <dgm:spPr/>
      <dgm:t>
        <a:bodyPr/>
        <a:lstStyle/>
        <a:p>
          <a:r>
            <a:rPr lang="en-US" dirty="0"/>
            <a:t>Oct. 2026</a:t>
          </a:r>
        </a:p>
      </dgm:t>
    </dgm:pt>
    <dgm:pt modelId="{CEF0E689-68FB-4FE9-8517-8470F2168640}" type="parTrans" cxnId="{3E6461CB-71CB-4970-98D2-3D1436D2CEEB}">
      <dgm:prSet/>
      <dgm:spPr/>
      <dgm:t>
        <a:bodyPr/>
        <a:lstStyle/>
        <a:p>
          <a:endParaRPr lang="en-US"/>
        </a:p>
      </dgm:t>
    </dgm:pt>
    <dgm:pt modelId="{FEEB293A-721A-4671-8932-8FA5AE0DD69B}" type="sibTrans" cxnId="{3E6461CB-71CB-4970-98D2-3D1436D2CEEB}">
      <dgm:prSet/>
      <dgm:spPr/>
      <dgm:t>
        <a:bodyPr/>
        <a:lstStyle/>
        <a:p>
          <a:endParaRPr lang="en-US"/>
        </a:p>
      </dgm:t>
    </dgm:pt>
    <dgm:pt modelId="{1C7F172C-62FB-4C07-BB27-04F4860F4A41}">
      <dgm:prSet/>
      <dgm:spPr/>
      <dgm:t>
        <a:bodyPr/>
        <a:lstStyle/>
        <a:p>
          <a:r>
            <a:rPr lang="en-US"/>
            <a:t>College Support</a:t>
          </a:r>
        </a:p>
      </dgm:t>
    </dgm:pt>
    <dgm:pt modelId="{2BD56C61-BAC8-4DA6-B248-8A1CF5494E21}" type="parTrans" cxnId="{C235930A-1869-4E7E-8DB2-8DF1547E4DD9}">
      <dgm:prSet/>
      <dgm:spPr/>
      <dgm:t>
        <a:bodyPr/>
        <a:lstStyle/>
        <a:p>
          <a:endParaRPr lang="en-US"/>
        </a:p>
      </dgm:t>
    </dgm:pt>
    <dgm:pt modelId="{E36A951E-2179-49C4-9F14-128700F69805}" type="sibTrans" cxnId="{C235930A-1869-4E7E-8DB2-8DF1547E4DD9}">
      <dgm:prSet/>
      <dgm:spPr/>
      <dgm:t>
        <a:bodyPr/>
        <a:lstStyle/>
        <a:p>
          <a:endParaRPr lang="en-US"/>
        </a:p>
      </dgm:t>
    </dgm:pt>
    <dgm:pt modelId="{B84C15E9-3658-4328-AD11-08D222DD35AA}">
      <dgm:prSet/>
      <dgm:spPr/>
      <dgm:t>
        <a:bodyPr/>
        <a:lstStyle/>
        <a:p>
          <a:r>
            <a:rPr lang="en-US"/>
            <a:t>College Support</a:t>
          </a:r>
        </a:p>
      </dgm:t>
    </dgm:pt>
    <dgm:pt modelId="{A813ECFC-6197-495B-B6BA-E36813F76B95}" type="parTrans" cxnId="{877773C4-A8DE-442A-837F-CDD2359921A8}">
      <dgm:prSet/>
      <dgm:spPr/>
      <dgm:t>
        <a:bodyPr/>
        <a:lstStyle/>
        <a:p>
          <a:endParaRPr lang="en-US"/>
        </a:p>
      </dgm:t>
    </dgm:pt>
    <dgm:pt modelId="{2F7728A1-AB05-479E-82A1-214C5C3DCA6F}" type="sibTrans" cxnId="{877773C4-A8DE-442A-837F-CDD2359921A8}">
      <dgm:prSet/>
      <dgm:spPr/>
      <dgm:t>
        <a:bodyPr/>
        <a:lstStyle/>
        <a:p>
          <a:endParaRPr lang="en-US"/>
        </a:p>
      </dgm:t>
    </dgm:pt>
    <dgm:pt modelId="{9B998461-C3AC-4062-8FFC-09F184C10DE6}">
      <dgm:prSet/>
      <dgm:spPr/>
      <dgm:t>
        <a:bodyPr/>
        <a:lstStyle/>
        <a:p>
          <a:r>
            <a:rPr lang="en-US"/>
            <a:t>College Support</a:t>
          </a:r>
        </a:p>
      </dgm:t>
    </dgm:pt>
    <dgm:pt modelId="{CC2DE6DE-B56C-496C-A565-05C4FE11510C}" type="parTrans" cxnId="{93BCBE65-9C94-43AC-9DDA-4507738E53BE}">
      <dgm:prSet/>
      <dgm:spPr/>
      <dgm:t>
        <a:bodyPr/>
        <a:lstStyle/>
        <a:p>
          <a:endParaRPr lang="en-US"/>
        </a:p>
      </dgm:t>
    </dgm:pt>
    <dgm:pt modelId="{1FCF2160-A9AA-4A8A-9FB0-73016986384E}" type="sibTrans" cxnId="{93BCBE65-9C94-43AC-9DDA-4507738E53BE}">
      <dgm:prSet/>
      <dgm:spPr/>
      <dgm:t>
        <a:bodyPr/>
        <a:lstStyle/>
        <a:p>
          <a:endParaRPr lang="en-US"/>
        </a:p>
      </dgm:t>
    </dgm:pt>
    <dgm:pt modelId="{0B3A2DCF-E76B-4657-9C81-88ED108A0FC2}">
      <dgm:prSet/>
      <dgm:spPr/>
      <dgm:t>
        <a:bodyPr/>
        <a:lstStyle/>
        <a:p>
          <a:r>
            <a:rPr lang="en-US" dirty="0"/>
            <a:t>Apr. 2027</a:t>
          </a:r>
        </a:p>
      </dgm:t>
    </dgm:pt>
    <dgm:pt modelId="{1C95B5FD-405A-4DFD-BF7B-ABA89EB6C05A}" type="parTrans" cxnId="{C18E6CF9-734F-415C-B205-88966EDC339B}">
      <dgm:prSet/>
      <dgm:spPr/>
      <dgm:t>
        <a:bodyPr/>
        <a:lstStyle/>
        <a:p>
          <a:endParaRPr lang="en-US"/>
        </a:p>
      </dgm:t>
    </dgm:pt>
    <dgm:pt modelId="{3193A579-CEF1-4C38-B7D2-4801E3F1DF14}" type="sibTrans" cxnId="{C18E6CF9-734F-415C-B205-88966EDC339B}">
      <dgm:prSet/>
      <dgm:spPr/>
      <dgm:t>
        <a:bodyPr/>
        <a:lstStyle/>
        <a:p>
          <a:endParaRPr lang="en-US"/>
        </a:p>
      </dgm:t>
    </dgm:pt>
    <dgm:pt modelId="{E793C60B-BB9D-4B1E-85DD-A9DB573478BF}">
      <dgm:prSet/>
      <dgm:spPr/>
      <dgm:t>
        <a:bodyPr/>
        <a:lstStyle/>
        <a:p>
          <a:r>
            <a:rPr lang="en-US"/>
            <a:t>Modern Apprenticeship</a:t>
          </a:r>
        </a:p>
      </dgm:t>
    </dgm:pt>
    <dgm:pt modelId="{3E8F8EA8-7243-4910-A030-563623D54657}" type="parTrans" cxnId="{B721AF8B-5BA9-4C58-89B9-B4BE2B1D0770}">
      <dgm:prSet/>
      <dgm:spPr/>
      <dgm:t>
        <a:bodyPr/>
        <a:lstStyle/>
        <a:p>
          <a:endParaRPr lang="en-US"/>
        </a:p>
      </dgm:t>
    </dgm:pt>
    <dgm:pt modelId="{883CB75B-1163-4434-875F-0684AB596FCE}" type="sibTrans" cxnId="{B721AF8B-5BA9-4C58-89B9-B4BE2B1D0770}">
      <dgm:prSet/>
      <dgm:spPr/>
      <dgm:t>
        <a:bodyPr/>
        <a:lstStyle/>
        <a:p>
          <a:endParaRPr lang="en-US"/>
        </a:p>
      </dgm:t>
    </dgm:pt>
    <dgm:pt modelId="{F8E030A9-130C-4CBD-851B-C899433DEC40}">
      <dgm:prSet/>
      <dgm:spPr/>
      <dgm:t>
        <a:bodyPr/>
        <a:lstStyle/>
        <a:p>
          <a:r>
            <a:rPr lang="en-US" dirty="0"/>
            <a:t>Jan. 2027</a:t>
          </a:r>
        </a:p>
      </dgm:t>
    </dgm:pt>
    <dgm:pt modelId="{3C71984F-4595-4826-9047-D5C1633D9109}" type="sibTrans" cxnId="{6EEFFECF-DE9F-4FE8-ABB4-862FAF8BE840}">
      <dgm:prSet/>
      <dgm:spPr/>
      <dgm:t>
        <a:bodyPr/>
        <a:lstStyle/>
        <a:p>
          <a:endParaRPr lang="en-US"/>
        </a:p>
      </dgm:t>
    </dgm:pt>
    <dgm:pt modelId="{DD7122E9-B0FF-4AC5-91C1-75239A796A6A}" type="parTrans" cxnId="{6EEFFECF-DE9F-4FE8-ABB4-862FAF8BE840}">
      <dgm:prSet/>
      <dgm:spPr/>
      <dgm:t>
        <a:bodyPr/>
        <a:lstStyle/>
        <a:p>
          <a:endParaRPr lang="en-US"/>
        </a:p>
      </dgm:t>
    </dgm:pt>
    <dgm:pt modelId="{E7ED3BFF-133D-4BCD-81DC-E008A670484E}">
      <dgm:prSet/>
      <dgm:spPr/>
      <dgm:t>
        <a:bodyPr/>
        <a:lstStyle/>
        <a:p>
          <a:r>
            <a:rPr lang="en-US" dirty="0"/>
            <a:t>Dec. 2026</a:t>
          </a:r>
        </a:p>
      </dgm:t>
    </dgm:pt>
    <dgm:pt modelId="{B769A84C-71C0-46DC-B2C1-E801D74A6FC2}" type="sibTrans" cxnId="{82EBBF7F-334B-4DCE-B5F4-E49D63CA6788}">
      <dgm:prSet/>
      <dgm:spPr/>
      <dgm:t>
        <a:bodyPr/>
        <a:lstStyle/>
        <a:p>
          <a:endParaRPr lang="en-US"/>
        </a:p>
      </dgm:t>
    </dgm:pt>
    <dgm:pt modelId="{EC93685A-86E5-4034-9C45-5076E4C27749}" type="parTrans" cxnId="{82EBBF7F-334B-4DCE-B5F4-E49D63CA6788}">
      <dgm:prSet/>
      <dgm:spPr/>
      <dgm:t>
        <a:bodyPr/>
        <a:lstStyle/>
        <a:p>
          <a:endParaRPr lang="en-US"/>
        </a:p>
      </dgm:t>
    </dgm:pt>
    <dgm:pt modelId="{7E8E892E-B8CE-4605-9398-9AAF2F5BA979}" type="pres">
      <dgm:prSet presAssocID="{DC1FBF6B-5199-4F8B-AA53-730B1BF4B2B3}" presName="Name0" presStyleCnt="0">
        <dgm:presLayoutVars>
          <dgm:chMax/>
          <dgm:chPref/>
          <dgm:animLvl val="lvl"/>
        </dgm:presLayoutVars>
      </dgm:prSet>
      <dgm:spPr/>
    </dgm:pt>
    <dgm:pt modelId="{FA8B5916-5628-4189-8A2A-89A1F7F569D1}" type="pres">
      <dgm:prSet presAssocID="{8939013E-4322-4F60-8A33-139ED203EEF8}" presName="composite1" presStyleCnt="0"/>
      <dgm:spPr/>
    </dgm:pt>
    <dgm:pt modelId="{68A7E670-46F2-4FC0-87AC-9A8C594BD71B}" type="pres">
      <dgm:prSet presAssocID="{8939013E-4322-4F60-8A33-139ED203EEF8}" presName="parent1" presStyleLbl="alignNode1" presStyleIdx="0" presStyleCnt="7">
        <dgm:presLayoutVars>
          <dgm:chMax val="1"/>
          <dgm:chPref val="1"/>
          <dgm:bulletEnabled val="1"/>
        </dgm:presLayoutVars>
      </dgm:prSet>
      <dgm:spPr/>
    </dgm:pt>
    <dgm:pt modelId="{8B2BC308-5901-4BA0-8441-F6598941A7F6}" type="pres">
      <dgm:prSet presAssocID="{8939013E-4322-4F60-8A33-139ED203EEF8}" presName="Childtext1" presStyleLbl="revTx" presStyleIdx="0" presStyleCnt="7">
        <dgm:presLayoutVars>
          <dgm:bulletEnabled val="1"/>
        </dgm:presLayoutVars>
      </dgm:prSet>
      <dgm:spPr/>
    </dgm:pt>
    <dgm:pt modelId="{57D10471-8FA5-479B-891F-86B8C3C7C6B1}" type="pres">
      <dgm:prSet presAssocID="{8939013E-4322-4F60-8A33-139ED203EEF8}" presName="ConnectLine1" presStyleLbl="sibTrans1D1" presStyleIdx="0" presStyleCnt="7"/>
      <dgm:spPr>
        <a:noFill/>
        <a:ln w="12700" cap="rnd" cmpd="sng" algn="ctr">
          <a:solidFill>
            <a:schemeClr val="accent5">
              <a:hueOff val="0"/>
              <a:satOff val="0"/>
              <a:lumOff val="0"/>
              <a:alphaOff val="0"/>
            </a:schemeClr>
          </a:solidFill>
          <a:prstDash val="dash"/>
        </a:ln>
        <a:effectLst/>
      </dgm:spPr>
    </dgm:pt>
    <dgm:pt modelId="{D8E17E0C-3480-49CB-BCF2-0CC6F8EA06F6}" type="pres">
      <dgm:prSet presAssocID="{8939013E-4322-4F60-8A33-139ED203EEF8}" presName="ConnectLineEnd1" presStyleLbl="lnNode1" presStyleIdx="0" presStyleCnt="7"/>
      <dgm:spPr/>
    </dgm:pt>
    <dgm:pt modelId="{784D1AA6-4984-4C29-BF53-89536B774886}" type="pres">
      <dgm:prSet presAssocID="{8939013E-4322-4F60-8A33-139ED203EEF8}" presName="EmptyPane1" presStyleCnt="0"/>
      <dgm:spPr/>
    </dgm:pt>
    <dgm:pt modelId="{0C6729D7-2117-429C-B521-802D02F8D693}" type="pres">
      <dgm:prSet presAssocID="{2E435369-C29D-422A-BDC3-D3D862197A5C}" presName="spaceBetweenRectangles1" presStyleCnt="0"/>
      <dgm:spPr/>
    </dgm:pt>
    <dgm:pt modelId="{E41EE9DE-A9D9-4034-AFDA-A3DD68B92A6F}" type="pres">
      <dgm:prSet presAssocID="{3B8F12E2-F845-4243-B17E-BB294679BE03}" presName="composite1" presStyleCnt="0"/>
      <dgm:spPr/>
    </dgm:pt>
    <dgm:pt modelId="{4A21305C-6663-4DFC-B80F-341DAE49842D}" type="pres">
      <dgm:prSet presAssocID="{3B8F12E2-F845-4243-B17E-BB294679BE03}" presName="parent1" presStyleLbl="alignNode1" presStyleIdx="1" presStyleCnt="7">
        <dgm:presLayoutVars>
          <dgm:chMax val="1"/>
          <dgm:chPref val="1"/>
          <dgm:bulletEnabled val="1"/>
        </dgm:presLayoutVars>
      </dgm:prSet>
      <dgm:spPr/>
    </dgm:pt>
    <dgm:pt modelId="{D8ACAF44-7AB5-44A4-998B-1ACB9538C7B3}" type="pres">
      <dgm:prSet presAssocID="{3B8F12E2-F845-4243-B17E-BB294679BE03}" presName="Childtext1" presStyleLbl="revTx" presStyleIdx="1" presStyleCnt="7">
        <dgm:presLayoutVars>
          <dgm:bulletEnabled val="1"/>
        </dgm:presLayoutVars>
      </dgm:prSet>
      <dgm:spPr/>
    </dgm:pt>
    <dgm:pt modelId="{05B9B51A-D632-41CD-8C3B-44FB3041A04B}" type="pres">
      <dgm:prSet presAssocID="{3B8F12E2-F845-4243-B17E-BB294679BE03}" presName="ConnectLine1" presStyleLbl="sibTrans1D1" presStyleIdx="1" presStyleCnt="7"/>
      <dgm:spPr>
        <a:noFill/>
        <a:ln w="12700" cap="rnd" cmpd="sng" algn="ctr">
          <a:solidFill>
            <a:schemeClr val="accent5">
              <a:hueOff val="415876"/>
              <a:satOff val="-8415"/>
              <a:lumOff val="261"/>
              <a:alphaOff val="0"/>
            </a:schemeClr>
          </a:solidFill>
          <a:prstDash val="dash"/>
        </a:ln>
        <a:effectLst/>
      </dgm:spPr>
    </dgm:pt>
    <dgm:pt modelId="{492E7D9E-AEEC-4F48-9F35-7F6B0C9F80C4}" type="pres">
      <dgm:prSet presAssocID="{3B8F12E2-F845-4243-B17E-BB294679BE03}" presName="ConnectLineEnd1" presStyleLbl="lnNode1" presStyleIdx="1" presStyleCnt="7"/>
      <dgm:spPr/>
    </dgm:pt>
    <dgm:pt modelId="{C5BEBE01-D8B1-4D36-85F7-5992F608A9C6}" type="pres">
      <dgm:prSet presAssocID="{3B8F12E2-F845-4243-B17E-BB294679BE03}" presName="EmptyPane1" presStyleCnt="0"/>
      <dgm:spPr/>
    </dgm:pt>
    <dgm:pt modelId="{4FF2F662-922C-4CA9-8750-F232776E113B}" type="pres">
      <dgm:prSet presAssocID="{5E2D6B59-8107-499B-9C18-47F65E420515}" presName="spaceBetweenRectangles1" presStyleCnt="0"/>
      <dgm:spPr/>
    </dgm:pt>
    <dgm:pt modelId="{7CEB492E-6BC2-4B43-B66C-D79C993F082D}" type="pres">
      <dgm:prSet presAssocID="{5F2DFE62-B129-49A4-B57D-2CC6B05FE1DE}" presName="composite1" presStyleCnt="0"/>
      <dgm:spPr/>
    </dgm:pt>
    <dgm:pt modelId="{E1ADA9B5-DBA3-46CC-9E71-00720A78DAFE}" type="pres">
      <dgm:prSet presAssocID="{5F2DFE62-B129-49A4-B57D-2CC6B05FE1DE}" presName="parent1" presStyleLbl="alignNode1" presStyleIdx="2" presStyleCnt="7">
        <dgm:presLayoutVars>
          <dgm:chMax val="1"/>
          <dgm:chPref val="1"/>
          <dgm:bulletEnabled val="1"/>
        </dgm:presLayoutVars>
      </dgm:prSet>
      <dgm:spPr/>
    </dgm:pt>
    <dgm:pt modelId="{9C13A7E2-7FE1-4126-82CF-869AB318D214}" type="pres">
      <dgm:prSet presAssocID="{5F2DFE62-B129-49A4-B57D-2CC6B05FE1DE}" presName="Childtext1" presStyleLbl="revTx" presStyleIdx="2" presStyleCnt="7">
        <dgm:presLayoutVars>
          <dgm:bulletEnabled val="1"/>
        </dgm:presLayoutVars>
      </dgm:prSet>
      <dgm:spPr/>
    </dgm:pt>
    <dgm:pt modelId="{6E181BC7-8794-4478-89E6-4774F0FB1D67}" type="pres">
      <dgm:prSet presAssocID="{5F2DFE62-B129-49A4-B57D-2CC6B05FE1DE}" presName="ConnectLine1" presStyleLbl="sibTrans1D1" presStyleIdx="2" presStyleCnt="7"/>
      <dgm:spPr>
        <a:noFill/>
        <a:ln w="12700" cap="rnd" cmpd="sng" algn="ctr">
          <a:solidFill>
            <a:schemeClr val="accent5">
              <a:hueOff val="831752"/>
              <a:satOff val="-16830"/>
              <a:lumOff val="523"/>
              <a:alphaOff val="0"/>
            </a:schemeClr>
          </a:solidFill>
          <a:prstDash val="dash"/>
        </a:ln>
        <a:effectLst/>
      </dgm:spPr>
    </dgm:pt>
    <dgm:pt modelId="{132E87E1-3088-4941-8DF1-51C729C97EA5}" type="pres">
      <dgm:prSet presAssocID="{5F2DFE62-B129-49A4-B57D-2CC6B05FE1DE}" presName="ConnectLineEnd1" presStyleLbl="lnNode1" presStyleIdx="2" presStyleCnt="7"/>
      <dgm:spPr/>
    </dgm:pt>
    <dgm:pt modelId="{F68271D8-4B46-44A3-ADB9-D87B192BA9F1}" type="pres">
      <dgm:prSet presAssocID="{5F2DFE62-B129-49A4-B57D-2CC6B05FE1DE}" presName="EmptyPane1" presStyleCnt="0"/>
      <dgm:spPr/>
    </dgm:pt>
    <dgm:pt modelId="{96E750D0-021F-45D9-A586-24F029F3355F}" type="pres">
      <dgm:prSet presAssocID="{EF3C43FD-955A-4708-96E8-238320E7BF12}" presName="spaceBetweenRectangles1" presStyleCnt="0"/>
      <dgm:spPr/>
    </dgm:pt>
    <dgm:pt modelId="{98AC5BCB-D565-4B25-9122-7E90E237A1C5}" type="pres">
      <dgm:prSet presAssocID="{B15F99BA-BFD5-489B-BEFF-C6F404C22832}" presName="composite1" presStyleCnt="0"/>
      <dgm:spPr/>
    </dgm:pt>
    <dgm:pt modelId="{BC733741-F576-4A58-88A8-4DC66EEE1065}" type="pres">
      <dgm:prSet presAssocID="{B15F99BA-BFD5-489B-BEFF-C6F404C22832}" presName="parent1" presStyleLbl="alignNode1" presStyleIdx="3" presStyleCnt="7">
        <dgm:presLayoutVars>
          <dgm:chMax val="1"/>
          <dgm:chPref val="1"/>
          <dgm:bulletEnabled val="1"/>
        </dgm:presLayoutVars>
      </dgm:prSet>
      <dgm:spPr/>
    </dgm:pt>
    <dgm:pt modelId="{B62E54F0-5843-411D-A4A6-F6B7A81D3F30}" type="pres">
      <dgm:prSet presAssocID="{B15F99BA-BFD5-489B-BEFF-C6F404C22832}" presName="Childtext1" presStyleLbl="revTx" presStyleIdx="3" presStyleCnt="7">
        <dgm:presLayoutVars>
          <dgm:bulletEnabled val="1"/>
        </dgm:presLayoutVars>
      </dgm:prSet>
      <dgm:spPr/>
    </dgm:pt>
    <dgm:pt modelId="{2AEDA36C-38E1-4820-BD3C-3F36DD7DF62C}" type="pres">
      <dgm:prSet presAssocID="{B15F99BA-BFD5-489B-BEFF-C6F404C22832}" presName="ConnectLine1" presStyleLbl="sibTrans1D1" presStyleIdx="3" presStyleCnt="7"/>
      <dgm:spPr>
        <a:noFill/>
        <a:ln w="12700" cap="rnd" cmpd="sng" algn="ctr">
          <a:solidFill>
            <a:schemeClr val="accent5">
              <a:hueOff val="1247628"/>
              <a:satOff val="-25244"/>
              <a:lumOff val="784"/>
              <a:alphaOff val="0"/>
            </a:schemeClr>
          </a:solidFill>
          <a:prstDash val="dash"/>
        </a:ln>
        <a:effectLst/>
      </dgm:spPr>
    </dgm:pt>
    <dgm:pt modelId="{78CCE3C2-26FB-4742-9024-78BC1CF07FC3}" type="pres">
      <dgm:prSet presAssocID="{B15F99BA-BFD5-489B-BEFF-C6F404C22832}" presName="ConnectLineEnd1" presStyleLbl="lnNode1" presStyleIdx="3" presStyleCnt="7"/>
      <dgm:spPr/>
    </dgm:pt>
    <dgm:pt modelId="{88295CEF-42EB-4E60-9968-3484747A43D4}" type="pres">
      <dgm:prSet presAssocID="{B15F99BA-BFD5-489B-BEFF-C6F404C22832}" presName="EmptyPane1" presStyleCnt="0"/>
      <dgm:spPr/>
    </dgm:pt>
    <dgm:pt modelId="{8115FA8E-51BF-468C-AF8A-CF2B88188E84}" type="pres">
      <dgm:prSet presAssocID="{FEEB293A-721A-4671-8932-8FA5AE0DD69B}" presName="spaceBetweenRectangles1" presStyleCnt="0"/>
      <dgm:spPr/>
    </dgm:pt>
    <dgm:pt modelId="{6D6C0AEC-BC5E-4808-BC94-A9411CEE23A4}" type="pres">
      <dgm:prSet presAssocID="{E7ED3BFF-133D-4BCD-81DC-E008A670484E}" presName="composite1" presStyleCnt="0"/>
      <dgm:spPr/>
    </dgm:pt>
    <dgm:pt modelId="{4A740A5D-0240-4B54-B0F5-4552C3936DF8}" type="pres">
      <dgm:prSet presAssocID="{E7ED3BFF-133D-4BCD-81DC-E008A670484E}" presName="parent1" presStyleLbl="alignNode1" presStyleIdx="4" presStyleCnt="7">
        <dgm:presLayoutVars>
          <dgm:chMax val="1"/>
          <dgm:chPref val="1"/>
          <dgm:bulletEnabled val="1"/>
        </dgm:presLayoutVars>
      </dgm:prSet>
      <dgm:spPr/>
    </dgm:pt>
    <dgm:pt modelId="{D67E45AA-16D4-4F05-8702-82D53D904F08}" type="pres">
      <dgm:prSet presAssocID="{E7ED3BFF-133D-4BCD-81DC-E008A670484E}" presName="Childtext1" presStyleLbl="revTx" presStyleIdx="4" presStyleCnt="7">
        <dgm:presLayoutVars>
          <dgm:bulletEnabled val="1"/>
        </dgm:presLayoutVars>
      </dgm:prSet>
      <dgm:spPr/>
    </dgm:pt>
    <dgm:pt modelId="{4B3B43B6-E750-4080-9673-6315B94A2A6B}" type="pres">
      <dgm:prSet presAssocID="{E7ED3BFF-133D-4BCD-81DC-E008A670484E}" presName="ConnectLine1" presStyleLbl="sibTrans1D1" presStyleIdx="4" presStyleCnt="7"/>
      <dgm:spPr>
        <a:noFill/>
        <a:ln w="12700" cap="rnd" cmpd="sng" algn="ctr">
          <a:solidFill>
            <a:schemeClr val="accent5">
              <a:hueOff val="1663504"/>
              <a:satOff val="-33659"/>
              <a:lumOff val="1046"/>
              <a:alphaOff val="0"/>
            </a:schemeClr>
          </a:solidFill>
          <a:prstDash val="dash"/>
        </a:ln>
        <a:effectLst/>
      </dgm:spPr>
    </dgm:pt>
    <dgm:pt modelId="{3F47688B-331B-4D7D-B3F8-3A98F7C2A19A}" type="pres">
      <dgm:prSet presAssocID="{E7ED3BFF-133D-4BCD-81DC-E008A670484E}" presName="ConnectLineEnd1" presStyleLbl="lnNode1" presStyleIdx="4" presStyleCnt="7"/>
      <dgm:spPr/>
    </dgm:pt>
    <dgm:pt modelId="{71E416BF-9CA2-42FA-BC88-81C4DC6FAA61}" type="pres">
      <dgm:prSet presAssocID="{E7ED3BFF-133D-4BCD-81DC-E008A670484E}" presName="EmptyPane1" presStyleCnt="0"/>
      <dgm:spPr/>
    </dgm:pt>
    <dgm:pt modelId="{472DD6A1-E587-49E0-92AF-1B08AFE89228}" type="pres">
      <dgm:prSet presAssocID="{B769A84C-71C0-46DC-B2C1-E801D74A6FC2}" presName="spaceBetweenRectangles1" presStyleCnt="0"/>
      <dgm:spPr/>
    </dgm:pt>
    <dgm:pt modelId="{BFB5F2EB-FD2E-4BFF-857B-F486FFA19B80}" type="pres">
      <dgm:prSet presAssocID="{F8E030A9-130C-4CBD-851B-C899433DEC40}" presName="composite1" presStyleCnt="0"/>
      <dgm:spPr/>
    </dgm:pt>
    <dgm:pt modelId="{A93C5A10-9CB4-4205-A9AE-005B0688E624}" type="pres">
      <dgm:prSet presAssocID="{F8E030A9-130C-4CBD-851B-C899433DEC40}" presName="parent1" presStyleLbl="alignNode1" presStyleIdx="5" presStyleCnt="7">
        <dgm:presLayoutVars>
          <dgm:chMax val="1"/>
          <dgm:chPref val="1"/>
          <dgm:bulletEnabled val="1"/>
        </dgm:presLayoutVars>
      </dgm:prSet>
      <dgm:spPr/>
    </dgm:pt>
    <dgm:pt modelId="{064DD990-FE76-4BB9-8C1D-A1111F3E8048}" type="pres">
      <dgm:prSet presAssocID="{F8E030A9-130C-4CBD-851B-C899433DEC40}" presName="Childtext1" presStyleLbl="revTx" presStyleIdx="5" presStyleCnt="7">
        <dgm:presLayoutVars>
          <dgm:bulletEnabled val="1"/>
        </dgm:presLayoutVars>
      </dgm:prSet>
      <dgm:spPr/>
    </dgm:pt>
    <dgm:pt modelId="{EC911674-36C4-4369-B147-30A41D2832BD}" type="pres">
      <dgm:prSet presAssocID="{F8E030A9-130C-4CBD-851B-C899433DEC40}" presName="ConnectLine1" presStyleLbl="sibTrans1D1" presStyleIdx="5" presStyleCnt="7"/>
      <dgm:spPr>
        <a:noFill/>
        <a:ln w="12700" cap="rnd" cmpd="sng" algn="ctr">
          <a:solidFill>
            <a:schemeClr val="accent5">
              <a:hueOff val="2079380"/>
              <a:satOff val="-42074"/>
              <a:lumOff val="1307"/>
              <a:alphaOff val="0"/>
            </a:schemeClr>
          </a:solidFill>
          <a:prstDash val="dash"/>
        </a:ln>
        <a:effectLst/>
      </dgm:spPr>
    </dgm:pt>
    <dgm:pt modelId="{06831B59-B836-4B3F-B872-D7F4BD5C9418}" type="pres">
      <dgm:prSet presAssocID="{F8E030A9-130C-4CBD-851B-C899433DEC40}" presName="ConnectLineEnd1" presStyleLbl="lnNode1" presStyleIdx="5" presStyleCnt="7"/>
      <dgm:spPr/>
    </dgm:pt>
    <dgm:pt modelId="{1FCE0BC6-966C-498F-8BC5-835AAD9069D3}" type="pres">
      <dgm:prSet presAssocID="{F8E030A9-130C-4CBD-851B-C899433DEC40}" presName="EmptyPane1" presStyleCnt="0"/>
      <dgm:spPr/>
    </dgm:pt>
    <dgm:pt modelId="{CA99C565-5CF1-4C23-905B-273A9EDEC796}" type="pres">
      <dgm:prSet presAssocID="{3C71984F-4595-4826-9047-D5C1633D9109}" presName="spaceBetweenRectangles1" presStyleCnt="0"/>
      <dgm:spPr/>
    </dgm:pt>
    <dgm:pt modelId="{FC5580EE-6B98-4441-AF5F-0C0E8059D65E}" type="pres">
      <dgm:prSet presAssocID="{0B3A2DCF-E76B-4657-9C81-88ED108A0FC2}" presName="composite1" presStyleCnt="0"/>
      <dgm:spPr/>
    </dgm:pt>
    <dgm:pt modelId="{9B97B1AA-7CD2-4715-9185-57AC30EED94C}" type="pres">
      <dgm:prSet presAssocID="{0B3A2DCF-E76B-4657-9C81-88ED108A0FC2}" presName="parent1" presStyleLbl="alignNode1" presStyleIdx="6" presStyleCnt="7">
        <dgm:presLayoutVars>
          <dgm:chMax val="1"/>
          <dgm:chPref val="1"/>
          <dgm:bulletEnabled val="1"/>
        </dgm:presLayoutVars>
      </dgm:prSet>
      <dgm:spPr/>
    </dgm:pt>
    <dgm:pt modelId="{CCD36690-EC9D-459A-8C97-E2F8E215B9C0}" type="pres">
      <dgm:prSet presAssocID="{0B3A2DCF-E76B-4657-9C81-88ED108A0FC2}" presName="Childtext1" presStyleLbl="revTx" presStyleIdx="6" presStyleCnt="7">
        <dgm:presLayoutVars>
          <dgm:bulletEnabled val="1"/>
        </dgm:presLayoutVars>
      </dgm:prSet>
      <dgm:spPr/>
    </dgm:pt>
    <dgm:pt modelId="{DBA50081-6BEB-4B4F-B76E-9DD097C6B656}" type="pres">
      <dgm:prSet presAssocID="{0B3A2DCF-E76B-4657-9C81-88ED108A0FC2}" presName="ConnectLine1" presStyleLbl="sibTrans1D1" presStyleIdx="6" presStyleCnt="7"/>
      <dgm:spPr>
        <a:noFill/>
        <a:ln w="12700" cap="rnd" cmpd="sng" algn="ctr">
          <a:solidFill>
            <a:schemeClr val="accent5">
              <a:hueOff val="2495256"/>
              <a:satOff val="-50489"/>
              <a:lumOff val="1569"/>
              <a:alphaOff val="0"/>
            </a:schemeClr>
          </a:solidFill>
          <a:prstDash val="dash"/>
        </a:ln>
        <a:effectLst/>
      </dgm:spPr>
    </dgm:pt>
    <dgm:pt modelId="{92305A42-83D2-47C6-833C-D552336345D8}" type="pres">
      <dgm:prSet presAssocID="{0B3A2DCF-E76B-4657-9C81-88ED108A0FC2}" presName="ConnectLineEnd1" presStyleLbl="lnNode1" presStyleIdx="6" presStyleCnt="7"/>
      <dgm:spPr/>
    </dgm:pt>
    <dgm:pt modelId="{5EB14D74-8D0F-4C83-981A-12B7B8C57F83}" type="pres">
      <dgm:prSet presAssocID="{0B3A2DCF-E76B-4657-9C81-88ED108A0FC2}" presName="EmptyPane1" presStyleCnt="0"/>
      <dgm:spPr/>
    </dgm:pt>
  </dgm:ptLst>
  <dgm:cxnLst>
    <dgm:cxn modelId="{199E9904-FD52-47CF-BE42-B6F1140D754A}" srcId="{8939013E-4322-4F60-8A33-139ED203EEF8}" destId="{F60C012A-39C6-452A-87BC-B3EADD9FDBB7}" srcOrd="0" destOrd="0" parTransId="{5B0BB06D-6B5C-4D6D-83F9-2D30F954A170}" sibTransId="{1477789F-A385-487F-B256-0DBE823A1D18}"/>
    <dgm:cxn modelId="{C235930A-1869-4E7E-8DB2-8DF1547E4DD9}" srcId="{B15F99BA-BFD5-489B-BEFF-C6F404C22832}" destId="{1C7F172C-62FB-4C07-BB27-04F4860F4A41}" srcOrd="0" destOrd="0" parTransId="{2BD56C61-BAC8-4DA6-B248-8A1CF5494E21}" sibTransId="{E36A951E-2179-49C4-9F14-128700F69805}"/>
    <dgm:cxn modelId="{F915E214-91EE-4EE0-A9D2-C06BAAD4E795}" type="presOf" srcId="{BC260285-686D-4726-AE0C-012BB664E772}" destId="{9C13A7E2-7FE1-4126-82CF-869AB318D214}" srcOrd="0" destOrd="0" presId="urn:microsoft.com/office/officeart/2016/7/layout/RoundedRectangleTimeline"/>
    <dgm:cxn modelId="{32940A22-ACD6-477B-8CC9-DCDE9094F238}" srcId="{DC1FBF6B-5199-4F8B-AA53-730B1BF4B2B3}" destId="{5F2DFE62-B129-49A4-B57D-2CC6B05FE1DE}" srcOrd="2" destOrd="0" parTransId="{D9DE9C3B-F7A4-48D3-9B06-685BEE264EE2}" sibTransId="{EF3C43FD-955A-4708-96E8-238320E7BF12}"/>
    <dgm:cxn modelId="{E02F322C-CBA9-4041-8D37-1BC19F9E3B1B}" type="presOf" srcId="{F8E030A9-130C-4CBD-851B-C899433DEC40}" destId="{A93C5A10-9CB4-4205-A9AE-005B0688E624}" srcOrd="0" destOrd="0" presId="urn:microsoft.com/office/officeart/2016/7/layout/RoundedRectangleTimeline"/>
    <dgm:cxn modelId="{28811233-E9CD-421A-AE1A-EFB2811DD8B3}" type="presOf" srcId="{9B998461-C3AC-4062-8FFC-09F184C10DE6}" destId="{064DD990-FE76-4BB9-8C1D-A1111F3E8048}" srcOrd="0" destOrd="0" presId="urn:microsoft.com/office/officeart/2016/7/layout/RoundedRectangleTimeline"/>
    <dgm:cxn modelId="{42A0D337-5F9B-4752-ADB5-1BFA3A13DEAE}" type="presOf" srcId="{E7ED3BFF-133D-4BCD-81DC-E008A670484E}" destId="{4A740A5D-0240-4B54-B0F5-4552C3936DF8}" srcOrd="0" destOrd="0" presId="urn:microsoft.com/office/officeart/2016/7/layout/RoundedRectangleTimeline"/>
    <dgm:cxn modelId="{9D13E560-5467-4604-987F-F86A8F8EDA53}" srcId="{3B8F12E2-F845-4243-B17E-BB294679BE03}" destId="{C962F073-B453-4C4D-9AEC-FCD93DEEF634}" srcOrd="0" destOrd="0" parTransId="{7307EC98-1E85-4BD9-B953-BB3E6D0B1D72}" sibTransId="{0E741E85-A31B-485F-9D15-A6310CD2F8D4}"/>
    <dgm:cxn modelId="{8D8D5461-AE29-4374-8559-B4F09384D9C0}" type="presOf" srcId="{DC1FBF6B-5199-4F8B-AA53-730B1BF4B2B3}" destId="{7E8E892E-B8CE-4605-9398-9AAF2F5BA979}" srcOrd="0" destOrd="0" presId="urn:microsoft.com/office/officeart/2016/7/layout/RoundedRectangleTimeline"/>
    <dgm:cxn modelId="{93BCBE65-9C94-43AC-9DDA-4507738E53BE}" srcId="{F8E030A9-130C-4CBD-851B-C899433DEC40}" destId="{9B998461-C3AC-4062-8FFC-09F184C10DE6}" srcOrd="0" destOrd="0" parTransId="{CC2DE6DE-B56C-496C-A565-05C4FE11510C}" sibTransId="{1FCF2160-A9AA-4A8A-9FB0-73016986384E}"/>
    <dgm:cxn modelId="{53B3B246-8752-47EA-8C78-F9E3511F5898}" type="presOf" srcId="{C962F073-B453-4C4D-9AEC-FCD93DEEF634}" destId="{D8ACAF44-7AB5-44A4-998B-1ACB9538C7B3}" srcOrd="0" destOrd="0" presId="urn:microsoft.com/office/officeart/2016/7/layout/RoundedRectangleTimeline"/>
    <dgm:cxn modelId="{BA80D847-2B3E-47B5-8583-9EB8E6B556AA}" type="presOf" srcId="{B15F99BA-BFD5-489B-BEFF-C6F404C22832}" destId="{BC733741-F576-4A58-88A8-4DC66EEE1065}" srcOrd="0" destOrd="0" presId="urn:microsoft.com/office/officeart/2016/7/layout/RoundedRectangleTimeline"/>
    <dgm:cxn modelId="{0794EC47-8801-4454-ADDF-9157EEBD8CCA}" type="presOf" srcId="{1C7F172C-62FB-4C07-BB27-04F4860F4A41}" destId="{B62E54F0-5843-411D-A4A6-F6B7A81D3F30}" srcOrd="0" destOrd="0" presId="urn:microsoft.com/office/officeart/2016/7/layout/RoundedRectangleTimeline"/>
    <dgm:cxn modelId="{9380F348-438B-4CBB-9489-378E91323E45}" srcId="{DC1FBF6B-5199-4F8B-AA53-730B1BF4B2B3}" destId="{3B8F12E2-F845-4243-B17E-BB294679BE03}" srcOrd="1" destOrd="0" parTransId="{923978CC-B770-404A-98F6-37B8383CD52D}" sibTransId="{5E2D6B59-8107-499B-9C18-47F65E420515}"/>
    <dgm:cxn modelId="{7904204C-4176-481B-BDC7-7FC152370C31}" type="presOf" srcId="{0B3A2DCF-E76B-4657-9C81-88ED108A0FC2}" destId="{9B97B1AA-7CD2-4715-9185-57AC30EED94C}" srcOrd="0" destOrd="0" presId="urn:microsoft.com/office/officeart/2016/7/layout/RoundedRectangleTimeline"/>
    <dgm:cxn modelId="{134DCC4D-63CD-46BA-89DF-98C932B1B5BE}" type="presOf" srcId="{3B8F12E2-F845-4243-B17E-BB294679BE03}" destId="{4A21305C-6663-4DFC-B80F-341DAE49842D}" srcOrd="0" destOrd="0" presId="urn:microsoft.com/office/officeart/2016/7/layout/RoundedRectangleTimeline"/>
    <dgm:cxn modelId="{10DC9656-5926-4E37-949B-07CA82C913BD}" type="presOf" srcId="{5F2DFE62-B129-49A4-B57D-2CC6B05FE1DE}" destId="{E1ADA9B5-DBA3-46CC-9E71-00720A78DAFE}" srcOrd="0" destOrd="0" presId="urn:microsoft.com/office/officeart/2016/7/layout/RoundedRectangleTimeline"/>
    <dgm:cxn modelId="{82EBBF7F-334B-4DCE-B5F4-E49D63CA6788}" srcId="{DC1FBF6B-5199-4F8B-AA53-730B1BF4B2B3}" destId="{E7ED3BFF-133D-4BCD-81DC-E008A670484E}" srcOrd="4" destOrd="0" parTransId="{EC93685A-86E5-4034-9C45-5076E4C27749}" sibTransId="{B769A84C-71C0-46DC-B2C1-E801D74A6FC2}"/>
    <dgm:cxn modelId="{B721AF8B-5BA9-4C58-89B9-B4BE2B1D0770}" srcId="{0B3A2DCF-E76B-4657-9C81-88ED108A0FC2}" destId="{E793C60B-BB9D-4B1E-85DD-A9DB573478BF}" srcOrd="0" destOrd="0" parTransId="{3E8F8EA8-7243-4910-A030-563623D54657}" sibTransId="{883CB75B-1163-4434-875F-0684AB596FCE}"/>
    <dgm:cxn modelId="{9363B88E-9CE1-4DE1-BF1E-6711C1000E4B}" type="presOf" srcId="{B84C15E9-3658-4328-AD11-08D222DD35AA}" destId="{D67E45AA-16D4-4F05-8702-82D53D904F08}" srcOrd="0" destOrd="0" presId="urn:microsoft.com/office/officeart/2016/7/layout/RoundedRectangleTimeline"/>
    <dgm:cxn modelId="{B3FABCA8-AF07-4BE9-B0C7-B2F57D04D9AB}" srcId="{DC1FBF6B-5199-4F8B-AA53-730B1BF4B2B3}" destId="{8939013E-4322-4F60-8A33-139ED203EEF8}" srcOrd="0" destOrd="0" parTransId="{D8932200-2DE2-4189-8879-85EA8F5C45EA}" sibTransId="{2E435369-C29D-422A-BDC3-D3D862197A5C}"/>
    <dgm:cxn modelId="{13EBFFAC-203F-4307-884E-91829315EC70}" type="presOf" srcId="{E793C60B-BB9D-4B1E-85DD-A9DB573478BF}" destId="{CCD36690-EC9D-459A-8C97-E2F8E215B9C0}" srcOrd="0" destOrd="0" presId="urn:microsoft.com/office/officeart/2016/7/layout/RoundedRectangleTimeline"/>
    <dgm:cxn modelId="{877773C4-A8DE-442A-837F-CDD2359921A8}" srcId="{E7ED3BFF-133D-4BCD-81DC-E008A670484E}" destId="{B84C15E9-3658-4328-AD11-08D222DD35AA}" srcOrd="0" destOrd="0" parTransId="{A813ECFC-6197-495B-B6BA-E36813F76B95}" sibTransId="{2F7728A1-AB05-479E-82A1-214C5C3DCA6F}"/>
    <dgm:cxn modelId="{3E6461CB-71CB-4970-98D2-3D1436D2CEEB}" srcId="{DC1FBF6B-5199-4F8B-AA53-730B1BF4B2B3}" destId="{B15F99BA-BFD5-489B-BEFF-C6F404C22832}" srcOrd="3" destOrd="0" parTransId="{CEF0E689-68FB-4FE9-8517-8470F2168640}" sibTransId="{FEEB293A-721A-4671-8932-8FA5AE0DD69B}"/>
    <dgm:cxn modelId="{94A3A3CB-80EC-45BF-94D3-172304A01612}" srcId="{5F2DFE62-B129-49A4-B57D-2CC6B05FE1DE}" destId="{BC260285-686D-4726-AE0C-012BB664E772}" srcOrd="0" destOrd="0" parTransId="{677E71A7-888B-4D5A-B4B1-33FE59E51AB1}" sibTransId="{A5FAB300-E3C3-4EA4-BE4A-99932B7C49C3}"/>
    <dgm:cxn modelId="{6EEFFECF-DE9F-4FE8-ABB4-862FAF8BE840}" srcId="{DC1FBF6B-5199-4F8B-AA53-730B1BF4B2B3}" destId="{F8E030A9-130C-4CBD-851B-C899433DEC40}" srcOrd="5" destOrd="0" parTransId="{DD7122E9-B0FF-4AC5-91C1-75239A796A6A}" sibTransId="{3C71984F-4595-4826-9047-D5C1633D9109}"/>
    <dgm:cxn modelId="{B0751CD5-B073-4215-95A3-67C906484FEF}" type="presOf" srcId="{8939013E-4322-4F60-8A33-139ED203EEF8}" destId="{68A7E670-46F2-4FC0-87AC-9A8C594BD71B}" srcOrd="0" destOrd="0" presId="urn:microsoft.com/office/officeart/2016/7/layout/RoundedRectangleTimeline"/>
    <dgm:cxn modelId="{C3AD4BE5-EB1A-4E02-9B4C-E1655C975127}" type="presOf" srcId="{F60C012A-39C6-452A-87BC-B3EADD9FDBB7}" destId="{8B2BC308-5901-4BA0-8441-F6598941A7F6}" srcOrd="0" destOrd="0" presId="urn:microsoft.com/office/officeart/2016/7/layout/RoundedRectangleTimeline"/>
    <dgm:cxn modelId="{C18E6CF9-734F-415C-B205-88966EDC339B}" srcId="{DC1FBF6B-5199-4F8B-AA53-730B1BF4B2B3}" destId="{0B3A2DCF-E76B-4657-9C81-88ED108A0FC2}" srcOrd="6" destOrd="0" parTransId="{1C95B5FD-405A-4DFD-BF7B-ABA89EB6C05A}" sibTransId="{3193A579-CEF1-4C38-B7D2-4801E3F1DF14}"/>
    <dgm:cxn modelId="{75913656-A826-48EC-BCF7-4B41B7A5E4DE}" type="presParOf" srcId="{7E8E892E-B8CE-4605-9398-9AAF2F5BA979}" destId="{FA8B5916-5628-4189-8A2A-89A1F7F569D1}" srcOrd="0" destOrd="0" presId="urn:microsoft.com/office/officeart/2016/7/layout/RoundedRectangleTimeline"/>
    <dgm:cxn modelId="{821C3D03-04E0-4032-92BF-6E7E7E228DE1}" type="presParOf" srcId="{FA8B5916-5628-4189-8A2A-89A1F7F569D1}" destId="{68A7E670-46F2-4FC0-87AC-9A8C594BD71B}" srcOrd="0" destOrd="0" presId="urn:microsoft.com/office/officeart/2016/7/layout/RoundedRectangleTimeline"/>
    <dgm:cxn modelId="{AA30285A-6BBD-4B13-BD2E-C466CD77C5D3}" type="presParOf" srcId="{FA8B5916-5628-4189-8A2A-89A1F7F569D1}" destId="{8B2BC308-5901-4BA0-8441-F6598941A7F6}" srcOrd="1" destOrd="0" presId="urn:microsoft.com/office/officeart/2016/7/layout/RoundedRectangleTimeline"/>
    <dgm:cxn modelId="{FFEF7B7B-5E16-48E0-A671-979B80FEFAFD}" type="presParOf" srcId="{FA8B5916-5628-4189-8A2A-89A1F7F569D1}" destId="{57D10471-8FA5-479B-891F-86B8C3C7C6B1}" srcOrd="2" destOrd="0" presId="urn:microsoft.com/office/officeart/2016/7/layout/RoundedRectangleTimeline"/>
    <dgm:cxn modelId="{96EF69CB-9EDA-4814-A7FA-C823C83C9758}" type="presParOf" srcId="{FA8B5916-5628-4189-8A2A-89A1F7F569D1}" destId="{D8E17E0C-3480-49CB-BCF2-0CC6F8EA06F6}" srcOrd="3" destOrd="0" presId="urn:microsoft.com/office/officeart/2016/7/layout/RoundedRectangleTimeline"/>
    <dgm:cxn modelId="{E671654A-9550-4F59-9D33-D94E5DDA750B}" type="presParOf" srcId="{FA8B5916-5628-4189-8A2A-89A1F7F569D1}" destId="{784D1AA6-4984-4C29-BF53-89536B774886}" srcOrd="4" destOrd="0" presId="urn:microsoft.com/office/officeart/2016/7/layout/RoundedRectangleTimeline"/>
    <dgm:cxn modelId="{5DCB3167-5B62-4A10-B18D-79600F74F4B0}" type="presParOf" srcId="{7E8E892E-B8CE-4605-9398-9AAF2F5BA979}" destId="{0C6729D7-2117-429C-B521-802D02F8D693}" srcOrd="1" destOrd="0" presId="urn:microsoft.com/office/officeart/2016/7/layout/RoundedRectangleTimeline"/>
    <dgm:cxn modelId="{10809A4F-CB69-4610-8D81-042FFA6E2F42}" type="presParOf" srcId="{7E8E892E-B8CE-4605-9398-9AAF2F5BA979}" destId="{E41EE9DE-A9D9-4034-AFDA-A3DD68B92A6F}" srcOrd="2" destOrd="0" presId="urn:microsoft.com/office/officeart/2016/7/layout/RoundedRectangleTimeline"/>
    <dgm:cxn modelId="{97E08EB5-04F7-4A20-85A0-481D4BA2E361}" type="presParOf" srcId="{E41EE9DE-A9D9-4034-AFDA-A3DD68B92A6F}" destId="{4A21305C-6663-4DFC-B80F-341DAE49842D}" srcOrd="0" destOrd="0" presId="urn:microsoft.com/office/officeart/2016/7/layout/RoundedRectangleTimeline"/>
    <dgm:cxn modelId="{4BB56651-C674-459A-A06D-36DA4AC040AF}" type="presParOf" srcId="{E41EE9DE-A9D9-4034-AFDA-A3DD68B92A6F}" destId="{D8ACAF44-7AB5-44A4-998B-1ACB9538C7B3}" srcOrd="1" destOrd="0" presId="urn:microsoft.com/office/officeart/2016/7/layout/RoundedRectangleTimeline"/>
    <dgm:cxn modelId="{5EABFADD-21E6-4FC4-BCF0-2F3CAA1E30DE}" type="presParOf" srcId="{E41EE9DE-A9D9-4034-AFDA-A3DD68B92A6F}" destId="{05B9B51A-D632-41CD-8C3B-44FB3041A04B}" srcOrd="2" destOrd="0" presId="urn:microsoft.com/office/officeart/2016/7/layout/RoundedRectangleTimeline"/>
    <dgm:cxn modelId="{70BA1C2F-8E03-4E71-8FF1-ABAE53FF7330}" type="presParOf" srcId="{E41EE9DE-A9D9-4034-AFDA-A3DD68B92A6F}" destId="{492E7D9E-AEEC-4F48-9F35-7F6B0C9F80C4}" srcOrd="3" destOrd="0" presId="urn:microsoft.com/office/officeart/2016/7/layout/RoundedRectangleTimeline"/>
    <dgm:cxn modelId="{6577CA2E-B35F-44FC-BBFD-36609819A9B4}" type="presParOf" srcId="{E41EE9DE-A9D9-4034-AFDA-A3DD68B92A6F}" destId="{C5BEBE01-D8B1-4D36-85F7-5992F608A9C6}" srcOrd="4" destOrd="0" presId="urn:microsoft.com/office/officeart/2016/7/layout/RoundedRectangleTimeline"/>
    <dgm:cxn modelId="{7F38CC74-028A-45BE-998B-575C696A170A}" type="presParOf" srcId="{7E8E892E-B8CE-4605-9398-9AAF2F5BA979}" destId="{4FF2F662-922C-4CA9-8750-F232776E113B}" srcOrd="3" destOrd="0" presId="urn:microsoft.com/office/officeart/2016/7/layout/RoundedRectangleTimeline"/>
    <dgm:cxn modelId="{C46F79F3-98D2-4D4F-BAE4-2C2FB7949CF0}" type="presParOf" srcId="{7E8E892E-B8CE-4605-9398-9AAF2F5BA979}" destId="{7CEB492E-6BC2-4B43-B66C-D79C993F082D}" srcOrd="4" destOrd="0" presId="urn:microsoft.com/office/officeart/2016/7/layout/RoundedRectangleTimeline"/>
    <dgm:cxn modelId="{F445130B-F83B-4964-BB81-2E1D71559378}" type="presParOf" srcId="{7CEB492E-6BC2-4B43-B66C-D79C993F082D}" destId="{E1ADA9B5-DBA3-46CC-9E71-00720A78DAFE}" srcOrd="0" destOrd="0" presId="urn:microsoft.com/office/officeart/2016/7/layout/RoundedRectangleTimeline"/>
    <dgm:cxn modelId="{A725188A-5BB9-4D41-A90C-F9C7BA2B2271}" type="presParOf" srcId="{7CEB492E-6BC2-4B43-B66C-D79C993F082D}" destId="{9C13A7E2-7FE1-4126-82CF-869AB318D214}" srcOrd="1" destOrd="0" presId="urn:microsoft.com/office/officeart/2016/7/layout/RoundedRectangleTimeline"/>
    <dgm:cxn modelId="{8524F76D-F46B-4CA3-8124-52FA0B5615D8}" type="presParOf" srcId="{7CEB492E-6BC2-4B43-B66C-D79C993F082D}" destId="{6E181BC7-8794-4478-89E6-4774F0FB1D67}" srcOrd="2" destOrd="0" presId="urn:microsoft.com/office/officeart/2016/7/layout/RoundedRectangleTimeline"/>
    <dgm:cxn modelId="{7B53568C-EF6E-4799-A6A9-12D3590C81EE}" type="presParOf" srcId="{7CEB492E-6BC2-4B43-B66C-D79C993F082D}" destId="{132E87E1-3088-4941-8DF1-51C729C97EA5}" srcOrd="3" destOrd="0" presId="urn:microsoft.com/office/officeart/2016/7/layout/RoundedRectangleTimeline"/>
    <dgm:cxn modelId="{725C1A5B-5A0C-4492-814F-834EEC004BE3}" type="presParOf" srcId="{7CEB492E-6BC2-4B43-B66C-D79C993F082D}" destId="{F68271D8-4B46-44A3-ADB9-D87B192BA9F1}" srcOrd="4" destOrd="0" presId="urn:microsoft.com/office/officeart/2016/7/layout/RoundedRectangleTimeline"/>
    <dgm:cxn modelId="{17644D8D-928A-4DE0-8D51-F943A75D7C44}" type="presParOf" srcId="{7E8E892E-B8CE-4605-9398-9AAF2F5BA979}" destId="{96E750D0-021F-45D9-A586-24F029F3355F}" srcOrd="5" destOrd="0" presId="urn:microsoft.com/office/officeart/2016/7/layout/RoundedRectangleTimeline"/>
    <dgm:cxn modelId="{F470382C-951A-4715-86CC-44884821F842}" type="presParOf" srcId="{7E8E892E-B8CE-4605-9398-9AAF2F5BA979}" destId="{98AC5BCB-D565-4B25-9122-7E90E237A1C5}" srcOrd="6" destOrd="0" presId="urn:microsoft.com/office/officeart/2016/7/layout/RoundedRectangleTimeline"/>
    <dgm:cxn modelId="{8AFCCB30-710A-45E9-8202-8929610444C8}" type="presParOf" srcId="{98AC5BCB-D565-4B25-9122-7E90E237A1C5}" destId="{BC733741-F576-4A58-88A8-4DC66EEE1065}" srcOrd="0" destOrd="0" presId="urn:microsoft.com/office/officeart/2016/7/layout/RoundedRectangleTimeline"/>
    <dgm:cxn modelId="{47D3C00F-8FA4-485C-982F-B47149E258CD}" type="presParOf" srcId="{98AC5BCB-D565-4B25-9122-7E90E237A1C5}" destId="{B62E54F0-5843-411D-A4A6-F6B7A81D3F30}" srcOrd="1" destOrd="0" presId="urn:microsoft.com/office/officeart/2016/7/layout/RoundedRectangleTimeline"/>
    <dgm:cxn modelId="{8BD4D926-F420-4B71-927C-1DADD163A469}" type="presParOf" srcId="{98AC5BCB-D565-4B25-9122-7E90E237A1C5}" destId="{2AEDA36C-38E1-4820-BD3C-3F36DD7DF62C}" srcOrd="2" destOrd="0" presId="urn:microsoft.com/office/officeart/2016/7/layout/RoundedRectangleTimeline"/>
    <dgm:cxn modelId="{9BA65CAC-E9F1-4C83-9942-47C7D6C9D323}" type="presParOf" srcId="{98AC5BCB-D565-4B25-9122-7E90E237A1C5}" destId="{78CCE3C2-26FB-4742-9024-78BC1CF07FC3}" srcOrd="3" destOrd="0" presId="urn:microsoft.com/office/officeart/2016/7/layout/RoundedRectangleTimeline"/>
    <dgm:cxn modelId="{BC289CA3-C89C-41E4-A033-F314C9A35C41}" type="presParOf" srcId="{98AC5BCB-D565-4B25-9122-7E90E237A1C5}" destId="{88295CEF-42EB-4E60-9968-3484747A43D4}" srcOrd="4" destOrd="0" presId="urn:microsoft.com/office/officeart/2016/7/layout/RoundedRectangleTimeline"/>
    <dgm:cxn modelId="{D415978F-405E-43A5-B101-11013C6B3262}" type="presParOf" srcId="{7E8E892E-B8CE-4605-9398-9AAF2F5BA979}" destId="{8115FA8E-51BF-468C-AF8A-CF2B88188E84}" srcOrd="7" destOrd="0" presId="urn:microsoft.com/office/officeart/2016/7/layout/RoundedRectangleTimeline"/>
    <dgm:cxn modelId="{7BB7992A-CE22-4B48-A5D8-CE270F9F37AD}" type="presParOf" srcId="{7E8E892E-B8CE-4605-9398-9AAF2F5BA979}" destId="{6D6C0AEC-BC5E-4808-BC94-A9411CEE23A4}" srcOrd="8" destOrd="0" presId="urn:microsoft.com/office/officeart/2016/7/layout/RoundedRectangleTimeline"/>
    <dgm:cxn modelId="{72EC03F1-0411-4ED4-8753-1BF4CA12D4EA}" type="presParOf" srcId="{6D6C0AEC-BC5E-4808-BC94-A9411CEE23A4}" destId="{4A740A5D-0240-4B54-B0F5-4552C3936DF8}" srcOrd="0" destOrd="0" presId="urn:microsoft.com/office/officeart/2016/7/layout/RoundedRectangleTimeline"/>
    <dgm:cxn modelId="{1B29A931-B3B0-475B-9103-E64F840610C9}" type="presParOf" srcId="{6D6C0AEC-BC5E-4808-BC94-A9411CEE23A4}" destId="{D67E45AA-16D4-4F05-8702-82D53D904F08}" srcOrd="1" destOrd="0" presId="urn:microsoft.com/office/officeart/2016/7/layout/RoundedRectangleTimeline"/>
    <dgm:cxn modelId="{C0C092B3-FFC4-46D2-B5DD-3F854A4CA883}" type="presParOf" srcId="{6D6C0AEC-BC5E-4808-BC94-A9411CEE23A4}" destId="{4B3B43B6-E750-4080-9673-6315B94A2A6B}" srcOrd="2" destOrd="0" presId="urn:microsoft.com/office/officeart/2016/7/layout/RoundedRectangleTimeline"/>
    <dgm:cxn modelId="{1EDAC98A-7D2E-4233-9887-744B17E8279F}" type="presParOf" srcId="{6D6C0AEC-BC5E-4808-BC94-A9411CEE23A4}" destId="{3F47688B-331B-4D7D-B3F8-3A98F7C2A19A}" srcOrd="3" destOrd="0" presId="urn:microsoft.com/office/officeart/2016/7/layout/RoundedRectangleTimeline"/>
    <dgm:cxn modelId="{D799C684-42D6-46A7-8EEC-43CA1512BF4C}" type="presParOf" srcId="{6D6C0AEC-BC5E-4808-BC94-A9411CEE23A4}" destId="{71E416BF-9CA2-42FA-BC88-81C4DC6FAA61}" srcOrd="4" destOrd="0" presId="urn:microsoft.com/office/officeart/2016/7/layout/RoundedRectangleTimeline"/>
    <dgm:cxn modelId="{4A66B211-8831-4A4D-A287-AE88595CFD12}" type="presParOf" srcId="{7E8E892E-B8CE-4605-9398-9AAF2F5BA979}" destId="{472DD6A1-E587-49E0-92AF-1B08AFE89228}" srcOrd="9" destOrd="0" presId="urn:microsoft.com/office/officeart/2016/7/layout/RoundedRectangleTimeline"/>
    <dgm:cxn modelId="{FEF02437-D148-4ADF-BF5D-F96370776894}" type="presParOf" srcId="{7E8E892E-B8CE-4605-9398-9AAF2F5BA979}" destId="{BFB5F2EB-FD2E-4BFF-857B-F486FFA19B80}" srcOrd="10" destOrd="0" presId="urn:microsoft.com/office/officeart/2016/7/layout/RoundedRectangleTimeline"/>
    <dgm:cxn modelId="{6C0AC8E5-A9D9-4EDE-9C64-61E5A327529E}" type="presParOf" srcId="{BFB5F2EB-FD2E-4BFF-857B-F486FFA19B80}" destId="{A93C5A10-9CB4-4205-A9AE-005B0688E624}" srcOrd="0" destOrd="0" presId="urn:microsoft.com/office/officeart/2016/7/layout/RoundedRectangleTimeline"/>
    <dgm:cxn modelId="{F7C8B2C4-9705-4344-B55E-813170CB9F55}" type="presParOf" srcId="{BFB5F2EB-FD2E-4BFF-857B-F486FFA19B80}" destId="{064DD990-FE76-4BB9-8C1D-A1111F3E8048}" srcOrd="1" destOrd="0" presId="urn:microsoft.com/office/officeart/2016/7/layout/RoundedRectangleTimeline"/>
    <dgm:cxn modelId="{5B4ACCF8-EBFB-469A-8DCB-ADE07EA85210}" type="presParOf" srcId="{BFB5F2EB-FD2E-4BFF-857B-F486FFA19B80}" destId="{EC911674-36C4-4369-B147-30A41D2832BD}" srcOrd="2" destOrd="0" presId="urn:microsoft.com/office/officeart/2016/7/layout/RoundedRectangleTimeline"/>
    <dgm:cxn modelId="{A44925FF-8BAE-44D5-A7CD-0359E69D235D}" type="presParOf" srcId="{BFB5F2EB-FD2E-4BFF-857B-F486FFA19B80}" destId="{06831B59-B836-4B3F-B872-D7F4BD5C9418}" srcOrd="3" destOrd="0" presId="urn:microsoft.com/office/officeart/2016/7/layout/RoundedRectangleTimeline"/>
    <dgm:cxn modelId="{CF9D9A26-13C3-4889-8F0B-769F4BD6E009}" type="presParOf" srcId="{BFB5F2EB-FD2E-4BFF-857B-F486FFA19B80}" destId="{1FCE0BC6-966C-498F-8BC5-835AAD9069D3}" srcOrd="4" destOrd="0" presId="urn:microsoft.com/office/officeart/2016/7/layout/RoundedRectangleTimeline"/>
    <dgm:cxn modelId="{A00CA28E-1843-46BD-BBE8-6C10A6897000}" type="presParOf" srcId="{7E8E892E-B8CE-4605-9398-9AAF2F5BA979}" destId="{CA99C565-5CF1-4C23-905B-273A9EDEC796}" srcOrd="11" destOrd="0" presId="urn:microsoft.com/office/officeart/2016/7/layout/RoundedRectangleTimeline"/>
    <dgm:cxn modelId="{5DF80E18-A89D-43F8-9E28-1F37756661AB}" type="presParOf" srcId="{7E8E892E-B8CE-4605-9398-9AAF2F5BA979}" destId="{FC5580EE-6B98-4441-AF5F-0C0E8059D65E}" srcOrd="12" destOrd="0" presId="urn:microsoft.com/office/officeart/2016/7/layout/RoundedRectangleTimeline"/>
    <dgm:cxn modelId="{650DF07E-93F4-4F05-B04F-91B328203D2D}" type="presParOf" srcId="{FC5580EE-6B98-4441-AF5F-0C0E8059D65E}" destId="{9B97B1AA-7CD2-4715-9185-57AC30EED94C}" srcOrd="0" destOrd="0" presId="urn:microsoft.com/office/officeart/2016/7/layout/RoundedRectangleTimeline"/>
    <dgm:cxn modelId="{C97C3B43-DF24-4956-A1E0-A73F6530FAA5}" type="presParOf" srcId="{FC5580EE-6B98-4441-AF5F-0C0E8059D65E}" destId="{CCD36690-EC9D-459A-8C97-E2F8E215B9C0}" srcOrd="1" destOrd="0" presId="urn:microsoft.com/office/officeart/2016/7/layout/RoundedRectangleTimeline"/>
    <dgm:cxn modelId="{9A070A55-D2EC-49A5-8837-F7BCA4661B9E}" type="presParOf" srcId="{FC5580EE-6B98-4441-AF5F-0C0E8059D65E}" destId="{DBA50081-6BEB-4B4F-B76E-9DD097C6B656}" srcOrd="2" destOrd="0" presId="urn:microsoft.com/office/officeart/2016/7/layout/RoundedRectangleTimeline"/>
    <dgm:cxn modelId="{0A07601F-62FD-4056-ACAE-911D551CB848}" type="presParOf" srcId="{FC5580EE-6B98-4441-AF5F-0C0E8059D65E}" destId="{92305A42-83D2-47C6-833C-D552336345D8}" srcOrd="3" destOrd="0" presId="urn:microsoft.com/office/officeart/2016/7/layout/RoundedRectangleTimeline"/>
    <dgm:cxn modelId="{31F3A0C8-89D7-4B0A-BA27-46088A499D82}" type="presParOf" srcId="{FC5580EE-6B98-4441-AF5F-0C0E8059D65E}" destId="{5EB14D74-8D0F-4C83-981A-12B7B8C57F83}" srcOrd="4"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7E670-46F2-4FC0-87AC-9A8C594BD71B}">
      <dsp:nvSpPr>
        <dsp:cNvPr id="0" name=""/>
        <dsp:cNvSpPr/>
      </dsp:nvSpPr>
      <dsp:spPr>
        <a:xfrm rot="16200000">
          <a:off x="594490" y="1984843"/>
          <a:ext cx="497958" cy="1009893"/>
        </a:xfrm>
        <a:prstGeom prst="round2Same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06.08.26</a:t>
          </a:r>
        </a:p>
      </dsp:txBody>
      <dsp:txXfrm rot="5400000">
        <a:off x="362831" y="2265118"/>
        <a:ext cx="985585" cy="449342"/>
      </dsp:txXfrm>
    </dsp:sp>
    <dsp:sp modelId="{8B2BC308-5901-4BA0-8441-F6598941A7F6}">
      <dsp:nvSpPr>
        <dsp:cNvPr id="0" name=""/>
        <dsp:cNvSpPr/>
      </dsp:nvSpPr>
      <dsp:spPr>
        <a:xfrm>
          <a:off x="1891"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UCAS Support</a:t>
          </a:r>
        </a:p>
      </dsp:txBody>
      <dsp:txXfrm>
        <a:off x="1891" y="0"/>
        <a:ext cx="1683155" cy="1742853"/>
      </dsp:txXfrm>
    </dsp:sp>
    <dsp:sp modelId="{57D10471-8FA5-479B-891F-86B8C3C7C6B1}">
      <dsp:nvSpPr>
        <dsp:cNvPr id="0" name=""/>
        <dsp:cNvSpPr/>
      </dsp:nvSpPr>
      <dsp:spPr>
        <a:xfrm>
          <a:off x="843469" y="1842444"/>
          <a:ext cx="0" cy="398366"/>
        </a:xfrm>
        <a:prstGeom prst="line">
          <a:avLst/>
        </a:prstGeom>
        <a:noFill/>
        <a:ln w="12700" cap="rnd"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E17E0C-3480-49CB-BCF2-0CC6F8EA06F6}">
      <dsp:nvSpPr>
        <dsp:cNvPr id="0" name=""/>
        <dsp:cNvSpPr/>
      </dsp:nvSpPr>
      <dsp:spPr>
        <a:xfrm>
          <a:off x="793673" y="1742853"/>
          <a:ext cx="99591" cy="99591"/>
        </a:xfrm>
        <a:prstGeom prst="ellipse">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A21305C-6663-4DFC-B80F-341DAE49842D}">
      <dsp:nvSpPr>
        <dsp:cNvPr id="0" name=""/>
        <dsp:cNvSpPr/>
      </dsp:nvSpPr>
      <dsp:spPr>
        <a:xfrm>
          <a:off x="1348415" y="2240811"/>
          <a:ext cx="1009893" cy="497958"/>
        </a:xfrm>
        <a:prstGeom prst="rect">
          <a:avLst/>
        </a:prstGeom>
        <a:gradFill rotWithShape="0">
          <a:gsLst>
            <a:gs pos="0">
              <a:schemeClr val="accent5">
                <a:hueOff val="415876"/>
                <a:satOff val="-8415"/>
                <a:lumOff val="261"/>
                <a:alphaOff val="0"/>
                <a:tint val="96000"/>
                <a:lumMod val="100000"/>
              </a:schemeClr>
            </a:gs>
            <a:gs pos="78000">
              <a:schemeClr val="accent5">
                <a:hueOff val="415876"/>
                <a:satOff val="-8415"/>
                <a:lumOff val="261"/>
                <a:alphaOff val="0"/>
                <a:shade val="94000"/>
                <a:lumMod val="94000"/>
              </a:schemeClr>
            </a:gs>
          </a:gsLst>
          <a:lin ang="5400000" scaled="0"/>
        </a:gradFill>
        <a:ln w="12700" cap="rnd" cmpd="sng" algn="ctr">
          <a:solidFill>
            <a:schemeClr val="accent5">
              <a:hueOff val="415876"/>
              <a:satOff val="-8415"/>
              <a:lumOff val="261"/>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05.08.26</a:t>
          </a:r>
        </a:p>
      </dsp:txBody>
      <dsp:txXfrm>
        <a:off x="1348415" y="2240811"/>
        <a:ext cx="1009893" cy="497958"/>
      </dsp:txXfrm>
    </dsp:sp>
    <dsp:sp modelId="{D8ACAF44-7AB5-44A4-998B-1ACB9538C7B3}">
      <dsp:nvSpPr>
        <dsp:cNvPr id="0" name=""/>
        <dsp:cNvSpPr/>
      </dsp:nvSpPr>
      <dsp:spPr>
        <a:xfrm>
          <a:off x="1011784"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LNAT Support</a:t>
          </a:r>
        </a:p>
      </dsp:txBody>
      <dsp:txXfrm>
        <a:off x="1011784" y="3236727"/>
        <a:ext cx="1683155" cy="1742853"/>
      </dsp:txXfrm>
    </dsp:sp>
    <dsp:sp modelId="{05B9B51A-D632-41CD-8C3B-44FB3041A04B}">
      <dsp:nvSpPr>
        <dsp:cNvPr id="0" name=""/>
        <dsp:cNvSpPr/>
      </dsp:nvSpPr>
      <dsp:spPr>
        <a:xfrm>
          <a:off x="1853362" y="2738769"/>
          <a:ext cx="0" cy="398366"/>
        </a:xfrm>
        <a:prstGeom prst="line">
          <a:avLst/>
        </a:prstGeom>
        <a:noFill/>
        <a:ln w="12700" cap="rnd" cmpd="sng" algn="ctr">
          <a:solidFill>
            <a:schemeClr val="accent5">
              <a:hueOff val="415876"/>
              <a:satOff val="-8415"/>
              <a:lumOff val="261"/>
              <a:alphaOff val="0"/>
            </a:schemeClr>
          </a:solidFill>
          <a:prstDash val="dash"/>
        </a:ln>
        <a:effectLst/>
      </dsp:spPr>
      <dsp:style>
        <a:lnRef idx="1">
          <a:scrgbClr r="0" g="0" b="0"/>
        </a:lnRef>
        <a:fillRef idx="0">
          <a:scrgbClr r="0" g="0" b="0"/>
        </a:fillRef>
        <a:effectRef idx="0">
          <a:scrgbClr r="0" g="0" b="0"/>
        </a:effectRef>
        <a:fontRef idx="minor"/>
      </dsp:style>
    </dsp:sp>
    <dsp:sp modelId="{492E7D9E-AEEC-4F48-9F35-7F6B0C9F80C4}">
      <dsp:nvSpPr>
        <dsp:cNvPr id="0" name=""/>
        <dsp:cNvSpPr/>
      </dsp:nvSpPr>
      <dsp:spPr>
        <a:xfrm>
          <a:off x="1803566" y="3137136"/>
          <a:ext cx="99591" cy="99591"/>
        </a:xfrm>
        <a:prstGeom prst="ellipse">
          <a:avLst/>
        </a:prstGeom>
        <a:gradFill rotWithShape="0">
          <a:gsLst>
            <a:gs pos="0">
              <a:schemeClr val="accent5">
                <a:hueOff val="415876"/>
                <a:satOff val="-8415"/>
                <a:lumOff val="261"/>
                <a:alphaOff val="0"/>
                <a:tint val="96000"/>
                <a:lumMod val="100000"/>
              </a:schemeClr>
            </a:gs>
            <a:gs pos="78000">
              <a:schemeClr val="accent5">
                <a:hueOff val="415876"/>
                <a:satOff val="-8415"/>
                <a:lumOff val="261"/>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1ADA9B5-DBA3-46CC-9E71-00720A78DAFE}">
      <dsp:nvSpPr>
        <dsp:cNvPr id="0" name=""/>
        <dsp:cNvSpPr/>
      </dsp:nvSpPr>
      <dsp:spPr>
        <a:xfrm>
          <a:off x="2358309" y="2240811"/>
          <a:ext cx="1009893" cy="497958"/>
        </a:xfrm>
        <a:prstGeom prst="rect">
          <a:avLst/>
        </a:prstGeom>
        <a:gradFill rotWithShape="0">
          <a:gsLst>
            <a:gs pos="0">
              <a:schemeClr val="accent5">
                <a:hueOff val="831752"/>
                <a:satOff val="-16830"/>
                <a:lumOff val="523"/>
                <a:alphaOff val="0"/>
                <a:tint val="96000"/>
                <a:lumMod val="100000"/>
              </a:schemeClr>
            </a:gs>
            <a:gs pos="78000">
              <a:schemeClr val="accent5">
                <a:hueOff val="831752"/>
                <a:satOff val="-16830"/>
                <a:lumOff val="523"/>
                <a:alphaOff val="0"/>
                <a:shade val="94000"/>
                <a:lumMod val="94000"/>
              </a:schemeClr>
            </a:gs>
          </a:gsLst>
          <a:lin ang="5400000" scaled="0"/>
        </a:gradFill>
        <a:ln w="12700" cap="rnd" cmpd="sng" algn="ctr">
          <a:solidFill>
            <a:schemeClr val="accent5">
              <a:hueOff val="831752"/>
              <a:satOff val="-16830"/>
              <a:lumOff val="523"/>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 05.08.26</a:t>
          </a:r>
        </a:p>
      </dsp:txBody>
      <dsp:txXfrm>
        <a:off x="2358309" y="2240811"/>
        <a:ext cx="1009893" cy="497958"/>
      </dsp:txXfrm>
    </dsp:sp>
    <dsp:sp modelId="{9C13A7E2-7FE1-4126-82CF-869AB318D214}">
      <dsp:nvSpPr>
        <dsp:cNvPr id="0" name=""/>
        <dsp:cNvSpPr/>
      </dsp:nvSpPr>
      <dsp:spPr>
        <a:xfrm>
          <a:off x="2021678"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UCAT Support</a:t>
          </a:r>
        </a:p>
      </dsp:txBody>
      <dsp:txXfrm>
        <a:off x="2021678" y="0"/>
        <a:ext cx="1683155" cy="1742853"/>
      </dsp:txXfrm>
    </dsp:sp>
    <dsp:sp modelId="{6E181BC7-8794-4478-89E6-4774F0FB1D67}">
      <dsp:nvSpPr>
        <dsp:cNvPr id="0" name=""/>
        <dsp:cNvSpPr/>
      </dsp:nvSpPr>
      <dsp:spPr>
        <a:xfrm>
          <a:off x="2863256" y="1842444"/>
          <a:ext cx="0" cy="398366"/>
        </a:xfrm>
        <a:prstGeom prst="line">
          <a:avLst/>
        </a:prstGeom>
        <a:noFill/>
        <a:ln w="12700" cap="rnd" cmpd="sng" algn="ctr">
          <a:solidFill>
            <a:schemeClr val="accent5">
              <a:hueOff val="831752"/>
              <a:satOff val="-16830"/>
              <a:lumOff val="523"/>
              <a:alphaOff val="0"/>
            </a:schemeClr>
          </a:solidFill>
          <a:prstDash val="dash"/>
        </a:ln>
        <a:effectLst/>
      </dsp:spPr>
      <dsp:style>
        <a:lnRef idx="1">
          <a:scrgbClr r="0" g="0" b="0"/>
        </a:lnRef>
        <a:fillRef idx="0">
          <a:scrgbClr r="0" g="0" b="0"/>
        </a:fillRef>
        <a:effectRef idx="0">
          <a:scrgbClr r="0" g="0" b="0"/>
        </a:effectRef>
        <a:fontRef idx="minor"/>
      </dsp:style>
    </dsp:sp>
    <dsp:sp modelId="{132E87E1-3088-4941-8DF1-51C729C97EA5}">
      <dsp:nvSpPr>
        <dsp:cNvPr id="0" name=""/>
        <dsp:cNvSpPr/>
      </dsp:nvSpPr>
      <dsp:spPr>
        <a:xfrm>
          <a:off x="2813460" y="1742853"/>
          <a:ext cx="99591" cy="99591"/>
        </a:xfrm>
        <a:prstGeom prst="ellipse">
          <a:avLst/>
        </a:prstGeom>
        <a:gradFill rotWithShape="0">
          <a:gsLst>
            <a:gs pos="0">
              <a:schemeClr val="accent5">
                <a:hueOff val="831752"/>
                <a:satOff val="-16830"/>
                <a:lumOff val="523"/>
                <a:alphaOff val="0"/>
                <a:tint val="96000"/>
                <a:lumMod val="100000"/>
              </a:schemeClr>
            </a:gs>
            <a:gs pos="78000">
              <a:schemeClr val="accent5">
                <a:hueOff val="831752"/>
                <a:satOff val="-16830"/>
                <a:lumOff val="523"/>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C733741-F576-4A58-88A8-4DC66EEE1065}">
      <dsp:nvSpPr>
        <dsp:cNvPr id="0" name=""/>
        <dsp:cNvSpPr/>
      </dsp:nvSpPr>
      <dsp:spPr>
        <a:xfrm>
          <a:off x="3368202" y="2240811"/>
          <a:ext cx="1009893" cy="497958"/>
        </a:xfrm>
        <a:prstGeom prst="rect">
          <a:avLst/>
        </a:prstGeom>
        <a:gradFill rotWithShape="0">
          <a:gsLst>
            <a:gs pos="0">
              <a:schemeClr val="accent5">
                <a:hueOff val="1247628"/>
                <a:satOff val="-25244"/>
                <a:lumOff val="784"/>
                <a:alphaOff val="0"/>
                <a:tint val="96000"/>
                <a:lumMod val="100000"/>
              </a:schemeClr>
            </a:gs>
            <a:gs pos="78000">
              <a:schemeClr val="accent5">
                <a:hueOff val="1247628"/>
                <a:satOff val="-25244"/>
                <a:lumOff val="784"/>
                <a:alphaOff val="0"/>
                <a:shade val="94000"/>
                <a:lumMod val="94000"/>
              </a:schemeClr>
            </a:gs>
          </a:gsLst>
          <a:lin ang="5400000" scaled="0"/>
        </a:gradFill>
        <a:ln w="12700" cap="rnd" cmpd="sng" algn="ctr">
          <a:solidFill>
            <a:schemeClr val="accent5">
              <a:hueOff val="1247628"/>
              <a:satOff val="-25244"/>
              <a:lumOff val="784"/>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Oct. 2026</a:t>
          </a:r>
        </a:p>
      </dsp:txBody>
      <dsp:txXfrm>
        <a:off x="3368202" y="2240811"/>
        <a:ext cx="1009893" cy="497958"/>
      </dsp:txXfrm>
    </dsp:sp>
    <dsp:sp modelId="{B62E54F0-5843-411D-A4A6-F6B7A81D3F30}">
      <dsp:nvSpPr>
        <dsp:cNvPr id="0" name=""/>
        <dsp:cNvSpPr/>
      </dsp:nvSpPr>
      <dsp:spPr>
        <a:xfrm>
          <a:off x="3031571"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3031571" y="3236727"/>
        <a:ext cx="1683155" cy="1742853"/>
      </dsp:txXfrm>
    </dsp:sp>
    <dsp:sp modelId="{2AEDA36C-38E1-4820-BD3C-3F36DD7DF62C}">
      <dsp:nvSpPr>
        <dsp:cNvPr id="0" name=""/>
        <dsp:cNvSpPr/>
      </dsp:nvSpPr>
      <dsp:spPr>
        <a:xfrm>
          <a:off x="3873149" y="2738769"/>
          <a:ext cx="0" cy="398366"/>
        </a:xfrm>
        <a:prstGeom prst="line">
          <a:avLst/>
        </a:prstGeom>
        <a:noFill/>
        <a:ln w="12700" cap="rnd" cmpd="sng" algn="ctr">
          <a:solidFill>
            <a:schemeClr val="accent5">
              <a:hueOff val="1247628"/>
              <a:satOff val="-25244"/>
              <a:lumOff val="784"/>
              <a:alphaOff val="0"/>
            </a:schemeClr>
          </a:solidFill>
          <a:prstDash val="dash"/>
        </a:ln>
        <a:effectLst/>
      </dsp:spPr>
      <dsp:style>
        <a:lnRef idx="1">
          <a:scrgbClr r="0" g="0" b="0"/>
        </a:lnRef>
        <a:fillRef idx="0">
          <a:scrgbClr r="0" g="0" b="0"/>
        </a:fillRef>
        <a:effectRef idx="0">
          <a:scrgbClr r="0" g="0" b="0"/>
        </a:effectRef>
        <a:fontRef idx="minor"/>
      </dsp:style>
    </dsp:sp>
    <dsp:sp modelId="{78CCE3C2-26FB-4742-9024-78BC1CF07FC3}">
      <dsp:nvSpPr>
        <dsp:cNvPr id="0" name=""/>
        <dsp:cNvSpPr/>
      </dsp:nvSpPr>
      <dsp:spPr>
        <a:xfrm>
          <a:off x="3823353" y="3137136"/>
          <a:ext cx="99591" cy="99591"/>
        </a:xfrm>
        <a:prstGeom prst="ellipse">
          <a:avLst/>
        </a:prstGeom>
        <a:gradFill rotWithShape="0">
          <a:gsLst>
            <a:gs pos="0">
              <a:schemeClr val="accent5">
                <a:hueOff val="1247628"/>
                <a:satOff val="-25244"/>
                <a:lumOff val="784"/>
                <a:alphaOff val="0"/>
                <a:tint val="96000"/>
                <a:lumMod val="100000"/>
              </a:schemeClr>
            </a:gs>
            <a:gs pos="78000">
              <a:schemeClr val="accent5">
                <a:hueOff val="1247628"/>
                <a:satOff val="-25244"/>
                <a:lumOff val="784"/>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A740A5D-0240-4B54-B0F5-4552C3936DF8}">
      <dsp:nvSpPr>
        <dsp:cNvPr id="0" name=""/>
        <dsp:cNvSpPr/>
      </dsp:nvSpPr>
      <dsp:spPr>
        <a:xfrm>
          <a:off x="4378096" y="2240811"/>
          <a:ext cx="1009893" cy="497958"/>
        </a:xfrm>
        <a:prstGeom prst="rect">
          <a:avLst/>
        </a:prstGeom>
        <a:gradFill rotWithShape="0">
          <a:gsLst>
            <a:gs pos="0">
              <a:schemeClr val="accent5">
                <a:hueOff val="1663504"/>
                <a:satOff val="-33659"/>
                <a:lumOff val="1046"/>
                <a:alphaOff val="0"/>
                <a:tint val="96000"/>
                <a:lumMod val="100000"/>
              </a:schemeClr>
            </a:gs>
            <a:gs pos="78000">
              <a:schemeClr val="accent5">
                <a:hueOff val="1663504"/>
                <a:satOff val="-33659"/>
                <a:lumOff val="1046"/>
                <a:alphaOff val="0"/>
                <a:shade val="94000"/>
                <a:lumMod val="94000"/>
              </a:schemeClr>
            </a:gs>
          </a:gsLst>
          <a:lin ang="5400000" scaled="0"/>
        </a:gradFill>
        <a:ln w="12700" cap="rnd" cmpd="sng" algn="ctr">
          <a:solidFill>
            <a:schemeClr val="accent5">
              <a:hueOff val="1663504"/>
              <a:satOff val="-33659"/>
              <a:lumOff val="1046"/>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Dec. 2026</a:t>
          </a:r>
        </a:p>
      </dsp:txBody>
      <dsp:txXfrm>
        <a:off x="4378096" y="2240811"/>
        <a:ext cx="1009893" cy="497958"/>
      </dsp:txXfrm>
    </dsp:sp>
    <dsp:sp modelId="{D67E45AA-16D4-4F05-8702-82D53D904F08}">
      <dsp:nvSpPr>
        <dsp:cNvPr id="0" name=""/>
        <dsp:cNvSpPr/>
      </dsp:nvSpPr>
      <dsp:spPr>
        <a:xfrm>
          <a:off x="4041465"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4041465" y="0"/>
        <a:ext cx="1683155" cy="1742853"/>
      </dsp:txXfrm>
    </dsp:sp>
    <dsp:sp modelId="{4B3B43B6-E750-4080-9673-6315B94A2A6B}">
      <dsp:nvSpPr>
        <dsp:cNvPr id="0" name=""/>
        <dsp:cNvSpPr/>
      </dsp:nvSpPr>
      <dsp:spPr>
        <a:xfrm>
          <a:off x="4883042" y="1842444"/>
          <a:ext cx="0" cy="398366"/>
        </a:xfrm>
        <a:prstGeom prst="line">
          <a:avLst/>
        </a:prstGeom>
        <a:noFill/>
        <a:ln w="12700" cap="rnd" cmpd="sng" algn="ctr">
          <a:solidFill>
            <a:schemeClr val="accent5">
              <a:hueOff val="1663504"/>
              <a:satOff val="-33659"/>
              <a:lumOff val="1046"/>
              <a:alphaOff val="0"/>
            </a:schemeClr>
          </a:solidFill>
          <a:prstDash val="dash"/>
        </a:ln>
        <a:effectLst/>
      </dsp:spPr>
      <dsp:style>
        <a:lnRef idx="1">
          <a:scrgbClr r="0" g="0" b="0"/>
        </a:lnRef>
        <a:fillRef idx="0">
          <a:scrgbClr r="0" g="0" b="0"/>
        </a:fillRef>
        <a:effectRef idx="0">
          <a:scrgbClr r="0" g="0" b="0"/>
        </a:effectRef>
        <a:fontRef idx="minor"/>
      </dsp:style>
    </dsp:sp>
    <dsp:sp modelId="{3F47688B-331B-4D7D-B3F8-3A98F7C2A19A}">
      <dsp:nvSpPr>
        <dsp:cNvPr id="0" name=""/>
        <dsp:cNvSpPr/>
      </dsp:nvSpPr>
      <dsp:spPr>
        <a:xfrm>
          <a:off x="4833247" y="1742853"/>
          <a:ext cx="99591" cy="99591"/>
        </a:xfrm>
        <a:prstGeom prst="ellipse">
          <a:avLst/>
        </a:prstGeom>
        <a:gradFill rotWithShape="0">
          <a:gsLst>
            <a:gs pos="0">
              <a:schemeClr val="accent5">
                <a:hueOff val="1663504"/>
                <a:satOff val="-33659"/>
                <a:lumOff val="1046"/>
                <a:alphaOff val="0"/>
                <a:tint val="96000"/>
                <a:lumMod val="100000"/>
              </a:schemeClr>
            </a:gs>
            <a:gs pos="78000">
              <a:schemeClr val="accent5">
                <a:hueOff val="1663504"/>
                <a:satOff val="-33659"/>
                <a:lumOff val="1046"/>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93C5A10-9CB4-4205-A9AE-005B0688E624}">
      <dsp:nvSpPr>
        <dsp:cNvPr id="0" name=""/>
        <dsp:cNvSpPr/>
      </dsp:nvSpPr>
      <dsp:spPr>
        <a:xfrm>
          <a:off x="5387989" y="2240811"/>
          <a:ext cx="1009893" cy="497958"/>
        </a:xfrm>
        <a:prstGeom prst="rect">
          <a:avLst/>
        </a:prstGeom>
        <a:gradFill rotWithShape="0">
          <a:gsLst>
            <a:gs pos="0">
              <a:schemeClr val="accent5">
                <a:hueOff val="2079380"/>
                <a:satOff val="-42074"/>
                <a:lumOff val="1307"/>
                <a:alphaOff val="0"/>
                <a:tint val="96000"/>
                <a:lumMod val="100000"/>
              </a:schemeClr>
            </a:gs>
            <a:gs pos="78000">
              <a:schemeClr val="accent5">
                <a:hueOff val="2079380"/>
                <a:satOff val="-42074"/>
                <a:lumOff val="1307"/>
                <a:alphaOff val="0"/>
                <a:shade val="94000"/>
                <a:lumMod val="94000"/>
              </a:schemeClr>
            </a:gs>
          </a:gsLst>
          <a:lin ang="5400000" scaled="0"/>
        </a:gradFill>
        <a:ln w="12700" cap="rnd" cmpd="sng" algn="ctr">
          <a:solidFill>
            <a:schemeClr val="accent5">
              <a:hueOff val="2079380"/>
              <a:satOff val="-42074"/>
              <a:lumOff val="1307"/>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Jan. 2027</a:t>
          </a:r>
        </a:p>
      </dsp:txBody>
      <dsp:txXfrm>
        <a:off x="5387989" y="2240811"/>
        <a:ext cx="1009893" cy="497958"/>
      </dsp:txXfrm>
    </dsp:sp>
    <dsp:sp modelId="{064DD990-FE76-4BB9-8C1D-A1111F3E8048}">
      <dsp:nvSpPr>
        <dsp:cNvPr id="0" name=""/>
        <dsp:cNvSpPr/>
      </dsp:nvSpPr>
      <dsp:spPr>
        <a:xfrm>
          <a:off x="5051358" y="3236727"/>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a:t>College Support</a:t>
          </a:r>
        </a:p>
      </dsp:txBody>
      <dsp:txXfrm>
        <a:off x="5051358" y="3236727"/>
        <a:ext cx="1683155" cy="1742853"/>
      </dsp:txXfrm>
    </dsp:sp>
    <dsp:sp modelId="{EC911674-36C4-4369-B147-30A41D2832BD}">
      <dsp:nvSpPr>
        <dsp:cNvPr id="0" name=""/>
        <dsp:cNvSpPr/>
      </dsp:nvSpPr>
      <dsp:spPr>
        <a:xfrm>
          <a:off x="5892936" y="2738769"/>
          <a:ext cx="0" cy="398366"/>
        </a:xfrm>
        <a:prstGeom prst="line">
          <a:avLst/>
        </a:prstGeom>
        <a:noFill/>
        <a:ln w="12700" cap="rnd" cmpd="sng" algn="ctr">
          <a:solidFill>
            <a:schemeClr val="accent5">
              <a:hueOff val="2079380"/>
              <a:satOff val="-42074"/>
              <a:lumOff val="1307"/>
              <a:alphaOff val="0"/>
            </a:schemeClr>
          </a:solidFill>
          <a:prstDash val="dash"/>
        </a:ln>
        <a:effectLst/>
      </dsp:spPr>
      <dsp:style>
        <a:lnRef idx="1">
          <a:scrgbClr r="0" g="0" b="0"/>
        </a:lnRef>
        <a:fillRef idx="0">
          <a:scrgbClr r="0" g="0" b="0"/>
        </a:fillRef>
        <a:effectRef idx="0">
          <a:scrgbClr r="0" g="0" b="0"/>
        </a:effectRef>
        <a:fontRef idx="minor"/>
      </dsp:style>
    </dsp:sp>
    <dsp:sp modelId="{06831B59-B836-4B3F-B872-D7F4BD5C9418}">
      <dsp:nvSpPr>
        <dsp:cNvPr id="0" name=""/>
        <dsp:cNvSpPr/>
      </dsp:nvSpPr>
      <dsp:spPr>
        <a:xfrm>
          <a:off x="5843140" y="3137136"/>
          <a:ext cx="99591" cy="99591"/>
        </a:xfrm>
        <a:prstGeom prst="ellipse">
          <a:avLst/>
        </a:prstGeom>
        <a:gradFill rotWithShape="0">
          <a:gsLst>
            <a:gs pos="0">
              <a:schemeClr val="accent5">
                <a:hueOff val="2079380"/>
                <a:satOff val="-42074"/>
                <a:lumOff val="1307"/>
                <a:alphaOff val="0"/>
                <a:tint val="96000"/>
                <a:lumMod val="100000"/>
              </a:schemeClr>
            </a:gs>
            <a:gs pos="78000">
              <a:schemeClr val="accent5">
                <a:hueOff val="2079380"/>
                <a:satOff val="-42074"/>
                <a:lumOff val="1307"/>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B97B1AA-7CD2-4715-9185-57AC30EED94C}">
      <dsp:nvSpPr>
        <dsp:cNvPr id="0" name=""/>
        <dsp:cNvSpPr/>
      </dsp:nvSpPr>
      <dsp:spPr>
        <a:xfrm rot="5400000">
          <a:off x="6653850" y="1984843"/>
          <a:ext cx="497958" cy="1009893"/>
        </a:xfrm>
        <a:prstGeom prst="round2SameRect">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w="12700" cap="rnd" cmpd="sng" algn="ctr">
          <a:solidFill>
            <a:schemeClr val="accent5">
              <a:hueOff val="2495256"/>
              <a:satOff val="-50489"/>
              <a:lumOff val="156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t>Apr. 2027</a:t>
          </a:r>
        </a:p>
      </dsp:txBody>
      <dsp:txXfrm rot="-5400000">
        <a:off x="6397883" y="2265118"/>
        <a:ext cx="985585" cy="449342"/>
      </dsp:txXfrm>
    </dsp:sp>
    <dsp:sp modelId="{CCD36690-EC9D-459A-8C97-E2F8E215B9C0}">
      <dsp:nvSpPr>
        <dsp:cNvPr id="0" name=""/>
        <dsp:cNvSpPr/>
      </dsp:nvSpPr>
      <dsp:spPr>
        <a:xfrm>
          <a:off x="6061252" y="0"/>
          <a:ext cx="1683155" cy="174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kern="1200"/>
            <a:t>Modern Apprenticeship</a:t>
          </a:r>
        </a:p>
      </dsp:txBody>
      <dsp:txXfrm>
        <a:off x="6061252" y="0"/>
        <a:ext cx="1683155" cy="1742853"/>
      </dsp:txXfrm>
    </dsp:sp>
    <dsp:sp modelId="{DBA50081-6BEB-4B4F-B76E-9DD097C6B656}">
      <dsp:nvSpPr>
        <dsp:cNvPr id="0" name=""/>
        <dsp:cNvSpPr/>
      </dsp:nvSpPr>
      <dsp:spPr>
        <a:xfrm>
          <a:off x="6902829" y="1842444"/>
          <a:ext cx="0" cy="398366"/>
        </a:xfrm>
        <a:prstGeom prst="line">
          <a:avLst/>
        </a:prstGeom>
        <a:noFill/>
        <a:ln w="12700" cap="rnd" cmpd="sng" algn="ctr">
          <a:solidFill>
            <a:schemeClr val="accent5">
              <a:hueOff val="2495256"/>
              <a:satOff val="-50489"/>
              <a:lumOff val="1569"/>
              <a:alphaOff val="0"/>
            </a:schemeClr>
          </a:solidFill>
          <a:prstDash val="dash"/>
        </a:ln>
        <a:effectLst/>
      </dsp:spPr>
      <dsp:style>
        <a:lnRef idx="1">
          <a:scrgbClr r="0" g="0" b="0"/>
        </a:lnRef>
        <a:fillRef idx="0">
          <a:scrgbClr r="0" g="0" b="0"/>
        </a:fillRef>
        <a:effectRef idx="0">
          <a:scrgbClr r="0" g="0" b="0"/>
        </a:effectRef>
        <a:fontRef idx="minor"/>
      </dsp:style>
    </dsp:sp>
    <dsp:sp modelId="{92305A42-83D2-47C6-833C-D552336345D8}">
      <dsp:nvSpPr>
        <dsp:cNvPr id="0" name=""/>
        <dsp:cNvSpPr/>
      </dsp:nvSpPr>
      <dsp:spPr>
        <a:xfrm>
          <a:off x="6853034" y="1742853"/>
          <a:ext cx="99591" cy="99591"/>
        </a:xfrm>
        <a:prstGeom prst="ellipse">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w="12700" cap="rnd" cmpd="sng" algn="ctr">
          <a:solidFill>
            <a:schemeClr val="l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97C2D9-137E-476C-80EB-6FFF7EAEBDBE}"/>
              </a:ext>
            </a:extLst>
          </p:cNvPr>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8C4806F-D1B9-465A-A430-A811042B414D}"/>
              </a:ext>
            </a:extLst>
          </p:cNvPr>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BBE6CC60-8DAC-4659-87D6-34E664BF0B5D}" type="datetimeFigureOut">
              <a:rPr lang="en-GB" smtClean="0"/>
              <a:t>28/08/2026</a:t>
            </a:fld>
            <a:endParaRPr lang="en-GB"/>
          </a:p>
        </p:txBody>
      </p:sp>
      <p:sp>
        <p:nvSpPr>
          <p:cNvPr id="4" name="Footer Placeholder 3">
            <a:extLst>
              <a:ext uri="{FF2B5EF4-FFF2-40B4-BE49-F238E27FC236}">
                <a16:creationId xmlns:a16="http://schemas.microsoft.com/office/drawing/2014/main" id="{48439634-913B-4184-B552-20571D338971}"/>
              </a:ext>
            </a:extLst>
          </p:cNvPr>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47EB2C4-CB37-41B9-954C-43F19FF1D9A3}"/>
              </a:ext>
            </a:extLst>
          </p:cNvPr>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CEEAF95E-F89C-4476-8812-3A43CE08CCFA}" type="slidenum">
              <a:rPr lang="en-GB" smtClean="0"/>
              <a:t>‹#›</a:t>
            </a:fld>
            <a:endParaRPr lang="en-GB"/>
          </a:p>
        </p:txBody>
      </p:sp>
    </p:spTree>
    <p:extLst>
      <p:ext uri="{BB962C8B-B14F-4D97-AF65-F5344CB8AC3E}">
        <p14:creationId xmlns:p14="http://schemas.microsoft.com/office/powerpoint/2010/main" val="2471787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1393284"/>
          </a:xfrm>
          <a:prstGeom prst="rect">
            <a:avLst/>
          </a:prstGeom>
        </p:spPr>
        <p:txBody>
          <a:bodyPr vert="horz" lIns="168112" tIns="84056" rIns="168112" bIns="84056" rtlCol="0"/>
          <a:lstStyle>
            <a:lvl1pPr algn="l">
              <a:defRPr sz="2200"/>
            </a:lvl1pPr>
          </a:lstStyle>
          <a:p>
            <a:endParaRPr lang="en-GB"/>
          </a:p>
        </p:txBody>
      </p:sp>
      <p:sp>
        <p:nvSpPr>
          <p:cNvPr id="3" name="Date Placeholder 2"/>
          <p:cNvSpPr>
            <a:spLocks noGrp="1"/>
          </p:cNvSpPr>
          <p:nvPr>
            <p:ph type="dt" idx="1"/>
          </p:nvPr>
        </p:nvSpPr>
        <p:spPr>
          <a:xfrm>
            <a:off x="5622798" y="0"/>
            <a:ext cx="4301543" cy="1393284"/>
          </a:xfrm>
          <a:prstGeom prst="rect">
            <a:avLst/>
          </a:prstGeom>
        </p:spPr>
        <p:txBody>
          <a:bodyPr vert="horz" lIns="168112" tIns="84056" rIns="168112" bIns="84056" rtlCol="0"/>
          <a:lstStyle>
            <a:lvl1pPr algn="r">
              <a:defRPr sz="2200"/>
            </a:lvl1pPr>
          </a:lstStyle>
          <a:p>
            <a:fld id="{1C422FCE-DBA9-4E12-98EA-AB3093B7956B}" type="datetimeFigureOut">
              <a:rPr lang="en-GB" smtClean="0"/>
              <a:t>28/08/2026</a:t>
            </a:fld>
            <a:endParaRPr lang="en-GB"/>
          </a:p>
        </p:txBody>
      </p:sp>
      <p:sp>
        <p:nvSpPr>
          <p:cNvPr id="4" name="Slide Image Placeholder 3"/>
          <p:cNvSpPr>
            <a:spLocks noGrp="1" noRot="1" noChangeAspect="1"/>
          </p:cNvSpPr>
          <p:nvPr>
            <p:ph type="sldImg" idx="2"/>
          </p:nvPr>
        </p:nvSpPr>
        <p:spPr>
          <a:xfrm>
            <a:off x="-1282700" y="3471863"/>
            <a:ext cx="12492038" cy="9371012"/>
          </a:xfrm>
          <a:prstGeom prst="rect">
            <a:avLst/>
          </a:prstGeom>
          <a:noFill/>
          <a:ln w="12700">
            <a:solidFill>
              <a:prstClr val="black"/>
            </a:solidFill>
          </a:ln>
        </p:spPr>
        <p:txBody>
          <a:bodyPr vert="horz" lIns="168112" tIns="84056" rIns="168112" bIns="84056" rtlCol="0" anchor="ctr"/>
          <a:lstStyle/>
          <a:p>
            <a:endParaRPr lang="en-GB"/>
          </a:p>
        </p:txBody>
      </p:sp>
      <p:sp>
        <p:nvSpPr>
          <p:cNvPr id="5" name="Notes Placeholder 4"/>
          <p:cNvSpPr>
            <a:spLocks noGrp="1"/>
          </p:cNvSpPr>
          <p:nvPr>
            <p:ph type="body" sz="quarter" idx="3"/>
          </p:nvPr>
        </p:nvSpPr>
        <p:spPr>
          <a:xfrm>
            <a:off x="992664" y="13363940"/>
            <a:ext cx="7941310" cy="10934133"/>
          </a:xfrm>
          <a:prstGeom prst="rect">
            <a:avLst/>
          </a:prstGeom>
        </p:spPr>
        <p:txBody>
          <a:bodyPr vert="horz" lIns="168112" tIns="84056" rIns="168112" bIns="8405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26375946"/>
            <a:ext cx="4301543" cy="1393281"/>
          </a:xfrm>
          <a:prstGeom prst="rect">
            <a:avLst/>
          </a:prstGeom>
        </p:spPr>
        <p:txBody>
          <a:bodyPr vert="horz" lIns="168112" tIns="84056" rIns="168112" bIns="84056" rtlCol="0" anchor="b"/>
          <a:lstStyle>
            <a:lvl1pPr algn="l">
              <a:defRPr sz="2200"/>
            </a:lvl1pPr>
          </a:lstStyle>
          <a:p>
            <a:endParaRPr lang="en-GB"/>
          </a:p>
        </p:txBody>
      </p:sp>
      <p:sp>
        <p:nvSpPr>
          <p:cNvPr id="7" name="Slide Number Placeholder 6"/>
          <p:cNvSpPr>
            <a:spLocks noGrp="1"/>
          </p:cNvSpPr>
          <p:nvPr>
            <p:ph type="sldNum" sz="quarter" idx="5"/>
          </p:nvPr>
        </p:nvSpPr>
        <p:spPr>
          <a:xfrm>
            <a:off x="5622798" y="26375946"/>
            <a:ext cx="4301543" cy="1393281"/>
          </a:xfrm>
          <a:prstGeom prst="rect">
            <a:avLst/>
          </a:prstGeom>
        </p:spPr>
        <p:txBody>
          <a:bodyPr vert="horz" lIns="168112" tIns="84056" rIns="168112" bIns="84056" rtlCol="0" anchor="b"/>
          <a:lstStyle>
            <a:lvl1pPr algn="r">
              <a:defRPr sz="2200"/>
            </a:lvl1pPr>
          </a:lstStyle>
          <a:p>
            <a:fld id="{C99F8E9B-CD78-42F3-993F-8C0EBD1005F2}" type="slidenum">
              <a:rPr lang="en-GB" smtClean="0"/>
              <a:t>‹#›</a:t>
            </a:fld>
            <a:endParaRPr lang="en-GB"/>
          </a:p>
        </p:txBody>
      </p:sp>
    </p:spTree>
    <p:extLst>
      <p:ext uri="{BB962C8B-B14F-4D97-AF65-F5344CB8AC3E}">
        <p14:creationId xmlns:p14="http://schemas.microsoft.com/office/powerpoint/2010/main" val="1456579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9F8E9B-CD78-42F3-993F-8C0EBD1005F2}" type="slidenum">
              <a:rPr lang="en-GB" smtClean="0"/>
              <a:t>1</a:t>
            </a:fld>
            <a:endParaRPr lang="en-GB"/>
          </a:p>
        </p:txBody>
      </p:sp>
    </p:spTree>
    <p:extLst>
      <p:ext uri="{BB962C8B-B14F-4D97-AF65-F5344CB8AC3E}">
        <p14:creationId xmlns:p14="http://schemas.microsoft.com/office/powerpoint/2010/main" val="1973921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22247-D2B2-3AD4-2A76-8D56956D7C55}"/>
              </a:ext>
            </a:extLst>
          </p:cNvPr>
          <p:cNvSpPr>
            <a:spLocks noGrp="1" noRot="1" noChangeAspect="1"/>
          </p:cNvSpPr>
          <p:nvPr>
            <p:ph type="sldImg"/>
          </p:nvPr>
        </p:nvSpPr>
        <p:spPr>
          <a:xfrm>
            <a:off x="1371600" y="452438"/>
            <a:ext cx="4114800" cy="3086100"/>
          </a:xfrm>
        </p:spPr>
      </p:sp>
      <p:sp>
        <p:nvSpPr>
          <p:cNvPr id="3" name="Notes Placeholder 2">
            <a:extLst>
              <a:ext uri="{FF2B5EF4-FFF2-40B4-BE49-F238E27FC236}">
                <a16:creationId xmlns:a16="http://schemas.microsoft.com/office/drawing/2014/main" id="{1F9BCFB2-65DF-25C3-5E17-F89D9947E639}"/>
              </a:ext>
            </a:extLst>
          </p:cNvPr>
          <p:cNvSpPr txBox="1">
            <a:spLocks noGrp="1"/>
          </p:cNvSpPr>
          <p:nvPr>
            <p:ph type="body" sz="quarter" idx="1"/>
          </p:nvPr>
        </p:nvSpPr>
        <p:spPr>
          <a:xfrm>
            <a:off x="685800" y="3923416"/>
            <a:ext cx="5486400" cy="5018565"/>
          </a:xfrm>
        </p:spPr>
        <p:txBody>
          <a:bodyPr/>
          <a:lstStyle/>
          <a:p>
            <a:pPr lvl="0"/>
            <a:endParaRPr lang="en-GB" dirty="0"/>
          </a:p>
        </p:txBody>
      </p:sp>
      <p:sp>
        <p:nvSpPr>
          <p:cNvPr id="4" name="Slide Number Placeholder 3">
            <a:extLst>
              <a:ext uri="{FF2B5EF4-FFF2-40B4-BE49-F238E27FC236}">
                <a16:creationId xmlns:a16="http://schemas.microsoft.com/office/drawing/2014/main" id="{B4FDEF3C-FC79-A36E-9CCA-D9C025EDAF1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43834A-95AE-4FE1-8A5F-63BDF2F59016}" type="slidenum">
              <a:t>2</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4A085B-21E4-42D6-8F63-464E47BAB41E}" type="slidenum">
              <a:rPr lang="en-GB" smtClean="0"/>
              <a:t>3</a:t>
            </a:fld>
            <a:endParaRPr lang="en-GB"/>
          </a:p>
        </p:txBody>
      </p:sp>
    </p:spTree>
    <p:extLst>
      <p:ext uri="{BB962C8B-B14F-4D97-AF65-F5344CB8AC3E}">
        <p14:creationId xmlns:p14="http://schemas.microsoft.com/office/powerpoint/2010/main" val="1404760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3688" y="347663"/>
            <a:ext cx="4881562" cy="3662362"/>
          </a:xfrm>
        </p:spPr>
      </p:sp>
      <p:sp>
        <p:nvSpPr>
          <p:cNvPr id="3" name="Notes Placeholder 2"/>
          <p:cNvSpPr>
            <a:spLocks noGrp="1"/>
          </p:cNvSpPr>
          <p:nvPr>
            <p:ph type="body" idx="1"/>
          </p:nvPr>
        </p:nvSpPr>
        <p:spPr>
          <a:xfrm>
            <a:off x="293688" y="4395038"/>
            <a:ext cx="7941310" cy="10934133"/>
          </a:xfrm>
        </p:spPr>
        <p:txBody>
          <a:bodyPr/>
          <a:lstStyle/>
          <a:p>
            <a:endParaRPr lang="en-GB" dirty="0"/>
          </a:p>
        </p:txBody>
      </p:sp>
      <p:sp>
        <p:nvSpPr>
          <p:cNvPr id="4" name="Slide Number Placeholder 3"/>
          <p:cNvSpPr>
            <a:spLocks noGrp="1"/>
          </p:cNvSpPr>
          <p:nvPr>
            <p:ph type="sldNum" sz="quarter" idx="10"/>
          </p:nvPr>
        </p:nvSpPr>
        <p:spPr/>
        <p:txBody>
          <a:bodyPr/>
          <a:lstStyle/>
          <a:p>
            <a:fld id="{C99F8E9B-CD78-42F3-993F-8C0EBD1005F2}" type="slidenum">
              <a:rPr lang="en-GB" smtClean="0"/>
              <a:t>4</a:t>
            </a:fld>
            <a:endParaRPr lang="en-GB"/>
          </a:p>
        </p:txBody>
      </p:sp>
    </p:spTree>
    <p:extLst>
      <p:ext uri="{BB962C8B-B14F-4D97-AF65-F5344CB8AC3E}">
        <p14:creationId xmlns:p14="http://schemas.microsoft.com/office/powerpoint/2010/main" val="1091655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11FB6160-45E6-5E4B-89D7-26CF9CD15F0E}"/>
              </a:ext>
            </a:extLst>
          </p:cNvPr>
          <p:cNvSpPr>
            <a:spLocks noGrp="1" noRot="1" noChangeAspect="1" noChangeArrowheads="1" noTextEdit="1"/>
          </p:cNvSpPr>
          <p:nvPr>
            <p:ph type="sldImg"/>
          </p:nvPr>
        </p:nvSpPr>
        <p:spPr bwMode="auto">
          <a:xfrm>
            <a:off x="6284913" y="5002213"/>
            <a:ext cx="1941512" cy="1455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6308DFC0-9930-584C-92DF-9CCB8D094A8D}"/>
              </a:ext>
            </a:extLst>
          </p:cNvPr>
          <p:cNvSpPr>
            <a:spLocks noGrp="1" noChangeArrowheads="1"/>
          </p:cNvSpPr>
          <p:nvPr>
            <p:ph type="body" idx="1"/>
          </p:nvPr>
        </p:nvSpPr>
        <p:spPr bwMode="auto">
          <a:xfrm>
            <a:off x="538163" y="263525"/>
            <a:ext cx="7942262" cy="10933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2531" name="Slide Number Placeholder 3">
            <a:extLst>
              <a:ext uri="{FF2B5EF4-FFF2-40B4-BE49-F238E27FC236}">
                <a16:creationId xmlns:a16="http://schemas.microsoft.com/office/drawing/2014/main" id="{F4C6B281-2D1E-7F48-B16C-F8BF6079D3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9B8D43A-B569-494A-9FB7-C7D92FDE4777}" type="slidenum">
              <a:rPr lang="en-GB" altLang="en-US" smtClean="0"/>
              <a:pPr fontAlgn="base">
                <a:spcBef>
                  <a:spcPct val="0"/>
                </a:spcBef>
                <a:spcAft>
                  <a:spcPct val="0"/>
                </a:spcAft>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9F8E9B-CD78-42F3-993F-8C0EBD1005F2}" type="slidenum">
              <a:rPr lang="en-GB" smtClean="0"/>
              <a:t>6</a:t>
            </a:fld>
            <a:endParaRPr lang="en-GB"/>
          </a:p>
        </p:txBody>
      </p:sp>
    </p:spTree>
    <p:extLst>
      <p:ext uri="{BB962C8B-B14F-4D97-AF65-F5344CB8AC3E}">
        <p14:creationId xmlns:p14="http://schemas.microsoft.com/office/powerpoint/2010/main" val="3298054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1988" y="171450"/>
            <a:ext cx="4302125" cy="3227388"/>
          </a:xfrm>
        </p:spPr>
      </p:sp>
      <p:sp>
        <p:nvSpPr>
          <p:cNvPr id="3" name="Notes Placeholder 2"/>
          <p:cNvSpPr>
            <a:spLocks noGrp="1"/>
          </p:cNvSpPr>
          <p:nvPr>
            <p:ph type="body" idx="1"/>
          </p:nvPr>
        </p:nvSpPr>
        <p:spPr>
          <a:xfrm>
            <a:off x="661988" y="3616825"/>
            <a:ext cx="7941310" cy="10934133"/>
          </a:xfrm>
        </p:spPr>
        <p:txBody>
          <a:bodyPr/>
          <a:lstStyle/>
          <a:p>
            <a:endParaRPr lang="en-GB" dirty="0"/>
          </a:p>
        </p:txBody>
      </p:sp>
      <p:sp>
        <p:nvSpPr>
          <p:cNvPr id="4" name="Slide Number Placeholder 3"/>
          <p:cNvSpPr>
            <a:spLocks noGrp="1"/>
          </p:cNvSpPr>
          <p:nvPr>
            <p:ph type="sldNum" sz="quarter" idx="10"/>
          </p:nvPr>
        </p:nvSpPr>
        <p:spPr/>
        <p:txBody>
          <a:bodyPr/>
          <a:lstStyle/>
          <a:p>
            <a:fld id="{C99F8E9B-CD78-42F3-993F-8C0EBD1005F2}" type="slidenum">
              <a:rPr lang="en-GB" smtClean="0"/>
              <a:t>7</a:t>
            </a:fld>
            <a:endParaRPr lang="en-GB"/>
          </a:p>
        </p:txBody>
      </p:sp>
    </p:spTree>
    <p:extLst>
      <p:ext uri="{BB962C8B-B14F-4D97-AF65-F5344CB8AC3E}">
        <p14:creationId xmlns:p14="http://schemas.microsoft.com/office/powerpoint/2010/main" val="1516862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778797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448099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51165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1773922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7665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98894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644637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1468897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774601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695300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07902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738241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69211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2076833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3608252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9D0503-394C-43E2-89CA-440DFA1BF40E}" type="datetimeFigureOut">
              <a:rPr lang="en-GB" smtClean="0"/>
              <a:pPr/>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A7D589-7317-49A9-B911-C562C699BBC4}" type="slidenum">
              <a:rPr lang="en-GB" smtClean="0"/>
              <a:pPr/>
              <a:t>‹#›</a:t>
            </a:fld>
            <a:endParaRPr lang="en-GB"/>
          </a:p>
        </p:txBody>
      </p:sp>
    </p:spTree>
    <p:extLst>
      <p:ext uri="{BB962C8B-B14F-4D97-AF65-F5344CB8AC3E}">
        <p14:creationId xmlns:p14="http://schemas.microsoft.com/office/powerpoint/2010/main" val="170862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9D0503-394C-43E2-89CA-440DFA1BF40E}" type="datetimeFigureOut">
              <a:rPr lang="en-GB" smtClean="0"/>
              <a:pPr/>
              <a:t>28/08/2026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A7D589-7317-49A9-B911-C562C699BBC4}" type="slidenum">
              <a:rPr lang="en-GB" smtClean="0"/>
              <a:pPr/>
              <a:t>‹#›</a:t>
            </a:fld>
            <a:endParaRPr lang="en-GB"/>
          </a:p>
        </p:txBody>
      </p:sp>
    </p:spTree>
    <p:extLst>
      <p:ext uri="{BB962C8B-B14F-4D97-AF65-F5344CB8AC3E}">
        <p14:creationId xmlns:p14="http://schemas.microsoft.com/office/powerpoint/2010/main" val="1647147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6225"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0381"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4073"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05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215"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8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6715"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62215" y="-8467"/>
            <a:ext cx="6881785"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C312DD-49A2-ECDB-EEB6-5C1AF53339D9}"/>
              </a:ext>
            </a:extLst>
          </p:cNvPr>
          <p:cNvSpPr>
            <a:spLocks noGrp="1"/>
          </p:cNvSpPr>
          <p:nvPr>
            <p:ph type="title"/>
          </p:nvPr>
        </p:nvSpPr>
        <p:spPr>
          <a:xfrm>
            <a:off x="833654" y="1020871"/>
            <a:ext cx="7701267" cy="4645283"/>
          </a:xfrm>
        </p:spPr>
        <p:txBody>
          <a:bodyPr vert="horz" lIns="91440" tIns="45720" rIns="91440" bIns="45720" rtlCol="0" anchor="b">
            <a:normAutofit fontScale="90000"/>
          </a:bodyPr>
          <a:lstStyle/>
          <a:p>
            <a:r>
              <a:rPr lang="en-US" sz="5200" dirty="0">
                <a:solidFill>
                  <a:srgbClr val="FFFFFF"/>
                </a:solidFill>
              </a:rPr>
              <a:t>Senior Phase Information Evening 2026</a:t>
            </a:r>
            <a:br>
              <a:rPr lang="en-US" sz="5200" dirty="0">
                <a:solidFill>
                  <a:srgbClr val="FFFFFF"/>
                </a:solidFill>
              </a:rPr>
            </a:br>
            <a:r>
              <a:rPr lang="en-US" sz="5200" dirty="0">
                <a:solidFill>
                  <a:srgbClr val="FFFFFF"/>
                </a:solidFill>
              </a:rPr>
              <a:t>Careers Advisers</a:t>
            </a:r>
            <a:br>
              <a:rPr lang="en-US" sz="5200" dirty="0">
                <a:solidFill>
                  <a:srgbClr val="FFFFFF"/>
                </a:solidFill>
              </a:rPr>
            </a:br>
            <a:r>
              <a:rPr lang="en-US" sz="5200" dirty="0">
                <a:solidFill>
                  <a:srgbClr val="FFFFFF"/>
                </a:solidFill>
              </a:rPr>
              <a:t>Jackie O’Hare</a:t>
            </a:r>
            <a:br>
              <a:rPr lang="en-US" sz="5200" dirty="0">
                <a:solidFill>
                  <a:srgbClr val="FFFFFF"/>
                </a:solidFill>
              </a:rPr>
            </a:br>
            <a:r>
              <a:rPr lang="en-US" sz="5200" dirty="0">
                <a:solidFill>
                  <a:srgbClr val="FFFFFF"/>
                </a:solidFill>
              </a:rPr>
              <a:t>Evonne McHendry</a:t>
            </a:r>
            <a:br>
              <a:rPr lang="en-US" sz="5200" dirty="0">
                <a:solidFill>
                  <a:srgbClr val="FFFFFF"/>
                </a:solidFill>
              </a:rPr>
            </a:br>
            <a:endParaRPr lang="en-US" sz="5200" dirty="0">
              <a:solidFill>
                <a:srgbClr val="FFFFFF"/>
              </a:solidFill>
            </a:endParaRP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19339" y="3294792"/>
            <a:ext cx="220660" cy="13982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143637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AED60C3-3FE2-61B1-989E-610BB881FD0D}"/>
              </a:ext>
            </a:extLst>
          </p:cNvPr>
          <p:cNvPicPr>
            <a:picLocks noChangeAspect="1"/>
          </p:cNvPicPr>
          <p:nvPr/>
        </p:nvPicPr>
        <p:blipFill>
          <a:blip r:embed="rId3"/>
          <a:stretch>
            <a:fillRect/>
          </a:stretch>
        </p:blipFill>
        <p:spPr>
          <a:xfrm>
            <a:off x="357185" y="950121"/>
            <a:ext cx="8429627" cy="4957765"/>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1F3174-9D24-4121-A198-793B6B946941}"/>
              </a:ext>
            </a:extLst>
          </p:cNvPr>
          <p:cNvSpPr/>
          <p:nvPr/>
        </p:nvSpPr>
        <p:spPr>
          <a:xfrm>
            <a:off x="0" y="857250"/>
            <a:ext cx="9144000" cy="681540"/>
          </a:xfrm>
          <a:prstGeom prst="rect">
            <a:avLst/>
          </a:prstGeom>
          <a:solidFill>
            <a:srgbClr val="009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 </a:t>
            </a:r>
            <a:r>
              <a:rPr lang="en-GB" sz="3000" b="1" dirty="0"/>
              <a:t>CHOICE</a:t>
            </a:r>
          </a:p>
        </p:txBody>
      </p:sp>
      <p:pic>
        <p:nvPicPr>
          <p:cNvPr id="3074" name="Picture 2" descr="Why are our children so bored at school, cannot wait, get easily frustrated  and have no real friends? — Victoria Prooday">
            <a:extLst>
              <a:ext uri="{FF2B5EF4-FFF2-40B4-BE49-F238E27FC236}">
                <a16:creationId xmlns:a16="http://schemas.microsoft.com/office/drawing/2014/main" id="{9C34575D-F754-49B1-B520-43390B9FC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811" y="3024927"/>
            <a:ext cx="2525315" cy="211097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e Paradox of Choice: Who is the Website/SEO Partner for you?">
            <a:extLst>
              <a:ext uri="{FF2B5EF4-FFF2-40B4-BE49-F238E27FC236}">
                <a16:creationId xmlns:a16="http://schemas.microsoft.com/office/drawing/2014/main" id="{1E267BAA-7F2B-4115-98E9-45EC9A445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096" y="1984177"/>
            <a:ext cx="2403872" cy="191452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he Choice is Yours">
            <a:extLst>
              <a:ext uri="{FF2B5EF4-FFF2-40B4-BE49-F238E27FC236}">
                <a16:creationId xmlns:a16="http://schemas.microsoft.com/office/drawing/2014/main" id="{0B62E7F0-2894-4521-81FF-B88233A217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426" y="2968180"/>
            <a:ext cx="2271713" cy="2110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230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BFA35A-5DC7-414F-B597-9BACAD245978}"/>
              </a:ext>
            </a:extLst>
          </p:cNvPr>
          <p:cNvSpPr/>
          <p:nvPr/>
        </p:nvSpPr>
        <p:spPr>
          <a:xfrm>
            <a:off x="0" y="216024"/>
            <a:ext cx="9144000" cy="908720"/>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399E99D-1D6C-4107-9AC5-07EADC197205}"/>
              </a:ext>
            </a:extLst>
          </p:cNvPr>
          <p:cNvSpPr txBox="1"/>
          <p:nvPr/>
        </p:nvSpPr>
        <p:spPr>
          <a:xfrm>
            <a:off x="251520" y="334397"/>
            <a:ext cx="5622052" cy="646331"/>
          </a:xfrm>
          <a:prstGeom prst="rect">
            <a:avLst/>
          </a:prstGeom>
          <a:noFill/>
        </p:spPr>
        <p:txBody>
          <a:bodyPr wrap="none" rtlCol="0">
            <a:spAutoFit/>
          </a:bodyPr>
          <a:lstStyle/>
          <a:p>
            <a:r>
              <a:rPr lang="en-GB" sz="3600">
                <a:solidFill>
                  <a:schemeClr val="bg1"/>
                </a:solidFill>
                <a:latin typeface="Arial" panose="020B0604020202020204" pitchFamily="34" charset="0"/>
                <a:cs typeface="Arial" panose="020B0604020202020204" pitchFamily="34" charset="0"/>
              </a:rPr>
              <a:t>Career Management Skills</a:t>
            </a:r>
          </a:p>
        </p:txBody>
      </p:sp>
      <p:pic>
        <p:nvPicPr>
          <p:cNvPr id="3" name="Picture 2">
            <a:extLst>
              <a:ext uri="{FF2B5EF4-FFF2-40B4-BE49-F238E27FC236}">
                <a16:creationId xmlns:a16="http://schemas.microsoft.com/office/drawing/2014/main" id="{546C7EDC-EC8F-3843-8587-F9BDD45F6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766" y="1243117"/>
            <a:ext cx="5548467" cy="55484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repeatCount="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p:tgtEl>
                                          <p:spTgt spid="3"/>
                                        </p:tgtEl>
                                        <p:attrNameLst>
                                          <p:attrName>ppt_y</p:attrName>
                                        </p:attrNameLst>
                                      </p:cBhvr>
                                      <p:tavLst>
                                        <p:tav tm="0">
                                          <p:val>
                                            <p:strVal val="#ppt_y+#ppt_h*1.125000"/>
                                          </p:val>
                                        </p:tav>
                                        <p:tav tm="100000">
                                          <p:val>
                                            <p:strVal val="#ppt_y"/>
                                          </p:val>
                                        </p:tav>
                                      </p:tavLst>
                                    </p:anim>
                                    <p:animEffect transition="in" filter="wipe(up)">
                                      <p:cBhvr>
                                        <p:cTn id="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C6B98F55-6416-D544-BAFC-E30450E77FC4}"/>
              </a:ext>
            </a:extLst>
          </p:cNvPr>
          <p:cNvSpPr/>
          <p:nvPr/>
        </p:nvSpPr>
        <p:spPr>
          <a:xfrm>
            <a:off x="5887442" y="3599613"/>
            <a:ext cx="2359152" cy="219930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565862C-D696-384A-8162-9EA354B807BC}"/>
              </a:ext>
            </a:extLst>
          </p:cNvPr>
          <p:cNvSpPr/>
          <p:nvPr/>
        </p:nvSpPr>
        <p:spPr>
          <a:xfrm>
            <a:off x="3400367" y="696679"/>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92BA95E-E871-2042-8436-FF411AE7845D}"/>
              </a:ext>
            </a:extLst>
          </p:cNvPr>
          <p:cNvSpPr/>
          <p:nvPr/>
        </p:nvSpPr>
        <p:spPr>
          <a:xfrm>
            <a:off x="1182835" y="1445630"/>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5" name="Picture 1">
            <a:extLst>
              <a:ext uri="{FF2B5EF4-FFF2-40B4-BE49-F238E27FC236}">
                <a16:creationId xmlns:a16="http://schemas.microsoft.com/office/drawing/2014/main" id="{9323B563-36E5-7443-880B-6D4BA14B5D80}"/>
              </a:ext>
            </a:extLst>
          </p:cNvPr>
          <p:cNvPicPr>
            <a:picLocks noChangeAspect="1" noChangeArrowheads="1"/>
          </p:cNvPicPr>
          <p:nvPr/>
        </p:nvPicPr>
        <p:blipFill>
          <a:blip r:embed="rId3">
            <a:clrChange>
              <a:clrFrom>
                <a:srgbClr val="E5E5E5"/>
              </a:clrFrom>
              <a:clrTo>
                <a:srgbClr val="E5E5E5">
                  <a:alpha val="0"/>
                </a:srgbClr>
              </a:clrTo>
            </a:clrChange>
            <a:extLst>
              <a:ext uri="{28A0092B-C50C-407E-A947-70E740481C1C}">
                <a14:useLocalDpi xmlns:a14="http://schemas.microsoft.com/office/drawing/2010/main" val="0"/>
              </a:ext>
            </a:extLst>
          </a:blip>
          <a:srcRect/>
          <a:stretch>
            <a:fillRect/>
          </a:stretch>
        </p:blipFill>
        <p:spPr bwMode="auto">
          <a:xfrm>
            <a:off x="3326568" y="3045396"/>
            <a:ext cx="2450535" cy="3431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3B084C8-9DD3-604E-B326-9608DCC4CBB3}"/>
              </a:ext>
            </a:extLst>
          </p:cNvPr>
          <p:cNvSpPr/>
          <p:nvPr/>
        </p:nvSpPr>
        <p:spPr>
          <a:xfrm>
            <a:off x="0" y="261619"/>
            <a:ext cx="9144000" cy="909638"/>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1512" name="TextBox 5">
            <a:extLst>
              <a:ext uri="{FF2B5EF4-FFF2-40B4-BE49-F238E27FC236}">
                <a16:creationId xmlns:a16="http://schemas.microsoft.com/office/drawing/2014/main" id="{C5317044-4FC7-1C46-AF48-7B6063347C47}"/>
              </a:ext>
            </a:extLst>
          </p:cNvPr>
          <p:cNvSpPr txBox="1">
            <a:spLocks noChangeArrowheads="1"/>
          </p:cNvSpPr>
          <p:nvPr/>
        </p:nvSpPr>
        <p:spPr bwMode="auto">
          <a:xfrm>
            <a:off x="250825" y="380682"/>
            <a:ext cx="42116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3600" dirty="0">
                <a:solidFill>
                  <a:schemeClr val="bg1"/>
                </a:solidFill>
                <a:latin typeface="Arial" panose="020B0604020202020204" pitchFamily="34" charset="0"/>
                <a:cs typeface="Arial" panose="020B0604020202020204" pitchFamily="34" charset="0"/>
              </a:rPr>
              <a:t>Routes &amp; Pathways</a:t>
            </a:r>
          </a:p>
        </p:txBody>
      </p:sp>
      <p:sp>
        <p:nvSpPr>
          <p:cNvPr id="21514" name="TextBox 16">
            <a:extLst>
              <a:ext uri="{FF2B5EF4-FFF2-40B4-BE49-F238E27FC236}">
                <a16:creationId xmlns:a16="http://schemas.microsoft.com/office/drawing/2014/main" id="{9B436782-2D4C-3C47-841E-08F7CC2DD589}"/>
              </a:ext>
            </a:extLst>
          </p:cNvPr>
          <p:cNvSpPr txBox="1">
            <a:spLocks noChangeArrowheads="1"/>
          </p:cNvSpPr>
          <p:nvPr/>
        </p:nvSpPr>
        <p:spPr bwMode="auto">
          <a:xfrm>
            <a:off x="5897810" y="4425246"/>
            <a:ext cx="234878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000" dirty="0">
                <a:solidFill>
                  <a:srgbClr val="1C2B39"/>
                </a:solidFill>
                <a:latin typeface="Arial" panose="020B0604020202020204" pitchFamily="34" charset="0"/>
                <a:cs typeface="Arial" panose="020B0604020202020204" pitchFamily="34" charset="0"/>
              </a:rPr>
              <a:t> </a:t>
            </a:r>
            <a:br>
              <a:rPr lang="en-US" altLang="en-US" sz="2000" dirty="0">
                <a:solidFill>
                  <a:srgbClr val="1C2B39"/>
                </a:solidFill>
                <a:latin typeface="Arial" panose="020B0604020202020204" pitchFamily="34" charset="0"/>
                <a:cs typeface="Arial" panose="020B0604020202020204" pitchFamily="34" charset="0"/>
              </a:rPr>
            </a:br>
            <a:r>
              <a:rPr lang="en-US" altLang="en-US" sz="2000" dirty="0">
                <a:solidFill>
                  <a:srgbClr val="1C2B39"/>
                </a:solidFill>
                <a:latin typeface="Arial" panose="020B0604020202020204" pitchFamily="34" charset="0"/>
                <a:cs typeface="Arial" panose="020B0604020202020204" pitchFamily="34" charset="0"/>
              </a:rPr>
              <a:t>Employment/</a:t>
            </a:r>
          </a:p>
          <a:p>
            <a:pPr algn="ctr" eaLnBrk="1" hangingPunct="1">
              <a:spcBef>
                <a:spcPct val="0"/>
              </a:spcBef>
              <a:buFontTx/>
              <a:buNone/>
            </a:pPr>
            <a:r>
              <a:rPr lang="en-US" altLang="en-US" sz="2000" dirty="0">
                <a:solidFill>
                  <a:srgbClr val="1C2B39"/>
                </a:solidFill>
                <a:latin typeface="Arial" panose="020B0604020202020204" pitchFamily="34" charset="0"/>
                <a:cs typeface="Arial" panose="020B0604020202020204" pitchFamily="34" charset="0"/>
              </a:rPr>
              <a:t>Training for Work</a:t>
            </a:r>
          </a:p>
        </p:txBody>
      </p:sp>
      <p:sp>
        <p:nvSpPr>
          <p:cNvPr id="21515" name="TextBox 18">
            <a:extLst>
              <a:ext uri="{FF2B5EF4-FFF2-40B4-BE49-F238E27FC236}">
                <a16:creationId xmlns:a16="http://schemas.microsoft.com/office/drawing/2014/main" id="{CFD0284B-5D54-1A4C-90FE-6233DBEBAC5A}"/>
              </a:ext>
            </a:extLst>
          </p:cNvPr>
          <p:cNvSpPr txBox="1">
            <a:spLocks noChangeArrowheads="1"/>
          </p:cNvSpPr>
          <p:nvPr/>
        </p:nvSpPr>
        <p:spPr bwMode="auto">
          <a:xfrm>
            <a:off x="1207251" y="2255710"/>
            <a:ext cx="23276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Apply for </a:t>
            </a:r>
          </a:p>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Further Education</a:t>
            </a:r>
          </a:p>
        </p:txBody>
      </p:sp>
      <p:sp>
        <p:nvSpPr>
          <p:cNvPr id="21516" name="TextBox 20">
            <a:extLst>
              <a:ext uri="{FF2B5EF4-FFF2-40B4-BE49-F238E27FC236}">
                <a16:creationId xmlns:a16="http://schemas.microsoft.com/office/drawing/2014/main" id="{71258242-A047-D549-9FD4-5C588DD559A6}"/>
              </a:ext>
            </a:extLst>
          </p:cNvPr>
          <p:cNvSpPr txBox="1">
            <a:spLocks noChangeArrowheads="1"/>
          </p:cNvSpPr>
          <p:nvPr/>
        </p:nvSpPr>
        <p:spPr bwMode="auto">
          <a:xfrm>
            <a:off x="3400367" y="1732588"/>
            <a:ext cx="23591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University</a:t>
            </a:r>
          </a:p>
        </p:txBody>
      </p:sp>
      <p:sp>
        <p:nvSpPr>
          <p:cNvPr id="2" name="Oval 1">
            <a:extLst>
              <a:ext uri="{FF2B5EF4-FFF2-40B4-BE49-F238E27FC236}">
                <a16:creationId xmlns:a16="http://schemas.microsoft.com/office/drawing/2014/main" id="{CA0C6512-1441-A545-86DC-0E8AD76E4B0B}"/>
              </a:ext>
            </a:extLst>
          </p:cNvPr>
          <p:cNvSpPr/>
          <p:nvPr/>
        </p:nvSpPr>
        <p:spPr>
          <a:xfrm>
            <a:off x="877897" y="3527142"/>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C92F248-AD88-1F4C-A10F-63CE693517C7}"/>
              </a:ext>
            </a:extLst>
          </p:cNvPr>
          <p:cNvSpPr/>
          <p:nvPr/>
        </p:nvSpPr>
        <p:spPr>
          <a:xfrm>
            <a:off x="3222550" y="4554304"/>
            <a:ext cx="426593" cy="426593"/>
          </a:xfrm>
          <a:prstGeom prst="ellipse">
            <a:avLst/>
          </a:prstGeom>
          <a:solidFill>
            <a:srgbClr val="EF4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7" name="TextBox 12">
            <a:extLst>
              <a:ext uri="{FF2B5EF4-FFF2-40B4-BE49-F238E27FC236}">
                <a16:creationId xmlns:a16="http://schemas.microsoft.com/office/drawing/2014/main" id="{F9AF731C-F005-9F44-AD0F-FF431D9ACA5C}"/>
              </a:ext>
            </a:extLst>
          </p:cNvPr>
          <p:cNvSpPr txBox="1">
            <a:spLocks noChangeArrowheads="1"/>
          </p:cNvSpPr>
          <p:nvPr/>
        </p:nvSpPr>
        <p:spPr bwMode="auto">
          <a:xfrm>
            <a:off x="877897" y="4145939"/>
            <a:ext cx="235915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Return to school/ </a:t>
            </a:r>
          </a:p>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Plan for University/</a:t>
            </a:r>
          </a:p>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Senior Phase Opportunities</a:t>
            </a:r>
          </a:p>
        </p:txBody>
      </p:sp>
      <p:sp>
        <p:nvSpPr>
          <p:cNvPr id="18" name="Oval 17">
            <a:extLst>
              <a:ext uri="{FF2B5EF4-FFF2-40B4-BE49-F238E27FC236}">
                <a16:creationId xmlns:a16="http://schemas.microsoft.com/office/drawing/2014/main" id="{2EFCCC99-547E-4944-BB24-C988369611AF}"/>
              </a:ext>
            </a:extLst>
          </p:cNvPr>
          <p:cNvSpPr/>
          <p:nvPr/>
        </p:nvSpPr>
        <p:spPr>
          <a:xfrm>
            <a:off x="3222550" y="3303589"/>
            <a:ext cx="426593" cy="426593"/>
          </a:xfrm>
          <a:prstGeom prst="ellipse">
            <a:avLst/>
          </a:prstGeom>
          <a:solidFill>
            <a:srgbClr val="92AF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A6B0769-79D4-2148-BB98-1A968F62B454}"/>
              </a:ext>
            </a:extLst>
          </p:cNvPr>
          <p:cNvSpPr/>
          <p:nvPr/>
        </p:nvSpPr>
        <p:spPr>
          <a:xfrm>
            <a:off x="4358703" y="3038855"/>
            <a:ext cx="426593" cy="426593"/>
          </a:xfrm>
          <a:prstGeom prst="ellipse">
            <a:avLst/>
          </a:prstGeom>
          <a:solidFill>
            <a:srgbClr val="00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B123B48-1D30-C949-9B80-4F239764A9BE}"/>
              </a:ext>
            </a:extLst>
          </p:cNvPr>
          <p:cNvSpPr/>
          <p:nvPr/>
        </p:nvSpPr>
        <p:spPr>
          <a:xfrm>
            <a:off x="5420665" y="3303589"/>
            <a:ext cx="426593" cy="426593"/>
          </a:xfrm>
          <a:prstGeom prst="ellipse">
            <a:avLst/>
          </a:prstGeom>
          <a:solidFill>
            <a:srgbClr val="F99B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20ED0DA8-CBC6-5A49-8360-9FB865D5C0D7}"/>
              </a:ext>
            </a:extLst>
          </p:cNvPr>
          <p:cNvSpPr/>
          <p:nvPr/>
        </p:nvSpPr>
        <p:spPr>
          <a:xfrm>
            <a:off x="5570510" y="1508166"/>
            <a:ext cx="2359152" cy="23591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3" name="TextBox 14">
            <a:extLst>
              <a:ext uri="{FF2B5EF4-FFF2-40B4-BE49-F238E27FC236}">
                <a16:creationId xmlns:a16="http://schemas.microsoft.com/office/drawing/2014/main" id="{9F44BBC4-C8D7-5C4C-9DF6-C442E076820E}"/>
              </a:ext>
            </a:extLst>
          </p:cNvPr>
          <p:cNvSpPr txBox="1">
            <a:spLocks noChangeArrowheads="1"/>
          </p:cNvSpPr>
          <p:nvPr/>
        </p:nvSpPr>
        <p:spPr bwMode="auto">
          <a:xfrm>
            <a:off x="5570511" y="2082683"/>
            <a:ext cx="23591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Apply for </a:t>
            </a:r>
            <a:br>
              <a:rPr lang="en-US" altLang="en-US" sz="1800" dirty="0">
                <a:solidFill>
                  <a:srgbClr val="1C2B39"/>
                </a:solidFill>
                <a:latin typeface="Arial" panose="020B0604020202020204" pitchFamily="34" charset="0"/>
                <a:cs typeface="Arial" panose="020B0604020202020204" pitchFamily="34" charset="0"/>
              </a:rPr>
            </a:br>
            <a:r>
              <a:rPr lang="en-US" altLang="en-US" sz="1800" dirty="0">
                <a:solidFill>
                  <a:srgbClr val="1C2B39"/>
                </a:solidFill>
                <a:latin typeface="Arial" panose="020B0604020202020204" pitchFamily="34" charset="0"/>
                <a:cs typeface="Arial" panose="020B0604020202020204" pitchFamily="34" charset="0"/>
              </a:rPr>
              <a:t>a Modern</a:t>
            </a:r>
          </a:p>
          <a:p>
            <a:pPr algn="ctr" eaLnBrk="1" hangingPunct="1">
              <a:spcBef>
                <a:spcPct val="0"/>
              </a:spcBef>
              <a:buFontTx/>
              <a:buNone/>
            </a:pPr>
            <a:r>
              <a:rPr lang="en-US" altLang="en-US" sz="1800" dirty="0">
                <a:solidFill>
                  <a:srgbClr val="1C2B39"/>
                </a:solidFill>
                <a:latin typeface="Arial" panose="020B0604020202020204" pitchFamily="34" charset="0"/>
                <a:cs typeface="Arial" panose="020B0604020202020204" pitchFamily="34" charset="0"/>
              </a:rPr>
              <a:t>Apprenticeship</a:t>
            </a:r>
          </a:p>
        </p:txBody>
      </p:sp>
      <p:sp>
        <p:nvSpPr>
          <p:cNvPr id="27" name="Oval 26">
            <a:extLst>
              <a:ext uri="{FF2B5EF4-FFF2-40B4-BE49-F238E27FC236}">
                <a16:creationId xmlns:a16="http://schemas.microsoft.com/office/drawing/2014/main" id="{A343C567-6946-7D4C-A44D-847A221B3999}"/>
              </a:ext>
            </a:extLst>
          </p:cNvPr>
          <p:cNvSpPr/>
          <p:nvPr/>
        </p:nvSpPr>
        <p:spPr>
          <a:xfrm>
            <a:off x="5471216" y="4554304"/>
            <a:ext cx="426593" cy="426593"/>
          </a:xfrm>
          <a:prstGeom prst="ellipse">
            <a:avLst/>
          </a:prstGeom>
          <a:solidFill>
            <a:srgbClr val="534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9209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9" name="Straight Connector 8">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4" name="Rectangle 33">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23" name="Straight Connector 2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3" name="Rectangle 3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7" name="TextBox 1">
            <a:extLst>
              <a:ext uri="{FF2B5EF4-FFF2-40B4-BE49-F238E27FC236}">
                <a16:creationId xmlns:a16="http://schemas.microsoft.com/office/drawing/2014/main" id="{C5C06E28-7B80-18D0-6436-893CA7B0534F}"/>
              </a:ext>
            </a:extLst>
          </p:cNvPr>
          <p:cNvGraphicFramePr/>
          <p:nvPr>
            <p:extLst>
              <p:ext uri="{D42A27DB-BD31-4B8C-83A1-F6EECF244321}">
                <p14:modId xmlns:p14="http://schemas.microsoft.com/office/powerpoint/2010/main" val="1031308382"/>
              </p:ext>
            </p:extLst>
          </p:nvPr>
        </p:nvGraphicFramePr>
        <p:xfrm>
          <a:off x="912718" y="944563"/>
          <a:ext cx="7746299"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62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F041CF-7BD4-45FC-9851-D7276793F28F}"/>
              </a:ext>
            </a:extLst>
          </p:cNvPr>
          <p:cNvSpPr/>
          <p:nvPr/>
        </p:nvSpPr>
        <p:spPr>
          <a:xfrm>
            <a:off x="43543" y="-9101"/>
            <a:ext cx="9144000" cy="6867101"/>
          </a:xfrm>
          <a:prstGeom prst="rect">
            <a:avLst/>
          </a:prstGeom>
          <a:solidFill>
            <a:srgbClr val="58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1E66A23-76BD-4F0B-9B65-CE51E5C1AB14}"/>
              </a:ext>
            </a:extLst>
          </p:cNvPr>
          <p:cNvSpPr txBox="1"/>
          <p:nvPr/>
        </p:nvSpPr>
        <p:spPr>
          <a:xfrm>
            <a:off x="2344658" y="682179"/>
            <a:ext cx="2800767" cy="646331"/>
          </a:xfrm>
          <a:prstGeom prst="rect">
            <a:avLst/>
          </a:prstGeom>
          <a:noFill/>
        </p:spPr>
        <p:txBody>
          <a:bodyPr wrap="none" rtlCol="0">
            <a:spAutoFit/>
          </a:bodyPr>
          <a:lstStyle/>
          <a:p>
            <a:r>
              <a:rPr lang="en-GB" sz="3600">
                <a:solidFill>
                  <a:schemeClr val="bg1"/>
                </a:solidFill>
                <a:latin typeface="Arial" panose="020B0604020202020204" pitchFamily="34" charset="0"/>
                <a:cs typeface="Arial" panose="020B0604020202020204" pitchFamily="34" charset="0"/>
              </a:rPr>
              <a:t>Get in touch!</a:t>
            </a:r>
          </a:p>
        </p:txBody>
      </p:sp>
      <p:sp>
        <p:nvSpPr>
          <p:cNvPr id="15" name="TextBox 14">
            <a:extLst>
              <a:ext uri="{FF2B5EF4-FFF2-40B4-BE49-F238E27FC236}">
                <a16:creationId xmlns:a16="http://schemas.microsoft.com/office/drawing/2014/main" id="{315EFE32-700F-2E49-B71F-B3E310657ED5}"/>
              </a:ext>
            </a:extLst>
          </p:cNvPr>
          <p:cNvSpPr txBox="1"/>
          <p:nvPr/>
        </p:nvSpPr>
        <p:spPr>
          <a:xfrm>
            <a:off x="1116772" y="2460000"/>
            <a:ext cx="5371113" cy="1569660"/>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Jackie O’Hare</a:t>
            </a:r>
          </a:p>
          <a:p>
            <a:r>
              <a:rPr lang="en-US" sz="2400" dirty="0">
                <a:solidFill>
                  <a:schemeClr val="bg1"/>
                </a:solidFill>
                <a:latin typeface="Arial" panose="020B0604020202020204" pitchFamily="34" charset="0"/>
                <a:cs typeface="Arial" panose="020B0604020202020204" pitchFamily="34" charset="0"/>
              </a:rPr>
              <a:t>Careers Adviser</a:t>
            </a:r>
          </a:p>
          <a:p>
            <a:r>
              <a:rPr lang="en-US" sz="2400" dirty="0">
                <a:solidFill>
                  <a:schemeClr val="bg1"/>
                </a:solidFill>
                <a:latin typeface="Arial" panose="020B0604020202020204" pitchFamily="34" charset="0"/>
                <a:cs typeface="Arial" panose="020B0604020202020204" pitchFamily="34" charset="0"/>
              </a:rPr>
              <a:t>0141 468 7089</a:t>
            </a:r>
          </a:p>
          <a:p>
            <a:r>
              <a:rPr lang="en-US" sz="2400" dirty="0">
                <a:solidFill>
                  <a:schemeClr val="bg1"/>
                </a:solidFill>
                <a:latin typeface="Arial" panose="020B0604020202020204" pitchFamily="34" charset="0"/>
                <a:cs typeface="Arial" panose="020B0604020202020204" pitchFamily="34" charset="0"/>
              </a:rPr>
              <a:t>Jacqueline.ohare@sds.co.uk</a:t>
            </a:r>
          </a:p>
        </p:txBody>
      </p:sp>
      <p:sp>
        <p:nvSpPr>
          <p:cNvPr id="18" name="TextBox 17">
            <a:extLst>
              <a:ext uri="{FF2B5EF4-FFF2-40B4-BE49-F238E27FC236}">
                <a16:creationId xmlns:a16="http://schemas.microsoft.com/office/drawing/2014/main" id="{99760522-46F1-5B4D-A1AE-2981A26D9DFE}"/>
              </a:ext>
            </a:extLst>
          </p:cNvPr>
          <p:cNvSpPr txBox="1"/>
          <p:nvPr/>
        </p:nvSpPr>
        <p:spPr>
          <a:xfrm>
            <a:off x="1240972" y="4212771"/>
            <a:ext cx="4256314" cy="1569660"/>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Evonne McHendry</a:t>
            </a:r>
          </a:p>
          <a:p>
            <a:r>
              <a:rPr lang="en-US" sz="2400" dirty="0">
                <a:solidFill>
                  <a:schemeClr val="bg1"/>
                </a:solidFill>
                <a:latin typeface="Arial" panose="020B0604020202020204" pitchFamily="34" charset="0"/>
                <a:cs typeface="Arial" panose="020B0604020202020204" pitchFamily="34" charset="0"/>
              </a:rPr>
              <a:t>Careers Adviser</a:t>
            </a:r>
          </a:p>
          <a:p>
            <a:r>
              <a:rPr lang="en-US" sz="2400" dirty="0">
                <a:solidFill>
                  <a:schemeClr val="bg1"/>
                </a:solidFill>
                <a:latin typeface="Arial" panose="020B0604020202020204" pitchFamily="34" charset="0"/>
                <a:cs typeface="Arial" panose="020B0604020202020204" pitchFamily="34" charset="0"/>
              </a:rPr>
              <a:t>0141 468 6886</a:t>
            </a:r>
          </a:p>
          <a:p>
            <a:r>
              <a:rPr lang="en-US" sz="2400" dirty="0">
                <a:solidFill>
                  <a:schemeClr val="bg1"/>
                </a:solidFill>
                <a:latin typeface="Arial" panose="020B0604020202020204" pitchFamily="34" charset="0"/>
                <a:cs typeface="Arial" panose="020B0604020202020204" pitchFamily="34" charset="0"/>
              </a:rPr>
              <a:t>Evonne.mchendry@sds.co.uk</a:t>
            </a:r>
          </a:p>
        </p:txBody>
      </p:sp>
      <p:pic>
        <p:nvPicPr>
          <p:cNvPr id="36" name="Picture 2">
            <a:extLst>
              <a:ext uri="{FF2B5EF4-FFF2-40B4-BE49-F238E27FC236}">
                <a16:creationId xmlns:a16="http://schemas.microsoft.com/office/drawing/2014/main" id="{D8B963EF-128D-624B-8B76-45D1AC94B1BA}"/>
              </a:ext>
            </a:extLst>
          </p:cNvPr>
          <p:cNvPicPr>
            <a:picLocks noChangeAspect="1" noChangeArrowheads="1"/>
          </p:cNvPicPr>
          <p:nvPr/>
        </p:nvPicPr>
        <p:blipFill>
          <a:blip r:embed="rId3" cstate="print"/>
          <a:srcRect/>
          <a:stretch>
            <a:fillRect/>
          </a:stretch>
        </p:blipFill>
        <p:spPr bwMode="auto">
          <a:xfrm>
            <a:off x="0" y="492415"/>
            <a:ext cx="1981204" cy="1054236"/>
          </a:xfrm>
          <a:prstGeom prst="rect">
            <a:avLst/>
          </a:prstGeom>
          <a:noFill/>
          <a:ln w="9525">
            <a:noFill/>
            <a:miter lim="800000"/>
            <a:headEnd/>
            <a:tailEnd/>
          </a:ln>
          <a:effectLst/>
        </p:spPr>
      </p:pic>
      <p:pic>
        <p:nvPicPr>
          <p:cNvPr id="37" name="Picture 36">
            <a:extLst>
              <a:ext uri="{FF2B5EF4-FFF2-40B4-BE49-F238E27FC236}">
                <a16:creationId xmlns:a16="http://schemas.microsoft.com/office/drawing/2014/main" id="{A29F379D-B8ED-4A4D-A85F-FBE378FB04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0933" y="5918612"/>
            <a:ext cx="1800200" cy="696744"/>
          </a:xfrm>
          <a:prstGeom prst="rect">
            <a:avLst/>
          </a:prstGeom>
        </p:spPr>
      </p:pic>
    </p:spTree>
    <p:extLst>
      <p:ext uri="{BB962C8B-B14F-4D97-AF65-F5344CB8AC3E}">
        <p14:creationId xmlns:p14="http://schemas.microsoft.com/office/powerpoint/2010/main" val="246480471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A8416BACD114409F861F019DEFDDEE" ma:contentTypeVersion="20" ma:contentTypeDescription="Create a new document." ma:contentTypeScope="" ma:versionID="0b2ddcd4d82886263488a239044daf48">
  <xsd:schema xmlns:xsd="http://www.w3.org/2001/XMLSchema" xmlns:xs="http://www.w3.org/2001/XMLSchema" xmlns:p="http://schemas.microsoft.com/office/2006/metadata/properties" xmlns:ns2="70025eb7-72e0-4010-ac0a-c2a2744a278a" xmlns:ns3="aa2798ac-48ae-4a98-ba12-fd958f46cf40" xmlns:ns4="c4593217-831f-4ab0-8cb9-5d6d407bd147" targetNamespace="http://schemas.microsoft.com/office/2006/metadata/properties" ma:root="true" ma:fieldsID="ff622c3bee90b67ff1245af1922b5654" ns2:_="" ns3:_="" ns4:_="">
    <xsd:import namespace="70025eb7-72e0-4010-ac0a-c2a2744a278a"/>
    <xsd:import namespace="aa2798ac-48ae-4a98-ba12-fd958f46cf40"/>
    <xsd:import namespace="c4593217-831f-4ab0-8cb9-5d6d407bd14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025eb7-72e0-4010-ac0a-c2a2744a2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2798ac-48ae-4a98-ba12-fd958f46cf4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593217-831f-4ab0-8cb9-5d6d407bd14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644f179-4388-4d51-9ac6-a112fa3c85e8}" ma:internalName="TaxCatchAll" ma:showField="CatchAllData" ma:web="aa2798ac-48ae-4a98-ba12-fd958f46cf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4593217-831f-4ab0-8cb9-5d6d407bd147" xsi:nil="true"/>
    <_Flow_SignoffStatus xmlns="70025eb7-72e0-4010-ac0a-c2a2744a278a" xsi:nil="true"/>
    <lcf76f155ced4ddcb4097134ff3c332f xmlns="70025eb7-72e0-4010-ac0a-c2a2744a278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0D9558-ED09-4E3D-8007-F60D08F2C5B1}"/>
</file>

<file path=customXml/itemProps2.xml><?xml version="1.0" encoding="utf-8"?>
<ds:datastoreItem xmlns:ds="http://schemas.openxmlformats.org/officeDocument/2006/customXml" ds:itemID="{F0A5CBCC-E460-4B49-8E66-4E9772763E99}">
  <ds:schemaRefs>
    <ds:schemaRef ds:uri="http://purl.org/dc/terms/"/>
    <ds:schemaRef ds:uri="http://purl.org/dc/elements/1.1/"/>
    <ds:schemaRef ds:uri="http://purl.org/dc/dcmitype/"/>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9f835287-a68d-44a0-9340-5be2792894ea"/>
    <ds:schemaRef ds:uri="184af400-6cf4-4be6-9056-547874e8c8ee"/>
  </ds:schemaRefs>
</ds:datastoreItem>
</file>

<file path=customXml/itemProps3.xml><?xml version="1.0" encoding="utf-8"?>
<ds:datastoreItem xmlns:ds="http://schemas.openxmlformats.org/officeDocument/2006/customXml" ds:itemID="{DD9DD0B7-B11B-44F6-B7BF-BEAAA08164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628</TotalTime>
  <Words>125</Words>
  <Application>Microsoft Office PowerPoint</Application>
  <PresentationFormat>On-screen Show (4:3)</PresentationFormat>
  <Paragraphs>44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Trebuchet MS</vt:lpstr>
      <vt:lpstr>Wingdings 3</vt:lpstr>
      <vt:lpstr>Facet</vt:lpstr>
      <vt:lpstr>Senior Phase Information Evening 2026 Careers Advisers Jackie O’Hare Evonne McHendry </vt:lpstr>
      <vt:lpstr>PowerPoint Presentation</vt:lpstr>
      <vt:lpstr>PowerPoint Presentation</vt:lpstr>
      <vt:lpstr>PowerPoint Presentation</vt:lpstr>
      <vt:lpstr>PowerPoint Presentation</vt:lpstr>
      <vt:lpstr>PowerPoint Presentation</vt:lpstr>
      <vt:lpstr>PowerPoint Presentation</vt:lpstr>
    </vt:vector>
  </TitlesOfParts>
  <Company>Skills Development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britovsekn</dc:creator>
  <cp:lastModifiedBy>Evonne McHendry</cp:lastModifiedBy>
  <cp:revision>22</cp:revision>
  <cp:lastPrinted>2019-10-25T13:24:31Z</cp:lastPrinted>
  <dcterms:created xsi:type="dcterms:W3CDTF">2017-11-16T11:27:42Z</dcterms:created>
  <dcterms:modified xsi:type="dcterms:W3CDTF">2026-08-28T09:48:44Z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0x01010087A8416BACD114409F861F019DEFDDEE</vt:lpwstr>
  </property>
  <property fmtid="{D5CDD505-2E9C-101B-9397-08002B2CF9AE}" pid="3" name="TaxKeyword">
    <vt:lpwstr/>
  </property>
  <property fmtid="{D5CDD505-2E9C-101B-9397-08002B2CF9AE}" pid="4" name="EDRMSIsArchived">
    <vt:bool>false</vt:bool>
  </property>
  <property fmtid="{D5CDD505-2E9C-101B-9397-08002B2CF9AE}" pid="5" name="EDRMSStatus">
    <vt:lpwstr>Active</vt:lpwstr>
  </property>
</Properties>
</file>