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22"/>
  </p:notesMasterIdLst>
  <p:sldIdLst>
    <p:sldId id="268" r:id="rId5"/>
    <p:sldId id="257" r:id="rId6"/>
    <p:sldId id="679" r:id="rId7"/>
    <p:sldId id="680" r:id="rId8"/>
    <p:sldId id="681" r:id="rId9"/>
    <p:sldId id="682" r:id="rId10"/>
    <p:sldId id="269" r:id="rId11"/>
    <p:sldId id="686" r:id="rId12"/>
    <p:sldId id="270" r:id="rId13"/>
    <p:sldId id="272" r:id="rId14"/>
    <p:sldId id="687" r:id="rId15"/>
    <p:sldId id="263" r:id="rId16"/>
    <p:sldId id="273" r:id="rId17"/>
    <p:sldId id="685" r:id="rId18"/>
    <p:sldId id="259" r:id="rId19"/>
    <p:sldId id="258" r:id="rId20"/>
    <p:sldId id="68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BBF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E28CC8-6D0F-6589-8A6C-7AFC6B2313AA}" v="105" dt="2025-09-03T21:26:53.789"/>
    <p1510:client id="{A19127E6-38EB-13EB-93FD-E853F56333B0}" v="745" dt="2025-09-03T22:50:45.8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F0D029-F73A-4B4F-AF41-D7E35A4928B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F49C302-677B-4867-82B2-3D01D7772B51}">
      <dgm:prSet/>
      <dgm:spPr/>
      <dgm:t>
        <a:bodyPr/>
        <a:lstStyle/>
        <a:p>
          <a:r>
            <a:rPr lang="en-GB"/>
            <a:t>Stepping up a gear as we enter a new year group</a:t>
          </a:r>
          <a:endParaRPr lang="en-US"/>
        </a:p>
      </dgm:t>
    </dgm:pt>
    <dgm:pt modelId="{E02EFF03-2794-4BBA-8F93-A1B4DA7179D0}" type="parTrans" cxnId="{A557B081-F822-4D6A-AD69-91ABF625EB66}">
      <dgm:prSet/>
      <dgm:spPr/>
      <dgm:t>
        <a:bodyPr/>
        <a:lstStyle/>
        <a:p>
          <a:endParaRPr lang="en-US"/>
        </a:p>
      </dgm:t>
    </dgm:pt>
    <dgm:pt modelId="{89B9C9CB-06C3-46D1-8295-AA70A0C6090B}" type="sibTrans" cxnId="{A557B081-F822-4D6A-AD69-91ABF625EB66}">
      <dgm:prSet/>
      <dgm:spPr/>
      <dgm:t>
        <a:bodyPr/>
        <a:lstStyle/>
        <a:p>
          <a:endParaRPr lang="en-US"/>
        </a:p>
      </dgm:t>
    </dgm:pt>
    <dgm:pt modelId="{07E149F5-2DC8-47B6-AEF7-EAC94ACAEB4B}">
      <dgm:prSet/>
      <dgm:spPr/>
      <dgm:t>
        <a:bodyPr/>
        <a:lstStyle/>
        <a:p>
          <a:r>
            <a:rPr lang="en-GB"/>
            <a:t>Online sessions for study skills+</a:t>
          </a:r>
          <a:endParaRPr lang="en-US"/>
        </a:p>
      </dgm:t>
    </dgm:pt>
    <dgm:pt modelId="{C492D84F-FDA9-4024-918C-BF2673BF1AF4}" type="parTrans" cxnId="{721B8D6B-D51D-47EB-9E99-EF0A97926299}">
      <dgm:prSet/>
      <dgm:spPr/>
      <dgm:t>
        <a:bodyPr/>
        <a:lstStyle/>
        <a:p>
          <a:endParaRPr lang="en-US"/>
        </a:p>
      </dgm:t>
    </dgm:pt>
    <dgm:pt modelId="{7885CDD3-A44B-442E-B207-ECD74B2EF82B}" type="sibTrans" cxnId="{721B8D6B-D51D-47EB-9E99-EF0A97926299}">
      <dgm:prSet/>
      <dgm:spPr/>
      <dgm:t>
        <a:bodyPr/>
        <a:lstStyle/>
        <a:p>
          <a:endParaRPr lang="en-US"/>
        </a:p>
      </dgm:t>
    </dgm:pt>
    <dgm:pt modelId="{4BE20EF5-3B07-4222-AB7F-965FD1D7AE15}">
      <dgm:prSet/>
      <dgm:spPr/>
      <dgm:t>
        <a:bodyPr/>
        <a:lstStyle/>
        <a:p>
          <a:r>
            <a:rPr lang="en-GB"/>
            <a:t>Science of Learning</a:t>
          </a:r>
          <a:endParaRPr lang="en-US"/>
        </a:p>
      </dgm:t>
    </dgm:pt>
    <dgm:pt modelId="{172A8346-C5FF-435A-BE4E-DD9059C834AF}" type="parTrans" cxnId="{88F44169-4FDF-4D70-ADFA-977994425087}">
      <dgm:prSet/>
      <dgm:spPr/>
      <dgm:t>
        <a:bodyPr/>
        <a:lstStyle/>
        <a:p>
          <a:endParaRPr lang="en-US"/>
        </a:p>
      </dgm:t>
    </dgm:pt>
    <dgm:pt modelId="{B006849B-EAB4-4CD8-BB69-3B3AAB85DC40}" type="sibTrans" cxnId="{88F44169-4FDF-4D70-ADFA-977994425087}">
      <dgm:prSet/>
      <dgm:spPr/>
      <dgm:t>
        <a:bodyPr/>
        <a:lstStyle/>
        <a:p>
          <a:endParaRPr lang="en-US"/>
        </a:p>
      </dgm:t>
    </dgm:pt>
    <dgm:pt modelId="{9D9CF193-7D2E-4C13-8212-64C40126F674}">
      <dgm:prSet/>
      <dgm:spPr/>
      <dgm:t>
        <a:bodyPr/>
        <a:lstStyle/>
        <a:p>
          <a:r>
            <a:rPr lang="en-GB"/>
            <a:t>Supported Study </a:t>
          </a:r>
          <a:endParaRPr lang="en-US"/>
        </a:p>
      </dgm:t>
    </dgm:pt>
    <dgm:pt modelId="{C89B8C59-66E0-41AB-9E8E-EB029144DF32}" type="parTrans" cxnId="{9E4C82B4-7753-4B36-8991-0F960F881299}">
      <dgm:prSet/>
      <dgm:spPr/>
      <dgm:t>
        <a:bodyPr/>
        <a:lstStyle/>
        <a:p>
          <a:endParaRPr lang="en-US"/>
        </a:p>
      </dgm:t>
    </dgm:pt>
    <dgm:pt modelId="{A99F382E-2E0B-4588-9D73-5D39B0A0ADB9}" type="sibTrans" cxnId="{9E4C82B4-7753-4B36-8991-0F960F881299}">
      <dgm:prSet/>
      <dgm:spPr/>
      <dgm:t>
        <a:bodyPr/>
        <a:lstStyle/>
        <a:p>
          <a:endParaRPr lang="en-US"/>
        </a:p>
      </dgm:t>
    </dgm:pt>
    <dgm:pt modelId="{D6687DAC-388F-44C8-BDB3-18FD7E24BA6F}">
      <dgm:prSet/>
      <dgm:spPr/>
      <dgm:t>
        <a:bodyPr/>
        <a:lstStyle/>
        <a:p>
          <a:r>
            <a:rPr lang="en-GB"/>
            <a:t>Raising Attainment Resources</a:t>
          </a:r>
          <a:endParaRPr lang="en-US"/>
        </a:p>
      </dgm:t>
    </dgm:pt>
    <dgm:pt modelId="{F1BF5A43-926A-4A07-8766-A8367FC3D42E}" type="parTrans" cxnId="{A5DD0983-7E8D-4ACC-9EE4-8F23D0CC08D9}">
      <dgm:prSet/>
      <dgm:spPr/>
      <dgm:t>
        <a:bodyPr/>
        <a:lstStyle/>
        <a:p>
          <a:endParaRPr lang="en-US"/>
        </a:p>
      </dgm:t>
    </dgm:pt>
    <dgm:pt modelId="{02976552-B5F1-4022-9721-F01EA93F445D}" type="sibTrans" cxnId="{A5DD0983-7E8D-4ACC-9EE4-8F23D0CC08D9}">
      <dgm:prSet/>
      <dgm:spPr/>
      <dgm:t>
        <a:bodyPr/>
        <a:lstStyle/>
        <a:p>
          <a:endParaRPr lang="en-US"/>
        </a:p>
      </dgm:t>
    </dgm:pt>
    <dgm:pt modelId="{85337E5A-D71C-4028-A6E1-3C624410014E}" type="pres">
      <dgm:prSet presAssocID="{87F0D029-F73A-4B4F-AF41-D7E35A4928B2}" presName="diagram" presStyleCnt="0">
        <dgm:presLayoutVars>
          <dgm:dir/>
          <dgm:resizeHandles val="exact"/>
        </dgm:presLayoutVars>
      </dgm:prSet>
      <dgm:spPr/>
    </dgm:pt>
    <dgm:pt modelId="{C4E01835-D0B2-4708-8C38-094992DBD8B8}" type="pres">
      <dgm:prSet presAssocID="{5F49C302-677B-4867-82B2-3D01D7772B51}" presName="node" presStyleLbl="node1" presStyleIdx="0" presStyleCnt="5">
        <dgm:presLayoutVars>
          <dgm:bulletEnabled val="1"/>
        </dgm:presLayoutVars>
      </dgm:prSet>
      <dgm:spPr/>
    </dgm:pt>
    <dgm:pt modelId="{922ED188-D077-4980-BE0E-7742E96321B4}" type="pres">
      <dgm:prSet presAssocID="{89B9C9CB-06C3-46D1-8295-AA70A0C6090B}" presName="sibTrans" presStyleCnt="0"/>
      <dgm:spPr/>
    </dgm:pt>
    <dgm:pt modelId="{50B9E418-3837-49DE-AB1A-56EB97FB1758}" type="pres">
      <dgm:prSet presAssocID="{07E149F5-2DC8-47B6-AEF7-EAC94ACAEB4B}" presName="node" presStyleLbl="node1" presStyleIdx="1" presStyleCnt="5">
        <dgm:presLayoutVars>
          <dgm:bulletEnabled val="1"/>
        </dgm:presLayoutVars>
      </dgm:prSet>
      <dgm:spPr/>
    </dgm:pt>
    <dgm:pt modelId="{9F81FAEB-37C3-4A7E-A165-63EB82B99038}" type="pres">
      <dgm:prSet presAssocID="{7885CDD3-A44B-442E-B207-ECD74B2EF82B}" presName="sibTrans" presStyleCnt="0"/>
      <dgm:spPr/>
    </dgm:pt>
    <dgm:pt modelId="{88195F28-0975-46A7-AFC9-2476EE8B08F6}" type="pres">
      <dgm:prSet presAssocID="{4BE20EF5-3B07-4222-AB7F-965FD1D7AE15}" presName="node" presStyleLbl="node1" presStyleIdx="2" presStyleCnt="5">
        <dgm:presLayoutVars>
          <dgm:bulletEnabled val="1"/>
        </dgm:presLayoutVars>
      </dgm:prSet>
      <dgm:spPr/>
    </dgm:pt>
    <dgm:pt modelId="{BEF457BA-44F7-46F7-96E1-D5C3DB812D46}" type="pres">
      <dgm:prSet presAssocID="{B006849B-EAB4-4CD8-BB69-3B3AAB85DC40}" presName="sibTrans" presStyleCnt="0"/>
      <dgm:spPr/>
    </dgm:pt>
    <dgm:pt modelId="{C0FCE3C3-B51C-41B6-B6B1-D871D6156859}" type="pres">
      <dgm:prSet presAssocID="{9D9CF193-7D2E-4C13-8212-64C40126F674}" presName="node" presStyleLbl="node1" presStyleIdx="3" presStyleCnt="5">
        <dgm:presLayoutVars>
          <dgm:bulletEnabled val="1"/>
        </dgm:presLayoutVars>
      </dgm:prSet>
      <dgm:spPr/>
    </dgm:pt>
    <dgm:pt modelId="{1D6455B7-C8AB-4C89-9922-D6A7D9DE445B}" type="pres">
      <dgm:prSet presAssocID="{A99F382E-2E0B-4588-9D73-5D39B0A0ADB9}" presName="sibTrans" presStyleCnt="0"/>
      <dgm:spPr/>
    </dgm:pt>
    <dgm:pt modelId="{8C047F2F-34C6-4DED-A494-A3B2328C67AD}" type="pres">
      <dgm:prSet presAssocID="{D6687DAC-388F-44C8-BDB3-18FD7E24BA6F}" presName="node" presStyleLbl="node1" presStyleIdx="4" presStyleCnt="5">
        <dgm:presLayoutVars>
          <dgm:bulletEnabled val="1"/>
        </dgm:presLayoutVars>
      </dgm:prSet>
      <dgm:spPr/>
    </dgm:pt>
  </dgm:ptLst>
  <dgm:cxnLst>
    <dgm:cxn modelId="{8EC8DE1E-0A30-4DE6-B2D6-C39D296F84CB}" type="presOf" srcId="{5F49C302-677B-4867-82B2-3D01D7772B51}" destId="{C4E01835-D0B2-4708-8C38-094992DBD8B8}" srcOrd="0" destOrd="0" presId="urn:microsoft.com/office/officeart/2005/8/layout/default"/>
    <dgm:cxn modelId="{3522695C-D121-4C66-BA0F-607674E517EF}" type="presOf" srcId="{07E149F5-2DC8-47B6-AEF7-EAC94ACAEB4B}" destId="{50B9E418-3837-49DE-AB1A-56EB97FB1758}" srcOrd="0" destOrd="0" presId="urn:microsoft.com/office/officeart/2005/8/layout/default"/>
    <dgm:cxn modelId="{1C662C5F-5504-4699-8772-D3A3616617DF}" type="presOf" srcId="{D6687DAC-388F-44C8-BDB3-18FD7E24BA6F}" destId="{8C047F2F-34C6-4DED-A494-A3B2328C67AD}" srcOrd="0" destOrd="0" presId="urn:microsoft.com/office/officeart/2005/8/layout/default"/>
    <dgm:cxn modelId="{88F44169-4FDF-4D70-ADFA-977994425087}" srcId="{87F0D029-F73A-4B4F-AF41-D7E35A4928B2}" destId="{4BE20EF5-3B07-4222-AB7F-965FD1D7AE15}" srcOrd="2" destOrd="0" parTransId="{172A8346-C5FF-435A-BE4E-DD9059C834AF}" sibTransId="{B006849B-EAB4-4CD8-BB69-3B3AAB85DC40}"/>
    <dgm:cxn modelId="{721B8D6B-D51D-47EB-9E99-EF0A97926299}" srcId="{87F0D029-F73A-4B4F-AF41-D7E35A4928B2}" destId="{07E149F5-2DC8-47B6-AEF7-EAC94ACAEB4B}" srcOrd="1" destOrd="0" parTransId="{C492D84F-FDA9-4024-918C-BF2673BF1AF4}" sibTransId="{7885CDD3-A44B-442E-B207-ECD74B2EF82B}"/>
    <dgm:cxn modelId="{7E8BAE57-3B93-411D-8A9D-F197DB40DFD0}" type="presOf" srcId="{87F0D029-F73A-4B4F-AF41-D7E35A4928B2}" destId="{85337E5A-D71C-4028-A6E1-3C624410014E}" srcOrd="0" destOrd="0" presId="urn:microsoft.com/office/officeart/2005/8/layout/default"/>
    <dgm:cxn modelId="{A557B081-F822-4D6A-AD69-91ABF625EB66}" srcId="{87F0D029-F73A-4B4F-AF41-D7E35A4928B2}" destId="{5F49C302-677B-4867-82B2-3D01D7772B51}" srcOrd="0" destOrd="0" parTransId="{E02EFF03-2794-4BBA-8F93-A1B4DA7179D0}" sibTransId="{89B9C9CB-06C3-46D1-8295-AA70A0C6090B}"/>
    <dgm:cxn modelId="{A5DD0983-7E8D-4ACC-9EE4-8F23D0CC08D9}" srcId="{87F0D029-F73A-4B4F-AF41-D7E35A4928B2}" destId="{D6687DAC-388F-44C8-BDB3-18FD7E24BA6F}" srcOrd="4" destOrd="0" parTransId="{F1BF5A43-926A-4A07-8766-A8367FC3D42E}" sibTransId="{02976552-B5F1-4022-9721-F01EA93F445D}"/>
    <dgm:cxn modelId="{CD5F8D87-A3DB-4738-917F-B0AC0B2B5853}" type="presOf" srcId="{4BE20EF5-3B07-4222-AB7F-965FD1D7AE15}" destId="{88195F28-0975-46A7-AFC9-2476EE8B08F6}" srcOrd="0" destOrd="0" presId="urn:microsoft.com/office/officeart/2005/8/layout/default"/>
    <dgm:cxn modelId="{9E4C82B4-7753-4B36-8991-0F960F881299}" srcId="{87F0D029-F73A-4B4F-AF41-D7E35A4928B2}" destId="{9D9CF193-7D2E-4C13-8212-64C40126F674}" srcOrd="3" destOrd="0" parTransId="{C89B8C59-66E0-41AB-9E8E-EB029144DF32}" sibTransId="{A99F382E-2E0B-4588-9D73-5D39B0A0ADB9}"/>
    <dgm:cxn modelId="{90E8D0F0-E824-486D-9E18-C5C6A72895B8}" type="presOf" srcId="{9D9CF193-7D2E-4C13-8212-64C40126F674}" destId="{C0FCE3C3-B51C-41B6-B6B1-D871D6156859}" srcOrd="0" destOrd="0" presId="urn:microsoft.com/office/officeart/2005/8/layout/default"/>
    <dgm:cxn modelId="{161DB9C0-E6DA-4ACE-856D-E8F13F37B079}" type="presParOf" srcId="{85337E5A-D71C-4028-A6E1-3C624410014E}" destId="{C4E01835-D0B2-4708-8C38-094992DBD8B8}" srcOrd="0" destOrd="0" presId="urn:microsoft.com/office/officeart/2005/8/layout/default"/>
    <dgm:cxn modelId="{21654A61-379A-45E7-B060-31AEBFF65248}" type="presParOf" srcId="{85337E5A-D71C-4028-A6E1-3C624410014E}" destId="{922ED188-D077-4980-BE0E-7742E96321B4}" srcOrd="1" destOrd="0" presId="urn:microsoft.com/office/officeart/2005/8/layout/default"/>
    <dgm:cxn modelId="{D22FEF4E-9925-4684-983A-23BC16845B72}" type="presParOf" srcId="{85337E5A-D71C-4028-A6E1-3C624410014E}" destId="{50B9E418-3837-49DE-AB1A-56EB97FB1758}" srcOrd="2" destOrd="0" presId="urn:microsoft.com/office/officeart/2005/8/layout/default"/>
    <dgm:cxn modelId="{F7584F4E-BF0A-4AF7-81F5-95762551EC63}" type="presParOf" srcId="{85337E5A-D71C-4028-A6E1-3C624410014E}" destId="{9F81FAEB-37C3-4A7E-A165-63EB82B99038}" srcOrd="3" destOrd="0" presId="urn:microsoft.com/office/officeart/2005/8/layout/default"/>
    <dgm:cxn modelId="{5016F9F1-8C62-4DC8-B249-C7F60A129D1D}" type="presParOf" srcId="{85337E5A-D71C-4028-A6E1-3C624410014E}" destId="{88195F28-0975-46A7-AFC9-2476EE8B08F6}" srcOrd="4" destOrd="0" presId="urn:microsoft.com/office/officeart/2005/8/layout/default"/>
    <dgm:cxn modelId="{5BEC7924-6D79-4FD3-9B95-2C9C5FF591AD}" type="presParOf" srcId="{85337E5A-D71C-4028-A6E1-3C624410014E}" destId="{BEF457BA-44F7-46F7-96E1-D5C3DB812D46}" srcOrd="5" destOrd="0" presId="urn:microsoft.com/office/officeart/2005/8/layout/default"/>
    <dgm:cxn modelId="{B9FE7BED-0F57-49E0-AACE-D9BE59153B0F}" type="presParOf" srcId="{85337E5A-D71C-4028-A6E1-3C624410014E}" destId="{C0FCE3C3-B51C-41B6-B6B1-D871D6156859}" srcOrd="6" destOrd="0" presId="urn:microsoft.com/office/officeart/2005/8/layout/default"/>
    <dgm:cxn modelId="{AA8C4EA3-688B-43FC-8979-C3F9F63339FE}" type="presParOf" srcId="{85337E5A-D71C-4028-A6E1-3C624410014E}" destId="{1D6455B7-C8AB-4C89-9922-D6A7D9DE445B}" srcOrd="7" destOrd="0" presId="urn:microsoft.com/office/officeart/2005/8/layout/default"/>
    <dgm:cxn modelId="{1E235D38-BBA1-4C24-93A1-F3C7F237C279}" type="presParOf" srcId="{85337E5A-D71C-4028-A6E1-3C624410014E}" destId="{8C047F2F-34C6-4DED-A494-A3B2328C67A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599B11-F80A-46AA-BCB0-4EB30B7B118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1979D1E-ADC3-49C8-8A85-117425806208}">
      <dgm:prSet/>
      <dgm:spPr/>
      <dgm:t>
        <a:bodyPr/>
        <a:lstStyle/>
        <a:p>
          <a:r>
            <a:rPr lang="en-GB"/>
            <a:t>Multi-store model of memory</a:t>
          </a:r>
          <a:endParaRPr lang="en-US"/>
        </a:p>
      </dgm:t>
    </dgm:pt>
    <dgm:pt modelId="{CFA017F2-09BB-4700-8CCB-AFFFB67DAD04}" type="parTrans" cxnId="{0EF31C52-6112-4B5B-B27C-D11C381C74F0}">
      <dgm:prSet/>
      <dgm:spPr/>
      <dgm:t>
        <a:bodyPr/>
        <a:lstStyle/>
        <a:p>
          <a:endParaRPr lang="en-US"/>
        </a:p>
      </dgm:t>
    </dgm:pt>
    <dgm:pt modelId="{15891536-D3B6-4977-8F48-781792694638}" type="sibTrans" cxnId="{0EF31C52-6112-4B5B-B27C-D11C381C74F0}">
      <dgm:prSet/>
      <dgm:spPr/>
      <dgm:t>
        <a:bodyPr/>
        <a:lstStyle/>
        <a:p>
          <a:endParaRPr lang="en-US"/>
        </a:p>
      </dgm:t>
    </dgm:pt>
    <dgm:pt modelId="{8C2430F6-0027-481B-AD81-C8C1AE3565D9}">
      <dgm:prSet/>
      <dgm:spPr/>
      <dgm:t>
        <a:bodyPr/>
        <a:lstStyle/>
        <a:p>
          <a:r>
            <a:rPr lang="en-GB"/>
            <a:t>Fighting forgetting by spacing reminders</a:t>
          </a:r>
          <a:endParaRPr lang="en-US"/>
        </a:p>
      </dgm:t>
    </dgm:pt>
    <dgm:pt modelId="{956F9B87-1533-4BC0-B023-6CC73E609183}" type="parTrans" cxnId="{37653071-465E-4D99-94CE-1C552D796266}">
      <dgm:prSet/>
      <dgm:spPr/>
      <dgm:t>
        <a:bodyPr/>
        <a:lstStyle/>
        <a:p>
          <a:endParaRPr lang="en-US"/>
        </a:p>
      </dgm:t>
    </dgm:pt>
    <dgm:pt modelId="{383FD0A5-E8C7-435F-AA93-4B9E88BC4903}" type="sibTrans" cxnId="{37653071-465E-4D99-94CE-1C552D796266}">
      <dgm:prSet/>
      <dgm:spPr/>
      <dgm:t>
        <a:bodyPr/>
        <a:lstStyle/>
        <a:p>
          <a:endParaRPr lang="en-US"/>
        </a:p>
      </dgm:t>
    </dgm:pt>
    <dgm:pt modelId="{5B8CC120-377E-40E4-AD6B-FC034511575E}">
      <dgm:prSet/>
      <dgm:spPr/>
      <dgm:t>
        <a:bodyPr/>
        <a:lstStyle/>
        <a:p>
          <a:r>
            <a:rPr lang="en-GB"/>
            <a:t>Top 3 retrieval strategies to close gaps in knowledge </a:t>
          </a:r>
          <a:endParaRPr lang="en-US"/>
        </a:p>
      </dgm:t>
    </dgm:pt>
    <dgm:pt modelId="{2637302B-4484-4F22-A3CF-FFF4954931BE}" type="parTrans" cxnId="{CB8B721C-F49D-44AF-8720-227E01AF9F6B}">
      <dgm:prSet/>
      <dgm:spPr/>
      <dgm:t>
        <a:bodyPr/>
        <a:lstStyle/>
        <a:p>
          <a:endParaRPr lang="en-US"/>
        </a:p>
      </dgm:t>
    </dgm:pt>
    <dgm:pt modelId="{25299FD1-F30F-4F7C-A271-BE02A0ECC9AE}" type="sibTrans" cxnId="{CB8B721C-F49D-44AF-8720-227E01AF9F6B}">
      <dgm:prSet/>
      <dgm:spPr/>
      <dgm:t>
        <a:bodyPr/>
        <a:lstStyle/>
        <a:p>
          <a:endParaRPr lang="en-US"/>
        </a:p>
      </dgm:t>
    </dgm:pt>
    <dgm:pt modelId="{CB5EE2D0-D495-4833-99F4-2AD88D29ABB1}" type="pres">
      <dgm:prSet presAssocID="{CD599B11-F80A-46AA-BCB0-4EB30B7B1180}" presName="root" presStyleCnt="0">
        <dgm:presLayoutVars>
          <dgm:dir/>
          <dgm:resizeHandles val="exact"/>
        </dgm:presLayoutVars>
      </dgm:prSet>
      <dgm:spPr/>
    </dgm:pt>
    <dgm:pt modelId="{E8A59760-3802-4937-987C-C86E39F956FE}" type="pres">
      <dgm:prSet presAssocID="{61979D1E-ADC3-49C8-8A85-117425806208}" presName="compNode" presStyleCnt="0"/>
      <dgm:spPr/>
    </dgm:pt>
    <dgm:pt modelId="{EFB6DF5D-6CC4-4A32-A418-E0C9831B8732}" type="pres">
      <dgm:prSet presAssocID="{61979D1E-ADC3-49C8-8A85-117425806208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A8D9364C-60C6-40F3-B6D9-C14C7C8F2BA6}" type="pres">
      <dgm:prSet presAssocID="{61979D1E-ADC3-49C8-8A85-117425806208}" presName="spaceRect" presStyleCnt="0"/>
      <dgm:spPr/>
    </dgm:pt>
    <dgm:pt modelId="{51155833-5018-4D7A-A0A2-3DE2AC486CC2}" type="pres">
      <dgm:prSet presAssocID="{61979D1E-ADC3-49C8-8A85-117425806208}" presName="textRect" presStyleLbl="revTx" presStyleIdx="0" presStyleCnt="3">
        <dgm:presLayoutVars>
          <dgm:chMax val="1"/>
          <dgm:chPref val="1"/>
        </dgm:presLayoutVars>
      </dgm:prSet>
      <dgm:spPr/>
    </dgm:pt>
    <dgm:pt modelId="{B26883A4-E927-4001-9F60-129A9B7F9ADD}" type="pres">
      <dgm:prSet presAssocID="{15891536-D3B6-4977-8F48-781792694638}" presName="sibTrans" presStyleCnt="0"/>
      <dgm:spPr/>
    </dgm:pt>
    <dgm:pt modelId="{49C1FDDE-0AE7-49CC-B793-158A4DC29D9D}" type="pres">
      <dgm:prSet presAssocID="{8C2430F6-0027-481B-AD81-C8C1AE3565D9}" presName="compNode" presStyleCnt="0"/>
      <dgm:spPr/>
    </dgm:pt>
    <dgm:pt modelId="{64AE5A00-8849-47D8-A29C-0BA0EB96F1C4}" type="pres">
      <dgm:prSet presAssocID="{8C2430F6-0027-481B-AD81-C8C1AE3565D9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E7DCB9D9-A8B4-4726-833F-7AE42EAD595F}" type="pres">
      <dgm:prSet presAssocID="{8C2430F6-0027-481B-AD81-C8C1AE3565D9}" presName="spaceRect" presStyleCnt="0"/>
      <dgm:spPr/>
    </dgm:pt>
    <dgm:pt modelId="{BE82AA6E-02A2-4461-9654-14C994263DF0}" type="pres">
      <dgm:prSet presAssocID="{8C2430F6-0027-481B-AD81-C8C1AE3565D9}" presName="textRect" presStyleLbl="revTx" presStyleIdx="1" presStyleCnt="3">
        <dgm:presLayoutVars>
          <dgm:chMax val="1"/>
          <dgm:chPref val="1"/>
        </dgm:presLayoutVars>
      </dgm:prSet>
      <dgm:spPr/>
    </dgm:pt>
    <dgm:pt modelId="{79C96E2E-BFD3-4286-BF9E-3D0EC073182D}" type="pres">
      <dgm:prSet presAssocID="{383FD0A5-E8C7-435F-AA93-4B9E88BC4903}" presName="sibTrans" presStyleCnt="0"/>
      <dgm:spPr/>
    </dgm:pt>
    <dgm:pt modelId="{6983DD19-F361-44B9-B8DD-36F819551311}" type="pres">
      <dgm:prSet presAssocID="{5B8CC120-377E-40E4-AD6B-FC034511575E}" presName="compNode" presStyleCnt="0"/>
      <dgm:spPr/>
    </dgm:pt>
    <dgm:pt modelId="{89D6DF83-FC6B-4FA8-BD35-A58B93780B54}" type="pres">
      <dgm:prSet presAssocID="{5B8CC120-377E-40E4-AD6B-FC034511575E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252669B-EB34-4FAD-9476-4B0174CCCEFF}" type="pres">
      <dgm:prSet presAssocID="{5B8CC120-377E-40E4-AD6B-FC034511575E}" presName="spaceRect" presStyleCnt="0"/>
      <dgm:spPr/>
    </dgm:pt>
    <dgm:pt modelId="{168865A3-3153-453F-A615-3A9A800F5DF9}" type="pres">
      <dgm:prSet presAssocID="{5B8CC120-377E-40E4-AD6B-FC034511575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B8B721C-F49D-44AF-8720-227E01AF9F6B}" srcId="{CD599B11-F80A-46AA-BCB0-4EB30B7B1180}" destId="{5B8CC120-377E-40E4-AD6B-FC034511575E}" srcOrd="2" destOrd="0" parTransId="{2637302B-4484-4F22-A3CF-FFF4954931BE}" sibTransId="{25299FD1-F30F-4F7C-A271-BE02A0ECC9AE}"/>
    <dgm:cxn modelId="{8759D21E-D650-49EB-95EB-8661FA2469B2}" type="presOf" srcId="{61979D1E-ADC3-49C8-8A85-117425806208}" destId="{51155833-5018-4D7A-A0A2-3DE2AC486CC2}" srcOrd="0" destOrd="0" presId="urn:microsoft.com/office/officeart/2018/2/layout/IconLabelList"/>
    <dgm:cxn modelId="{37653071-465E-4D99-94CE-1C552D796266}" srcId="{CD599B11-F80A-46AA-BCB0-4EB30B7B1180}" destId="{8C2430F6-0027-481B-AD81-C8C1AE3565D9}" srcOrd="1" destOrd="0" parTransId="{956F9B87-1533-4BC0-B023-6CC73E609183}" sibTransId="{383FD0A5-E8C7-435F-AA93-4B9E88BC4903}"/>
    <dgm:cxn modelId="{0EF31C52-6112-4B5B-B27C-D11C381C74F0}" srcId="{CD599B11-F80A-46AA-BCB0-4EB30B7B1180}" destId="{61979D1E-ADC3-49C8-8A85-117425806208}" srcOrd="0" destOrd="0" parTransId="{CFA017F2-09BB-4700-8CCB-AFFFB67DAD04}" sibTransId="{15891536-D3B6-4977-8F48-781792694638}"/>
    <dgm:cxn modelId="{91A143A9-2D41-4FD3-B693-FCFB9E064E37}" type="presOf" srcId="{CD599B11-F80A-46AA-BCB0-4EB30B7B1180}" destId="{CB5EE2D0-D495-4833-99F4-2AD88D29ABB1}" srcOrd="0" destOrd="0" presId="urn:microsoft.com/office/officeart/2018/2/layout/IconLabelList"/>
    <dgm:cxn modelId="{F897E4BD-CB2F-4B6E-8B19-9B73FAAEAA75}" type="presOf" srcId="{5B8CC120-377E-40E4-AD6B-FC034511575E}" destId="{168865A3-3153-453F-A615-3A9A800F5DF9}" srcOrd="0" destOrd="0" presId="urn:microsoft.com/office/officeart/2018/2/layout/IconLabelList"/>
    <dgm:cxn modelId="{D6FDD9C1-EF1F-4F7F-8FBF-F25081E68C95}" type="presOf" srcId="{8C2430F6-0027-481B-AD81-C8C1AE3565D9}" destId="{BE82AA6E-02A2-4461-9654-14C994263DF0}" srcOrd="0" destOrd="0" presId="urn:microsoft.com/office/officeart/2018/2/layout/IconLabelList"/>
    <dgm:cxn modelId="{1DB23F2A-8BA8-4E39-B232-6862CA9E950F}" type="presParOf" srcId="{CB5EE2D0-D495-4833-99F4-2AD88D29ABB1}" destId="{E8A59760-3802-4937-987C-C86E39F956FE}" srcOrd="0" destOrd="0" presId="urn:microsoft.com/office/officeart/2018/2/layout/IconLabelList"/>
    <dgm:cxn modelId="{026E7AB2-3040-4CEA-B1ED-78F584AF6538}" type="presParOf" srcId="{E8A59760-3802-4937-987C-C86E39F956FE}" destId="{EFB6DF5D-6CC4-4A32-A418-E0C9831B8732}" srcOrd="0" destOrd="0" presId="urn:microsoft.com/office/officeart/2018/2/layout/IconLabelList"/>
    <dgm:cxn modelId="{5E5F179F-DB30-492D-AB29-AECFA68ABD8D}" type="presParOf" srcId="{E8A59760-3802-4937-987C-C86E39F956FE}" destId="{A8D9364C-60C6-40F3-B6D9-C14C7C8F2BA6}" srcOrd="1" destOrd="0" presId="urn:microsoft.com/office/officeart/2018/2/layout/IconLabelList"/>
    <dgm:cxn modelId="{A7A973CD-12D9-4548-99E7-60CC8476FD05}" type="presParOf" srcId="{E8A59760-3802-4937-987C-C86E39F956FE}" destId="{51155833-5018-4D7A-A0A2-3DE2AC486CC2}" srcOrd="2" destOrd="0" presId="urn:microsoft.com/office/officeart/2018/2/layout/IconLabelList"/>
    <dgm:cxn modelId="{5C795EE5-CB2E-4546-A20E-40E11E8CC6E6}" type="presParOf" srcId="{CB5EE2D0-D495-4833-99F4-2AD88D29ABB1}" destId="{B26883A4-E927-4001-9F60-129A9B7F9ADD}" srcOrd="1" destOrd="0" presId="urn:microsoft.com/office/officeart/2018/2/layout/IconLabelList"/>
    <dgm:cxn modelId="{E4D697FF-46BF-4CDA-8EE5-7588A40C2B6A}" type="presParOf" srcId="{CB5EE2D0-D495-4833-99F4-2AD88D29ABB1}" destId="{49C1FDDE-0AE7-49CC-B793-158A4DC29D9D}" srcOrd="2" destOrd="0" presId="urn:microsoft.com/office/officeart/2018/2/layout/IconLabelList"/>
    <dgm:cxn modelId="{DEA240FB-9239-40B1-91AB-9AA556F9D0AA}" type="presParOf" srcId="{49C1FDDE-0AE7-49CC-B793-158A4DC29D9D}" destId="{64AE5A00-8849-47D8-A29C-0BA0EB96F1C4}" srcOrd="0" destOrd="0" presId="urn:microsoft.com/office/officeart/2018/2/layout/IconLabelList"/>
    <dgm:cxn modelId="{D585815A-2D8D-4DF2-A555-980EDE6F76F9}" type="presParOf" srcId="{49C1FDDE-0AE7-49CC-B793-158A4DC29D9D}" destId="{E7DCB9D9-A8B4-4726-833F-7AE42EAD595F}" srcOrd="1" destOrd="0" presId="urn:microsoft.com/office/officeart/2018/2/layout/IconLabelList"/>
    <dgm:cxn modelId="{CC8DEDB7-E3F1-476E-B07F-3E4DCDFD49CE}" type="presParOf" srcId="{49C1FDDE-0AE7-49CC-B793-158A4DC29D9D}" destId="{BE82AA6E-02A2-4461-9654-14C994263DF0}" srcOrd="2" destOrd="0" presId="urn:microsoft.com/office/officeart/2018/2/layout/IconLabelList"/>
    <dgm:cxn modelId="{B65DA14E-95A3-42CA-BF5E-4E69FEA891E4}" type="presParOf" srcId="{CB5EE2D0-D495-4833-99F4-2AD88D29ABB1}" destId="{79C96E2E-BFD3-4286-BF9E-3D0EC073182D}" srcOrd="3" destOrd="0" presId="urn:microsoft.com/office/officeart/2018/2/layout/IconLabelList"/>
    <dgm:cxn modelId="{57D4F2E4-88C5-4B20-8002-E303B998B380}" type="presParOf" srcId="{CB5EE2D0-D495-4833-99F4-2AD88D29ABB1}" destId="{6983DD19-F361-44B9-B8DD-36F819551311}" srcOrd="4" destOrd="0" presId="urn:microsoft.com/office/officeart/2018/2/layout/IconLabelList"/>
    <dgm:cxn modelId="{9F7B4AD3-F5AF-4E88-ACAA-65284CCAB202}" type="presParOf" srcId="{6983DD19-F361-44B9-B8DD-36F819551311}" destId="{89D6DF83-FC6B-4FA8-BD35-A58B93780B54}" srcOrd="0" destOrd="0" presId="urn:microsoft.com/office/officeart/2018/2/layout/IconLabelList"/>
    <dgm:cxn modelId="{F70F7086-53B3-4585-91EB-51ABA182107E}" type="presParOf" srcId="{6983DD19-F361-44B9-B8DD-36F819551311}" destId="{3252669B-EB34-4FAD-9476-4B0174CCCEFF}" srcOrd="1" destOrd="0" presId="urn:microsoft.com/office/officeart/2018/2/layout/IconLabelList"/>
    <dgm:cxn modelId="{AB16E410-2F73-4411-A2EB-374B753AB7ED}" type="presParOf" srcId="{6983DD19-F361-44B9-B8DD-36F819551311}" destId="{168865A3-3153-453F-A615-3A9A800F5DF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F7D485-7E19-4ABC-8E06-94E9F541D20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BD0B12B-2240-419E-8FFD-26ADB8DBEEED}">
      <dgm:prSet/>
      <dgm:spPr/>
      <dgm:t>
        <a:bodyPr/>
        <a:lstStyle/>
        <a:p>
          <a:r>
            <a:rPr lang="en-GB"/>
            <a:t>Do SQA past paper questions</a:t>
          </a:r>
          <a:endParaRPr lang="en-US"/>
        </a:p>
      </dgm:t>
    </dgm:pt>
    <dgm:pt modelId="{018260C5-9914-4A07-A258-03A89EDF75D3}" type="parTrans" cxnId="{D24FF380-995E-41D3-8B91-891390C07C10}">
      <dgm:prSet/>
      <dgm:spPr/>
      <dgm:t>
        <a:bodyPr/>
        <a:lstStyle/>
        <a:p>
          <a:endParaRPr lang="en-US"/>
        </a:p>
      </dgm:t>
    </dgm:pt>
    <dgm:pt modelId="{B480D30B-6EFC-4BA4-BEF5-998022708FEF}" type="sibTrans" cxnId="{D24FF380-995E-41D3-8B91-891390C07C10}">
      <dgm:prSet/>
      <dgm:spPr/>
      <dgm:t>
        <a:bodyPr/>
        <a:lstStyle/>
        <a:p>
          <a:endParaRPr lang="en-US"/>
        </a:p>
      </dgm:t>
    </dgm:pt>
    <dgm:pt modelId="{486415C2-1DDD-40C9-984F-C81BF8843467}">
      <dgm:prSet/>
      <dgm:spPr/>
      <dgm:t>
        <a:bodyPr/>
        <a:lstStyle/>
        <a:p>
          <a:r>
            <a:rPr lang="en-GB"/>
            <a:t>Flashcards</a:t>
          </a:r>
          <a:endParaRPr lang="en-US"/>
        </a:p>
      </dgm:t>
    </dgm:pt>
    <dgm:pt modelId="{B64809CD-C489-4CD9-84EE-8DB1D8E4E14C}" type="parTrans" cxnId="{DEC69520-68F7-441A-9530-535397715998}">
      <dgm:prSet/>
      <dgm:spPr/>
      <dgm:t>
        <a:bodyPr/>
        <a:lstStyle/>
        <a:p>
          <a:endParaRPr lang="en-US"/>
        </a:p>
      </dgm:t>
    </dgm:pt>
    <dgm:pt modelId="{ED98B154-DD97-4399-9930-49AF91E5A7D1}" type="sibTrans" cxnId="{DEC69520-68F7-441A-9530-535397715998}">
      <dgm:prSet/>
      <dgm:spPr/>
      <dgm:t>
        <a:bodyPr/>
        <a:lstStyle/>
        <a:p>
          <a:endParaRPr lang="en-US"/>
        </a:p>
      </dgm:t>
    </dgm:pt>
    <dgm:pt modelId="{3D3188D2-3F73-4DA1-B808-7CA8B829C4C4}">
      <dgm:prSet/>
      <dgm:spPr/>
      <dgm:t>
        <a:bodyPr/>
        <a:lstStyle/>
        <a:p>
          <a:r>
            <a:rPr lang="en-GB"/>
            <a:t>Brain-dumps A.K.A. Free Recall</a:t>
          </a:r>
          <a:endParaRPr lang="en-US"/>
        </a:p>
      </dgm:t>
    </dgm:pt>
    <dgm:pt modelId="{C4A816F2-EE47-4A98-AD98-F1C4CFD98FE8}" type="parTrans" cxnId="{60CF822C-EBAB-442A-9FDE-17403D327DBB}">
      <dgm:prSet/>
      <dgm:spPr/>
      <dgm:t>
        <a:bodyPr/>
        <a:lstStyle/>
        <a:p>
          <a:endParaRPr lang="en-US"/>
        </a:p>
      </dgm:t>
    </dgm:pt>
    <dgm:pt modelId="{EBBC82AA-CDC5-4D57-A0F4-66DF5AC037F4}" type="sibTrans" cxnId="{60CF822C-EBAB-442A-9FDE-17403D327DBB}">
      <dgm:prSet/>
      <dgm:spPr/>
      <dgm:t>
        <a:bodyPr/>
        <a:lstStyle/>
        <a:p>
          <a:endParaRPr lang="en-US"/>
        </a:p>
      </dgm:t>
    </dgm:pt>
    <dgm:pt modelId="{31413A70-487C-47AA-8D9F-73E708DBA5CE}" type="pres">
      <dgm:prSet presAssocID="{30F7D485-7E19-4ABC-8E06-94E9F541D20D}" presName="linear" presStyleCnt="0">
        <dgm:presLayoutVars>
          <dgm:animLvl val="lvl"/>
          <dgm:resizeHandles val="exact"/>
        </dgm:presLayoutVars>
      </dgm:prSet>
      <dgm:spPr/>
    </dgm:pt>
    <dgm:pt modelId="{9F6A8308-80BE-45C3-8963-762973397286}" type="pres">
      <dgm:prSet presAssocID="{1BD0B12B-2240-419E-8FFD-26ADB8DBEEE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D10F96-F70A-4A00-9594-5E29873FB1D9}" type="pres">
      <dgm:prSet presAssocID="{B480D30B-6EFC-4BA4-BEF5-998022708FEF}" presName="spacer" presStyleCnt="0"/>
      <dgm:spPr/>
    </dgm:pt>
    <dgm:pt modelId="{1FD5F2F4-73B1-4833-8091-7C6D1079F42B}" type="pres">
      <dgm:prSet presAssocID="{486415C2-1DDD-40C9-984F-C81BF884346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59B4710-BA68-48F0-9F92-8500FD6F9016}" type="pres">
      <dgm:prSet presAssocID="{ED98B154-DD97-4399-9930-49AF91E5A7D1}" presName="spacer" presStyleCnt="0"/>
      <dgm:spPr/>
    </dgm:pt>
    <dgm:pt modelId="{918C479F-5A2E-4C68-9A79-13864E59BE06}" type="pres">
      <dgm:prSet presAssocID="{3D3188D2-3F73-4DA1-B808-7CA8B829C4C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EC69520-68F7-441A-9530-535397715998}" srcId="{30F7D485-7E19-4ABC-8E06-94E9F541D20D}" destId="{486415C2-1DDD-40C9-984F-C81BF8843467}" srcOrd="1" destOrd="0" parTransId="{B64809CD-C489-4CD9-84EE-8DB1D8E4E14C}" sibTransId="{ED98B154-DD97-4399-9930-49AF91E5A7D1}"/>
    <dgm:cxn modelId="{CD411E24-B253-4358-A35D-E1A7A1BA0D4D}" type="presOf" srcId="{3D3188D2-3F73-4DA1-B808-7CA8B829C4C4}" destId="{918C479F-5A2E-4C68-9A79-13864E59BE06}" srcOrd="0" destOrd="0" presId="urn:microsoft.com/office/officeart/2005/8/layout/vList2"/>
    <dgm:cxn modelId="{60CF822C-EBAB-442A-9FDE-17403D327DBB}" srcId="{30F7D485-7E19-4ABC-8E06-94E9F541D20D}" destId="{3D3188D2-3F73-4DA1-B808-7CA8B829C4C4}" srcOrd="2" destOrd="0" parTransId="{C4A816F2-EE47-4A98-AD98-F1C4CFD98FE8}" sibTransId="{EBBC82AA-CDC5-4D57-A0F4-66DF5AC037F4}"/>
    <dgm:cxn modelId="{13252671-D55F-4C90-8F72-AFE6E5E1D115}" type="presOf" srcId="{486415C2-1DDD-40C9-984F-C81BF8843467}" destId="{1FD5F2F4-73B1-4833-8091-7C6D1079F42B}" srcOrd="0" destOrd="0" presId="urn:microsoft.com/office/officeart/2005/8/layout/vList2"/>
    <dgm:cxn modelId="{D24FF380-995E-41D3-8B91-891390C07C10}" srcId="{30F7D485-7E19-4ABC-8E06-94E9F541D20D}" destId="{1BD0B12B-2240-419E-8FFD-26ADB8DBEEED}" srcOrd="0" destOrd="0" parTransId="{018260C5-9914-4A07-A258-03A89EDF75D3}" sibTransId="{B480D30B-6EFC-4BA4-BEF5-998022708FEF}"/>
    <dgm:cxn modelId="{7DC46E83-14BA-4331-8DB4-84925DDE3CA3}" type="presOf" srcId="{30F7D485-7E19-4ABC-8E06-94E9F541D20D}" destId="{31413A70-487C-47AA-8D9F-73E708DBA5CE}" srcOrd="0" destOrd="0" presId="urn:microsoft.com/office/officeart/2005/8/layout/vList2"/>
    <dgm:cxn modelId="{B043F2F1-47C9-468D-AD17-7664F117FEE9}" type="presOf" srcId="{1BD0B12B-2240-419E-8FFD-26ADB8DBEEED}" destId="{9F6A8308-80BE-45C3-8963-762973397286}" srcOrd="0" destOrd="0" presId="urn:microsoft.com/office/officeart/2005/8/layout/vList2"/>
    <dgm:cxn modelId="{6E22FFF1-FA33-44AC-81E5-95F5EEE7886A}" type="presParOf" srcId="{31413A70-487C-47AA-8D9F-73E708DBA5CE}" destId="{9F6A8308-80BE-45C3-8963-762973397286}" srcOrd="0" destOrd="0" presId="urn:microsoft.com/office/officeart/2005/8/layout/vList2"/>
    <dgm:cxn modelId="{79707F8B-9A28-423C-A6E6-233EED77CE5C}" type="presParOf" srcId="{31413A70-487C-47AA-8D9F-73E708DBA5CE}" destId="{55D10F96-F70A-4A00-9594-5E29873FB1D9}" srcOrd="1" destOrd="0" presId="urn:microsoft.com/office/officeart/2005/8/layout/vList2"/>
    <dgm:cxn modelId="{55D96F4D-5C97-4CB5-82DF-A81210F18364}" type="presParOf" srcId="{31413A70-487C-47AA-8D9F-73E708DBA5CE}" destId="{1FD5F2F4-73B1-4833-8091-7C6D1079F42B}" srcOrd="2" destOrd="0" presId="urn:microsoft.com/office/officeart/2005/8/layout/vList2"/>
    <dgm:cxn modelId="{2B57C1C1-3538-4651-8BC0-0C399A15062C}" type="presParOf" srcId="{31413A70-487C-47AA-8D9F-73E708DBA5CE}" destId="{D59B4710-BA68-48F0-9F92-8500FD6F9016}" srcOrd="3" destOrd="0" presId="urn:microsoft.com/office/officeart/2005/8/layout/vList2"/>
    <dgm:cxn modelId="{66A2A9DD-493D-4A2F-B864-8A426EC91E53}" type="presParOf" srcId="{31413A70-487C-47AA-8D9F-73E708DBA5CE}" destId="{918C479F-5A2E-4C68-9A79-13864E59BE0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8E8ED0-9F6E-4CD1-826D-BFF9721C34E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DA7AF87-2AD2-4DAF-88FD-3C00D4BFAAB6}">
      <dgm:prSet/>
      <dgm:spPr/>
      <dgm:t>
        <a:bodyPr/>
        <a:lstStyle/>
        <a:p>
          <a:r>
            <a:rPr lang="en-GB"/>
            <a:t>Extremely important intervention!</a:t>
          </a:r>
          <a:endParaRPr lang="en-US"/>
        </a:p>
      </dgm:t>
    </dgm:pt>
    <dgm:pt modelId="{5600C920-CEDD-482E-AE4D-6A4E4B560759}" type="parTrans" cxnId="{7717F97E-B232-41FE-AEA4-F66D0B7D4F95}">
      <dgm:prSet/>
      <dgm:spPr/>
      <dgm:t>
        <a:bodyPr/>
        <a:lstStyle/>
        <a:p>
          <a:endParaRPr lang="en-US"/>
        </a:p>
      </dgm:t>
    </dgm:pt>
    <dgm:pt modelId="{606333D3-2A5B-4A95-B778-F89027B0230B}" type="sibTrans" cxnId="{7717F97E-B232-41FE-AEA4-F66D0B7D4F95}">
      <dgm:prSet/>
      <dgm:spPr/>
      <dgm:t>
        <a:bodyPr/>
        <a:lstStyle/>
        <a:p>
          <a:endParaRPr lang="en-US"/>
        </a:p>
      </dgm:t>
    </dgm:pt>
    <dgm:pt modelId="{193FCE49-4D77-4FBB-B17D-9E9754C6254A}">
      <dgm:prSet/>
      <dgm:spPr/>
      <dgm:t>
        <a:bodyPr/>
        <a:lstStyle/>
        <a:p>
          <a:r>
            <a:rPr lang="en-GB"/>
            <a:t>Attendance is monitored</a:t>
          </a:r>
          <a:endParaRPr lang="en-US"/>
        </a:p>
      </dgm:t>
    </dgm:pt>
    <dgm:pt modelId="{638A05B4-4A30-4888-A603-CF383277EF89}" type="parTrans" cxnId="{F95FEB13-467A-44A0-88F7-3EF20086AEAB}">
      <dgm:prSet/>
      <dgm:spPr/>
      <dgm:t>
        <a:bodyPr/>
        <a:lstStyle/>
        <a:p>
          <a:endParaRPr lang="en-US"/>
        </a:p>
      </dgm:t>
    </dgm:pt>
    <dgm:pt modelId="{6AB3865C-474E-4C87-828F-DA2E840EB36C}" type="sibTrans" cxnId="{F95FEB13-467A-44A0-88F7-3EF20086AEAB}">
      <dgm:prSet/>
      <dgm:spPr/>
      <dgm:t>
        <a:bodyPr/>
        <a:lstStyle/>
        <a:p>
          <a:endParaRPr lang="en-US"/>
        </a:p>
      </dgm:t>
    </dgm:pt>
    <dgm:pt modelId="{7183A23B-A939-44DB-9F32-116E22771448}">
      <dgm:prSet/>
      <dgm:spPr/>
      <dgm:t>
        <a:bodyPr/>
        <a:lstStyle/>
        <a:p>
          <a:r>
            <a:rPr lang="en-GB"/>
            <a:t>Pupils must explain to their class teacher if they cannot attend supported study, attending is expected. </a:t>
          </a:r>
          <a:endParaRPr lang="en-US"/>
        </a:p>
      </dgm:t>
    </dgm:pt>
    <dgm:pt modelId="{653D4E65-CFBC-42A5-98B6-1DE116DD6FC5}" type="parTrans" cxnId="{D9C2E4EE-9773-48F6-B15D-AB0ADBD9C85F}">
      <dgm:prSet/>
      <dgm:spPr/>
      <dgm:t>
        <a:bodyPr/>
        <a:lstStyle/>
        <a:p>
          <a:endParaRPr lang="en-US"/>
        </a:p>
      </dgm:t>
    </dgm:pt>
    <dgm:pt modelId="{24668155-7E7D-4025-9899-F04829E1DC0F}" type="sibTrans" cxnId="{D9C2E4EE-9773-48F6-B15D-AB0ADBD9C85F}">
      <dgm:prSet/>
      <dgm:spPr/>
      <dgm:t>
        <a:bodyPr/>
        <a:lstStyle/>
        <a:p>
          <a:endParaRPr lang="en-US"/>
        </a:p>
      </dgm:t>
    </dgm:pt>
    <dgm:pt modelId="{7618CADC-DB0F-4DE6-A453-E40E63E6095A}" type="pres">
      <dgm:prSet presAssocID="{A68E8ED0-9F6E-4CD1-826D-BFF9721C34E4}" presName="outerComposite" presStyleCnt="0">
        <dgm:presLayoutVars>
          <dgm:chMax val="5"/>
          <dgm:dir/>
          <dgm:resizeHandles val="exact"/>
        </dgm:presLayoutVars>
      </dgm:prSet>
      <dgm:spPr/>
    </dgm:pt>
    <dgm:pt modelId="{951F73C9-7518-42E2-8BC6-017C49C17555}" type="pres">
      <dgm:prSet presAssocID="{A68E8ED0-9F6E-4CD1-826D-BFF9721C34E4}" presName="dummyMaxCanvas" presStyleCnt="0">
        <dgm:presLayoutVars/>
      </dgm:prSet>
      <dgm:spPr/>
    </dgm:pt>
    <dgm:pt modelId="{1187D216-6D39-40AC-9DBA-EB5B2BAC3BDC}" type="pres">
      <dgm:prSet presAssocID="{A68E8ED0-9F6E-4CD1-826D-BFF9721C34E4}" presName="ThreeNodes_1" presStyleLbl="node1" presStyleIdx="0" presStyleCnt="3">
        <dgm:presLayoutVars>
          <dgm:bulletEnabled val="1"/>
        </dgm:presLayoutVars>
      </dgm:prSet>
      <dgm:spPr/>
    </dgm:pt>
    <dgm:pt modelId="{D58D51E3-DFFF-4844-AD53-D62142C5FDD6}" type="pres">
      <dgm:prSet presAssocID="{A68E8ED0-9F6E-4CD1-826D-BFF9721C34E4}" presName="ThreeNodes_2" presStyleLbl="node1" presStyleIdx="1" presStyleCnt="3">
        <dgm:presLayoutVars>
          <dgm:bulletEnabled val="1"/>
        </dgm:presLayoutVars>
      </dgm:prSet>
      <dgm:spPr/>
    </dgm:pt>
    <dgm:pt modelId="{49F1E671-C113-486A-B82A-13C17899109C}" type="pres">
      <dgm:prSet presAssocID="{A68E8ED0-9F6E-4CD1-826D-BFF9721C34E4}" presName="ThreeNodes_3" presStyleLbl="node1" presStyleIdx="2" presStyleCnt="3">
        <dgm:presLayoutVars>
          <dgm:bulletEnabled val="1"/>
        </dgm:presLayoutVars>
      </dgm:prSet>
      <dgm:spPr/>
    </dgm:pt>
    <dgm:pt modelId="{C3E91B24-5180-4EEA-8D19-012000333D7F}" type="pres">
      <dgm:prSet presAssocID="{A68E8ED0-9F6E-4CD1-826D-BFF9721C34E4}" presName="ThreeConn_1-2" presStyleLbl="fgAccFollowNode1" presStyleIdx="0" presStyleCnt="2">
        <dgm:presLayoutVars>
          <dgm:bulletEnabled val="1"/>
        </dgm:presLayoutVars>
      </dgm:prSet>
      <dgm:spPr/>
    </dgm:pt>
    <dgm:pt modelId="{C605B8B2-F81F-4B3C-BF29-68F11EEF16C9}" type="pres">
      <dgm:prSet presAssocID="{A68E8ED0-9F6E-4CD1-826D-BFF9721C34E4}" presName="ThreeConn_2-3" presStyleLbl="fgAccFollowNode1" presStyleIdx="1" presStyleCnt="2">
        <dgm:presLayoutVars>
          <dgm:bulletEnabled val="1"/>
        </dgm:presLayoutVars>
      </dgm:prSet>
      <dgm:spPr/>
    </dgm:pt>
    <dgm:pt modelId="{8491CC4F-10B9-4B80-855D-4627488D918C}" type="pres">
      <dgm:prSet presAssocID="{A68E8ED0-9F6E-4CD1-826D-BFF9721C34E4}" presName="ThreeNodes_1_text" presStyleLbl="node1" presStyleIdx="2" presStyleCnt="3">
        <dgm:presLayoutVars>
          <dgm:bulletEnabled val="1"/>
        </dgm:presLayoutVars>
      </dgm:prSet>
      <dgm:spPr/>
    </dgm:pt>
    <dgm:pt modelId="{5CB2FEEC-2BB7-44CC-A89C-681677B5DBD9}" type="pres">
      <dgm:prSet presAssocID="{A68E8ED0-9F6E-4CD1-826D-BFF9721C34E4}" presName="ThreeNodes_2_text" presStyleLbl="node1" presStyleIdx="2" presStyleCnt="3">
        <dgm:presLayoutVars>
          <dgm:bulletEnabled val="1"/>
        </dgm:presLayoutVars>
      </dgm:prSet>
      <dgm:spPr/>
    </dgm:pt>
    <dgm:pt modelId="{DAB345F4-1F44-46C4-86E3-16F7E8ACA877}" type="pres">
      <dgm:prSet presAssocID="{A68E8ED0-9F6E-4CD1-826D-BFF9721C34E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95FEB13-467A-44A0-88F7-3EF20086AEAB}" srcId="{A68E8ED0-9F6E-4CD1-826D-BFF9721C34E4}" destId="{193FCE49-4D77-4FBB-B17D-9E9754C6254A}" srcOrd="1" destOrd="0" parTransId="{638A05B4-4A30-4888-A603-CF383277EF89}" sibTransId="{6AB3865C-474E-4C87-828F-DA2E840EB36C}"/>
    <dgm:cxn modelId="{88FB6617-3AE9-44D9-A946-1A4A0226BC1A}" type="presOf" srcId="{EDA7AF87-2AD2-4DAF-88FD-3C00D4BFAAB6}" destId="{1187D216-6D39-40AC-9DBA-EB5B2BAC3BDC}" srcOrd="0" destOrd="0" presId="urn:microsoft.com/office/officeart/2005/8/layout/vProcess5"/>
    <dgm:cxn modelId="{75CBD41E-0A5B-492D-83C3-DA0B4F8E911A}" type="presOf" srcId="{7183A23B-A939-44DB-9F32-116E22771448}" destId="{49F1E671-C113-486A-B82A-13C17899109C}" srcOrd="0" destOrd="0" presId="urn:microsoft.com/office/officeart/2005/8/layout/vProcess5"/>
    <dgm:cxn modelId="{BAC5576D-19E3-4349-9225-A41830338FAB}" type="presOf" srcId="{EDA7AF87-2AD2-4DAF-88FD-3C00D4BFAAB6}" destId="{8491CC4F-10B9-4B80-855D-4627488D918C}" srcOrd="1" destOrd="0" presId="urn:microsoft.com/office/officeart/2005/8/layout/vProcess5"/>
    <dgm:cxn modelId="{D9492A7A-8424-431F-9055-73F07236F8BC}" type="presOf" srcId="{7183A23B-A939-44DB-9F32-116E22771448}" destId="{DAB345F4-1F44-46C4-86E3-16F7E8ACA877}" srcOrd="1" destOrd="0" presId="urn:microsoft.com/office/officeart/2005/8/layout/vProcess5"/>
    <dgm:cxn modelId="{7717F97E-B232-41FE-AEA4-F66D0B7D4F95}" srcId="{A68E8ED0-9F6E-4CD1-826D-BFF9721C34E4}" destId="{EDA7AF87-2AD2-4DAF-88FD-3C00D4BFAAB6}" srcOrd="0" destOrd="0" parTransId="{5600C920-CEDD-482E-AE4D-6A4E4B560759}" sibTransId="{606333D3-2A5B-4A95-B778-F89027B0230B}"/>
    <dgm:cxn modelId="{8E1BE28E-588C-45FF-BD04-E41AB9346CD7}" type="presOf" srcId="{6AB3865C-474E-4C87-828F-DA2E840EB36C}" destId="{C605B8B2-F81F-4B3C-BF29-68F11EEF16C9}" srcOrd="0" destOrd="0" presId="urn:microsoft.com/office/officeart/2005/8/layout/vProcess5"/>
    <dgm:cxn modelId="{D71C6AC7-B816-49D6-A497-9104624EFC8B}" type="presOf" srcId="{A68E8ED0-9F6E-4CD1-826D-BFF9721C34E4}" destId="{7618CADC-DB0F-4DE6-A453-E40E63E6095A}" srcOrd="0" destOrd="0" presId="urn:microsoft.com/office/officeart/2005/8/layout/vProcess5"/>
    <dgm:cxn modelId="{AB0C7FEA-EF60-4951-8055-193AE44B64F3}" type="presOf" srcId="{193FCE49-4D77-4FBB-B17D-9E9754C6254A}" destId="{D58D51E3-DFFF-4844-AD53-D62142C5FDD6}" srcOrd="0" destOrd="0" presId="urn:microsoft.com/office/officeart/2005/8/layout/vProcess5"/>
    <dgm:cxn modelId="{D9C2E4EE-9773-48F6-B15D-AB0ADBD9C85F}" srcId="{A68E8ED0-9F6E-4CD1-826D-BFF9721C34E4}" destId="{7183A23B-A939-44DB-9F32-116E22771448}" srcOrd="2" destOrd="0" parTransId="{653D4E65-CFBC-42A5-98B6-1DE116DD6FC5}" sibTransId="{24668155-7E7D-4025-9899-F04829E1DC0F}"/>
    <dgm:cxn modelId="{A1C8ABF2-825A-4E64-8DA6-32BD57247318}" type="presOf" srcId="{606333D3-2A5B-4A95-B778-F89027B0230B}" destId="{C3E91B24-5180-4EEA-8D19-012000333D7F}" srcOrd="0" destOrd="0" presId="urn:microsoft.com/office/officeart/2005/8/layout/vProcess5"/>
    <dgm:cxn modelId="{59816CFB-1C9E-42A7-B76F-94B6644C8F40}" type="presOf" srcId="{193FCE49-4D77-4FBB-B17D-9E9754C6254A}" destId="{5CB2FEEC-2BB7-44CC-A89C-681677B5DBD9}" srcOrd="1" destOrd="0" presId="urn:microsoft.com/office/officeart/2005/8/layout/vProcess5"/>
    <dgm:cxn modelId="{D1B80CC6-1247-4D3A-B65D-F9D5E36F503A}" type="presParOf" srcId="{7618CADC-DB0F-4DE6-A453-E40E63E6095A}" destId="{951F73C9-7518-42E2-8BC6-017C49C17555}" srcOrd="0" destOrd="0" presId="urn:microsoft.com/office/officeart/2005/8/layout/vProcess5"/>
    <dgm:cxn modelId="{3948A5E8-61F8-4A14-9786-1F298DA25E53}" type="presParOf" srcId="{7618CADC-DB0F-4DE6-A453-E40E63E6095A}" destId="{1187D216-6D39-40AC-9DBA-EB5B2BAC3BDC}" srcOrd="1" destOrd="0" presId="urn:microsoft.com/office/officeart/2005/8/layout/vProcess5"/>
    <dgm:cxn modelId="{59E28731-7D5D-48BD-AE72-D6159516D472}" type="presParOf" srcId="{7618CADC-DB0F-4DE6-A453-E40E63E6095A}" destId="{D58D51E3-DFFF-4844-AD53-D62142C5FDD6}" srcOrd="2" destOrd="0" presId="urn:microsoft.com/office/officeart/2005/8/layout/vProcess5"/>
    <dgm:cxn modelId="{C296052C-80F1-44DE-83E5-E0A2E8CCE6F6}" type="presParOf" srcId="{7618CADC-DB0F-4DE6-A453-E40E63E6095A}" destId="{49F1E671-C113-486A-B82A-13C17899109C}" srcOrd="3" destOrd="0" presId="urn:microsoft.com/office/officeart/2005/8/layout/vProcess5"/>
    <dgm:cxn modelId="{141F089D-212D-4EC5-8416-082E920520BC}" type="presParOf" srcId="{7618CADC-DB0F-4DE6-A453-E40E63E6095A}" destId="{C3E91B24-5180-4EEA-8D19-012000333D7F}" srcOrd="4" destOrd="0" presId="urn:microsoft.com/office/officeart/2005/8/layout/vProcess5"/>
    <dgm:cxn modelId="{97A93CDF-69DF-4295-B097-E799628B05D8}" type="presParOf" srcId="{7618CADC-DB0F-4DE6-A453-E40E63E6095A}" destId="{C605B8B2-F81F-4B3C-BF29-68F11EEF16C9}" srcOrd="5" destOrd="0" presId="urn:microsoft.com/office/officeart/2005/8/layout/vProcess5"/>
    <dgm:cxn modelId="{ED89A4D2-6536-495C-BA7F-1429B8A90494}" type="presParOf" srcId="{7618CADC-DB0F-4DE6-A453-E40E63E6095A}" destId="{8491CC4F-10B9-4B80-855D-4627488D918C}" srcOrd="6" destOrd="0" presId="urn:microsoft.com/office/officeart/2005/8/layout/vProcess5"/>
    <dgm:cxn modelId="{368206BE-5D32-47BB-B2CB-FD5B0BD34C8B}" type="presParOf" srcId="{7618CADC-DB0F-4DE6-A453-E40E63E6095A}" destId="{5CB2FEEC-2BB7-44CC-A89C-681677B5DBD9}" srcOrd="7" destOrd="0" presId="urn:microsoft.com/office/officeart/2005/8/layout/vProcess5"/>
    <dgm:cxn modelId="{4894BCBB-0885-4B80-9443-642324806297}" type="presParOf" srcId="{7618CADC-DB0F-4DE6-A453-E40E63E6095A}" destId="{DAB345F4-1F44-46C4-86E3-16F7E8ACA87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1443DE-D965-404F-91DB-7CD85E41E16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B1BF127-A19D-4DFC-9241-796B18D6BA00}">
      <dgm:prSet/>
      <dgm:spPr/>
      <dgm:t>
        <a:bodyPr/>
        <a:lstStyle/>
        <a:p>
          <a:pPr>
            <a:defRPr cap="all"/>
          </a:pPr>
          <a:r>
            <a:rPr lang="en-GB"/>
            <a:t>As well as asking 'Do you have homework?’</a:t>
          </a:r>
          <a:endParaRPr lang="en-US"/>
        </a:p>
      </dgm:t>
    </dgm:pt>
    <dgm:pt modelId="{48AC462A-5735-41CB-80D4-A209D35724FC}" type="parTrans" cxnId="{7677F8C0-81E1-43F9-AEBF-982008757396}">
      <dgm:prSet/>
      <dgm:spPr/>
      <dgm:t>
        <a:bodyPr/>
        <a:lstStyle/>
        <a:p>
          <a:endParaRPr lang="en-US"/>
        </a:p>
      </dgm:t>
    </dgm:pt>
    <dgm:pt modelId="{60172C4C-21F9-498E-B5D0-C2E7E3B461F4}" type="sibTrans" cxnId="{7677F8C0-81E1-43F9-AEBF-982008757396}">
      <dgm:prSet/>
      <dgm:spPr/>
      <dgm:t>
        <a:bodyPr/>
        <a:lstStyle/>
        <a:p>
          <a:endParaRPr lang="en-US"/>
        </a:p>
      </dgm:t>
    </dgm:pt>
    <dgm:pt modelId="{BE801877-8C77-4A76-97CC-E89AAC299A74}">
      <dgm:prSet/>
      <dgm:spPr/>
      <dgm:t>
        <a:bodyPr/>
        <a:lstStyle/>
        <a:p>
          <a:pPr>
            <a:defRPr cap="all"/>
          </a:pPr>
          <a:r>
            <a:rPr lang="en-GB"/>
            <a:t>Ask 'Show me what you remember from class today'</a:t>
          </a:r>
          <a:endParaRPr lang="en-US"/>
        </a:p>
      </dgm:t>
    </dgm:pt>
    <dgm:pt modelId="{E23FA555-0EB3-4031-A8CE-A7869A7A3FBD}" type="parTrans" cxnId="{2AC92BE2-B327-4D5E-ADE6-DBAE9F11EB88}">
      <dgm:prSet/>
      <dgm:spPr/>
      <dgm:t>
        <a:bodyPr/>
        <a:lstStyle/>
        <a:p>
          <a:endParaRPr lang="en-US"/>
        </a:p>
      </dgm:t>
    </dgm:pt>
    <dgm:pt modelId="{8C1F5B65-22BE-4A09-9E8E-B54CF87A5D86}" type="sibTrans" cxnId="{2AC92BE2-B327-4D5E-ADE6-DBAE9F11EB88}">
      <dgm:prSet/>
      <dgm:spPr/>
      <dgm:t>
        <a:bodyPr/>
        <a:lstStyle/>
        <a:p>
          <a:endParaRPr lang="en-US"/>
        </a:p>
      </dgm:t>
    </dgm:pt>
    <dgm:pt modelId="{780478B1-E423-4C17-A7B2-66CB5E519CA9}" type="pres">
      <dgm:prSet presAssocID="{131443DE-D965-404F-91DB-7CD85E41E160}" presName="root" presStyleCnt="0">
        <dgm:presLayoutVars>
          <dgm:dir/>
          <dgm:resizeHandles val="exact"/>
        </dgm:presLayoutVars>
      </dgm:prSet>
      <dgm:spPr/>
    </dgm:pt>
    <dgm:pt modelId="{9C6CD66B-9DD5-4118-A6D7-B6265C9F7143}" type="pres">
      <dgm:prSet presAssocID="{1B1BF127-A19D-4DFC-9241-796B18D6BA00}" presName="compNode" presStyleCnt="0"/>
      <dgm:spPr/>
    </dgm:pt>
    <dgm:pt modelId="{451420AD-C974-47D4-A84C-8BF6AC0581F9}" type="pres">
      <dgm:prSet presAssocID="{1B1BF127-A19D-4DFC-9241-796B18D6BA00}" presName="iconBgRect" presStyleLbl="bgShp" presStyleIdx="0" presStyleCnt="2"/>
      <dgm:spPr/>
    </dgm:pt>
    <dgm:pt modelId="{DA70AD2E-DBCD-4076-A3BE-AD52995AAF25}" type="pres">
      <dgm:prSet presAssocID="{1B1BF127-A19D-4DFC-9241-796B18D6BA00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792F8D4-CACD-49E2-B2D7-F6F8483D63BB}" type="pres">
      <dgm:prSet presAssocID="{1B1BF127-A19D-4DFC-9241-796B18D6BA00}" presName="spaceRect" presStyleCnt="0"/>
      <dgm:spPr/>
    </dgm:pt>
    <dgm:pt modelId="{2CC5BF3C-281A-4EDB-8B4D-2849652029AB}" type="pres">
      <dgm:prSet presAssocID="{1B1BF127-A19D-4DFC-9241-796B18D6BA00}" presName="textRect" presStyleLbl="revTx" presStyleIdx="0" presStyleCnt="2">
        <dgm:presLayoutVars>
          <dgm:chMax val="1"/>
          <dgm:chPref val="1"/>
        </dgm:presLayoutVars>
      </dgm:prSet>
      <dgm:spPr/>
    </dgm:pt>
    <dgm:pt modelId="{45824A65-0255-42EC-B0C6-0E3FE21ABB26}" type="pres">
      <dgm:prSet presAssocID="{60172C4C-21F9-498E-B5D0-C2E7E3B461F4}" presName="sibTrans" presStyleCnt="0"/>
      <dgm:spPr/>
    </dgm:pt>
    <dgm:pt modelId="{DF487A04-D46D-4027-8DFD-A85F3C80B8AB}" type="pres">
      <dgm:prSet presAssocID="{BE801877-8C77-4A76-97CC-E89AAC299A74}" presName="compNode" presStyleCnt="0"/>
      <dgm:spPr/>
    </dgm:pt>
    <dgm:pt modelId="{16A4D5C5-3131-41DB-A94A-22AB704E7A4E}" type="pres">
      <dgm:prSet presAssocID="{BE801877-8C77-4A76-97CC-E89AAC299A74}" presName="iconBgRect" presStyleLbl="bgShp" presStyleIdx="1" presStyleCnt="2"/>
      <dgm:spPr/>
    </dgm:pt>
    <dgm:pt modelId="{069D07DE-586A-4C6D-ACB1-0C2AB4E01546}" type="pres">
      <dgm:prSet presAssocID="{BE801877-8C77-4A76-97CC-E89AAC299A74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4EA1DDC-50F1-460C-917E-091B836D8548}" type="pres">
      <dgm:prSet presAssocID="{BE801877-8C77-4A76-97CC-E89AAC299A74}" presName="spaceRect" presStyleCnt="0"/>
      <dgm:spPr/>
    </dgm:pt>
    <dgm:pt modelId="{1157DE44-E961-4CE7-9CFF-78FBE50E59D6}" type="pres">
      <dgm:prSet presAssocID="{BE801877-8C77-4A76-97CC-E89AAC299A7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FAF2715-689E-43EB-A3D0-44D03A488747}" type="presOf" srcId="{BE801877-8C77-4A76-97CC-E89AAC299A74}" destId="{1157DE44-E961-4CE7-9CFF-78FBE50E59D6}" srcOrd="0" destOrd="0" presId="urn:microsoft.com/office/officeart/2018/5/layout/IconCircleLabelList"/>
    <dgm:cxn modelId="{997010A5-5455-4DED-B29E-8707B475BEF1}" type="presOf" srcId="{1B1BF127-A19D-4DFC-9241-796B18D6BA00}" destId="{2CC5BF3C-281A-4EDB-8B4D-2849652029AB}" srcOrd="0" destOrd="0" presId="urn:microsoft.com/office/officeart/2018/5/layout/IconCircleLabelList"/>
    <dgm:cxn modelId="{7677F8C0-81E1-43F9-AEBF-982008757396}" srcId="{131443DE-D965-404F-91DB-7CD85E41E160}" destId="{1B1BF127-A19D-4DFC-9241-796B18D6BA00}" srcOrd="0" destOrd="0" parTransId="{48AC462A-5735-41CB-80D4-A209D35724FC}" sibTransId="{60172C4C-21F9-498E-B5D0-C2E7E3B461F4}"/>
    <dgm:cxn modelId="{2AC92BE2-B327-4D5E-ADE6-DBAE9F11EB88}" srcId="{131443DE-D965-404F-91DB-7CD85E41E160}" destId="{BE801877-8C77-4A76-97CC-E89AAC299A74}" srcOrd="1" destOrd="0" parTransId="{E23FA555-0EB3-4031-A8CE-A7869A7A3FBD}" sibTransId="{8C1F5B65-22BE-4A09-9E8E-B54CF87A5D86}"/>
    <dgm:cxn modelId="{870DC6E2-7F60-4311-ACA9-83C45873954F}" type="presOf" srcId="{131443DE-D965-404F-91DB-7CD85E41E160}" destId="{780478B1-E423-4C17-A7B2-66CB5E519CA9}" srcOrd="0" destOrd="0" presId="urn:microsoft.com/office/officeart/2018/5/layout/IconCircleLabelList"/>
    <dgm:cxn modelId="{7A762A64-EA35-488F-9D75-774EFB5A7E23}" type="presParOf" srcId="{780478B1-E423-4C17-A7B2-66CB5E519CA9}" destId="{9C6CD66B-9DD5-4118-A6D7-B6265C9F7143}" srcOrd="0" destOrd="0" presId="urn:microsoft.com/office/officeart/2018/5/layout/IconCircleLabelList"/>
    <dgm:cxn modelId="{6FC05717-EE0A-47D0-8378-74C94A58A2FB}" type="presParOf" srcId="{9C6CD66B-9DD5-4118-A6D7-B6265C9F7143}" destId="{451420AD-C974-47D4-A84C-8BF6AC0581F9}" srcOrd="0" destOrd="0" presId="urn:microsoft.com/office/officeart/2018/5/layout/IconCircleLabelList"/>
    <dgm:cxn modelId="{1E90D09C-A70D-4F95-9E95-E05C6B713EA2}" type="presParOf" srcId="{9C6CD66B-9DD5-4118-A6D7-B6265C9F7143}" destId="{DA70AD2E-DBCD-4076-A3BE-AD52995AAF25}" srcOrd="1" destOrd="0" presId="urn:microsoft.com/office/officeart/2018/5/layout/IconCircleLabelList"/>
    <dgm:cxn modelId="{02D143FA-C4D4-43A8-81FA-8ADE543736A8}" type="presParOf" srcId="{9C6CD66B-9DD5-4118-A6D7-B6265C9F7143}" destId="{E792F8D4-CACD-49E2-B2D7-F6F8483D63BB}" srcOrd="2" destOrd="0" presId="urn:microsoft.com/office/officeart/2018/5/layout/IconCircleLabelList"/>
    <dgm:cxn modelId="{66A535C2-F828-46F9-BF00-C699C1098A2E}" type="presParOf" srcId="{9C6CD66B-9DD5-4118-A6D7-B6265C9F7143}" destId="{2CC5BF3C-281A-4EDB-8B4D-2849652029AB}" srcOrd="3" destOrd="0" presId="urn:microsoft.com/office/officeart/2018/5/layout/IconCircleLabelList"/>
    <dgm:cxn modelId="{1DB26715-276C-4038-A94F-7556DB28AB74}" type="presParOf" srcId="{780478B1-E423-4C17-A7B2-66CB5E519CA9}" destId="{45824A65-0255-42EC-B0C6-0E3FE21ABB26}" srcOrd="1" destOrd="0" presId="urn:microsoft.com/office/officeart/2018/5/layout/IconCircleLabelList"/>
    <dgm:cxn modelId="{1526763A-BAA3-4DE3-8011-B512589EC639}" type="presParOf" srcId="{780478B1-E423-4C17-A7B2-66CB5E519CA9}" destId="{DF487A04-D46D-4027-8DFD-A85F3C80B8AB}" srcOrd="2" destOrd="0" presId="urn:microsoft.com/office/officeart/2018/5/layout/IconCircleLabelList"/>
    <dgm:cxn modelId="{FF0207F2-BE8E-4E3D-9F45-CD8DF8131194}" type="presParOf" srcId="{DF487A04-D46D-4027-8DFD-A85F3C80B8AB}" destId="{16A4D5C5-3131-41DB-A94A-22AB704E7A4E}" srcOrd="0" destOrd="0" presId="urn:microsoft.com/office/officeart/2018/5/layout/IconCircleLabelList"/>
    <dgm:cxn modelId="{2B88ABF5-B1A7-4AD0-A79D-9BC4996A3942}" type="presParOf" srcId="{DF487A04-D46D-4027-8DFD-A85F3C80B8AB}" destId="{069D07DE-586A-4C6D-ACB1-0C2AB4E01546}" srcOrd="1" destOrd="0" presId="urn:microsoft.com/office/officeart/2018/5/layout/IconCircleLabelList"/>
    <dgm:cxn modelId="{27ECDE90-3BDF-4CBD-A0B8-EB4E6EC74B07}" type="presParOf" srcId="{DF487A04-D46D-4027-8DFD-A85F3C80B8AB}" destId="{64EA1DDC-50F1-460C-917E-091B836D8548}" srcOrd="2" destOrd="0" presId="urn:microsoft.com/office/officeart/2018/5/layout/IconCircleLabelList"/>
    <dgm:cxn modelId="{3882328E-4107-4CB3-9E5D-E5265F8289A1}" type="presParOf" srcId="{DF487A04-D46D-4027-8DFD-A85F3C80B8AB}" destId="{1157DE44-E961-4CE7-9CFF-78FBE50E59D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01835-D0B2-4708-8C38-094992DBD8B8}">
      <dsp:nvSpPr>
        <dsp:cNvPr id="0" name=""/>
        <dsp:cNvSpPr/>
      </dsp:nvSpPr>
      <dsp:spPr>
        <a:xfrm>
          <a:off x="0" y="398447"/>
          <a:ext cx="2251025" cy="13506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Stepping up a gear as we enter a new year group</a:t>
          </a:r>
          <a:endParaRPr lang="en-US" sz="2300" kern="1200"/>
        </a:p>
      </dsp:txBody>
      <dsp:txXfrm>
        <a:off x="0" y="398447"/>
        <a:ext cx="2251025" cy="1350615"/>
      </dsp:txXfrm>
    </dsp:sp>
    <dsp:sp modelId="{50B9E418-3837-49DE-AB1A-56EB97FB1758}">
      <dsp:nvSpPr>
        <dsp:cNvPr id="0" name=""/>
        <dsp:cNvSpPr/>
      </dsp:nvSpPr>
      <dsp:spPr>
        <a:xfrm>
          <a:off x="2476127" y="398447"/>
          <a:ext cx="2251025" cy="13506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Online sessions for study skills+</a:t>
          </a:r>
          <a:endParaRPr lang="en-US" sz="2300" kern="1200"/>
        </a:p>
      </dsp:txBody>
      <dsp:txXfrm>
        <a:off x="2476127" y="398447"/>
        <a:ext cx="2251025" cy="1350615"/>
      </dsp:txXfrm>
    </dsp:sp>
    <dsp:sp modelId="{88195F28-0975-46A7-AFC9-2476EE8B08F6}">
      <dsp:nvSpPr>
        <dsp:cNvPr id="0" name=""/>
        <dsp:cNvSpPr/>
      </dsp:nvSpPr>
      <dsp:spPr>
        <a:xfrm>
          <a:off x="4952255" y="398447"/>
          <a:ext cx="2251025" cy="1350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Science of Learning</a:t>
          </a:r>
          <a:endParaRPr lang="en-US" sz="2300" kern="1200"/>
        </a:p>
      </dsp:txBody>
      <dsp:txXfrm>
        <a:off x="4952255" y="398447"/>
        <a:ext cx="2251025" cy="1350615"/>
      </dsp:txXfrm>
    </dsp:sp>
    <dsp:sp modelId="{C0FCE3C3-B51C-41B6-B6B1-D871D6156859}">
      <dsp:nvSpPr>
        <dsp:cNvPr id="0" name=""/>
        <dsp:cNvSpPr/>
      </dsp:nvSpPr>
      <dsp:spPr>
        <a:xfrm>
          <a:off x="1238063" y="1974164"/>
          <a:ext cx="2251025" cy="135061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Supported Study </a:t>
          </a:r>
          <a:endParaRPr lang="en-US" sz="2300" kern="1200"/>
        </a:p>
      </dsp:txBody>
      <dsp:txXfrm>
        <a:off x="1238063" y="1974164"/>
        <a:ext cx="2251025" cy="1350615"/>
      </dsp:txXfrm>
    </dsp:sp>
    <dsp:sp modelId="{8C047F2F-34C6-4DED-A494-A3B2328C67AD}">
      <dsp:nvSpPr>
        <dsp:cNvPr id="0" name=""/>
        <dsp:cNvSpPr/>
      </dsp:nvSpPr>
      <dsp:spPr>
        <a:xfrm>
          <a:off x="3714191" y="1974164"/>
          <a:ext cx="2251025" cy="135061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Raising Attainment Resources</a:t>
          </a:r>
          <a:endParaRPr lang="en-US" sz="2300" kern="1200"/>
        </a:p>
      </dsp:txBody>
      <dsp:txXfrm>
        <a:off x="3714191" y="1974164"/>
        <a:ext cx="2251025" cy="13506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6DF5D-6CC4-4A32-A418-E0C9831B8732}">
      <dsp:nvSpPr>
        <dsp:cNvPr id="0" name=""/>
        <dsp:cNvSpPr/>
      </dsp:nvSpPr>
      <dsp:spPr>
        <a:xfrm>
          <a:off x="608853" y="872173"/>
          <a:ext cx="961967" cy="9619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55833-5018-4D7A-A0A2-3DE2AC486CC2}">
      <dsp:nvSpPr>
        <dsp:cNvPr id="0" name=""/>
        <dsp:cNvSpPr/>
      </dsp:nvSpPr>
      <dsp:spPr>
        <a:xfrm>
          <a:off x="20984" y="2131053"/>
          <a:ext cx="213770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Multi-store model of memory</a:t>
          </a:r>
          <a:endParaRPr lang="en-US" sz="1800" kern="1200"/>
        </a:p>
      </dsp:txBody>
      <dsp:txXfrm>
        <a:off x="20984" y="2131053"/>
        <a:ext cx="2137705" cy="720000"/>
      </dsp:txXfrm>
    </dsp:sp>
    <dsp:sp modelId="{64AE5A00-8849-47D8-A29C-0BA0EB96F1C4}">
      <dsp:nvSpPr>
        <dsp:cNvPr id="0" name=""/>
        <dsp:cNvSpPr/>
      </dsp:nvSpPr>
      <dsp:spPr>
        <a:xfrm>
          <a:off x="3120656" y="872173"/>
          <a:ext cx="961967" cy="9619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2AA6E-02A2-4461-9654-14C994263DF0}">
      <dsp:nvSpPr>
        <dsp:cNvPr id="0" name=""/>
        <dsp:cNvSpPr/>
      </dsp:nvSpPr>
      <dsp:spPr>
        <a:xfrm>
          <a:off x="2532787" y="2131053"/>
          <a:ext cx="213770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Fighting forgetting by spacing reminders</a:t>
          </a:r>
          <a:endParaRPr lang="en-US" sz="1800" kern="1200"/>
        </a:p>
      </dsp:txBody>
      <dsp:txXfrm>
        <a:off x="2532787" y="2131053"/>
        <a:ext cx="2137705" cy="720000"/>
      </dsp:txXfrm>
    </dsp:sp>
    <dsp:sp modelId="{89D6DF83-FC6B-4FA8-BD35-A58B93780B54}">
      <dsp:nvSpPr>
        <dsp:cNvPr id="0" name=""/>
        <dsp:cNvSpPr/>
      </dsp:nvSpPr>
      <dsp:spPr>
        <a:xfrm>
          <a:off x="5632460" y="872173"/>
          <a:ext cx="961967" cy="9619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8865A3-3153-453F-A615-3A9A800F5DF9}">
      <dsp:nvSpPr>
        <dsp:cNvPr id="0" name=""/>
        <dsp:cNvSpPr/>
      </dsp:nvSpPr>
      <dsp:spPr>
        <a:xfrm>
          <a:off x="5044591" y="2131053"/>
          <a:ext cx="213770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Top 3 retrieval strategies to close gaps in knowledge </a:t>
          </a:r>
          <a:endParaRPr lang="en-US" sz="1800" kern="1200"/>
        </a:p>
      </dsp:txBody>
      <dsp:txXfrm>
        <a:off x="5044591" y="2131053"/>
        <a:ext cx="2137705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A8308-80BE-45C3-8963-762973397286}">
      <dsp:nvSpPr>
        <dsp:cNvPr id="0" name=""/>
        <dsp:cNvSpPr/>
      </dsp:nvSpPr>
      <dsp:spPr>
        <a:xfrm>
          <a:off x="0" y="8333"/>
          <a:ext cx="4435078" cy="14671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/>
            <a:t>Do SQA past paper questions</a:t>
          </a:r>
          <a:endParaRPr lang="en-US" sz="3800" kern="1200"/>
        </a:p>
      </dsp:txBody>
      <dsp:txXfrm>
        <a:off x="71622" y="79955"/>
        <a:ext cx="4291834" cy="1323936"/>
      </dsp:txXfrm>
    </dsp:sp>
    <dsp:sp modelId="{1FD5F2F4-73B1-4833-8091-7C6D1079F42B}">
      <dsp:nvSpPr>
        <dsp:cNvPr id="0" name=""/>
        <dsp:cNvSpPr/>
      </dsp:nvSpPr>
      <dsp:spPr>
        <a:xfrm>
          <a:off x="0" y="1584953"/>
          <a:ext cx="4435078" cy="1467180"/>
        </a:xfrm>
        <a:prstGeom prst="roundRect">
          <a:avLst/>
        </a:prstGeom>
        <a:gradFill rotWithShape="0">
          <a:gsLst>
            <a:gs pos="0">
              <a:schemeClr val="accent2">
                <a:hueOff val="-1696488"/>
                <a:satOff val="5592"/>
                <a:lumOff val="59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696488"/>
                <a:satOff val="5592"/>
                <a:lumOff val="59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696488"/>
                <a:satOff val="5592"/>
                <a:lumOff val="59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/>
            <a:t>Flashcards</a:t>
          </a:r>
          <a:endParaRPr lang="en-US" sz="3800" kern="1200"/>
        </a:p>
      </dsp:txBody>
      <dsp:txXfrm>
        <a:off x="71622" y="1656575"/>
        <a:ext cx="4291834" cy="1323936"/>
      </dsp:txXfrm>
    </dsp:sp>
    <dsp:sp modelId="{918C479F-5A2E-4C68-9A79-13864E59BE06}">
      <dsp:nvSpPr>
        <dsp:cNvPr id="0" name=""/>
        <dsp:cNvSpPr/>
      </dsp:nvSpPr>
      <dsp:spPr>
        <a:xfrm>
          <a:off x="0" y="3161574"/>
          <a:ext cx="4435078" cy="1467180"/>
        </a:xfrm>
        <a:prstGeom prst="roundRect">
          <a:avLst/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/>
            <a:t>Brain-dumps A.K.A. Free Recall</a:t>
          </a:r>
          <a:endParaRPr lang="en-US" sz="3800" kern="1200"/>
        </a:p>
      </dsp:txBody>
      <dsp:txXfrm>
        <a:off x="71622" y="3233196"/>
        <a:ext cx="4291834" cy="13239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7D216-6D39-40AC-9DBA-EB5B2BAC3BDC}">
      <dsp:nvSpPr>
        <dsp:cNvPr id="0" name=""/>
        <dsp:cNvSpPr/>
      </dsp:nvSpPr>
      <dsp:spPr>
        <a:xfrm>
          <a:off x="0" y="0"/>
          <a:ext cx="6122788" cy="1116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Extremely important intervention!</a:t>
          </a:r>
          <a:endParaRPr lang="en-US" sz="2200" kern="1200"/>
        </a:p>
      </dsp:txBody>
      <dsp:txXfrm>
        <a:off x="32715" y="32715"/>
        <a:ext cx="4917492" cy="1051538"/>
      </dsp:txXfrm>
    </dsp:sp>
    <dsp:sp modelId="{D58D51E3-DFFF-4844-AD53-D62142C5FDD6}">
      <dsp:nvSpPr>
        <dsp:cNvPr id="0" name=""/>
        <dsp:cNvSpPr/>
      </dsp:nvSpPr>
      <dsp:spPr>
        <a:xfrm>
          <a:off x="540246" y="1303129"/>
          <a:ext cx="6122788" cy="11169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Attendance is monitored</a:t>
          </a:r>
          <a:endParaRPr lang="en-US" sz="2200" kern="1200"/>
        </a:p>
      </dsp:txBody>
      <dsp:txXfrm>
        <a:off x="572961" y="1335844"/>
        <a:ext cx="4791083" cy="1051538"/>
      </dsp:txXfrm>
    </dsp:sp>
    <dsp:sp modelId="{49F1E671-C113-486A-B82A-13C17899109C}">
      <dsp:nvSpPr>
        <dsp:cNvPr id="0" name=""/>
        <dsp:cNvSpPr/>
      </dsp:nvSpPr>
      <dsp:spPr>
        <a:xfrm>
          <a:off x="1080492" y="2606258"/>
          <a:ext cx="6122788" cy="11169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Pupils must explain to their class teacher if they cannot attend supported study, attending is expected. </a:t>
          </a:r>
          <a:endParaRPr lang="en-US" sz="2200" kern="1200"/>
        </a:p>
      </dsp:txBody>
      <dsp:txXfrm>
        <a:off x="1113207" y="2638973"/>
        <a:ext cx="4791083" cy="1051538"/>
      </dsp:txXfrm>
    </dsp:sp>
    <dsp:sp modelId="{C3E91B24-5180-4EEA-8D19-012000333D7F}">
      <dsp:nvSpPr>
        <dsp:cNvPr id="0" name=""/>
        <dsp:cNvSpPr/>
      </dsp:nvSpPr>
      <dsp:spPr>
        <a:xfrm>
          <a:off x="5396759" y="847034"/>
          <a:ext cx="726029" cy="7260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5560116" y="847034"/>
        <a:ext cx="399315" cy="546337"/>
      </dsp:txXfrm>
    </dsp:sp>
    <dsp:sp modelId="{C605B8B2-F81F-4B3C-BF29-68F11EEF16C9}">
      <dsp:nvSpPr>
        <dsp:cNvPr id="0" name=""/>
        <dsp:cNvSpPr/>
      </dsp:nvSpPr>
      <dsp:spPr>
        <a:xfrm>
          <a:off x="5937005" y="2142717"/>
          <a:ext cx="726029" cy="72602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6100362" y="2142717"/>
        <a:ext cx="399315" cy="5463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420AD-C974-47D4-A84C-8BF6AC0581F9}">
      <dsp:nvSpPr>
        <dsp:cNvPr id="0" name=""/>
        <dsp:cNvSpPr/>
      </dsp:nvSpPr>
      <dsp:spPr>
        <a:xfrm>
          <a:off x="689859" y="196613"/>
          <a:ext cx="1990125" cy="1990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70AD2E-DBCD-4076-A3BE-AD52995AAF25}">
      <dsp:nvSpPr>
        <dsp:cNvPr id="0" name=""/>
        <dsp:cNvSpPr/>
      </dsp:nvSpPr>
      <dsp:spPr>
        <a:xfrm>
          <a:off x="1113984" y="620738"/>
          <a:ext cx="1141875" cy="11418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5BF3C-281A-4EDB-8B4D-2849652029AB}">
      <dsp:nvSpPr>
        <dsp:cNvPr id="0" name=""/>
        <dsp:cNvSpPr/>
      </dsp:nvSpPr>
      <dsp:spPr>
        <a:xfrm>
          <a:off x="53671" y="2806613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/>
            <a:t>As well as asking 'Do you have homework?’</a:t>
          </a:r>
          <a:endParaRPr lang="en-US" sz="1800" kern="1200"/>
        </a:p>
      </dsp:txBody>
      <dsp:txXfrm>
        <a:off x="53671" y="2806613"/>
        <a:ext cx="3262500" cy="720000"/>
      </dsp:txXfrm>
    </dsp:sp>
    <dsp:sp modelId="{16A4D5C5-3131-41DB-A94A-22AB704E7A4E}">
      <dsp:nvSpPr>
        <dsp:cNvPr id="0" name=""/>
        <dsp:cNvSpPr/>
      </dsp:nvSpPr>
      <dsp:spPr>
        <a:xfrm>
          <a:off x="4523296" y="196613"/>
          <a:ext cx="1990125" cy="19901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9D07DE-586A-4C6D-ACB1-0C2AB4E01546}">
      <dsp:nvSpPr>
        <dsp:cNvPr id="0" name=""/>
        <dsp:cNvSpPr/>
      </dsp:nvSpPr>
      <dsp:spPr>
        <a:xfrm>
          <a:off x="4947421" y="620738"/>
          <a:ext cx="1141875" cy="11418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57DE44-E961-4CE7-9CFF-78FBE50E59D6}">
      <dsp:nvSpPr>
        <dsp:cNvPr id="0" name=""/>
        <dsp:cNvSpPr/>
      </dsp:nvSpPr>
      <dsp:spPr>
        <a:xfrm>
          <a:off x="3887109" y="2806613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/>
            <a:t>Ask 'Show me what you remember from class today'</a:t>
          </a:r>
          <a:endParaRPr lang="en-US" sz="1800" kern="1200"/>
        </a:p>
      </dsp:txBody>
      <dsp:txXfrm>
        <a:off x="3887109" y="2806613"/>
        <a:ext cx="32625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16C9E-D76F-4B47-BCCC-AF19510790FE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26C80-6321-402E-8FA9-14B0CF660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606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Progression data for all subjects here - https://www.sqa.org.uk/sqa/91419.html </a:t>
            </a:r>
          </a:p>
          <a:p>
            <a:r>
              <a:rPr lang="en-GB"/>
              <a:t>2018-19 data is the most recent due to lockdown. What can pupils do… growth mindset… get organised… use effective strategies – flashcards/past papers… go to supported study… That is what it takes to have positive progression.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11E626-EADE-4F89-A28B-D908DA4ACC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041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Talk about cognitive load theory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A8C7D-143A-44B6-818F-3DB4C282DFB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071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3335" y="802299"/>
            <a:ext cx="6477805" cy="2541431"/>
          </a:xfrm>
        </p:spPr>
        <p:txBody>
          <a:bodyPr bIns="0" anchor="b">
            <a:normAutofit/>
          </a:bodyPr>
          <a:lstStyle>
            <a:lvl1pPr algn="l">
              <a:defRPr sz="49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3335" y="3531205"/>
            <a:ext cx="6477804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35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12376" y="329308"/>
            <a:ext cx="3730436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8249" y="798973"/>
            <a:ext cx="608264" cy="503578"/>
          </a:xfrm>
        </p:spPr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67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49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9333" y="798974"/>
            <a:ext cx="121180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3504" y="798974"/>
            <a:ext cx="5871623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7079333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80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89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679" y="1756130"/>
            <a:ext cx="6482366" cy="1887950"/>
          </a:xfrm>
        </p:spPr>
        <p:txBody>
          <a:bodyPr anchor="b">
            <a:normAutofit/>
          </a:bodyPr>
          <a:lstStyle>
            <a:lvl1pPr algn="l"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0679" y="3806196"/>
            <a:ext cx="6472835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90679" y="3804985"/>
            <a:ext cx="64728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9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913" y="804890"/>
            <a:ext cx="7204226" cy="1059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498" y="2010879"/>
            <a:ext cx="3483864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328" y="2017343"/>
            <a:ext cx="3483864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89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394" y="804164"/>
            <a:ext cx="7205746" cy="10563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5393" y="2019550"/>
            <a:ext cx="348386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5393" y="2824270"/>
            <a:ext cx="3483864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9272" y="2023004"/>
            <a:ext cx="348386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9272" y="2821491"/>
            <a:ext cx="3483864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01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36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93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504" y="798973"/>
            <a:ext cx="2454824" cy="2247117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2785" y="798974"/>
            <a:ext cx="4509353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504" y="3205492"/>
            <a:ext cx="2456260" cy="2248181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86210" y="3205491"/>
            <a:ext cx="245211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834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608041" y="482171"/>
            <a:ext cx="3055900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405" y="1129513"/>
            <a:ext cx="4149246" cy="1830584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3292" y="1122543"/>
            <a:ext cx="209337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7747" y="3145992"/>
            <a:ext cx="4143303" cy="2003742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85537" y="5469857"/>
            <a:ext cx="4145513" cy="320123"/>
          </a:xfrm>
        </p:spPr>
        <p:txBody>
          <a:bodyPr/>
          <a:lstStyle>
            <a:lvl1pPr algn="l">
              <a:defRPr/>
            </a:lvl1pPr>
          </a:lstStyle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85537" y="318641"/>
            <a:ext cx="4155753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5537" y="3143605"/>
            <a:ext cx="414551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859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7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8685" y="804520"/>
            <a:ext cx="7202456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8685" y="2015733"/>
            <a:ext cx="7202456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65604" y="330370"/>
            <a:ext cx="26255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D7F49-4E7F-48EE-9D18-1BE6D34121F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684" y="329308"/>
            <a:ext cx="4454127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46" y="798973"/>
            <a:ext cx="608264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100">
                <a:solidFill>
                  <a:schemeClr val="accent1"/>
                </a:solidFill>
              </a:defRPr>
            </a:lvl1pPr>
          </a:lstStyle>
          <a:p>
            <a:fld id="{8402F497-6CB0-45E4-AAEE-8D748F1C1B42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286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5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3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D4802-9543-0DC7-89AE-3C4821479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9462" y="962902"/>
            <a:ext cx="3132288" cy="2380828"/>
          </a:xfrm>
        </p:spPr>
        <p:txBody>
          <a:bodyPr>
            <a:normAutofit/>
          </a:bodyPr>
          <a:lstStyle/>
          <a:p>
            <a:r>
              <a:rPr lang="en-GB" sz="4200"/>
              <a:t>Study Skills And Effective Habits</a:t>
            </a:r>
            <a:endParaRPr lang="en-GB" sz="4200" i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3D8266-A651-B955-8BEE-E7159E9EF3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9462" y="3531204"/>
            <a:ext cx="3128610" cy="1610643"/>
          </a:xfrm>
        </p:spPr>
        <p:txBody>
          <a:bodyPr vert="horz" lIns="91440" tIns="91440" rIns="91440" bIns="91440" rtlCol="0">
            <a:normAutofit/>
          </a:bodyPr>
          <a:lstStyle/>
          <a:p>
            <a:r>
              <a:rPr lang="en-GB" sz="1400"/>
              <a:t>PT Raising Attainment</a:t>
            </a:r>
          </a:p>
          <a:p>
            <a:r>
              <a:rPr lang="en-GB" sz="1400"/>
              <a:t>Gary Howe</a:t>
            </a:r>
          </a:p>
          <a:p>
            <a:r>
              <a:rPr lang="en-GB" sz="1400"/>
              <a:t>Teacher of modern studies, history &amp; criminology </a:t>
            </a:r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9462" y="3528543"/>
            <a:ext cx="312861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t Thomas Aquinas Secondary School – The Official Site for St Thomas Aquinas  Secondary School">
            <a:extLst>
              <a:ext uri="{FF2B5EF4-FFF2-40B4-BE49-F238E27FC236}">
                <a16:creationId xmlns:a16="http://schemas.microsoft.com/office/drawing/2014/main" id="{B79B9437-B8D1-9E62-A435-B8E27C3DD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808" y="845120"/>
            <a:ext cx="3720331" cy="458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036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717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DD7F-F2DE-D812-2C2B-D5F4FA307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08" y="1009748"/>
            <a:ext cx="5501876" cy="951738"/>
          </a:xfrm>
        </p:spPr>
        <p:txBody>
          <a:bodyPr/>
          <a:lstStyle/>
          <a:p>
            <a:r>
              <a:rPr lang="en-GB"/>
              <a:t>Fighting against forgetting</a:t>
            </a:r>
          </a:p>
        </p:txBody>
      </p:sp>
      <p:pic>
        <p:nvPicPr>
          <p:cNvPr id="4" name="Picture 3" descr="How to Make Spaced Repetition Mainstream | by Arkadiy Kossakovsky | Medium">
            <a:extLst>
              <a:ext uri="{FF2B5EF4-FFF2-40B4-BE49-F238E27FC236}">
                <a16:creationId xmlns:a16="http://schemas.microsoft.com/office/drawing/2014/main" id="{7DA74236-1E3A-EFDB-5ED5-E6B3CFA95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" b="6221"/>
          <a:stretch/>
        </p:blipFill>
        <p:spPr bwMode="auto">
          <a:xfrm>
            <a:off x="246579" y="1670934"/>
            <a:ext cx="8287029" cy="412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47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74AA2-1D7E-AE2A-8831-944B4CB77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Recall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D480-2BE4-2BFB-6B9C-D941CDDAB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Now Recall the 10 words that were shown a few slides back.</a:t>
            </a:r>
            <a:endParaRPr lang="en-US" dirty="0"/>
          </a:p>
          <a:p>
            <a:endParaRPr lang="en-GB" dirty="0"/>
          </a:p>
          <a:p>
            <a:pPr marL="0" indent="0">
              <a:buNone/>
            </a:pPr>
            <a:r>
              <a:rPr lang="en-GB" b="1" u="sng" dirty="0"/>
              <a:t>Debrief</a:t>
            </a:r>
          </a:p>
          <a:p>
            <a:pPr marL="0" indent="0">
              <a:buNone/>
            </a:pPr>
            <a:r>
              <a:rPr lang="en-GB" dirty="0"/>
              <a:t>What we would expect is most people will remember most of the words, but not all.</a:t>
            </a:r>
          </a:p>
          <a:p>
            <a:pPr marL="0" indent="0">
              <a:buNone/>
            </a:pPr>
            <a:r>
              <a:rPr lang="en-GB" dirty="0"/>
              <a:t>Usually recall is better for first and last words.</a:t>
            </a:r>
          </a:p>
          <a:p>
            <a:pPr marL="0" indent="0">
              <a:buNone/>
            </a:pPr>
            <a:r>
              <a:rPr lang="en-GB" dirty="0"/>
              <a:t>This shows how memory naturally fades quickly without reinforcement.</a:t>
            </a:r>
          </a:p>
          <a:p>
            <a:pPr marL="0" indent="0">
              <a:buNone/>
            </a:pPr>
            <a:r>
              <a:rPr lang="en-GB" dirty="0"/>
              <a:t>Forgetting is normal – but practice fights forgetting.</a:t>
            </a:r>
          </a:p>
          <a:p>
            <a:pPr marL="0" indent="0">
              <a:buNone/>
            </a:pPr>
            <a:endParaRPr lang="en-GB" b="1" u="sng" dirty="0"/>
          </a:p>
          <a:p>
            <a:pPr marL="0" indent="0">
              <a:buNone/>
            </a:pPr>
            <a:endParaRPr lang="en-GB" b="1" u="sng" dirty="0"/>
          </a:p>
          <a:p>
            <a:pPr marL="0" indent="0">
              <a:buNone/>
            </a:pP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104521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102F2-D86F-7334-A495-CC11D7433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Retrieval Practice?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A18F2-DD2A-913C-F230-331C15012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2282992"/>
            <a:ext cx="8232957" cy="2895179"/>
          </a:xfrm>
        </p:spPr>
        <p:txBody>
          <a:bodyPr>
            <a:noAutofit/>
          </a:bodyPr>
          <a:lstStyle/>
          <a:p>
            <a:r>
              <a:rPr lang="en-GB" sz="2100"/>
              <a:t>Quizzing - by going into your long term memory to </a:t>
            </a:r>
            <a:r>
              <a:rPr lang="en-GB" sz="2100" b="1"/>
              <a:t>retrieve</a:t>
            </a:r>
            <a:r>
              <a:rPr lang="en-GB" sz="2100"/>
              <a:t> information and bringing it into your working memory to answer questions/problem solve/perform. </a:t>
            </a:r>
          </a:p>
          <a:p>
            <a:r>
              <a:rPr lang="en-GB" sz="2100"/>
              <a:t>It is vital that quizzing is done </a:t>
            </a:r>
            <a:r>
              <a:rPr lang="en-GB" sz="2100" b="1"/>
              <a:t>without</a:t>
            </a:r>
            <a:r>
              <a:rPr lang="en-GB" sz="2100"/>
              <a:t> </a:t>
            </a:r>
            <a:r>
              <a:rPr lang="en-GB" sz="2100" b="1"/>
              <a:t>notes</a:t>
            </a:r>
            <a:r>
              <a:rPr lang="en-GB" sz="2100"/>
              <a:t>. </a:t>
            </a:r>
            <a:endParaRPr lang="en-GB" sz="2100" b="1"/>
          </a:p>
          <a:p>
            <a:r>
              <a:rPr lang="en-GB" sz="2100"/>
              <a:t>This makes studying more stimulating, more effective but more challenging. </a:t>
            </a:r>
          </a:p>
          <a:p>
            <a:r>
              <a:rPr lang="en-GB" sz="2100"/>
              <a:t>Challenge is part of learning.</a:t>
            </a:r>
          </a:p>
          <a:p>
            <a:endParaRPr lang="en-GB" sz="2100"/>
          </a:p>
        </p:txBody>
      </p:sp>
    </p:spTree>
    <p:extLst>
      <p:ext uri="{BB962C8B-B14F-4D97-AF65-F5344CB8AC3E}">
        <p14:creationId xmlns:p14="http://schemas.microsoft.com/office/powerpoint/2010/main" val="3206505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E18D17-FA87-8CC0-BF11-29FED46C1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GB"/>
              <a:t>Top 3 Retrieval Practice Strategies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87A7A0-03A7-4D11-417C-38EE6ECBAD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504765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2307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216D9FD-860F-4F5C-8D9B-CE7002071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526893-328B-A9D0-DE73-52A42BB1C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88" y="977028"/>
            <a:ext cx="2500057" cy="5237503"/>
          </a:xfrm>
        </p:spPr>
        <p:txBody>
          <a:bodyPr anchor="ctr">
            <a:normAutofit/>
          </a:bodyPr>
          <a:lstStyle/>
          <a:p>
            <a:r>
              <a:rPr lang="en-GB"/>
              <a:t>Practical takeaways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074069-7026-466C-B495-20FB9578C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685D80-4D5A-471F-9215-651424F47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F9AB8-E9E7-B482-1042-564C0E2C4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965" y="276447"/>
            <a:ext cx="4071592" cy="642206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Encourage recall, not just rereading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GB" sz="2000" dirty="0">
                <a:solidFill>
                  <a:schemeClr val="bg1"/>
                </a:solidFill>
              </a:rPr>
              <a:t>Ask "Tell me what you learned today" rather than "Did you revise?"</a:t>
            </a:r>
          </a:p>
          <a:p>
            <a:pPr>
              <a:buFont typeface="Calibri" panose="020B0604020202020204" pitchFamily="34" charset="0"/>
              <a:buChar char="-"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Promote short, regular study blocks instead of last-minute marathons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GB" sz="2000" dirty="0">
                <a:solidFill>
                  <a:schemeClr val="bg1"/>
                </a:solidFill>
              </a:rPr>
              <a:t>25 Mins study &amp; 5 mins break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GB" sz="2000" dirty="0">
                <a:solidFill>
                  <a:schemeClr val="bg1"/>
                </a:solidFill>
              </a:rPr>
              <a:t>Most people's optimal focus window is 30-50 mins before attention and recall start dropping.</a:t>
            </a:r>
          </a:p>
          <a:p>
            <a:pPr>
              <a:buFont typeface="Calibri" panose="020B0604020202020204" pitchFamily="34" charset="0"/>
              <a:buChar char="-"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Support Routines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GB" sz="2000" dirty="0">
                <a:solidFill>
                  <a:schemeClr val="bg1"/>
                </a:solidFill>
              </a:rPr>
              <a:t>Same time/place for study helps habits stick.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417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F641C6-B382-48D5-A790-3479F36E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GB"/>
              <a:t>Supported Study Programme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970A44-F411-34C3-A92B-7F612664CA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068786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3125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313302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8A31229-14CD-4DAB-B112-4482E56C0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5" y="804520"/>
            <a:ext cx="3132383" cy="1049235"/>
          </a:xfrm>
        </p:spPr>
        <p:txBody>
          <a:bodyPr>
            <a:normAutofit/>
          </a:bodyPr>
          <a:lstStyle/>
          <a:p>
            <a:r>
              <a:rPr lang="en-GB"/>
              <a:t>Resources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7928A-2F70-4B5B-ACD6-60C08B1A3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685" y="2015732"/>
            <a:ext cx="3129159" cy="4767840"/>
          </a:xfrm>
        </p:spPr>
        <p:txBody>
          <a:bodyPr>
            <a:normAutofit/>
          </a:bodyPr>
          <a:lstStyle/>
          <a:p>
            <a:r>
              <a:rPr lang="en-GB" sz="1800" b="1" u="sng" dirty="0"/>
              <a:t>Where?</a:t>
            </a:r>
            <a:r>
              <a:rPr lang="en-GB" sz="1800" dirty="0"/>
              <a:t> You can find these resources on the ‘STA Pupil Site’ on OneDrive.</a:t>
            </a:r>
          </a:p>
          <a:p>
            <a:r>
              <a:rPr lang="en-GB" sz="1800" b="1" u="sng" dirty="0"/>
              <a:t>What resources?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Template study plan</a:t>
            </a:r>
          </a:p>
          <a:p>
            <a:pPr marL="0" indent="0">
              <a:buNone/>
            </a:pPr>
            <a:r>
              <a:rPr lang="en-GB" sz="1800" dirty="0"/>
              <a:t>PSE lessons</a:t>
            </a:r>
          </a:p>
          <a:p>
            <a:pPr marL="0" indent="0">
              <a:buNone/>
            </a:pPr>
            <a:r>
              <a:rPr lang="en-GB" sz="1800" dirty="0"/>
              <a:t>PowerPoints from study skills sessions</a:t>
            </a:r>
          </a:p>
          <a:p>
            <a:pPr marL="0" indent="0">
              <a:buNone/>
            </a:pPr>
            <a:r>
              <a:rPr lang="en-GB" sz="1800" dirty="0"/>
              <a:t>Supported Study Timetables (when available)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EAEA0A-1746-4D29-97AD-0770CE869BC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808" y="1275798"/>
            <a:ext cx="3720331" cy="3720331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818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0EDE54-C1ED-0EC5-0A40-DAAF97271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GB"/>
              <a:t>Challenge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F1A85D-C252-DEE6-97F6-99FCA6B19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745945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340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9FF06-C37A-8DB1-B82D-E256C58C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GB"/>
              <a:t>Tonight’s Session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845AA8-CC37-AE7C-3DA7-A875E50FF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512180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9714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4C9AD-EDBA-4BF2-B947-63327BF3F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5" y="1130821"/>
            <a:ext cx="7202456" cy="659545"/>
          </a:xfrm>
        </p:spPr>
        <p:txBody>
          <a:bodyPr/>
          <a:lstStyle/>
          <a:p>
            <a:r>
              <a:rPr lang="en-GB"/>
              <a:t>Stepping up to S4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32FEE-26EC-4953-B812-D2EAC4745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233" y="1994583"/>
            <a:ext cx="7121909" cy="3648254"/>
          </a:xfrm>
        </p:spPr>
        <p:txBody>
          <a:bodyPr>
            <a:normAutofit/>
          </a:bodyPr>
          <a:lstStyle/>
          <a:p>
            <a:r>
              <a:rPr lang="en-GB" sz="1700" b="1" dirty="0"/>
              <a:t>At least </a:t>
            </a:r>
            <a:r>
              <a:rPr lang="en-GB" sz="1700" dirty="0"/>
              <a:t>2 hours per subject per week</a:t>
            </a:r>
          </a:p>
          <a:p>
            <a:r>
              <a:rPr lang="en-GB" sz="1700" dirty="0"/>
              <a:t>Success in S3 exams is no guarantee of success in S4.</a:t>
            </a:r>
          </a:p>
          <a:p>
            <a:pPr marL="0" indent="0">
              <a:buNone/>
            </a:pPr>
            <a:r>
              <a:rPr lang="en-GB" sz="1700" dirty="0"/>
              <a:t>N5 Modern Studies Case Study, 2025/26 cohort:</a:t>
            </a:r>
          </a:p>
          <a:p>
            <a:pPr>
              <a:buFontTx/>
              <a:buChar char="-"/>
            </a:pPr>
            <a:r>
              <a:rPr lang="en-GB" sz="1700" dirty="0"/>
              <a:t>66 pupils in the cohort</a:t>
            </a:r>
          </a:p>
          <a:p>
            <a:pPr>
              <a:buFontTx/>
              <a:buChar char="-"/>
            </a:pPr>
            <a:r>
              <a:rPr lang="en-GB" sz="1700" dirty="0"/>
              <a:t>76% passed the S3 exam (24% failed)</a:t>
            </a:r>
          </a:p>
          <a:p>
            <a:pPr>
              <a:buFontTx/>
              <a:buChar char="-"/>
            </a:pPr>
            <a:r>
              <a:rPr lang="en-GB" sz="1700" dirty="0"/>
              <a:t>35% became N4</a:t>
            </a:r>
          </a:p>
          <a:p>
            <a:pPr>
              <a:buFontTx/>
              <a:buChar char="-"/>
            </a:pPr>
            <a:r>
              <a:rPr lang="en-GB" sz="1700" dirty="0"/>
              <a:t>4% sat the N5 exam but did not pass</a:t>
            </a:r>
          </a:p>
          <a:p>
            <a:pPr>
              <a:buFontTx/>
              <a:buChar char="-"/>
            </a:pPr>
            <a:r>
              <a:rPr lang="en-GB" sz="1700" dirty="0"/>
              <a:t>So, 39% of the cohort did not achieve N5</a:t>
            </a:r>
          </a:p>
          <a:p>
            <a:pPr>
              <a:buFontTx/>
              <a:buChar char="-"/>
            </a:pPr>
            <a:endParaRPr lang="en-GB" sz="1725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A7EDB4-EDC1-4986-8AC2-6E344CD856A4}"/>
              </a:ext>
            </a:extLst>
          </p:cNvPr>
          <p:cNvSpPr txBox="1"/>
          <p:nvPr/>
        </p:nvSpPr>
        <p:spPr>
          <a:xfrm>
            <a:off x="4831474" y="3529702"/>
            <a:ext cx="4203395" cy="438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342900"/>
            <a:r>
              <a:rPr lang="en-GB" sz="2250">
                <a:solidFill>
                  <a:prstClr val="black"/>
                </a:solidFill>
                <a:latin typeface="Gill Sans MT"/>
              </a:rPr>
              <a:t>What did the successful pupils do?</a:t>
            </a:r>
          </a:p>
        </p:txBody>
      </p:sp>
    </p:spTree>
    <p:extLst>
      <p:ext uri="{BB962C8B-B14F-4D97-AF65-F5344CB8AC3E}">
        <p14:creationId xmlns:p14="http://schemas.microsoft.com/office/powerpoint/2010/main" val="270581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22E1C-99C4-EE72-9787-3156A1F19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883879"/>
            <a:ext cx="8327899" cy="612473"/>
          </a:xfrm>
        </p:spPr>
        <p:txBody>
          <a:bodyPr/>
          <a:lstStyle/>
          <a:p>
            <a:r>
              <a:rPr lang="en-GB" b="0">
                <a:latin typeface="Walbaum Display" panose="02070503090703020303" pitchFamily="18" charset="0"/>
              </a:rPr>
              <a:t>Step and match the challenge (N5</a:t>
            </a:r>
            <a:r>
              <a:rPr lang="en-GB" b="0" i="0">
                <a:effectLst/>
                <a:latin typeface="Walbaum Display" panose="02070503090703020303" pitchFamily="18" charset="0"/>
              </a:rPr>
              <a:t>→Higher)</a:t>
            </a:r>
            <a:endParaRPr lang="en-GB" b="0">
              <a:latin typeface="Walbaum Display" panose="02070503090703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42F6D-2A54-E0CA-FF23-7C7A7AFE3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573531"/>
            <a:ext cx="8897679" cy="4247641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GB" sz="1700" b="1"/>
              <a:t>Progression Tables </a:t>
            </a:r>
            <a:r>
              <a:rPr lang="en-GB" sz="1700"/>
              <a:t>are data made by the SQA which show progression from N4 to N5; N5 to Higher; Higher to Adv Higher within a subject.</a:t>
            </a:r>
          </a:p>
          <a:p>
            <a:r>
              <a:rPr lang="en-GB" sz="1700"/>
              <a:t>E.g. What do pupils that get a B at N5 English go on to get at Higher?</a:t>
            </a:r>
          </a:p>
          <a:p>
            <a:endParaRPr lang="en-GB" sz="1725"/>
          </a:p>
          <a:p>
            <a:endParaRPr lang="en-GB" sz="1725"/>
          </a:p>
          <a:p>
            <a:endParaRPr lang="en-GB" sz="1725"/>
          </a:p>
          <a:p>
            <a:endParaRPr lang="en-GB" sz="1725"/>
          </a:p>
          <a:p>
            <a:endParaRPr lang="en-GB" sz="1725"/>
          </a:p>
          <a:p>
            <a:endParaRPr lang="en-GB" sz="1725"/>
          </a:p>
          <a:p>
            <a:r>
              <a:rPr lang="en-GB" sz="1700"/>
              <a:t>30% (7% + 23%) go on to get a B or better at Higher, 70% do worse... </a:t>
            </a:r>
          </a:p>
          <a:p>
            <a:r>
              <a:rPr lang="en-GB" sz="1700"/>
              <a:t>Success at N5 is no guarantee of success at Higher. Higher is considerably harder.</a:t>
            </a:r>
          </a:p>
          <a:p>
            <a:r>
              <a:rPr lang="en-GB" sz="1700"/>
              <a:t>How did the 30% who matched or bettered their N5 result do it? </a:t>
            </a:r>
            <a:endParaRPr lang="en-GB" sz="1700">
              <a:highlight>
                <a:srgbClr val="FF00FF"/>
              </a:highlight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6FE7DC7-6C6B-106A-A436-89661D8CC3EC}"/>
              </a:ext>
            </a:extLst>
          </p:cNvPr>
          <p:cNvSpPr/>
          <p:nvPr/>
        </p:nvSpPr>
        <p:spPr>
          <a:xfrm>
            <a:off x="2773326" y="3620062"/>
            <a:ext cx="4665035" cy="19658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srgbClr val="FFFFFF"/>
              </a:solidFill>
              <a:latin typeface="Neue Haas Grotesk Text Pro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8202BA0-B0BB-E4AA-B962-BEA5D74C88E9}"/>
              </a:ext>
            </a:extLst>
          </p:cNvPr>
          <p:cNvGraphicFramePr>
            <a:graphicFrameLocks noGrp="1"/>
          </p:cNvGraphicFramePr>
          <p:nvPr/>
        </p:nvGraphicFramePr>
        <p:xfrm>
          <a:off x="2019299" y="2717800"/>
          <a:ext cx="5105402" cy="1422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4000">
                  <a:extLst>
                    <a:ext uri="{9D8B030D-6E8A-4147-A177-3AD203B41FA5}">
                      <a16:colId xmlns:a16="http://schemas.microsoft.com/office/drawing/2014/main" val="4175259661"/>
                    </a:ext>
                  </a:extLst>
                </a:gridCol>
                <a:gridCol w="808567">
                  <a:extLst>
                    <a:ext uri="{9D8B030D-6E8A-4147-A177-3AD203B41FA5}">
                      <a16:colId xmlns:a16="http://schemas.microsoft.com/office/drawing/2014/main" val="2291404180"/>
                    </a:ext>
                  </a:extLst>
                </a:gridCol>
                <a:gridCol w="808567">
                  <a:extLst>
                    <a:ext uri="{9D8B030D-6E8A-4147-A177-3AD203B41FA5}">
                      <a16:colId xmlns:a16="http://schemas.microsoft.com/office/drawing/2014/main" val="651103175"/>
                    </a:ext>
                  </a:extLst>
                </a:gridCol>
                <a:gridCol w="808567">
                  <a:extLst>
                    <a:ext uri="{9D8B030D-6E8A-4147-A177-3AD203B41FA5}">
                      <a16:colId xmlns:a16="http://schemas.microsoft.com/office/drawing/2014/main" val="4020071975"/>
                    </a:ext>
                  </a:extLst>
                </a:gridCol>
                <a:gridCol w="808567">
                  <a:extLst>
                    <a:ext uri="{9D8B030D-6E8A-4147-A177-3AD203B41FA5}">
                      <a16:colId xmlns:a16="http://schemas.microsoft.com/office/drawing/2014/main" val="339653140"/>
                    </a:ext>
                  </a:extLst>
                </a:gridCol>
                <a:gridCol w="808567">
                  <a:extLst>
                    <a:ext uri="{9D8B030D-6E8A-4147-A177-3AD203B41FA5}">
                      <a16:colId xmlns:a16="http://schemas.microsoft.com/office/drawing/2014/main" val="1059584023"/>
                    </a:ext>
                  </a:extLst>
                </a:gridCol>
                <a:gridCol w="808567">
                  <a:extLst>
                    <a:ext uri="{9D8B030D-6E8A-4147-A177-3AD203B41FA5}">
                      <a16:colId xmlns:a16="http://schemas.microsoft.com/office/drawing/2014/main" val="2320181831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endParaRPr lang="en-GB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English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0101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endParaRPr lang="en-GB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Percentage of Learners Gaining Higher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63274"/>
                  </a:ext>
                </a:extLst>
              </a:tr>
              <a:tr h="203200">
                <a:tc row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</a:rPr>
                        <a:t>National 5 in 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Result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 Award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61598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016329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311529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999094"/>
                  </a:ext>
                </a:extLst>
              </a:tr>
              <a:tr h="2032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200"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077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41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13335" y="3528542"/>
            <a:ext cx="647780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6EF412-DB03-8863-04D2-A28CD6379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462" y="962902"/>
            <a:ext cx="3132288" cy="2380828"/>
          </a:xfrm>
        </p:spPr>
        <p:txBody>
          <a:bodyPr vert="horz" lIns="91440" tIns="45720" rIns="91440" bIns="0" rtlCol="0" anchor="b">
            <a:normAutofit/>
          </a:bodyPr>
          <a:lstStyle/>
          <a:p>
            <a:pPr defTabSz="914400"/>
            <a:r>
              <a:rPr lang="en-US" sz="3900"/>
              <a:t>N4 to N5 is an even bigger challenge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9462" y="3528543"/>
            <a:ext cx="312861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19DA92D-C051-8B3F-30C7-3604F0D08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941072"/>
              </p:ext>
            </p:extLst>
          </p:nvPr>
        </p:nvGraphicFramePr>
        <p:xfrm>
          <a:off x="4570808" y="1458023"/>
          <a:ext cx="3720335" cy="335589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40369">
                  <a:extLst>
                    <a:ext uri="{9D8B030D-6E8A-4147-A177-3AD203B41FA5}">
                      <a16:colId xmlns:a16="http://schemas.microsoft.com/office/drawing/2014/main" val="3937100017"/>
                    </a:ext>
                  </a:extLst>
                </a:gridCol>
                <a:gridCol w="412030">
                  <a:extLst>
                    <a:ext uri="{9D8B030D-6E8A-4147-A177-3AD203B41FA5}">
                      <a16:colId xmlns:a16="http://schemas.microsoft.com/office/drawing/2014/main" val="424532823"/>
                    </a:ext>
                  </a:extLst>
                </a:gridCol>
                <a:gridCol w="412030">
                  <a:extLst>
                    <a:ext uri="{9D8B030D-6E8A-4147-A177-3AD203B41FA5}">
                      <a16:colId xmlns:a16="http://schemas.microsoft.com/office/drawing/2014/main" val="2010199795"/>
                    </a:ext>
                  </a:extLst>
                </a:gridCol>
                <a:gridCol w="412030">
                  <a:extLst>
                    <a:ext uri="{9D8B030D-6E8A-4147-A177-3AD203B41FA5}">
                      <a16:colId xmlns:a16="http://schemas.microsoft.com/office/drawing/2014/main" val="318948393"/>
                    </a:ext>
                  </a:extLst>
                </a:gridCol>
                <a:gridCol w="412030">
                  <a:extLst>
                    <a:ext uri="{9D8B030D-6E8A-4147-A177-3AD203B41FA5}">
                      <a16:colId xmlns:a16="http://schemas.microsoft.com/office/drawing/2014/main" val="1425180985"/>
                    </a:ext>
                  </a:extLst>
                </a:gridCol>
                <a:gridCol w="531846">
                  <a:extLst>
                    <a:ext uri="{9D8B030D-6E8A-4147-A177-3AD203B41FA5}">
                      <a16:colId xmlns:a16="http://schemas.microsoft.com/office/drawing/2014/main" val="2320837423"/>
                    </a:ext>
                  </a:extLst>
                </a:gridCol>
              </a:tblGrid>
              <a:tr h="372723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>
                          <a:effectLst/>
                        </a:rPr>
                        <a:t>Percentage of Learners Gaining National 5</a:t>
                      </a:r>
                      <a:endParaRPr lang="en-GB" sz="11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3672807947"/>
                  </a:ext>
                </a:extLst>
              </a:tr>
              <a:tr h="372723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</a:rPr>
                        <a:t>Qualification</a:t>
                      </a:r>
                      <a:endParaRPr lang="en-GB" sz="11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</a:rPr>
                        <a:t>A</a:t>
                      </a:r>
                      <a:endParaRPr lang="en-GB" sz="11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</a:rPr>
                        <a:t>B</a:t>
                      </a:r>
                      <a:endParaRPr lang="en-GB" sz="11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</a:rPr>
                        <a:t>C</a:t>
                      </a:r>
                      <a:endParaRPr lang="en-GB" sz="11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</a:rPr>
                        <a:t>D</a:t>
                      </a:r>
                      <a:endParaRPr lang="en-GB" sz="11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 b="1">
                          <a:solidFill>
                            <a:srgbClr val="FFFFFF"/>
                          </a:solidFill>
                          <a:effectLst/>
                        </a:rPr>
                        <a:t>No Award</a:t>
                      </a:r>
                      <a:endParaRPr lang="en-GB" sz="1100" b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2990336233"/>
                  </a:ext>
                </a:extLst>
              </a:tr>
              <a:tr h="372723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Application of Mathematics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9%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16%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48%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2846982492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Biology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4%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6%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30%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45%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1470788016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Chemistry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10%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10%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24%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35%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3308507028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English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9%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31%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23%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16%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3431388351"/>
                  </a:ext>
                </a:extLst>
              </a:tr>
              <a:tr h="372723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English for Speakers of Other Languages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10%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19%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1504412283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Geography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6%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18%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27%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38%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3008560973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Graphic Communication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27%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46%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2800646016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History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4%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9%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14%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52%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3726715328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Mathematics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13%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18%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43%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1195648981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Modern Studies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10%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19%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41%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1247839108"/>
                  </a:ext>
                </a:extLst>
              </a:tr>
              <a:tr h="207222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100">
                          <a:effectLst/>
                        </a:rPr>
                        <a:t>Physics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5%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11%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23%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23%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>
                          <a:effectLst/>
                        </a:rPr>
                        <a:t>38%</a:t>
                      </a:r>
                      <a:endParaRPr lang="en-GB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20" marR="8620" marT="8620" marB="0" anchor="b"/>
                </a:tc>
                <a:extLst>
                  <a:ext uri="{0D108BD9-81ED-4DB2-BD59-A6C34878D82A}">
                    <a16:rowId xmlns:a16="http://schemas.microsoft.com/office/drawing/2014/main" val="1638830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06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E0D71-2AC4-13A6-9546-E7E64021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GB"/>
              <a:t>Science of Learning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2691A0-2A86-4B79-FAED-14241867C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2318038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069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DE5CDF-1512-4CDA-B956-23D223F8D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29D7D8-5A6B-4C76-94C8-15798C6C5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C9319C-E20D-4884-952F-60B6A58C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176DA6-4BBF-42A4-9C94-E6613CCD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AAB0AE-172B-4FB4-80C2-86CD6B824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ED3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0ED1F-B427-DDE6-F206-F6D6389BAF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5"/>
          <a:stretch/>
        </p:blipFill>
        <p:spPr>
          <a:xfrm>
            <a:off x="482600" y="795178"/>
            <a:ext cx="8178799" cy="526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0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E5E629-7060-41F9-8B50-02B2E85F7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8C7F73-DC50-C6FF-A927-65B9F6790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91" y="1268898"/>
            <a:ext cx="2581384" cy="4361688"/>
          </a:xfrm>
        </p:spPr>
        <p:txBody>
          <a:bodyPr anchor="ctr">
            <a:normAutofit/>
          </a:bodyPr>
          <a:lstStyle/>
          <a:p>
            <a:r>
              <a:rPr lang="en-GB" dirty="0"/>
              <a:t>The Forgetting curve in action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A74D93-ED7F-4633-8594-99D9FA43D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52253" y="676656"/>
            <a:ext cx="5209146" cy="5546173"/>
            <a:chOff x="4603005" y="1286439"/>
            <a:chExt cx="6292376" cy="428948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8493448-FE74-4227-AC61-AF38A22278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03005" y="1286439"/>
              <a:ext cx="6292376" cy="428948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DA5412-7A0F-451B-86FE-5B4B38E05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02049" y="1490915"/>
              <a:ext cx="5894288" cy="3880536"/>
            </a:xfrm>
            <a:prstGeom prst="rect">
              <a:avLst/>
            </a:prstGeom>
            <a:solidFill>
              <a:schemeClr val="bg1">
                <a:alpha val="98000"/>
              </a:schemeClr>
            </a:soli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1598E19-BACC-4AD6-8E51-F08B186A0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8822" y="1104306"/>
            <a:ext cx="4636008" cy="4690872"/>
          </a:xfrm>
          <a:prstGeom prst="rect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  <a:effectLst>
            <a:innerShdw blurRad="114300">
              <a:prstClr val="black">
                <a:alpha val="78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E6E9C-66CC-0DC1-EE7C-862C3B7D6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2266" y="1268898"/>
            <a:ext cx="4389120" cy="436168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>
                <a:solidFill>
                  <a:schemeClr val="bg1"/>
                </a:solidFill>
              </a:rPr>
              <a:t>Look carefully at the 10 words</a:t>
            </a:r>
          </a:p>
          <a:p>
            <a:pPr>
              <a:lnSpc>
                <a:spcPct val="110000"/>
              </a:lnSpc>
            </a:pPr>
            <a:endParaRPr lang="en-GB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Apple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Chair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River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Library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Haggis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Amber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Mountain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Window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Tartan</a:t>
            </a:r>
          </a:p>
          <a:p>
            <a:pPr>
              <a:lnSpc>
                <a:spcPct val="110000"/>
              </a:lnSpc>
            </a:pPr>
            <a:r>
              <a:rPr lang="en-GB">
                <a:solidFill>
                  <a:schemeClr val="bg1"/>
                </a:solidFill>
              </a:rPr>
              <a:t>Candle</a:t>
            </a:r>
          </a:p>
        </p:txBody>
      </p:sp>
    </p:spTree>
    <p:extLst>
      <p:ext uri="{BB962C8B-B14F-4D97-AF65-F5344CB8AC3E}">
        <p14:creationId xmlns:p14="http://schemas.microsoft.com/office/powerpoint/2010/main" val="316760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4C75E2B-CACA-478C-B26B-182AF87A1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0FF2874-547C-4D14-9E18-28B19002F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6CF827D-A163-47F7-BD87-34EB4FA7D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299D9A9-1DA8-433D-A9BC-FB48D93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D5CA036-1206-0690-61D8-8B6A6FCFB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3200"/>
              <a:t>Forgetting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A3970-C034-F253-FD31-09FD657A7D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71" b="4422"/>
          <a:stretch/>
        </p:blipFill>
        <p:spPr>
          <a:xfrm>
            <a:off x="1088684" y="2015732"/>
            <a:ext cx="6584373" cy="345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1341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A8416BACD114409F861F019DEFDDEE" ma:contentTypeVersion="20" ma:contentTypeDescription="Create a new document." ma:contentTypeScope="" ma:versionID="0b2ddcd4d82886263488a239044daf48">
  <xsd:schema xmlns:xsd="http://www.w3.org/2001/XMLSchema" xmlns:xs="http://www.w3.org/2001/XMLSchema" xmlns:p="http://schemas.microsoft.com/office/2006/metadata/properties" xmlns:ns2="70025eb7-72e0-4010-ac0a-c2a2744a278a" xmlns:ns3="aa2798ac-48ae-4a98-ba12-fd958f46cf40" xmlns:ns4="c4593217-831f-4ab0-8cb9-5d6d407bd147" targetNamespace="http://schemas.microsoft.com/office/2006/metadata/properties" ma:root="true" ma:fieldsID="ff622c3bee90b67ff1245af1922b5654" ns2:_="" ns3:_="" ns4:_="">
    <xsd:import namespace="70025eb7-72e0-4010-ac0a-c2a2744a278a"/>
    <xsd:import namespace="aa2798ac-48ae-4a98-ba12-fd958f46cf40"/>
    <xsd:import namespace="c4593217-831f-4ab0-8cb9-5d6d407bd1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25eb7-72e0-4010-ac0a-c2a2744a2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798ac-48ae-4a98-ba12-fd958f46cf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593217-831f-4ab0-8cb9-5d6d407bd147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2644f179-4388-4d51-9ac6-a112fa3c85e8}" ma:internalName="TaxCatchAll" ma:showField="CatchAllData" ma:web="aa2798ac-48ae-4a98-ba12-fd958f46cf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4593217-831f-4ab0-8cb9-5d6d407bd147" xsi:nil="true"/>
    <lcf76f155ced4ddcb4097134ff3c332f xmlns="70025eb7-72e0-4010-ac0a-c2a2744a278a">
      <Terms xmlns="http://schemas.microsoft.com/office/infopath/2007/PartnerControls"/>
    </lcf76f155ced4ddcb4097134ff3c332f>
    <_Flow_SignoffStatus xmlns="70025eb7-72e0-4010-ac0a-c2a2744a278a" xsi:nil="true"/>
  </documentManagement>
</p:properties>
</file>

<file path=customXml/itemProps1.xml><?xml version="1.0" encoding="utf-8"?>
<ds:datastoreItem xmlns:ds="http://schemas.openxmlformats.org/officeDocument/2006/customXml" ds:itemID="{CE2ACAD8-57FA-46F8-AC54-0C2DF56574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5C2A9F-CFBF-4C2B-A933-0AC2CF272ECD}"/>
</file>

<file path=customXml/itemProps3.xml><?xml version="1.0" encoding="utf-8"?>
<ds:datastoreItem xmlns:ds="http://schemas.openxmlformats.org/officeDocument/2006/customXml" ds:itemID="{53DE4C23-4143-4CE0-8376-10FEF970B68D}">
  <ds:schemaRefs>
    <ds:schemaRef ds:uri="bd1fa33f-ac7f-471d-9e61-9e7c811f92f7"/>
    <ds:schemaRef ds:uri="d3c65190-cc33-44f4-9ebd-bae97d1b8b8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870</Words>
  <Application>Microsoft Office PowerPoint</Application>
  <PresentationFormat>On-screen Show (4:3)</PresentationFormat>
  <Paragraphs>205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Gill Sans MT</vt:lpstr>
      <vt:lpstr>Neue Haas Grotesk Text Pro</vt:lpstr>
      <vt:lpstr>Walbaum Display</vt:lpstr>
      <vt:lpstr>Gallery</vt:lpstr>
      <vt:lpstr>Study Skills And Effective Habits</vt:lpstr>
      <vt:lpstr>Tonight’s Session</vt:lpstr>
      <vt:lpstr>Stepping up to S4</vt:lpstr>
      <vt:lpstr>Step and match the challenge (N5→Higher)</vt:lpstr>
      <vt:lpstr>N4 to N5 is an even bigger challenge</vt:lpstr>
      <vt:lpstr>Science of Learning</vt:lpstr>
      <vt:lpstr>PowerPoint Presentation</vt:lpstr>
      <vt:lpstr>The Forgetting curve in action</vt:lpstr>
      <vt:lpstr>Forgetting</vt:lpstr>
      <vt:lpstr>Fighting against forgetting</vt:lpstr>
      <vt:lpstr>Recall time</vt:lpstr>
      <vt:lpstr>What is Retrieval Practice?</vt:lpstr>
      <vt:lpstr>Top 3 Retrieval Practice Strategies </vt:lpstr>
      <vt:lpstr>Practical takeaways</vt:lpstr>
      <vt:lpstr>Supported Study Programme</vt:lpstr>
      <vt:lpstr>Resources</vt:lpstr>
      <vt:lpstr>Challenge</vt:lpstr>
    </vt:vector>
  </TitlesOfParts>
  <Company>Glasgow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GSmith</dc:creator>
  <cp:lastModifiedBy>GHowe (St Thomas Aquinas Secondary)</cp:lastModifiedBy>
  <cp:revision>78</cp:revision>
  <dcterms:created xsi:type="dcterms:W3CDTF">2022-06-13T10:30:22Z</dcterms:created>
  <dcterms:modified xsi:type="dcterms:W3CDTF">2026-08-28T08:42:51Z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0x01010087A8416BACD114409F861F019DEFDDEE</vt:lpwstr>
  </property>
  <property fmtid="{D5CDD505-2E9C-101B-9397-08002B2CF9AE}" pid="3" name="MediaServiceImageTags">
    <vt:lpwstr/>
  </property>
</Properties>
</file>