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515" r:id="rId5"/>
    <p:sldId id="341" r:id="rId6"/>
    <p:sldId id="519" r:id="rId7"/>
    <p:sldId id="527" r:id="rId8"/>
    <p:sldId id="517" r:id="rId9"/>
    <p:sldId id="518" r:id="rId10"/>
    <p:sldId id="528" r:id="rId11"/>
    <p:sldId id="516" r:id="rId12"/>
    <p:sldId id="526" r:id="rId13"/>
    <p:sldId id="524" r:id="rId14"/>
    <p:sldId id="529" r:id="rId15"/>
    <p:sldId id="522" r:id="rId16"/>
    <p:sldId id="523" r:id="rId17"/>
  </p:sldIdLst>
  <p:sldSz cx="9144000" cy="6858000" type="screen4x3"/>
  <p:notesSz cx="6669088" cy="97758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Farrell" initials="MF" lastIdx="1" clrIdx="0">
    <p:extLst>
      <p:ext uri="{19B8F6BF-5375-455C-9EA6-DF929625EA0E}">
        <p15:presenceInfo xmlns:p15="http://schemas.microsoft.com/office/powerpoint/2012/main" userId="Mrs Farr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2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4BA76-8374-6C32-DBD3-E8EB9895E178}" v="31" dt="2023-09-19T08:14:40.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7333" autoAdjust="0"/>
  </p:normalViewPr>
  <p:slideViewPr>
    <p:cSldViewPr>
      <p:cViewPr varScale="1">
        <p:scale>
          <a:sx n="50" d="100"/>
          <a:sy n="50" d="100"/>
        </p:scale>
        <p:origin x="140" y="28"/>
      </p:cViewPr>
      <p:guideLst>
        <p:guide orient="horz" pos="2160"/>
        <p:guide pos="2880"/>
      </p:guideLst>
    </p:cSldViewPr>
  </p:slideViewPr>
  <p:outlineViewPr>
    <p:cViewPr>
      <p:scale>
        <a:sx n="33" d="100"/>
        <a:sy n="33" d="100"/>
      </p:scale>
      <p:origin x="0" y="-3628"/>
    </p:cViewPr>
  </p:outlineViewPr>
  <p:notesTextViewPr>
    <p:cViewPr>
      <p:scale>
        <a:sx n="1" d="1"/>
        <a:sy n="1" d="1"/>
      </p:scale>
      <p:origin x="0" y="0"/>
    </p:cViewPr>
  </p:notesTextViewPr>
  <p:sorterViewPr>
    <p:cViewPr>
      <p:scale>
        <a:sx n="100" d="100"/>
        <a:sy n="100" d="100"/>
      </p:scale>
      <p:origin x="0" y="534"/>
    </p:cViewPr>
  </p:sorterViewPr>
  <p:notesViewPr>
    <p:cSldViewPr>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Igoe" userId="S::gw19igoesophie@glow.sch.uk::512d0c26-020a-4aee-b7f2-7641d2efc442" providerId="AD" clId="Web-{8744BA76-8374-6C32-DBD3-E8EB9895E178}"/>
    <pc:docChg chg="modSld">
      <pc:chgData name="Miss Igoe" userId="S::gw19igoesophie@glow.sch.uk::512d0c26-020a-4aee-b7f2-7641d2efc442" providerId="AD" clId="Web-{8744BA76-8374-6C32-DBD3-E8EB9895E178}" dt="2023-09-19T08:14:40.975" v="16" actId="20577"/>
      <pc:docMkLst>
        <pc:docMk/>
      </pc:docMkLst>
      <pc:sldChg chg="modSp">
        <pc:chgData name="Miss Igoe" userId="S::gw19igoesophie@glow.sch.uk::512d0c26-020a-4aee-b7f2-7641d2efc442" providerId="AD" clId="Web-{8744BA76-8374-6C32-DBD3-E8EB9895E178}" dt="2023-09-19T08:14:40.975" v="16" actId="20577"/>
        <pc:sldMkLst>
          <pc:docMk/>
          <pc:sldMk cId="1325819067" sldId="522"/>
        </pc:sldMkLst>
        <pc:spChg chg="mod">
          <ac:chgData name="Miss Igoe" userId="S::gw19igoesophie@glow.sch.uk::512d0c26-020a-4aee-b7f2-7641d2efc442" providerId="AD" clId="Web-{8744BA76-8374-6C32-DBD3-E8EB9895E178}" dt="2023-09-19T08:14:40.975" v="16" actId="20577"/>
          <ac:spMkLst>
            <pc:docMk/>
            <pc:sldMk cId="1325819067" sldId="522"/>
            <ac:spMk id="4" creationId="{6F1B048F-08CC-1A24-62B2-EA7DE20581CA}"/>
          </ac:spMkLst>
        </pc:spChg>
      </pc:sldChg>
      <pc:sldChg chg="modSp">
        <pc:chgData name="Miss Igoe" userId="S::gw19igoesophie@glow.sch.uk::512d0c26-020a-4aee-b7f2-7641d2efc442" providerId="AD" clId="Web-{8744BA76-8374-6C32-DBD3-E8EB9895E178}" dt="2023-09-19T08:14:22.443" v="8" actId="20577"/>
        <pc:sldMkLst>
          <pc:docMk/>
          <pc:sldMk cId="2626580234" sldId="523"/>
        </pc:sldMkLst>
        <pc:spChg chg="mod">
          <ac:chgData name="Miss Igoe" userId="S::gw19igoesophie@glow.sch.uk::512d0c26-020a-4aee-b7f2-7641d2efc442" providerId="AD" clId="Web-{8744BA76-8374-6C32-DBD3-E8EB9895E178}" dt="2023-09-19T08:14:22.443" v="8" actId="20577"/>
          <ac:spMkLst>
            <pc:docMk/>
            <pc:sldMk cId="2626580234" sldId="523"/>
            <ac:spMk id="3" creationId="{8E2C8A0E-5A85-32F2-4048-DCCF12A357FD}"/>
          </ac:spMkLst>
        </pc:spChg>
      </pc:sldChg>
      <pc:sldChg chg="modSp">
        <pc:chgData name="Miss Igoe" userId="S::gw19igoesophie@glow.sch.uk::512d0c26-020a-4aee-b7f2-7641d2efc442" providerId="AD" clId="Web-{8744BA76-8374-6C32-DBD3-E8EB9895E178}" dt="2023-09-19T08:13:51.364" v="0" actId="20577"/>
        <pc:sldMkLst>
          <pc:docMk/>
          <pc:sldMk cId="278550584" sldId="524"/>
        </pc:sldMkLst>
        <pc:spChg chg="mod">
          <ac:chgData name="Miss Igoe" userId="S::gw19igoesophie@glow.sch.uk::512d0c26-020a-4aee-b7f2-7641d2efc442" providerId="AD" clId="Web-{8744BA76-8374-6C32-DBD3-E8EB9895E178}" dt="2023-09-19T08:13:51.364" v="0" actId="20577"/>
          <ac:spMkLst>
            <pc:docMk/>
            <pc:sldMk cId="278550584" sldId="524"/>
            <ac:spMk id="4" creationId="{24A50EA5-626A-E7F5-15D1-4C88DBD4B30B}"/>
          </ac:spMkLst>
        </pc:spChg>
      </pc:sldChg>
      <pc:sldChg chg="modSp">
        <pc:chgData name="Miss Igoe" userId="S::gw19igoesophie@glow.sch.uk::512d0c26-020a-4aee-b7f2-7641d2efc442" providerId="AD" clId="Web-{8744BA76-8374-6C32-DBD3-E8EB9895E178}" dt="2023-09-19T08:14:08.568" v="2" actId="20577"/>
        <pc:sldMkLst>
          <pc:docMk/>
          <pc:sldMk cId="1919228981" sldId="529"/>
        </pc:sldMkLst>
        <pc:spChg chg="mod">
          <ac:chgData name="Miss Igoe" userId="S::gw19igoesophie@glow.sch.uk::512d0c26-020a-4aee-b7f2-7641d2efc442" providerId="AD" clId="Web-{8744BA76-8374-6C32-DBD3-E8EB9895E178}" dt="2023-09-19T08:14:08.568" v="2" actId="20577"/>
          <ac:spMkLst>
            <pc:docMk/>
            <pc:sldMk cId="1919228981" sldId="529"/>
            <ac:spMk id="4" creationId="{6F1B048F-08CC-1A24-62B2-EA7DE20581CA}"/>
          </ac:spMkLst>
        </pc:spChg>
      </pc:sldChg>
    </pc:docChg>
  </pc:docChgLst>
  <pc:docChgLst>
    <pc:chgData name="Mr McMahon" userId="S::gw09mcmahonthomas@glow.sch.uk::3141ebce-65d3-4c41-96d7-feba8847c5f1" providerId="AD" clId="Web-{658A5AA4-EF32-8CCB-E680-57C1CECBB291}"/>
    <pc:docChg chg="addSld delSld modSld sldOrd">
      <pc:chgData name="Mr McMahon" userId="S::gw09mcmahonthomas@glow.sch.uk::3141ebce-65d3-4c41-96d7-feba8847c5f1" providerId="AD" clId="Web-{658A5AA4-EF32-8CCB-E680-57C1CECBB291}" dt="2023-09-13T10:26:59.855" v="210" actId="1076"/>
      <pc:docMkLst>
        <pc:docMk/>
      </pc:docMkLst>
      <pc:sldChg chg="ord">
        <pc:chgData name="Mr McMahon" userId="S::gw09mcmahonthomas@glow.sch.uk::3141ebce-65d3-4c41-96d7-feba8847c5f1" providerId="AD" clId="Web-{658A5AA4-EF32-8CCB-E680-57C1CECBB291}" dt="2023-09-13T10:22:34.689" v="177"/>
        <pc:sldMkLst>
          <pc:docMk/>
          <pc:sldMk cId="1559259365" sldId="516"/>
        </pc:sldMkLst>
      </pc:sldChg>
      <pc:sldChg chg="modSp ord">
        <pc:chgData name="Mr McMahon" userId="S::gw09mcmahonthomas@glow.sch.uk::3141ebce-65d3-4c41-96d7-feba8847c5f1" providerId="AD" clId="Web-{658A5AA4-EF32-8CCB-E680-57C1CECBB291}" dt="2023-09-13T10:22:08.375" v="176" actId="20577"/>
        <pc:sldMkLst>
          <pc:docMk/>
          <pc:sldMk cId="20310332" sldId="517"/>
        </pc:sldMkLst>
        <pc:spChg chg="mod">
          <ac:chgData name="Mr McMahon" userId="S::gw09mcmahonthomas@glow.sch.uk::3141ebce-65d3-4c41-96d7-feba8847c5f1" providerId="AD" clId="Web-{658A5AA4-EF32-8CCB-E680-57C1CECBB291}" dt="2023-09-13T10:22:08.375" v="176" actId="20577"/>
          <ac:spMkLst>
            <pc:docMk/>
            <pc:sldMk cId="20310332" sldId="517"/>
            <ac:spMk id="4" creationId="{7CB42B15-EE49-2B25-9057-4FF229EA4422}"/>
          </ac:spMkLst>
        </pc:spChg>
      </pc:sldChg>
      <pc:sldChg chg="addSp modSp ord">
        <pc:chgData name="Mr McMahon" userId="S::gw09mcmahonthomas@glow.sch.uk::3141ebce-65d3-4c41-96d7-feba8847c5f1" providerId="AD" clId="Web-{658A5AA4-EF32-8CCB-E680-57C1CECBB291}" dt="2023-09-13T10:26:59.855" v="210" actId="1076"/>
        <pc:sldMkLst>
          <pc:docMk/>
          <pc:sldMk cId="2517566562" sldId="518"/>
        </pc:sldMkLst>
        <pc:spChg chg="mod">
          <ac:chgData name="Mr McMahon" userId="S::gw09mcmahonthomas@glow.sch.uk::3141ebce-65d3-4c41-96d7-feba8847c5f1" providerId="AD" clId="Web-{658A5AA4-EF32-8CCB-E680-57C1CECBB291}" dt="2023-09-13T10:26:07.868" v="208" actId="1076"/>
          <ac:spMkLst>
            <pc:docMk/>
            <pc:sldMk cId="2517566562" sldId="518"/>
            <ac:spMk id="8" creationId="{F0F44E7C-3386-C74F-8D49-ECE4CAEA4264}"/>
          </ac:spMkLst>
        </pc:spChg>
        <pc:picChg chg="add mod modCrop">
          <ac:chgData name="Mr McMahon" userId="S::gw09mcmahonthomas@glow.sch.uk::3141ebce-65d3-4c41-96d7-feba8847c5f1" providerId="AD" clId="Web-{658A5AA4-EF32-8CCB-E680-57C1CECBB291}" dt="2023-09-13T10:26:59.855" v="210" actId="1076"/>
          <ac:picMkLst>
            <pc:docMk/>
            <pc:sldMk cId="2517566562" sldId="518"/>
            <ac:picMk id="3" creationId="{131CF60B-DBE7-9CDE-DA76-592A35B4E6FF}"/>
          </ac:picMkLst>
        </pc:picChg>
      </pc:sldChg>
      <pc:sldChg chg="addSp modSp ord">
        <pc:chgData name="Mr McMahon" userId="S::gw09mcmahonthomas@glow.sch.uk::3141ebce-65d3-4c41-96d7-feba8847c5f1" providerId="AD" clId="Web-{658A5AA4-EF32-8CCB-E680-57C1CECBB291}" dt="2023-09-13T10:19:21.479" v="102" actId="1076"/>
        <pc:sldMkLst>
          <pc:docMk/>
          <pc:sldMk cId="762354013" sldId="519"/>
        </pc:sldMkLst>
        <pc:spChg chg="add mod">
          <ac:chgData name="Mr McMahon" userId="S::gw09mcmahonthomas@glow.sch.uk::3141ebce-65d3-4c41-96d7-feba8847c5f1" providerId="AD" clId="Web-{658A5AA4-EF32-8CCB-E680-57C1CECBB291}" dt="2023-09-13T10:19:17.275" v="101" actId="20577"/>
          <ac:spMkLst>
            <pc:docMk/>
            <pc:sldMk cId="762354013" sldId="519"/>
            <ac:spMk id="4" creationId="{6F671222-66D9-5125-6875-3E78D911AE75}"/>
          </ac:spMkLst>
        </pc:spChg>
        <pc:picChg chg="add mod modCrop">
          <ac:chgData name="Mr McMahon" userId="S::gw09mcmahonthomas@glow.sch.uk::3141ebce-65d3-4c41-96d7-feba8847c5f1" providerId="AD" clId="Web-{658A5AA4-EF32-8CCB-E680-57C1CECBB291}" dt="2023-09-13T10:19:21.479" v="102" actId="1076"/>
          <ac:picMkLst>
            <pc:docMk/>
            <pc:sldMk cId="762354013" sldId="519"/>
            <ac:picMk id="3" creationId="{6EAE3850-69EB-19E2-9DC4-72E1E7B7FE36}"/>
          </ac:picMkLst>
        </pc:picChg>
      </pc:sldChg>
      <pc:sldChg chg="modSp new del">
        <pc:chgData name="Mr McMahon" userId="S::gw09mcmahonthomas@glow.sch.uk::3141ebce-65d3-4c41-96d7-feba8847c5f1" providerId="AD" clId="Web-{658A5AA4-EF32-8CCB-E680-57C1CECBB291}" dt="2023-09-13T10:22:54.846" v="189"/>
        <pc:sldMkLst>
          <pc:docMk/>
          <pc:sldMk cId="3229547886" sldId="527"/>
        </pc:sldMkLst>
        <pc:spChg chg="mod">
          <ac:chgData name="Mr McMahon" userId="S::gw09mcmahonthomas@glow.sch.uk::3141ebce-65d3-4c41-96d7-feba8847c5f1" providerId="AD" clId="Web-{658A5AA4-EF32-8CCB-E680-57C1CECBB291}" dt="2023-09-13T10:22:51.893" v="188" actId="20577"/>
          <ac:spMkLst>
            <pc:docMk/>
            <pc:sldMk cId="3229547886" sldId="527"/>
            <ac:spMk id="2" creationId="{7079DEA6-CAB2-B434-4B9D-D180FA8A6F47}"/>
          </ac:spMkLst>
        </pc:spChg>
      </pc:sldChg>
    </pc:docChg>
  </pc:docChgLst>
  <pc:docChgLst>
    <pc:chgData name="Miss Igoe" userId="S::gw19igoesophie@glow.sch.uk::512d0c26-020a-4aee-b7f2-7641d2efc442" providerId="AD" clId="Web-{F1E9E7FF-4CEA-067D-B250-300A75A26852}"/>
    <pc:docChg chg="addSld delSld modSld sldOrd">
      <pc:chgData name="Miss Igoe" userId="S::gw19igoesophie@glow.sch.uk::512d0c26-020a-4aee-b7f2-7641d2efc442" providerId="AD" clId="Web-{F1E9E7FF-4CEA-067D-B250-300A75A26852}" dt="2023-09-12T20:51:29.836" v="741" actId="20577"/>
      <pc:docMkLst>
        <pc:docMk/>
      </pc:docMkLst>
      <pc:sldChg chg="del">
        <pc:chgData name="Miss Igoe" userId="S::gw19igoesophie@glow.sch.uk::512d0c26-020a-4aee-b7f2-7641d2efc442" providerId="AD" clId="Web-{F1E9E7FF-4CEA-067D-B250-300A75A26852}" dt="2023-09-12T18:46:14.158" v="23"/>
        <pc:sldMkLst>
          <pc:docMk/>
          <pc:sldMk cId="188234856" sldId="257"/>
        </pc:sldMkLst>
      </pc:sldChg>
      <pc:sldChg chg="del">
        <pc:chgData name="Miss Igoe" userId="S::gw19igoesophie@glow.sch.uk::512d0c26-020a-4aee-b7f2-7641d2efc442" providerId="AD" clId="Web-{F1E9E7FF-4CEA-067D-B250-300A75A26852}" dt="2023-09-12T18:48:34.177" v="67"/>
        <pc:sldMkLst>
          <pc:docMk/>
          <pc:sldMk cId="1241513132" sldId="333"/>
        </pc:sldMkLst>
      </pc:sldChg>
      <pc:sldChg chg="del">
        <pc:chgData name="Miss Igoe" userId="S::gw19igoesophie@glow.sch.uk::512d0c26-020a-4aee-b7f2-7641d2efc442" providerId="AD" clId="Web-{F1E9E7FF-4CEA-067D-B250-300A75A26852}" dt="2023-09-12T18:48:33.506" v="66"/>
        <pc:sldMkLst>
          <pc:docMk/>
          <pc:sldMk cId="143883757" sldId="334"/>
        </pc:sldMkLst>
      </pc:sldChg>
      <pc:sldChg chg="del">
        <pc:chgData name="Miss Igoe" userId="S::gw19igoesophie@glow.sch.uk::512d0c26-020a-4aee-b7f2-7641d2efc442" providerId="AD" clId="Web-{F1E9E7FF-4CEA-067D-B250-300A75A26852}" dt="2023-09-12T18:48:37.521" v="70"/>
        <pc:sldMkLst>
          <pc:docMk/>
          <pc:sldMk cId="203805240" sldId="340"/>
        </pc:sldMkLst>
      </pc:sldChg>
      <pc:sldChg chg="addSp delSp modSp modNotes">
        <pc:chgData name="Miss Igoe" userId="S::gw19igoesophie@glow.sch.uk::512d0c26-020a-4aee-b7f2-7641d2efc442" providerId="AD" clId="Web-{F1E9E7FF-4CEA-067D-B250-300A75A26852}" dt="2023-09-12T20:32:46.409" v="445"/>
        <pc:sldMkLst>
          <pc:docMk/>
          <pc:sldMk cId="506866638" sldId="341"/>
        </pc:sldMkLst>
        <pc:spChg chg="mod">
          <ac:chgData name="Miss Igoe" userId="S::gw19igoesophie@glow.sch.uk::512d0c26-020a-4aee-b7f2-7641d2efc442" providerId="AD" clId="Web-{F1E9E7FF-4CEA-067D-B250-300A75A26852}" dt="2023-09-12T18:57:11.894" v="171" actId="14100"/>
          <ac:spMkLst>
            <pc:docMk/>
            <pc:sldMk cId="506866638" sldId="341"/>
            <ac:spMk id="2" creationId="{00000000-0000-0000-0000-000000000000}"/>
          </ac:spMkLst>
        </pc:spChg>
        <pc:spChg chg="add mod">
          <ac:chgData name="Miss Igoe" userId="S::gw19igoesophie@glow.sch.uk::512d0c26-020a-4aee-b7f2-7641d2efc442" providerId="AD" clId="Web-{F1E9E7FF-4CEA-067D-B250-300A75A26852}" dt="2023-09-12T20:18:40.906" v="337" actId="20577"/>
          <ac:spMkLst>
            <pc:docMk/>
            <pc:sldMk cId="506866638" sldId="341"/>
            <ac:spMk id="4" creationId="{DA1BC159-5FE2-6284-FEE0-ACAD63C1B691}"/>
          </ac:spMkLst>
        </pc:spChg>
        <pc:spChg chg="add mod">
          <ac:chgData name="Miss Igoe" userId="S::gw19igoesophie@glow.sch.uk::512d0c26-020a-4aee-b7f2-7641d2efc442" providerId="AD" clId="Web-{F1E9E7FF-4CEA-067D-B250-300A75A26852}" dt="2023-09-12T20:31:38.874" v="435" actId="14100"/>
          <ac:spMkLst>
            <pc:docMk/>
            <pc:sldMk cId="506866638" sldId="341"/>
            <ac:spMk id="5" creationId="{10E3F42C-84B7-1A70-ADCE-A55B92B956A7}"/>
          </ac:spMkLst>
        </pc:spChg>
        <pc:spChg chg="mod">
          <ac:chgData name="Miss Igoe" userId="S::gw19igoesophie@glow.sch.uk::512d0c26-020a-4aee-b7f2-7641d2efc442" providerId="AD" clId="Web-{F1E9E7FF-4CEA-067D-B250-300A75A26852}" dt="2023-09-12T18:50:37.634" v="80" actId="20577"/>
          <ac:spMkLst>
            <pc:docMk/>
            <pc:sldMk cId="506866638" sldId="341"/>
            <ac:spMk id="8" creationId="{F0F44E7C-3386-C74F-8D49-ECE4CAEA4264}"/>
          </ac:spMkLst>
        </pc:spChg>
        <pc:picChg chg="add mod modCrop">
          <ac:chgData name="Miss Igoe" userId="S::gw19igoesophie@glow.sch.uk::512d0c26-020a-4aee-b7f2-7641d2efc442" providerId="AD" clId="Web-{F1E9E7FF-4CEA-067D-B250-300A75A26852}" dt="2023-09-12T20:10:55.253" v="250" actId="14100"/>
          <ac:picMkLst>
            <pc:docMk/>
            <pc:sldMk cId="506866638" sldId="341"/>
            <ac:picMk id="3" creationId="{2BF1D949-5D7A-7ABE-C0EC-3BC088388674}"/>
          </ac:picMkLst>
        </pc:picChg>
        <pc:picChg chg="del">
          <ac:chgData name="Miss Igoe" userId="S::gw19igoesophie@glow.sch.uk::512d0c26-020a-4aee-b7f2-7641d2efc442" providerId="AD" clId="Web-{F1E9E7FF-4CEA-067D-B250-300A75A26852}" dt="2023-09-12T18:50:38.884" v="81"/>
          <ac:picMkLst>
            <pc:docMk/>
            <pc:sldMk cId="506866638" sldId="341"/>
            <ac:picMk id="3" creationId="{B562476B-104E-4840-8B3B-14E5A3ABE7B0}"/>
          </ac:picMkLst>
        </pc:picChg>
        <pc:picChg chg="add mod modCrop">
          <ac:chgData name="Miss Igoe" userId="S::gw19igoesophie@glow.sch.uk::512d0c26-020a-4aee-b7f2-7641d2efc442" providerId="AD" clId="Web-{F1E9E7FF-4CEA-067D-B250-300A75A26852}" dt="2023-09-12T20:32:46.409" v="445"/>
          <ac:picMkLst>
            <pc:docMk/>
            <pc:sldMk cId="506866638" sldId="341"/>
            <ac:picMk id="6" creationId="{734D53A2-9492-B43B-6A1A-BAF79F1B0440}"/>
          </ac:picMkLst>
        </pc:picChg>
        <pc:picChg chg="del">
          <ac:chgData name="Miss Igoe" userId="S::gw19igoesophie@glow.sch.uk::512d0c26-020a-4aee-b7f2-7641d2efc442" providerId="AD" clId="Web-{F1E9E7FF-4CEA-067D-B250-300A75A26852}" dt="2023-09-12T18:50:17.055" v="72"/>
          <ac:picMkLst>
            <pc:docMk/>
            <pc:sldMk cId="506866638" sldId="341"/>
            <ac:picMk id="6" creationId="{8B08A899-C116-4E92-A0FB-52FC505E5117}"/>
          </ac:picMkLst>
        </pc:picChg>
        <pc:picChg chg="mod">
          <ac:chgData name="Miss Igoe" userId="S::gw19igoesophie@glow.sch.uk::512d0c26-020a-4aee-b7f2-7641d2efc442" providerId="AD" clId="Web-{F1E9E7FF-4CEA-067D-B250-300A75A26852}" dt="2023-09-12T18:57:15.332" v="172" actId="14100"/>
          <ac:picMkLst>
            <pc:docMk/>
            <pc:sldMk cId="506866638" sldId="341"/>
            <ac:picMk id="7" creationId="{E1B4C716-F1CB-4CB9-94A3-0B4C54CD6B09}"/>
          </ac:picMkLst>
        </pc:picChg>
      </pc:sldChg>
      <pc:sldChg chg="del">
        <pc:chgData name="Miss Igoe" userId="S::gw19igoesophie@glow.sch.uk::512d0c26-020a-4aee-b7f2-7641d2efc442" providerId="AD" clId="Web-{F1E9E7FF-4CEA-067D-B250-300A75A26852}" dt="2023-09-12T18:48:31.709" v="63"/>
        <pc:sldMkLst>
          <pc:docMk/>
          <pc:sldMk cId="29071779" sldId="344"/>
        </pc:sldMkLst>
      </pc:sldChg>
      <pc:sldChg chg="del">
        <pc:chgData name="Miss Igoe" userId="S::gw19igoesophie@glow.sch.uk::512d0c26-020a-4aee-b7f2-7641d2efc442" providerId="AD" clId="Web-{F1E9E7FF-4CEA-067D-B250-300A75A26852}" dt="2023-09-12T18:48:32.334" v="64"/>
        <pc:sldMkLst>
          <pc:docMk/>
          <pc:sldMk cId="2318404390" sldId="346"/>
        </pc:sldMkLst>
      </pc:sldChg>
      <pc:sldChg chg="del">
        <pc:chgData name="Miss Igoe" userId="S::gw19igoesophie@glow.sch.uk::512d0c26-020a-4aee-b7f2-7641d2efc442" providerId="AD" clId="Web-{F1E9E7FF-4CEA-067D-B250-300A75A26852}" dt="2023-09-12T18:48:32.927" v="65"/>
        <pc:sldMkLst>
          <pc:docMk/>
          <pc:sldMk cId="495872186" sldId="347"/>
        </pc:sldMkLst>
      </pc:sldChg>
      <pc:sldChg chg="del">
        <pc:chgData name="Miss Igoe" userId="S::gw19igoesophie@glow.sch.uk::512d0c26-020a-4aee-b7f2-7641d2efc442" providerId="AD" clId="Web-{F1E9E7FF-4CEA-067D-B250-300A75A26852}" dt="2023-09-12T18:46:14.939" v="24"/>
        <pc:sldMkLst>
          <pc:docMk/>
          <pc:sldMk cId="1579046803" sldId="349"/>
        </pc:sldMkLst>
      </pc:sldChg>
      <pc:sldChg chg="del">
        <pc:chgData name="Miss Igoe" userId="S::gw19igoesophie@glow.sch.uk::512d0c26-020a-4aee-b7f2-7641d2efc442" providerId="AD" clId="Web-{F1E9E7FF-4CEA-067D-B250-300A75A26852}" dt="2023-09-12T18:50:13.727" v="71"/>
        <pc:sldMkLst>
          <pc:docMk/>
          <pc:sldMk cId="4132959287" sldId="474"/>
        </pc:sldMkLst>
      </pc:sldChg>
      <pc:sldChg chg="del">
        <pc:chgData name="Miss Igoe" userId="S::gw19igoesophie@glow.sch.uk::512d0c26-020a-4aee-b7f2-7641d2efc442" providerId="AD" clId="Web-{F1E9E7FF-4CEA-067D-B250-300A75A26852}" dt="2023-09-12T18:46:15.814" v="25"/>
        <pc:sldMkLst>
          <pc:docMk/>
          <pc:sldMk cId="1854479089" sldId="513"/>
        </pc:sldMkLst>
      </pc:sldChg>
      <pc:sldChg chg="del">
        <pc:chgData name="Miss Igoe" userId="S::gw19igoesophie@glow.sch.uk::512d0c26-020a-4aee-b7f2-7641d2efc442" providerId="AD" clId="Web-{F1E9E7FF-4CEA-067D-B250-300A75A26852}" dt="2023-09-12T18:46:16.346" v="26"/>
        <pc:sldMkLst>
          <pc:docMk/>
          <pc:sldMk cId="1888286593" sldId="514"/>
        </pc:sldMkLst>
      </pc:sldChg>
      <pc:sldChg chg="addSp delSp modSp mod setBg">
        <pc:chgData name="Miss Igoe" userId="S::gw19igoesophie@glow.sch.uk::512d0c26-020a-4aee-b7f2-7641d2efc442" providerId="AD" clId="Web-{F1E9E7FF-4CEA-067D-B250-300A75A26852}" dt="2023-09-12T18:48:17.349" v="60" actId="20577"/>
        <pc:sldMkLst>
          <pc:docMk/>
          <pc:sldMk cId="857881712" sldId="515"/>
        </pc:sldMkLst>
        <pc:spChg chg="mod">
          <ac:chgData name="Miss Igoe" userId="S::gw19igoesophie@glow.sch.uk::512d0c26-020a-4aee-b7f2-7641d2efc442" providerId="AD" clId="Web-{F1E9E7FF-4CEA-067D-B250-300A75A26852}" dt="2023-09-12T18:47:36.020" v="51"/>
          <ac:spMkLst>
            <pc:docMk/>
            <pc:sldMk cId="857881712" sldId="515"/>
            <ac:spMk id="3" creationId="{7C17E52E-02FA-1D26-D640-E572881A661E}"/>
          </ac:spMkLst>
        </pc:spChg>
        <pc:spChg chg="del mod">
          <ac:chgData name="Miss Igoe" userId="S::gw19igoesophie@glow.sch.uk::512d0c26-020a-4aee-b7f2-7641d2efc442" providerId="AD" clId="Web-{F1E9E7FF-4CEA-067D-B250-300A75A26852}" dt="2023-09-12T18:47:57.286" v="52"/>
          <ac:spMkLst>
            <pc:docMk/>
            <pc:sldMk cId="857881712" sldId="515"/>
            <ac:spMk id="4" creationId="{DA1791D3-7618-4A1D-AC21-611A130D0CF1}"/>
          </ac:spMkLst>
        </pc:spChg>
        <pc:spChg chg="add mod">
          <ac:chgData name="Miss Igoe" userId="S::gw19igoesophie@glow.sch.uk::512d0c26-020a-4aee-b7f2-7641d2efc442" providerId="AD" clId="Web-{F1E9E7FF-4CEA-067D-B250-300A75A26852}" dt="2023-09-12T18:48:17.349" v="60" actId="20577"/>
          <ac:spMkLst>
            <pc:docMk/>
            <pc:sldMk cId="857881712" sldId="515"/>
            <ac:spMk id="5" creationId="{B875D178-0B62-8B38-C460-964BC05BAAD9}"/>
          </ac:spMkLst>
        </pc:spChg>
        <pc:grpChg chg="add">
          <ac:chgData name="Miss Igoe" userId="S::gw19igoesophie@glow.sch.uk::512d0c26-020a-4aee-b7f2-7641d2efc442" providerId="AD" clId="Web-{F1E9E7FF-4CEA-067D-B250-300A75A26852}" dt="2023-09-12T18:47:36.020" v="51"/>
          <ac:grpSpMkLst>
            <pc:docMk/>
            <pc:sldMk cId="857881712" sldId="515"/>
            <ac:grpSpMk id="1031" creationId="{8AEBEFE2-515F-4B18-8468-97D8C730986A}"/>
          </ac:grpSpMkLst>
        </pc:grpChg>
        <pc:picChg chg="mod">
          <ac:chgData name="Miss Igoe" userId="S::gw19igoesophie@glow.sch.uk::512d0c26-020a-4aee-b7f2-7641d2efc442" providerId="AD" clId="Web-{F1E9E7FF-4CEA-067D-B250-300A75A26852}" dt="2023-09-12T18:48:02.270" v="53" actId="1076"/>
          <ac:picMkLst>
            <pc:docMk/>
            <pc:sldMk cId="857881712" sldId="515"/>
            <ac:picMk id="6" creationId="{32A1C9A2-C048-4689-90F8-689DBAB46421}"/>
          </ac:picMkLst>
        </pc:picChg>
        <pc:picChg chg="del">
          <ac:chgData name="Miss Igoe" userId="S::gw19igoesophie@glow.sch.uk::512d0c26-020a-4aee-b7f2-7641d2efc442" providerId="AD" clId="Web-{F1E9E7FF-4CEA-067D-B250-300A75A26852}" dt="2023-09-12T18:47:04.472" v="33"/>
          <ac:picMkLst>
            <pc:docMk/>
            <pc:sldMk cId="857881712" sldId="515"/>
            <ac:picMk id="7" creationId="{EA70F015-CF67-2A99-5A66-226EF0690CD1}"/>
          </ac:picMkLst>
        </pc:picChg>
        <pc:picChg chg="mod ord modCrop">
          <ac:chgData name="Miss Igoe" userId="S::gw19igoesophie@glow.sch.uk::512d0c26-020a-4aee-b7f2-7641d2efc442" providerId="AD" clId="Web-{F1E9E7FF-4CEA-067D-B250-300A75A26852}" dt="2023-09-12T18:47:36.020" v="51"/>
          <ac:picMkLst>
            <pc:docMk/>
            <pc:sldMk cId="857881712" sldId="515"/>
            <ac:picMk id="1026" creationId="{3C867F5B-7ED6-43F3-A4F8-1CA9C84D9A1B}"/>
          </ac:picMkLst>
        </pc:picChg>
      </pc:sldChg>
      <pc:sldChg chg="modSp add replId">
        <pc:chgData name="Miss Igoe" userId="S::gw19igoesophie@glow.sch.uk::512d0c26-020a-4aee-b7f2-7641d2efc442" providerId="AD" clId="Web-{F1E9E7FF-4CEA-067D-B250-300A75A26852}" dt="2023-09-12T18:55:28.329" v="168" actId="1076"/>
        <pc:sldMkLst>
          <pc:docMk/>
          <pc:sldMk cId="1559259365" sldId="516"/>
        </pc:sldMkLst>
        <pc:spChg chg="mod">
          <ac:chgData name="Miss Igoe" userId="S::gw19igoesophie@glow.sch.uk::512d0c26-020a-4aee-b7f2-7641d2efc442" providerId="AD" clId="Web-{F1E9E7FF-4CEA-067D-B250-300A75A26852}" dt="2023-09-12T18:55:23.767" v="166" actId="1076"/>
          <ac:spMkLst>
            <pc:docMk/>
            <pc:sldMk cId="1559259365" sldId="516"/>
            <ac:spMk id="2" creationId="{00000000-0000-0000-0000-000000000000}"/>
          </ac:spMkLst>
        </pc:spChg>
        <pc:picChg chg="mod">
          <ac:chgData name="Miss Igoe" userId="S::gw19igoesophie@glow.sch.uk::512d0c26-020a-4aee-b7f2-7641d2efc442" providerId="AD" clId="Web-{F1E9E7FF-4CEA-067D-B250-300A75A26852}" dt="2023-09-12T18:55:28.329" v="168" actId="1076"/>
          <ac:picMkLst>
            <pc:docMk/>
            <pc:sldMk cId="1559259365" sldId="516"/>
            <ac:picMk id="7" creationId="{E1B4C716-F1CB-4CB9-94A3-0B4C54CD6B09}"/>
          </ac:picMkLst>
        </pc:picChg>
      </pc:sldChg>
      <pc:sldChg chg="del">
        <pc:chgData name="Miss Igoe" userId="S::gw19igoesophie@glow.sch.uk::512d0c26-020a-4aee-b7f2-7641d2efc442" providerId="AD" clId="Web-{F1E9E7FF-4CEA-067D-B250-300A75A26852}" dt="2023-09-12T18:48:30.177" v="62"/>
        <pc:sldMkLst>
          <pc:docMk/>
          <pc:sldMk cId="2077954624" sldId="516"/>
        </pc:sldMkLst>
      </pc:sldChg>
      <pc:sldChg chg="addSp modSp add replId">
        <pc:chgData name="Miss Igoe" userId="S::gw19igoesophie@glow.sch.uk::512d0c26-020a-4aee-b7f2-7641d2efc442" providerId="AD" clId="Web-{F1E9E7FF-4CEA-067D-B250-300A75A26852}" dt="2023-09-12T20:39:06.635" v="486"/>
        <pc:sldMkLst>
          <pc:docMk/>
          <pc:sldMk cId="20310332" sldId="517"/>
        </pc:sldMkLst>
        <pc:spChg chg="mod">
          <ac:chgData name="Miss Igoe" userId="S::gw19igoesophie@glow.sch.uk::512d0c26-020a-4aee-b7f2-7641d2efc442" providerId="AD" clId="Web-{F1E9E7FF-4CEA-067D-B250-300A75A26852}" dt="2023-09-12T18:55:11.516" v="165" actId="14100"/>
          <ac:spMkLst>
            <pc:docMk/>
            <pc:sldMk cId="20310332" sldId="517"/>
            <ac:spMk id="2" creationId="{00000000-0000-0000-0000-000000000000}"/>
          </ac:spMkLst>
        </pc:spChg>
        <pc:spChg chg="add">
          <ac:chgData name="Miss Igoe" userId="S::gw19igoesophie@glow.sch.uk::512d0c26-020a-4aee-b7f2-7641d2efc442" providerId="AD" clId="Web-{F1E9E7FF-4CEA-067D-B250-300A75A26852}" dt="2023-09-12T20:39:06.635" v="486"/>
          <ac:spMkLst>
            <pc:docMk/>
            <pc:sldMk cId="20310332" sldId="517"/>
            <ac:spMk id="4" creationId="{7CB42B15-EE49-2B25-9057-4FF229EA4422}"/>
          </ac:spMkLst>
        </pc:spChg>
        <pc:picChg chg="add mod modCrop">
          <ac:chgData name="Miss Igoe" userId="S::gw19igoesophie@glow.sch.uk::512d0c26-020a-4aee-b7f2-7641d2efc442" providerId="AD" clId="Web-{F1E9E7FF-4CEA-067D-B250-300A75A26852}" dt="2023-09-12T20:38:54.587" v="485" actId="1076"/>
          <ac:picMkLst>
            <pc:docMk/>
            <pc:sldMk cId="20310332" sldId="517"/>
            <ac:picMk id="3" creationId="{39FADE36-60FD-065A-0AB7-711BAC449478}"/>
          </ac:picMkLst>
        </pc:picChg>
        <pc:picChg chg="mod">
          <ac:chgData name="Miss Igoe" userId="S::gw19igoesophie@glow.sch.uk::512d0c26-020a-4aee-b7f2-7641d2efc442" providerId="AD" clId="Web-{F1E9E7FF-4CEA-067D-B250-300A75A26852}" dt="2023-09-12T20:38:50.478" v="484" actId="1076"/>
          <ac:picMkLst>
            <pc:docMk/>
            <pc:sldMk cId="20310332" sldId="517"/>
            <ac:picMk id="7" creationId="{E1B4C716-F1CB-4CB9-94A3-0B4C54CD6B09}"/>
          </ac:picMkLst>
        </pc:picChg>
      </pc:sldChg>
      <pc:sldChg chg="modSp add replId">
        <pc:chgData name="Miss Igoe" userId="S::gw19igoesophie@glow.sch.uk::512d0c26-020a-4aee-b7f2-7641d2efc442" providerId="AD" clId="Web-{F1E9E7FF-4CEA-067D-B250-300A75A26852}" dt="2023-09-12T20:49:45.236" v="738" actId="1076"/>
        <pc:sldMkLst>
          <pc:docMk/>
          <pc:sldMk cId="2517566562" sldId="518"/>
        </pc:sldMkLst>
        <pc:spChg chg="mod">
          <ac:chgData name="Miss Igoe" userId="S::gw19igoesophie@glow.sch.uk::512d0c26-020a-4aee-b7f2-7641d2efc442" providerId="AD" clId="Web-{F1E9E7FF-4CEA-067D-B250-300A75A26852}" dt="2023-09-12T20:47:30.743" v="696" actId="20577"/>
          <ac:spMkLst>
            <pc:docMk/>
            <pc:sldMk cId="2517566562" sldId="518"/>
            <ac:spMk id="2" creationId="{00000000-0000-0000-0000-000000000000}"/>
          </ac:spMkLst>
        </pc:spChg>
        <pc:spChg chg="mod">
          <ac:chgData name="Miss Igoe" userId="S::gw19igoesophie@glow.sch.uk::512d0c26-020a-4aee-b7f2-7641d2efc442" providerId="AD" clId="Web-{F1E9E7FF-4CEA-067D-B250-300A75A26852}" dt="2023-09-12T20:48:49.232" v="734" actId="14100"/>
          <ac:spMkLst>
            <pc:docMk/>
            <pc:sldMk cId="2517566562" sldId="518"/>
            <ac:spMk id="8" creationId="{F0F44E7C-3386-C74F-8D49-ECE4CAEA4264}"/>
          </ac:spMkLst>
        </pc:spChg>
        <pc:picChg chg="mod">
          <ac:chgData name="Miss Igoe" userId="S::gw19igoesophie@glow.sch.uk::512d0c26-020a-4aee-b7f2-7641d2efc442" providerId="AD" clId="Web-{F1E9E7FF-4CEA-067D-B250-300A75A26852}" dt="2023-09-12T20:49:45.236" v="738" actId="1076"/>
          <ac:picMkLst>
            <pc:docMk/>
            <pc:sldMk cId="2517566562" sldId="518"/>
            <ac:picMk id="7" creationId="{E1B4C716-F1CB-4CB9-94A3-0B4C54CD6B09}"/>
          </ac:picMkLst>
        </pc:picChg>
      </pc:sldChg>
      <pc:sldChg chg="del">
        <pc:chgData name="Miss Igoe" userId="S::gw19igoesophie@glow.sch.uk::512d0c26-020a-4aee-b7f2-7641d2efc442" providerId="AD" clId="Web-{F1E9E7FF-4CEA-067D-B250-300A75A26852}" dt="2023-09-12T18:48:35.256" v="68"/>
        <pc:sldMkLst>
          <pc:docMk/>
          <pc:sldMk cId="103842343" sldId="519"/>
        </pc:sldMkLst>
      </pc:sldChg>
      <pc:sldChg chg="new del">
        <pc:chgData name="Miss Igoe" userId="S::gw19igoesophie@glow.sch.uk::512d0c26-020a-4aee-b7f2-7641d2efc442" providerId="AD" clId="Web-{F1E9E7FF-4CEA-067D-B250-300A75A26852}" dt="2023-09-12T18:52:16.980" v="125"/>
        <pc:sldMkLst>
          <pc:docMk/>
          <pc:sldMk cId="399468680" sldId="519"/>
        </pc:sldMkLst>
      </pc:sldChg>
      <pc:sldChg chg="modSp add replId">
        <pc:chgData name="Miss Igoe" userId="S::gw19igoesophie@glow.sch.uk::512d0c26-020a-4aee-b7f2-7641d2efc442" providerId="AD" clId="Web-{F1E9E7FF-4CEA-067D-B250-300A75A26852}" dt="2023-09-12T18:57:34.317" v="175" actId="14100"/>
        <pc:sldMkLst>
          <pc:docMk/>
          <pc:sldMk cId="762354013" sldId="519"/>
        </pc:sldMkLst>
        <pc:spChg chg="mod">
          <ac:chgData name="Miss Igoe" userId="S::gw19igoesophie@glow.sch.uk::512d0c26-020a-4aee-b7f2-7641d2efc442" providerId="AD" clId="Web-{F1E9E7FF-4CEA-067D-B250-300A75A26852}" dt="2023-09-12T18:52:43.106" v="136" actId="1076"/>
          <ac:spMkLst>
            <pc:docMk/>
            <pc:sldMk cId="762354013" sldId="519"/>
            <ac:spMk id="2" creationId="{00000000-0000-0000-0000-000000000000}"/>
          </ac:spMkLst>
        </pc:spChg>
        <pc:picChg chg="mod">
          <ac:chgData name="Miss Igoe" userId="S::gw19igoesophie@glow.sch.uk::512d0c26-020a-4aee-b7f2-7641d2efc442" providerId="AD" clId="Web-{F1E9E7FF-4CEA-067D-B250-300A75A26852}" dt="2023-09-12T18:57:34.317" v="175" actId="14100"/>
          <ac:picMkLst>
            <pc:docMk/>
            <pc:sldMk cId="762354013" sldId="519"/>
            <ac:picMk id="7" creationId="{E1B4C716-F1CB-4CB9-94A3-0B4C54CD6B09}"/>
          </ac:picMkLst>
        </pc:picChg>
      </pc:sldChg>
      <pc:sldChg chg="new del">
        <pc:chgData name="Miss Igoe" userId="S::gw19igoesophie@glow.sch.uk::512d0c26-020a-4aee-b7f2-7641d2efc442" providerId="AD" clId="Web-{F1E9E7FF-4CEA-067D-B250-300A75A26852}" dt="2023-09-12T18:53:37.764" v="153"/>
        <pc:sldMkLst>
          <pc:docMk/>
          <pc:sldMk cId="2351911656" sldId="520"/>
        </pc:sldMkLst>
      </pc:sldChg>
      <pc:sldChg chg="addSp modSp del mod setBg">
        <pc:chgData name="Miss Igoe" userId="S::gw19igoesophie@glow.sch.uk::512d0c26-020a-4aee-b7f2-7641d2efc442" providerId="AD" clId="Web-{F1E9E7FF-4CEA-067D-B250-300A75A26852}" dt="2023-09-12T18:48:26.459" v="61"/>
        <pc:sldMkLst>
          <pc:docMk/>
          <pc:sldMk cId="2981458781" sldId="520"/>
        </pc:sldMkLst>
        <pc:spChg chg="mod">
          <ac:chgData name="Miss Igoe" userId="S::gw19igoesophie@glow.sch.uk::512d0c26-020a-4aee-b7f2-7641d2efc442" providerId="AD" clId="Web-{F1E9E7FF-4CEA-067D-B250-300A75A26852}" dt="2023-09-12T18:46:53.034" v="32"/>
          <ac:spMkLst>
            <pc:docMk/>
            <pc:sldMk cId="2981458781" sldId="520"/>
            <ac:spMk id="4" creationId="{DA1791D3-7618-4A1D-AC21-611A130D0CF1}"/>
          </ac:spMkLst>
        </pc:spChg>
        <pc:spChg chg="add">
          <ac:chgData name="Miss Igoe" userId="S::gw19igoesophie@glow.sch.uk::512d0c26-020a-4aee-b7f2-7641d2efc442" providerId="AD" clId="Web-{F1E9E7FF-4CEA-067D-B250-300A75A26852}" dt="2023-09-12T18:46:53.034" v="32"/>
          <ac:spMkLst>
            <pc:docMk/>
            <pc:sldMk cId="2981458781" sldId="520"/>
            <ac:spMk id="20" creationId="{D4BA79BC-8A15-4DE9-81F5-2FEDF95743D3}"/>
          </ac:spMkLst>
        </pc:spChg>
        <pc:grpChg chg="add">
          <ac:chgData name="Miss Igoe" userId="S::gw19igoesophie@glow.sch.uk::512d0c26-020a-4aee-b7f2-7641d2efc442" providerId="AD" clId="Web-{F1E9E7FF-4CEA-067D-B250-300A75A26852}" dt="2023-09-12T18:46:53.034" v="32"/>
          <ac:grpSpMkLst>
            <pc:docMk/>
            <pc:sldMk cId="2981458781" sldId="520"/>
            <ac:grpSpMk id="12" creationId="{56C5F458-F0B9-4584-B7A3-BA39F9E9FC93}"/>
          </ac:grpSpMkLst>
        </pc:grpChg>
        <pc:picChg chg="add mod">
          <ac:chgData name="Miss Igoe" userId="S::gw19igoesophie@glow.sch.uk::512d0c26-020a-4aee-b7f2-7641d2efc442" providerId="AD" clId="Web-{F1E9E7FF-4CEA-067D-B250-300A75A26852}" dt="2023-09-12T18:46:53.034" v="32"/>
          <ac:picMkLst>
            <pc:docMk/>
            <pc:sldMk cId="2981458781" sldId="520"/>
            <ac:picMk id="3" creationId="{4DF329BD-54BB-BCAD-2D62-E09A1BDA1F8F}"/>
          </ac:picMkLst>
        </pc:picChg>
        <pc:picChg chg="mod">
          <ac:chgData name="Miss Igoe" userId="S::gw19igoesophie@glow.sch.uk::512d0c26-020a-4aee-b7f2-7641d2efc442" providerId="AD" clId="Web-{F1E9E7FF-4CEA-067D-B250-300A75A26852}" dt="2023-09-12T18:46:53.034" v="32"/>
          <ac:picMkLst>
            <pc:docMk/>
            <pc:sldMk cId="2981458781" sldId="520"/>
            <ac:picMk id="7" creationId="{EA70F015-CF67-2A99-5A66-226EF0690CD1}"/>
          </ac:picMkLst>
        </pc:picChg>
      </pc:sldChg>
      <pc:sldChg chg="modSp add replId">
        <pc:chgData name="Miss Igoe" userId="S::gw19igoesophie@glow.sch.uk::512d0c26-020a-4aee-b7f2-7641d2efc442" providerId="AD" clId="Web-{F1E9E7FF-4CEA-067D-B250-300A75A26852}" dt="2023-09-12T18:53:21.013" v="152" actId="1076"/>
        <pc:sldMkLst>
          <pc:docMk/>
          <pc:sldMk cId="2244627952" sldId="521"/>
        </pc:sldMkLst>
        <pc:spChg chg="mod">
          <ac:chgData name="Miss Igoe" userId="S::gw19igoesophie@glow.sch.uk::512d0c26-020a-4aee-b7f2-7641d2efc442" providerId="AD" clId="Web-{F1E9E7FF-4CEA-067D-B250-300A75A26852}" dt="2023-09-12T18:53:12.419" v="151" actId="14100"/>
          <ac:spMkLst>
            <pc:docMk/>
            <pc:sldMk cId="2244627952" sldId="521"/>
            <ac:spMk id="2" creationId="{00000000-0000-0000-0000-000000000000}"/>
          </ac:spMkLst>
        </pc:spChg>
        <pc:picChg chg="mod">
          <ac:chgData name="Miss Igoe" userId="S::gw19igoesophie@glow.sch.uk::512d0c26-020a-4aee-b7f2-7641d2efc442" providerId="AD" clId="Web-{F1E9E7FF-4CEA-067D-B250-300A75A26852}" dt="2023-09-12T18:53:21.013" v="152" actId="1076"/>
          <ac:picMkLst>
            <pc:docMk/>
            <pc:sldMk cId="2244627952" sldId="521"/>
            <ac:picMk id="7" creationId="{E1B4C716-F1CB-4CB9-94A3-0B4C54CD6B09}"/>
          </ac:picMkLst>
        </pc:picChg>
      </pc:sldChg>
      <pc:sldChg chg="del">
        <pc:chgData name="Miss Igoe" userId="S::gw19igoesophie@glow.sch.uk::512d0c26-020a-4aee-b7f2-7641d2efc442" providerId="AD" clId="Web-{F1E9E7FF-4CEA-067D-B250-300A75A26852}" dt="2023-09-12T18:48:36.459" v="69"/>
        <pc:sldMkLst>
          <pc:docMk/>
          <pc:sldMk cId="530618873" sldId="522"/>
        </pc:sldMkLst>
      </pc:sldChg>
      <pc:sldChg chg="modSp add replId">
        <pc:chgData name="Miss Igoe" userId="S::gw19igoesophie@glow.sch.uk::512d0c26-020a-4aee-b7f2-7641d2efc442" providerId="AD" clId="Web-{F1E9E7FF-4CEA-067D-B250-300A75A26852}" dt="2023-09-12T18:57:28.911" v="174" actId="14100"/>
        <pc:sldMkLst>
          <pc:docMk/>
          <pc:sldMk cId="1325819067" sldId="522"/>
        </pc:sldMkLst>
        <pc:spChg chg="mod">
          <ac:chgData name="Miss Igoe" userId="S::gw19igoesophie@glow.sch.uk::512d0c26-020a-4aee-b7f2-7641d2efc442" providerId="AD" clId="Web-{F1E9E7FF-4CEA-067D-B250-300A75A26852}" dt="2023-09-12T18:57:25.504" v="173" actId="14100"/>
          <ac:spMkLst>
            <pc:docMk/>
            <pc:sldMk cId="1325819067" sldId="522"/>
            <ac:spMk id="2" creationId="{00000000-0000-0000-0000-000000000000}"/>
          </ac:spMkLst>
        </pc:spChg>
        <pc:picChg chg="mod">
          <ac:chgData name="Miss Igoe" userId="S::gw19igoesophie@glow.sch.uk::512d0c26-020a-4aee-b7f2-7641d2efc442" providerId="AD" clId="Web-{F1E9E7FF-4CEA-067D-B250-300A75A26852}" dt="2023-09-12T18:57:28.911" v="174" actId="14100"/>
          <ac:picMkLst>
            <pc:docMk/>
            <pc:sldMk cId="1325819067" sldId="522"/>
            <ac:picMk id="7" creationId="{E1B4C716-F1CB-4CB9-94A3-0B4C54CD6B09}"/>
          </ac:picMkLst>
        </pc:picChg>
      </pc:sldChg>
      <pc:sldChg chg="new del">
        <pc:chgData name="Miss Igoe" userId="S::gw19igoesophie@glow.sch.uk::512d0c26-020a-4aee-b7f2-7641d2efc442" providerId="AD" clId="Web-{F1E9E7FF-4CEA-067D-B250-300A75A26852}" dt="2023-09-12T18:54:39.031" v="155"/>
        <pc:sldMkLst>
          <pc:docMk/>
          <pc:sldMk cId="1634045554" sldId="522"/>
        </pc:sldMkLst>
      </pc:sldChg>
      <pc:sldChg chg="modSp add replId">
        <pc:chgData name="Miss Igoe" userId="S::gw19igoesophie@glow.sch.uk::512d0c26-020a-4aee-b7f2-7641d2efc442" providerId="AD" clId="Web-{F1E9E7FF-4CEA-067D-B250-300A75A26852}" dt="2023-09-12T18:59:03.569" v="183" actId="20577"/>
        <pc:sldMkLst>
          <pc:docMk/>
          <pc:sldMk cId="2626580234" sldId="523"/>
        </pc:sldMkLst>
        <pc:spChg chg="mod">
          <ac:chgData name="Miss Igoe" userId="S::gw19igoesophie@glow.sch.uk::512d0c26-020a-4aee-b7f2-7641d2efc442" providerId="AD" clId="Web-{F1E9E7FF-4CEA-067D-B250-300A75A26852}" dt="2023-09-12T18:59:03.569" v="183" actId="20577"/>
          <ac:spMkLst>
            <pc:docMk/>
            <pc:sldMk cId="2626580234" sldId="523"/>
            <ac:spMk id="2" creationId="{00000000-0000-0000-0000-000000000000}"/>
          </ac:spMkLst>
        </pc:spChg>
      </pc:sldChg>
      <pc:sldChg chg="addSp modSp add ord replId">
        <pc:chgData name="Miss Igoe" userId="S::gw19igoesophie@glow.sch.uk::512d0c26-020a-4aee-b7f2-7641d2efc442" providerId="AD" clId="Web-{F1E9E7FF-4CEA-067D-B250-300A75A26852}" dt="2023-09-12T20:51:29.836" v="741" actId="20577"/>
        <pc:sldMkLst>
          <pc:docMk/>
          <pc:sldMk cId="278550584" sldId="524"/>
        </pc:sldMkLst>
        <pc:spChg chg="mod">
          <ac:chgData name="Miss Igoe" userId="S::gw19igoesophie@glow.sch.uk::512d0c26-020a-4aee-b7f2-7641d2efc442" providerId="AD" clId="Web-{F1E9E7FF-4CEA-067D-B250-300A75A26852}" dt="2023-09-12T19:02:34.669" v="209" actId="20577"/>
          <ac:spMkLst>
            <pc:docMk/>
            <pc:sldMk cId="278550584" sldId="524"/>
            <ac:spMk id="2" creationId="{00000000-0000-0000-0000-000000000000}"/>
          </ac:spMkLst>
        </pc:spChg>
        <pc:spChg chg="add mod">
          <ac:chgData name="Miss Igoe" userId="S::gw19igoesophie@glow.sch.uk::512d0c26-020a-4aee-b7f2-7641d2efc442" providerId="AD" clId="Web-{F1E9E7FF-4CEA-067D-B250-300A75A26852}" dt="2023-09-12T20:51:29.836" v="741" actId="20577"/>
          <ac:spMkLst>
            <pc:docMk/>
            <pc:sldMk cId="278550584" sldId="524"/>
            <ac:spMk id="3" creationId="{BB3F53DA-0C30-FA29-931E-A4EB0D913F1F}"/>
          </ac:spMkLst>
        </pc:spChg>
      </pc:sldChg>
      <pc:sldChg chg="addSp delSp modSp add replId">
        <pc:chgData name="Miss Igoe" userId="S::gw19igoesophie@glow.sch.uk::512d0c26-020a-4aee-b7f2-7641d2efc442" providerId="AD" clId="Web-{F1E9E7FF-4CEA-067D-B250-300A75A26852}" dt="2023-09-12T20:35:55.280" v="472" actId="20577"/>
        <pc:sldMkLst>
          <pc:docMk/>
          <pc:sldMk cId="534073103" sldId="525"/>
        </pc:sldMkLst>
        <pc:spChg chg="mod">
          <ac:chgData name="Miss Igoe" userId="S::gw19igoesophie@glow.sch.uk::512d0c26-020a-4aee-b7f2-7641d2efc442" providerId="AD" clId="Web-{F1E9E7FF-4CEA-067D-B250-300A75A26852}" dt="2023-09-12T19:14:13.063" v="245" actId="20577"/>
          <ac:spMkLst>
            <pc:docMk/>
            <pc:sldMk cId="534073103" sldId="525"/>
            <ac:spMk id="2" creationId="{00000000-0000-0000-0000-000000000000}"/>
          </ac:spMkLst>
        </pc:spChg>
        <pc:spChg chg="add del mod">
          <ac:chgData name="Miss Igoe" userId="S::gw19igoesophie@glow.sch.uk::512d0c26-020a-4aee-b7f2-7641d2efc442" providerId="AD" clId="Web-{F1E9E7FF-4CEA-067D-B250-300A75A26852}" dt="2023-09-12T20:33:58.148" v="455"/>
          <ac:spMkLst>
            <pc:docMk/>
            <pc:sldMk cId="534073103" sldId="525"/>
            <ac:spMk id="3" creationId="{971E7D13-6492-E4DE-6EB7-BA6396A79775}"/>
          </ac:spMkLst>
        </pc:spChg>
        <pc:spChg chg="add mod">
          <ac:chgData name="Miss Igoe" userId="S::gw19igoesophie@glow.sch.uk::512d0c26-020a-4aee-b7f2-7641d2efc442" providerId="AD" clId="Web-{F1E9E7FF-4CEA-067D-B250-300A75A26852}" dt="2023-09-12T20:35:55.280" v="472" actId="20577"/>
          <ac:spMkLst>
            <pc:docMk/>
            <pc:sldMk cId="534073103" sldId="525"/>
            <ac:spMk id="5" creationId="{FE00F3F3-8D07-F402-3EB5-233FE8603506}"/>
          </ac:spMkLst>
        </pc:spChg>
        <pc:picChg chg="add del mod modCrop">
          <ac:chgData name="Miss Igoe" userId="S::gw19igoesophie@glow.sch.uk::512d0c26-020a-4aee-b7f2-7641d2efc442" providerId="AD" clId="Web-{F1E9E7FF-4CEA-067D-B250-300A75A26852}" dt="2023-09-12T20:34:45.276" v="465"/>
          <ac:picMkLst>
            <pc:docMk/>
            <pc:sldMk cId="534073103" sldId="525"/>
            <ac:picMk id="4" creationId="{26F4C707-4077-2764-A773-EE716D008608}"/>
          </ac:picMkLst>
        </pc:picChg>
      </pc:sldChg>
      <pc:sldChg chg="addSp modSp add replId">
        <pc:chgData name="Miss Igoe" userId="S::gw19igoesophie@glow.sch.uk::512d0c26-020a-4aee-b7f2-7641d2efc442" providerId="AD" clId="Web-{F1E9E7FF-4CEA-067D-B250-300A75A26852}" dt="2023-09-12T20:46:49.819" v="664" actId="20577"/>
        <pc:sldMkLst>
          <pc:docMk/>
          <pc:sldMk cId="301888922" sldId="526"/>
        </pc:sldMkLst>
        <pc:spChg chg="mod">
          <ac:chgData name="Miss Igoe" userId="S::gw19igoesophie@glow.sch.uk::512d0c26-020a-4aee-b7f2-7641d2efc442" providerId="AD" clId="Web-{F1E9E7FF-4CEA-067D-B250-300A75A26852}" dt="2023-09-12T20:39:33.215" v="501" actId="1076"/>
          <ac:spMkLst>
            <pc:docMk/>
            <pc:sldMk cId="301888922" sldId="526"/>
            <ac:spMk id="2" creationId="{00000000-0000-0000-0000-000000000000}"/>
          </ac:spMkLst>
        </pc:spChg>
        <pc:spChg chg="add mod">
          <ac:chgData name="Miss Igoe" userId="S::gw19igoesophie@glow.sch.uk::512d0c26-020a-4aee-b7f2-7641d2efc442" providerId="AD" clId="Web-{F1E9E7FF-4CEA-067D-B250-300A75A26852}" dt="2023-09-12T20:46:49.819" v="664" actId="20577"/>
          <ac:spMkLst>
            <pc:docMk/>
            <pc:sldMk cId="301888922" sldId="526"/>
            <ac:spMk id="3" creationId="{6F8FDDD8-7E5F-AA68-BB6F-8F53B45D0322}"/>
          </ac:spMkLst>
        </pc:spChg>
      </pc:sldChg>
    </pc:docChg>
  </pc:docChgLst>
  <pc:docChgLst>
    <pc:chgData name="Miss Igoe" userId="S::gw19igoesophie@glow.sch.uk::512d0c26-020a-4aee-b7f2-7641d2efc442" providerId="AD" clId="Web-{4D559C18-25D2-63C6-2F5D-18FF018AD584}"/>
    <pc:docChg chg="modSld sldOrd">
      <pc:chgData name="Miss Igoe" userId="S::gw19igoesophie@glow.sch.uk::512d0c26-020a-4aee-b7f2-7641d2efc442" providerId="AD" clId="Web-{4D559C18-25D2-63C6-2F5D-18FF018AD584}" dt="2023-09-13T15:34:54.587" v="16" actId="1076"/>
      <pc:docMkLst>
        <pc:docMk/>
      </pc:docMkLst>
      <pc:sldChg chg="modSp">
        <pc:chgData name="Miss Igoe" userId="S::gw19igoesophie@glow.sch.uk::512d0c26-020a-4aee-b7f2-7641d2efc442" providerId="AD" clId="Web-{4D559C18-25D2-63C6-2F5D-18FF018AD584}" dt="2023-09-13T14:59:54.625" v="13" actId="1076"/>
        <pc:sldMkLst>
          <pc:docMk/>
          <pc:sldMk cId="506866638" sldId="341"/>
        </pc:sldMkLst>
        <pc:spChg chg="mod">
          <ac:chgData name="Miss Igoe" userId="S::gw19igoesophie@glow.sch.uk::512d0c26-020a-4aee-b7f2-7641d2efc442" providerId="AD" clId="Web-{4D559C18-25D2-63C6-2F5D-18FF018AD584}" dt="2023-09-13T14:59:47.234" v="8" actId="20577"/>
          <ac:spMkLst>
            <pc:docMk/>
            <pc:sldMk cId="506866638" sldId="341"/>
            <ac:spMk id="4" creationId="{DA1BC159-5FE2-6284-FEE0-ACAD63C1B691}"/>
          </ac:spMkLst>
        </pc:spChg>
        <pc:spChg chg="mod">
          <ac:chgData name="Miss Igoe" userId="S::gw19igoesophie@glow.sch.uk::512d0c26-020a-4aee-b7f2-7641d2efc442" providerId="AD" clId="Web-{4D559C18-25D2-63C6-2F5D-18FF018AD584}" dt="2023-09-13T14:59:54.625" v="13" actId="1076"/>
          <ac:spMkLst>
            <pc:docMk/>
            <pc:sldMk cId="506866638" sldId="341"/>
            <ac:spMk id="5" creationId="{10E3F42C-84B7-1A70-ADCE-A55B92B956A7}"/>
          </ac:spMkLst>
        </pc:spChg>
      </pc:sldChg>
      <pc:sldChg chg="modSp">
        <pc:chgData name="Miss Igoe" userId="S::gw19igoesophie@glow.sch.uk::512d0c26-020a-4aee-b7f2-7641d2efc442" providerId="AD" clId="Web-{4D559C18-25D2-63C6-2F5D-18FF018AD584}" dt="2023-09-13T14:59:03.858" v="1" actId="1076"/>
        <pc:sldMkLst>
          <pc:docMk/>
          <pc:sldMk cId="857881712" sldId="515"/>
        </pc:sldMkLst>
        <pc:spChg chg="mod">
          <ac:chgData name="Miss Igoe" userId="S::gw19igoesophie@glow.sch.uk::512d0c26-020a-4aee-b7f2-7641d2efc442" providerId="AD" clId="Web-{4D559C18-25D2-63C6-2F5D-18FF018AD584}" dt="2023-09-13T14:59:03.858" v="1" actId="1076"/>
          <ac:spMkLst>
            <pc:docMk/>
            <pc:sldMk cId="857881712" sldId="515"/>
            <ac:spMk id="5" creationId="{B875D178-0B62-8B38-C460-964BC05BAAD9}"/>
          </ac:spMkLst>
        </pc:spChg>
      </pc:sldChg>
      <pc:sldChg chg="addSp modSp">
        <pc:chgData name="Miss Igoe" userId="S::gw19igoesophie@glow.sch.uk::512d0c26-020a-4aee-b7f2-7641d2efc442" providerId="AD" clId="Web-{4D559C18-25D2-63C6-2F5D-18FF018AD584}" dt="2023-09-13T15:34:54.587" v="16" actId="1076"/>
        <pc:sldMkLst>
          <pc:docMk/>
          <pc:sldMk cId="1559259365" sldId="516"/>
        </pc:sldMkLst>
        <pc:spChg chg="add mod">
          <ac:chgData name="Miss Igoe" userId="S::gw19igoesophie@glow.sch.uk::512d0c26-020a-4aee-b7f2-7641d2efc442" providerId="AD" clId="Web-{4D559C18-25D2-63C6-2F5D-18FF018AD584}" dt="2023-09-13T15:34:54.587" v="16" actId="1076"/>
          <ac:spMkLst>
            <pc:docMk/>
            <pc:sldMk cId="1559259365" sldId="516"/>
            <ac:spMk id="3" creationId="{AB314D03-41C1-EB31-B35C-7FC9601D7CA2}"/>
          </ac:spMkLst>
        </pc:spChg>
      </pc:sldChg>
      <pc:sldChg chg="ord">
        <pc:chgData name="Miss Igoe" userId="S::gw19igoesophie@glow.sch.uk::512d0c26-020a-4aee-b7f2-7641d2efc442" providerId="AD" clId="Web-{4D559C18-25D2-63C6-2F5D-18FF018AD584}" dt="2023-09-13T15:00:03.125" v="14"/>
        <pc:sldMkLst>
          <pc:docMk/>
          <pc:sldMk cId="20310332" sldId="517"/>
        </pc:sldMkLst>
      </pc:sldChg>
    </pc:docChg>
  </pc:docChgLst>
  <pc:docChgLst>
    <pc:chgData name="Mrs Ritchie" userId="S::gw08ritchieorla@glow.sch.uk::46097a1b-3dab-4801-8171-33d503edb596" providerId="AD" clId="Web-{B45D3984-1C13-15F0-8E65-AA39E1B99015}"/>
    <pc:docChg chg="modSld">
      <pc:chgData name="Mrs Ritchie" userId="S::gw08ritchieorla@glow.sch.uk::46097a1b-3dab-4801-8171-33d503edb596" providerId="AD" clId="Web-{B45D3984-1C13-15F0-8E65-AA39E1B99015}" dt="2023-09-07T11:20:21.784" v="0" actId="1076"/>
      <pc:docMkLst>
        <pc:docMk/>
      </pc:docMkLst>
      <pc:sldChg chg="modSp">
        <pc:chgData name="Mrs Ritchie" userId="S::gw08ritchieorla@glow.sch.uk::46097a1b-3dab-4801-8171-33d503edb596" providerId="AD" clId="Web-{B45D3984-1C13-15F0-8E65-AA39E1B99015}" dt="2023-09-07T11:20:21.784" v="0" actId="1076"/>
        <pc:sldMkLst>
          <pc:docMk/>
          <pc:sldMk cId="2077954624" sldId="516"/>
        </pc:sldMkLst>
        <pc:graphicFrameChg chg="mod">
          <ac:chgData name="Mrs Ritchie" userId="S::gw08ritchieorla@glow.sch.uk::46097a1b-3dab-4801-8171-33d503edb596" providerId="AD" clId="Web-{B45D3984-1C13-15F0-8E65-AA39E1B99015}" dt="2023-09-07T11:20:21.784" v="0" actId="1076"/>
          <ac:graphicFrameMkLst>
            <pc:docMk/>
            <pc:sldMk cId="2077954624" sldId="516"/>
            <ac:graphicFrameMk id="6" creationId="{DCEC3080-395A-4F12-B7AD-C9FEAE529F5D}"/>
          </ac:graphicFrameMkLst>
        </pc:graphicFrameChg>
      </pc:sldChg>
    </pc:docChg>
  </pc:docChgLst>
  <pc:docChgLst>
    <pc:chgData name="Miss Igoe" userId="S::gw19igoesophie@glow.sch.uk::512d0c26-020a-4aee-b7f2-7641d2efc442" providerId="AD" clId="Web-{DC500261-BC67-8131-8469-D4E151605BCF}"/>
    <pc:docChg chg="addSld modSld sldOrd">
      <pc:chgData name="Miss Igoe" userId="S::gw19igoesophie@glow.sch.uk::512d0c26-020a-4aee-b7f2-7641d2efc442" providerId="AD" clId="Web-{DC500261-BC67-8131-8469-D4E151605BCF}" dt="2023-09-14T08:24:12.059" v="116"/>
      <pc:docMkLst>
        <pc:docMk/>
      </pc:docMkLst>
      <pc:sldChg chg="addSp modSp">
        <pc:chgData name="Miss Igoe" userId="S::gw19igoesophie@glow.sch.uk::512d0c26-020a-4aee-b7f2-7641d2efc442" providerId="AD" clId="Web-{DC500261-BC67-8131-8469-D4E151605BCF}" dt="2023-09-14T08:17:29.280" v="23" actId="1076"/>
        <pc:sldMkLst>
          <pc:docMk/>
          <pc:sldMk cId="1559259365" sldId="516"/>
        </pc:sldMkLst>
        <pc:picChg chg="mod">
          <ac:chgData name="Miss Igoe" userId="S::gw19igoesophie@glow.sch.uk::512d0c26-020a-4aee-b7f2-7641d2efc442" providerId="AD" clId="Web-{DC500261-BC67-8131-8469-D4E151605BCF}" dt="2023-09-14T08:14:00.492" v="19" actId="1076"/>
          <ac:picMkLst>
            <pc:docMk/>
            <pc:sldMk cId="1559259365" sldId="516"/>
            <ac:picMk id="4" creationId="{588F3F12-9F66-0AAA-1F6B-10AB758E0A75}"/>
          </ac:picMkLst>
        </pc:picChg>
        <pc:picChg chg="add mod">
          <ac:chgData name="Miss Igoe" userId="S::gw19igoesophie@glow.sch.uk::512d0c26-020a-4aee-b7f2-7641d2efc442" providerId="AD" clId="Web-{DC500261-BC67-8131-8469-D4E151605BCF}" dt="2023-09-14T08:17:29.280" v="23" actId="1076"/>
          <ac:picMkLst>
            <pc:docMk/>
            <pc:sldMk cId="1559259365" sldId="516"/>
            <ac:picMk id="6" creationId="{97F6BBA7-5FE7-D7E0-50A9-D1183F334AD1}"/>
          </ac:picMkLst>
        </pc:picChg>
      </pc:sldChg>
      <pc:sldChg chg="modSp">
        <pc:chgData name="Miss Igoe" userId="S::gw19igoesophie@glow.sch.uk::512d0c26-020a-4aee-b7f2-7641d2efc442" providerId="AD" clId="Web-{DC500261-BC67-8131-8469-D4E151605BCF}" dt="2023-09-14T08:11:51.535" v="3" actId="20577"/>
        <pc:sldMkLst>
          <pc:docMk/>
          <pc:sldMk cId="20310332" sldId="517"/>
        </pc:sldMkLst>
        <pc:spChg chg="mod">
          <ac:chgData name="Miss Igoe" userId="S::gw19igoesophie@glow.sch.uk::512d0c26-020a-4aee-b7f2-7641d2efc442" providerId="AD" clId="Web-{DC500261-BC67-8131-8469-D4E151605BCF}" dt="2023-09-14T08:11:51.535" v="3" actId="20577"/>
          <ac:spMkLst>
            <pc:docMk/>
            <pc:sldMk cId="20310332" sldId="517"/>
            <ac:spMk id="4" creationId="{7CB42B15-EE49-2B25-9057-4FF229EA4422}"/>
          </ac:spMkLst>
        </pc:spChg>
      </pc:sldChg>
      <pc:sldChg chg="addSp modSp ord modNotes">
        <pc:chgData name="Miss Igoe" userId="S::gw19igoesophie@glow.sch.uk::512d0c26-020a-4aee-b7f2-7641d2efc442" providerId="AD" clId="Web-{DC500261-BC67-8131-8469-D4E151605BCF}" dt="2023-09-14T08:24:12.059" v="116"/>
        <pc:sldMkLst>
          <pc:docMk/>
          <pc:sldMk cId="278550584" sldId="524"/>
        </pc:sldMkLst>
        <pc:spChg chg="mod">
          <ac:chgData name="Miss Igoe" userId="S::gw19igoesophie@glow.sch.uk::512d0c26-020a-4aee-b7f2-7641d2efc442" providerId="AD" clId="Web-{DC500261-BC67-8131-8469-D4E151605BCF}" dt="2023-09-14T08:19:24.737" v="51" actId="1076"/>
          <ac:spMkLst>
            <pc:docMk/>
            <pc:sldMk cId="278550584" sldId="524"/>
            <ac:spMk id="4" creationId="{24A50EA5-626A-E7F5-15D1-4C88DBD4B30B}"/>
          </ac:spMkLst>
        </pc:spChg>
        <pc:picChg chg="add mod modCrop">
          <ac:chgData name="Miss Igoe" userId="S::gw19igoesophie@glow.sch.uk::512d0c26-020a-4aee-b7f2-7641d2efc442" providerId="AD" clId="Web-{DC500261-BC67-8131-8469-D4E151605BCF}" dt="2023-09-14T08:21:58.305" v="68" actId="1076"/>
          <ac:picMkLst>
            <pc:docMk/>
            <pc:sldMk cId="278550584" sldId="524"/>
            <ac:picMk id="5" creationId="{B7A38F2C-42BD-44E8-4356-190E0813A1E6}"/>
          </ac:picMkLst>
        </pc:picChg>
        <pc:picChg chg="add mod modCrop">
          <ac:chgData name="Miss Igoe" userId="S::gw19igoesophie@glow.sch.uk::512d0c26-020a-4aee-b7f2-7641d2efc442" providerId="AD" clId="Web-{DC500261-BC67-8131-8469-D4E151605BCF}" dt="2023-09-14T08:22:03.399" v="70" actId="14100"/>
          <ac:picMkLst>
            <pc:docMk/>
            <pc:sldMk cId="278550584" sldId="524"/>
            <ac:picMk id="6" creationId="{F30A2631-0070-C4C2-C09D-06CA3D5A5665}"/>
          </ac:picMkLst>
        </pc:picChg>
      </pc:sldChg>
      <pc:sldChg chg="addSp modSp modNotes">
        <pc:chgData name="Miss Igoe" userId="S::gw19igoesophie@glow.sch.uk::512d0c26-020a-4aee-b7f2-7641d2efc442" providerId="AD" clId="Web-{DC500261-BC67-8131-8469-D4E151605BCF}" dt="2023-09-14T08:18:10.329" v="50"/>
        <pc:sldMkLst>
          <pc:docMk/>
          <pc:sldMk cId="2158228307" sldId="527"/>
        </pc:sldMkLst>
        <pc:spChg chg="add mod">
          <ac:chgData name="Miss Igoe" userId="S::gw19igoesophie@glow.sch.uk::512d0c26-020a-4aee-b7f2-7641d2efc442" providerId="AD" clId="Web-{DC500261-BC67-8131-8469-D4E151605BCF}" dt="2023-09-14T08:18:01.828" v="26" actId="20577"/>
          <ac:spMkLst>
            <pc:docMk/>
            <pc:sldMk cId="2158228307" sldId="527"/>
            <ac:spMk id="3" creationId="{941D4B15-DD60-E308-4B58-3177749392F9}"/>
          </ac:spMkLst>
        </pc:spChg>
      </pc:sldChg>
      <pc:sldChg chg="modSp">
        <pc:chgData name="Miss Igoe" userId="S::gw19igoesophie@glow.sch.uk::512d0c26-020a-4aee-b7f2-7641d2efc442" providerId="AD" clId="Web-{DC500261-BC67-8131-8469-D4E151605BCF}" dt="2023-09-14T08:12:06.395" v="18" actId="20577"/>
        <pc:sldMkLst>
          <pc:docMk/>
          <pc:sldMk cId="3474799283" sldId="528"/>
        </pc:sldMkLst>
        <pc:spChg chg="mod">
          <ac:chgData name="Miss Igoe" userId="S::gw19igoesophie@glow.sch.uk::512d0c26-020a-4aee-b7f2-7641d2efc442" providerId="AD" clId="Web-{DC500261-BC67-8131-8469-D4E151605BCF}" dt="2023-09-14T08:12:06.395" v="18" actId="20577"/>
          <ac:spMkLst>
            <pc:docMk/>
            <pc:sldMk cId="3474799283" sldId="528"/>
            <ac:spMk id="4" creationId="{058CAC88-9B9D-C692-BA80-8A8CEC3EF68C}"/>
          </ac:spMkLst>
        </pc:spChg>
      </pc:sldChg>
      <pc:sldChg chg="modSp add replId">
        <pc:chgData name="Miss Igoe" userId="S::gw19igoesophie@glow.sch.uk::512d0c26-020a-4aee-b7f2-7641d2efc442" providerId="AD" clId="Web-{DC500261-BC67-8131-8469-D4E151605BCF}" dt="2023-09-14T08:23:05.182" v="115" actId="14100"/>
        <pc:sldMkLst>
          <pc:docMk/>
          <pc:sldMk cId="1919228981" sldId="529"/>
        </pc:sldMkLst>
        <pc:spChg chg="mod">
          <ac:chgData name="Miss Igoe" userId="S::gw19igoesophie@glow.sch.uk::512d0c26-020a-4aee-b7f2-7641d2efc442" providerId="AD" clId="Web-{DC500261-BC67-8131-8469-D4E151605BCF}" dt="2023-09-14T08:23:03.244" v="114" actId="1076"/>
          <ac:spMkLst>
            <pc:docMk/>
            <pc:sldMk cId="1919228981" sldId="529"/>
            <ac:spMk id="2" creationId="{00000000-0000-0000-0000-000000000000}"/>
          </ac:spMkLst>
        </pc:spChg>
        <pc:picChg chg="mod">
          <ac:chgData name="Miss Igoe" userId="S::gw19igoesophie@glow.sch.uk::512d0c26-020a-4aee-b7f2-7641d2efc442" providerId="AD" clId="Web-{DC500261-BC67-8131-8469-D4E151605BCF}" dt="2023-09-14T08:23:05.182" v="115" actId="14100"/>
          <ac:picMkLst>
            <pc:docMk/>
            <pc:sldMk cId="1919228981" sldId="529"/>
            <ac:picMk id="7" creationId="{E1B4C716-F1CB-4CB9-94A3-0B4C54CD6B09}"/>
          </ac:picMkLst>
        </pc:picChg>
      </pc:sldChg>
    </pc:docChg>
  </pc:docChgLst>
  <pc:docChgLst>
    <pc:chgData clId="Web-{F1E9E7FF-4CEA-067D-B250-300A75A26852}"/>
    <pc:docChg chg="modSld">
      <pc:chgData name="" userId="" providerId="" clId="Web-{F1E9E7FF-4CEA-067D-B250-300A75A26852}" dt="2023-09-12T18:26:22.488" v="0"/>
      <pc:docMkLst>
        <pc:docMk/>
      </pc:docMkLst>
      <pc:sldChg chg="delSp">
        <pc:chgData name="" userId="" providerId="" clId="Web-{F1E9E7FF-4CEA-067D-B250-300A75A26852}" dt="2023-09-12T18:26:22.488" v="0"/>
        <pc:sldMkLst>
          <pc:docMk/>
          <pc:sldMk cId="2981458781" sldId="520"/>
        </pc:sldMkLst>
        <pc:picChg chg="del">
          <ac:chgData name="" userId="" providerId="" clId="Web-{F1E9E7FF-4CEA-067D-B250-300A75A26852}" dt="2023-09-12T18:26:22.488" v="0"/>
          <ac:picMkLst>
            <pc:docMk/>
            <pc:sldMk cId="2981458781" sldId="520"/>
            <ac:picMk id="8" creationId="{AC300CBA-952A-46F9-B9B2-33023DD8384B}"/>
          </ac:picMkLst>
        </pc:picChg>
      </pc:sldChg>
    </pc:docChg>
  </pc:docChgLst>
  <pc:docChgLst>
    <pc:chgData name="Miss Igoe" userId="S::gw19igoesophie@glow.sch.uk::512d0c26-020a-4aee-b7f2-7641d2efc442" providerId="AD" clId="Web-{20DA013A-72D8-60B5-9C5D-A3BF284F4000}"/>
    <pc:docChg chg="addSld delSld modSld sldOrd">
      <pc:chgData name="Miss Igoe" userId="S::gw19igoesophie@glow.sch.uk::512d0c26-020a-4aee-b7f2-7641d2efc442" providerId="AD" clId="Web-{20DA013A-72D8-60B5-9C5D-A3BF284F4000}" dt="2023-09-13T21:15:28.796" v="961" actId="20577"/>
      <pc:docMkLst>
        <pc:docMk/>
      </pc:docMkLst>
      <pc:sldChg chg="modSp">
        <pc:chgData name="Miss Igoe" userId="S::gw19igoesophie@glow.sch.uk::512d0c26-020a-4aee-b7f2-7641d2efc442" providerId="AD" clId="Web-{20DA013A-72D8-60B5-9C5D-A3BF284F4000}" dt="2023-09-13T20:54:24.521" v="483" actId="20577"/>
        <pc:sldMkLst>
          <pc:docMk/>
          <pc:sldMk cId="506866638" sldId="341"/>
        </pc:sldMkLst>
        <pc:spChg chg="mod">
          <ac:chgData name="Miss Igoe" userId="S::gw19igoesophie@glow.sch.uk::512d0c26-020a-4aee-b7f2-7641d2efc442" providerId="AD" clId="Web-{20DA013A-72D8-60B5-9C5D-A3BF284F4000}" dt="2023-09-13T20:53:55.958" v="481" actId="20577"/>
          <ac:spMkLst>
            <pc:docMk/>
            <pc:sldMk cId="506866638" sldId="341"/>
            <ac:spMk id="4" creationId="{DA1BC159-5FE2-6284-FEE0-ACAD63C1B691}"/>
          </ac:spMkLst>
        </pc:spChg>
        <pc:spChg chg="mod">
          <ac:chgData name="Miss Igoe" userId="S::gw19igoesophie@glow.sch.uk::512d0c26-020a-4aee-b7f2-7641d2efc442" providerId="AD" clId="Web-{20DA013A-72D8-60B5-9C5D-A3BF284F4000}" dt="2023-09-13T20:54:24.521" v="483" actId="20577"/>
          <ac:spMkLst>
            <pc:docMk/>
            <pc:sldMk cId="506866638" sldId="341"/>
            <ac:spMk id="5" creationId="{10E3F42C-84B7-1A70-ADCE-A55B92B956A7}"/>
          </ac:spMkLst>
        </pc:spChg>
      </pc:sldChg>
      <pc:sldChg chg="addSp modSp modNotes">
        <pc:chgData name="Miss Igoe" userId="S::gw19igoesophie@glow.sch.uk::512d0c26-020a-4aee-b7f2-7641d2efc442" providerId="AD" clId="Web-{20DA013A-72D8-60B5-9C5D-A3BF284F4000}" dt="2023-09-13T19:43:11.520" v="165" actId="20577"/>
        <pc:sldMkLst>
          <pc:docMk/>
          <pc:sldMk cId="1559259365" sldId="516"/>
        </pc:sldMkLst>
        <pc:spChg chg="add mod">
          <ac:chgData name="Miss Igoe" userId="S::gw19igoesophie@glow.sch.uk::512d0c26-020a-4aee-b7f2-7641d2efc442" providerId="AD" clId="Web-{20DA013A-72D8-60B5-9C5D-A3BF284F4000}" dt="2023-09-13T19:43:11.520" v="165" actId="20577"/>
          <ac:spMkLst>
            <pc:docMk/>
            <pc:sldMk cId="1559259365" sldId="516"/>
            <ac:spMk id="5" creationId="{D927F102-D784-C7C0-ACCD-68A1F632F4B4}"/>
          </ac:spMkLst>
        </pc:spChg>
        <pc:picChg chg="add mod modCrop">
          <ac:chgData name="Miss Igoe" userId="S::gw19igoesophie@glow.sch.uk::512d0c26-020a-4aee-b7f2-7641d2efc442" providerId="AD" clId="Web-{20DA013A-72D8-60B5-9C5D-A3BF284F4000}" dt="2023-09-13T19:35:57.924" v="11" actId="14100"/>
          <ac:picMkLst>
            <pc:docMk/>
            <pc:sldMk cId="1559259365" sldId="516"/>
            <ac:picMk id="4" creationId="{588F3F12-9F66-0AAA-1F6B-10AB758E0A75}"/>
          </ac:picMkLst>
        </pc:picChg>
      </pc:sldChg>
      <pc:sldChg chg="addSp delSp modSp ord">
        <pc:chgData name="Miss Igoe" userId="S::gw19igoesophie@glow.sch.uk::512d0c26-020a-4aee-b7f2-7641d2efc442" providerId="AD" clId="Web-{20DA013A-72D8-60B5-9C5D-A3BF284F4000}" dt="2023-09-13T19:59:49.872" v="383" actId="1076"/>
        <pc:sldMkLst>
          <pc:docMk/>
          <pc:sldMk cId="20310332" sldId="517"/>
        </pc:sldMkLst>
        <pc:spChg chg="mod">
          <ac:chgData name="Miss Igoe" userId="S::gw19igoesophie@glow.sch.uk::512d0c26-020a-4aee-b7f2-7641d2efc442" providerId="AD" clId="Web-{20DA013A-72D8-60B5-9C5D-A3BF284F4000}" dt="2023-09-13T19:58:57.917" v="372" actId="1076"/>
          <ac:spMkLst>
            <pc:docMk/>
            <pc:sldMk cId="20310332" sldId="517"/>
            <ac:spMk id="4" creationId="{7CB42B15-EE49-2B25-9057-4FF229EA4422}"/>
          </ac:spMkLst>
        </pc:spChg>
        <pc:spChg chg="add mod">
          <ac:chgData name="Miss Igoe" userId="S::gw19igoesophie@glow.sch.uk::512d0c26-020a-4aee-b7f2-7641d2efc442" providerId="AD" clId="Web-{20DA013A-72D8-60B5-9C5D-A3BF284F4000}" dt="2023-09-13T19:59:04.527" v="374" actId="1076"/>
          <ac:spMkLst>
            <pc:docMk/>
            <pc:sldMk cId="20310332" sldId="517"/>
            <ac:spMk id="5" creationId="{D019FA77-A2E3-29FC-4EE5-6C548FDD33D3}"/>
          </ac:spMkLst>
        </pc:spChg>
        <pc:picChg chg="mod">
          <ac:chgData name="Miss Igoe" userId="S::gw19igoesophie@glow.sch.uk::512d0c26-020a-4aee-b7f2-7641d2efc442" providerId="AD" clId="Web-{20DA013A-72D8-60B5-9C5D-A3BF284F4000}" dt="2023-09-13T19:59:49.872" v="383" actId="1076"/>
          <ac:picMkLst>
            <pc:docMk/>
            <pc:sldMk cId="20310332" sldId="517"/>
            <ac:picMk id="3" creationId="{39FADE36-60FD-065A-0AB7-711BAC449478}"/>
          </ac:picMkLst>
        </pc:picChg>
        <pc:picChg chg="add del mod">
          <ac:chgData name="Miss Igoe" userId="S::gw19igoesophie@glow.sch.uk::512d0c26-020a-4aee-b7f2-7641d2efc442" providerId="AD" clId="Web-{20DA013A-72D8-60B5-9C5D-A3BF284F4000}" dt="2023-09-13T19:59:15.121" v="378"/>
          <ac:picMkLst>
            <pc:docMk/>
            <pc:sldMk cId="20310332" sldId="517"/>
            <ac:picMk id="6" creationId="{11C056E7-4E74-3D6B-6E9F-EF5971FD4BEA}"/>
          </ac:picMkLst>
        </pc:picChg>
        <pc:picChg chg="add mod">
          <ac:chgData name="Miss Igoe" userId="S::gw19igoesophie@glow.sch.uk::512d0c26-020a-4aee-b7f2-7641d2efc442" providerId="AD" clId="Web-{20DA013A-72D8-60B5-9C5D-A3BF284F4000}" dt="2023-09-13T19:59:43.747" v="382" actId="1076"/>
          <ac:picMkLst>
            <pc:docMk/>
            <pc:sldMk cId="20310332" sldId="517"/>
            <ac:picMk id="9" creationId="{F91D487C-8BFE-6D3B-4F7F-36029A59ED16}"/>
          </ac:picMkLst>
        </pc:picChg>
      </pc:sldChg>
      <pc:sldChg chg="addSp delSp modSp modNotes">
        <pc:chgData name="Miss Igoe" userId="S::gw19igoesophie@glow.sch.uk::512d0c26-020a-4aee-b7f2-7641d2efc442" providerId="AD" clId="Web-{20DA013A-72D8-60B5-9C5D-A3BF284F4000}" dt="2023-09-13T21:13:13.918" v="894" actId="14100"/>
        <pc:sldMkLst>
          <pc:docMk/>
          <pc:sldMk cId="2517566562" sldId="518"/>
        </pc:sldMkLst>
        <pc:spChg chg="mod">
          <ac:chgData name="Miss Igoe" userId="S::gw19igoesophie@glow.sch.uk::512d0c26-020a-4aee-b7f2-7641d2efc442" providerId="AD" clId="Web-{20DA013A-72D8-60B5-9C5D-A3BF284F4000}" dt="2023-09-13T21:10:29.946" v="874" actId="1076"/>
          <ac:spMkLst>
            <pc:docMk/>
            <pc:sldMk cId="2517566562" sldId="518"/>
            <ac:spMk id="2" creationId="{00000000-0000-0000-0000-000000000000}"/>
          </ac:spMkLst>
        </pc:spChg>
        <pc:spChg chg="add del mod">
          <ac:chgData name="Miss Igoe" userId="S::gw19igoesophie@glow.sch.uk::512d0c26-020a-4aee-b7f2-7641d2efc442" providerId="AD" clId="Web-{20DA013A-72D8-60B5-9C5D-A3BF284F4000}" dt="2023-09-13T21:12:59.480" v="893"/>
          <ac:spMkLst>
            <pc:docMk/>
            <pc:sldMk cId="2517566562" sldId="518"/>
            <ac:spMk id="6" creationId="{D36D1D83-568C-B57D-595C-3C63F576B95B}"/>
          </ac:spMkLst>
        </pc:spChg>
        <pc:spChg chg="mod">
          <ac:chgData name="Miss Igoe" userId="S::gw19igoesophie@glow.sch.uk::512d0c26-020a-4aee-b7f2-7641d2efc442" providerId="AD" clId="Web-{20DA013A-72D8-60B5-9C5D-A3BF284F4000}" dt="2023-09-13T21:10:19.087" v="867" actId="1076"/>
          <ac:spMkLst>
            <pc:docMk/>
            <pc:sldMk cId="2517566562" sldId="518"/>
            <ac:spMk id="8" creationId="{F0F44E7C-3386-C74F-8D49-ECE4CAEA4264}"/>
          </ac:spMkLst>
        </pc:spChg>
        <pc:picChg chg="del mod">
          <ac:chgData name="Miss Igoe" userId="S::gw19igoesophie@glow.sch.uk::512d0c26-020a-4aee-b7f2-7641d2efc442" providerId="AD" clId="Web-{20DA013A-72D8-60B5-9C5D-A3BF284F4000}" dt="2023-09-13T21:06:01.253" v="757"/>
          <ac:picMkLst>
            <pc:docMk/>
            <pc:sldMk cId="2517566562" sldId="518"/>
            <ac:picMk id="3" creationId="{131CF60B-DBE7-9CDE-DA76-592A35B4E6FF}"/>
          </ac:picMkLst>
        </pc:picChg>
        <pc:picChg chg="add mod modCrop">
          <ac:chgData name="Miss Igoe" userId="S::gw19igoesophie@glow.sch.uk::512d0c26-020a-4aee-b7f2-7641d2efc442" providerId="AD" clId="Web-{20DA013A-72D8-60B5-9C5D-A3BF284F4000}" dt="2023-09-13T21:11:16.853" v="880" actId="1076"/>
          <ac:picMkLst>
            <pc:docMk/>
            <pc:sldMk cId="2517566562" sldId="518"/>
            <ac:picMk id="4" creationId="{3A6700B3-7443-BAC1-4C81-3F10A78B51B0}"/>
          </ac:picMkLst>
        </pc:picChg>
        <pc:picChg chg="add mod modCrop">
          <ac:chgData name="Miss Igoe" userId="S::gw19igoesophie@glow.sch.uk::512d0c26-020a-4aee-b7f2-7641d2efc442" providerId="AD" clId="Web-{20DA013A-72D8-60B5-9C5D-A3BF284F4000}" dt="2023-09-13T21:13:13.918" v="894" actId="14100"/>
          <ac:picMkLst>
            <pc:docMk/>
            <pc:sldMk cId="2517566562" sldId="518"/>
            <ac:picMk id="5" creationId="{170ACBF6-AF70-13CC-8390-556EFB21110D}"/>
          </ac:picMkLst>
        </pc:picChg>
      </pc:sldChg>
      <pc:sldChg chg="addSp modSp">
        <pc:chgData name="Miss Igoe" userId="S::gw19igoesophie@glow.sch.uk::512d0c26-020a-4aee-b7f2-7641d2efc442" providerId="AD" clId="Web-{20DA013A-72D8-60B5-9C5D-A3BF284F4000}" dt="2023-09-13T20:56:23.445" v="625" actId="14100"/>
        <pc:sldMkLst>
          <pc:docMk/>
          <pc:sldMk cId="762354013" sldId="519"/>
        </pc:sldMkLst>
        <pc:spChg chg="mod">
          <ac:chgData name="Miss Igoe" userId="S::gw19igoesophie@glow.sch.uk::512d0c26-020a-4aee-b7f2-7641d2efc442" providerId="AD" clId="Web-{20DA013A-72D8-60B5-9C5D-A3BF284F4000}" dt="2023-09-13T20:55:44.741" v="597" actId="20577"/>
          <ac:spMkLst>
            <pc:docMk/>
            <pc:sldMk cId="762354013" sldId="519"/>
            <ac:spMk id="4" creationId="{6F671222-66D9-5125-6875-3E78D911AE75}"/>
          </ac:spMkLst>
        </pc:spChg>
        <pc:spChg chg="add mod">
          <ac:chgData name="Miss Igoe" userId="S::gw19igoesophie@glow.sch.uk::512d0c26-020a-4aee-b7f2-7641d2efc442" providerId="AD" clId="Web-{20DA013A-72D8-60B5-9C5D-A3BF284F4000}" dt="2023-09-13T20:56:06.023" v="624" actId="20577"/>
          <ac:spMkLst>
            <pc:docMk/>
            <pc:sldMk cId="762354013" sldId="519"/>
            <ac:spMk id="5" creationId="{22FF467C-AE85-ABBF-08AF-18F6E5AE829B}"/>
          </ac:spMkLst>
        </pc:spChg>
        <pc:picChg chg="mod">
          <ac:chgData name="Miss Igoe" userId="S::gw19igoesophie@glow.sch.uk::512d0c26-020a-4aee-b7f2-7641d2efc442" providerId="AD" clId="Web-{20DA013A-72D8-60B5-9C5D-A3BF284F4000}" dt="2023-09-13T20:56:23.445" v="625" actId="14100"/>
          <ac:picMkLst>
            <pc:docMk/>
            <pc:sldMk cId="762354013" sldId="519"/>
            <ac:picMk id="3" creationId="{6EAE3850-69EB-19E2-9DC4-72E1E7B7FE36}"/>
          </ac:picMkLst>
        </pc:picChg>
      </pc:sldChg>
      <pc:sldChg chg="del">
        <pc:chgData name="Miss Igoe" userId="S::gw19igoesophie@glow.sch.uk::512d0c26-020a-4aee-b7f2-7641d2efc442" providerId="AD" clId="Web-{20DA013A-72D8-60B5-9C5D-A3BF284F4000}" dt="2023-09-13T20:03:57.820" v="394"/>
        <pc:sldMkLst>
          <pc:docMk/>
          <pc:sldMk cId="2244627952" sldId="521"/>
        </pc:sldMkLst>
      </pc:sldChg>
      <pc:sldChg chg="addSp delSp modSp">
        <pc:chgData name="Miss Igoe" userId="S::gw19igoesophie@glow.sch.uk::512d0c26-020a-4aee-b7f2-7641d2efc442" providerId="AD" clId="Web-{20DA013A-72D8-60B5-9C5D-A3BF284F4000}" dt="2023-09-13T21:15:28.796" v="961" actId="20577"/>
        <pc:sldMkLst>
          <pc:docMk/>
          <pc:sldMk cId="1325819067" sldId="522"/>
        </pc:sldMkLst>
        <pc:spChg chg="add del mod">
          <ac:chgData name="Miss Igoe" userId="S::gw19igoesophie@glow.sch.uk::512d0c26-020a-4aee-b7f2-7641d2efc442" providerId="AD" clId="Web-{20DA013A-72D8-60B5-9C5D-A3BF284F4000}" dt="2023-09-13T21:13:50.747" v="895"/>
          <ac:spMkLst>
            <pc:docMk/>
            <pc:sldMk cId="1325819067" sldId="522"/>
            <ac:spMk id="3" creationId="{DEB99287-5570-2C5F-0CAC-5074FAB62E7E}"/>
          </ac:spMkLst>
        </pc:spChg>
        <pc:spChg chg="add mod">
          <ac:chgData name="Miss Igoe" userId="S::gw19igoesophie@glow.sch.uk::512d0c26-020a-4aee-b7f2-7641d2efc442" providerId="AD" clId="Web-{20DA013A-72D8-60B5-9C5D-A3BF284F4000}" dt="2023-09-13T21:15:28.796" v="961" actId="20577"/>
          <ac:spMkLst>
            <pc:docMk/>
            <pc:sldMk cId="1325819067" sldId="522"/>
            <ac:spMk id="4" creationId="{6F1B048F-08CC-1A24-62B2-EA7DE20581CA}"/>
          </ac:spMkLst>
        </pc:spChg>
      </pc:sldChg>
      <pc:sldChg chg="addSp modSp">
        <pc:chgData name="Miss Igoe" userId="S::gw19igoesophie@glow.sch.uk::512d0c26-020a-4aee-b7f2-7641d2efc442" providerId="AD" clId="Web-{20DA013A-72D8-60B5-9C5D-A3BF284F4000}" dt="2023-09-13T21:15:18.967" v="959" actId="20577"/>
        <pc:sldMkLst>
          <pc:docMk/>
          <pc:sldMk cId="2626580234" sldId="523"/>
        </pc:sldMkLst>
        <pc:spChg chg="add mod">
          <ac:chgData name="Miss Igoe" userId="S::gw19igoesophie@glow.sch.uk::512d0c26-020a-4aee-b7f2-7641d2efc442" providerId="AD" clId="Web-{20DA013A-72D8-60B5-9C5D-A3BF284F4000}" dt="2023-09-13T21:15:18.967" v="959" actId="20577"/>
          <ac:spMkLst>
            <pc:docMk/>
            <pc:sldMk cId="2626580234" sldId="523"/>
            <ac:spMk id="3" creationId="{8E2C8A0E-5A85-32F2-4048-DCCF12A357FD}"/>
          </ac:spMkLst>
        </pc:spChg>
      </pc:sldChg>
      <pc:sldChg chg="addSp modSp">
        <pc:chgData name="Miss Igoe" userId="S::gw19igoesophie@glow.sch.uk::512d0c26-020a-4aee-b7f2-7641d2efc442" providerId="AD" clId="Web-{20DA013A-72D8-60B5-9C5D-A3BF284F4000}" dt="2023-09-13T21:15:23.186" v="960" actId="20577"/>
        <pc:sldMkLst>
          <pc:docMk/>
          <pc:sldMk cId="278550584" sldId="524"/>
        </pc:sldMkLst>
        <pc:spChg chg="add mod">
          <ac:chgData name="Miss Igoe" userId="S::gw19igoesophie@glow.sch.uk::512d0c26-020a-4aee-b7f2-7641d2efc442" providerId="AD" clId="Web-{20DA013A-72D8-60B5-9C5D-A3BF284F4000}" dt="2023-09-13T21:15:23.186" v="960" actId="20577"/>
          <ac:spMkLst>
            <pc:docMk/>
            <pc:sldMk cId="278550584" sldId="524"/>
            <ac:spMk id="4" creationId="{24A50EA5-626A-E7F5-15D1-4C88DBD4B30B}"/>
          </ac:spMkLst>
        </pc:spChg>
      </pc:sldChg>
      <pc:sldChg chg="del">
        <pc:chgData name="Miss Igoe" userId="S::gw19igoesophie@glow.sch.uk::512d0c26-020a-4aee-b7f2-7641d2efc442" providerId="AD" clId="Web-{20DA013A-72D8-60B5-9C5D-A3BF284F4000}" dt="2023-09-13T20:02:36.098" v="393"/>
        <pc:sldMkLst>
          <pc:docMk/>
          <pc:sldMk cId="534073103" sldId="525"/>
        </pc:sldMkLst>
      </pc:sldChg>
      <pc:sldChg chg="ord">
        <pc:chgData name="Miss Igoe" userId="S::gw19igoesophie@glow.sch.uk::512d0c26-020a-4aee-b7f2-7641d2efc442" providerId="AD" clId="Web-{20DA013A-72D8-60B5-9C5D-A3BF284F4000}" dt="2023-09-13T20:02:31.895" v="392"/>
        <pc:sldMkLst>
          <pc:docMk/>
          <pc:sldMk cId="301888922" sldId="526"/>
        </pc:sldMkLst>
      </pc:sldChg>
      <pc:sldChg chg="addSp delSp modSp add replId">
        <pc:chgData name="Miss Igoe" userId="S::gw19igoesophie@glow.sch.uk::512d0c26-020a-4aee-b7f2-7641d2efc442" providerId="AD" clId="Web-{20DA013A-72D8-60B5-9C5D-A3BF284F4000}" dt="2023-09-13T20:01:00.906" v="391" actId="14100"/>
        <pc:sldMkLst>
          <pc:docMk/>
          <pc:sldMk cId="2158228307" sldId="527"/>
        </pc:sldMkLst>
        <pc:spChg chg="mod">
          <ac:chgData name="Miss Igoe" userId="S::gw19igoesophie@glow.sch.uk::512d0c26-020a-4aee-b7f2-7641d2efc442" providerId="AD" clId="Web-{20DA013A-72D8-60B5-9C5D-A3BF284F4000}" dt="2023-09-13T19:51:57.494" v="340" actId="14100"/>
          <ac:spMkLst>
            <pc:docMk/>
            <pc:sldMk cId="2158228307" sldId="527"/>
            <ac:spMk id="2" creationId="{00000000-0000-0000-0000-000000000000}"/>
          </ac:spMkLst>
        </pc:spChg>
        <pc:spChg chg="mod">
          <ac:chgData name="Miss Igoe" userId="S::gw19igoesophie@glow.sch.uk::512d0c26-020a-4aee-b7f2-7641d2efc442" providerId="AD" clId="Web-{20DA013A-72D8-60B5-9C5D-A3BF284F4000}" dt="2023-09-13T19:51:47.134" v="334" actId="1076"/>
          <ac:spMkLst>
            <pc:docMk/>
            <pc:sldMk cId="2158228307" sldId="527"/>
            <ac:spMk id="4" creationId="{6F671222-66D9-5125-6875-3E78D911AE75}"/>
          </ac:spMkLst>
        </pc:spChg>
        <pc:spChg chg="del mod">
          <ac:chgData name="Miss Igoe" userId="S::gw19igoesophie@glow.sch.uk::512d0c26-020a-4aee-b7f2-7641d2efc442" providerId="AD" clId="Web-{20DA013A-72D8-60B5-9C5D-A3BF284F4000}" dt="2023-09-13T19:51:37.618" v="329"/>
          <ac:spMkLst>
            <pc:docMk/>
            <pc:sldMk cId="2158228307" sldId="527"/>
            <ac:spMk id="5" creationId="{22FF467C-AE85-ABBF-08AF-18F6E5AE829B}"/>
          </ac:spMkLst>
        </pc:spChg>
        <pc:spChg chg="add mod">
          <ac:chgData name="Miss Igoe" userId="S::gw19igoesophie@glow.sch.uk::512d0c26-020a-4aee-b7f2-7641d2efc442" providerId="AD" clId="Web-{20DA013A-72D8-60B5-9C5D-A3BF284F4000}" dt="2023-09-13T19:53:34.279" v="366" actId="20577"/>
          <ac:spMkLst>
            <pc:docMk/>
            <pc:sldMk cId="2158228307" sldId="527"/>
            <ac:spMk id="6" creationId="{2F8C3BEA-3BD2-8710-DA7A-3098C430F1CF}"/>
          </ac:spMkLst>
        </pc:spChg>
        <pc:picChg chg="del">
          <ac:chgData name="Miss Igoe" userId="S::gw19igoesophie@glow.sch.uk::512d0c26-020a-4aee-b7f2-7641d2efc442" providerId="AD" clId="Web-{20DA013A-72D8-60B5-9C5D-A3BF284F4000}" dt="2023-09-13T19:51:21.493" v="325"/>
          <ac:picMkLst>
            <pc:docMk/>
            <pc:sldMk cId="2158228307" sldId="527"/>
            <ac:picMk id="3" creationId="{6EAE3850-69EB-19E2-9DC4-72E1E7B7FE36}"/>
          </ac:picMkLst>
        </pc:picChg>
        <pc:picChg chg="mod">
          <ac:chgData name="Miss Igoe" userId="S::gw19igoesophie@glow.sch.uk::512d0c26-020a-4aee-b7f2-7641d2efc442" providerId="AD" clId="Web-{20DA013A-72D8-60B5-9C5D-A3BF284F4000}" dt="2023-09-13T19:52:00.588" v="341" actId="1076"/>
          <ac:picMkLst>
            <pc:docMk/>
            <pc:sldMk cId="2158228307" sldId="527"/>
            <ac:picMk id="7" creationId="{E1B4C716-F1CB-4CB9-94A3-0B4C54CD6B09}"/>
          </ac:picMkLst>
        </pc:picChg>
        <pc:picChg chg="add mod">
          <ac:chgData name="Miss Igoe" userId="S::gw19igoesophie@glow.sch.uk::512d0c26-020a-4aee-b7f2-7641d2efc442" providerId="AD" clId="Web-{20DA013A-72D8-60B5-9C5D-A3BF284F4000}" dt="2023-09-13T20:00:11.623" v="385" actId="1076"/>
          <ac:picMkLst>
            <pc:docMk/>
            <pc:sldMk cId="2158228307" sldId="527"/>
            <ac:picMk id="9" creationId="{E175E941-CCA3-4BFA-3D3D-3BBD86FC54AD}"/>
          </ac:picMkLst>
        </pc:picChg>
        <pc:picChg chg="add mod">
          <ac:chgData name="Miss Igoe" userId="S::gw19igoesophie@glow.sch.uk::512d0c26-020a-4aee-b7f2-7641d2efc442" providerId="AD" clId="Web-{20DA013A-72D8-60B5-9C5D-A3BF284F4000}" dt="2023-09-13T20:00:29.999" v="388" actId="14100"/>
          <ac:picMkLst>
            <pc:docMk/>
            <pc:sldMk cId="2158228307" sldId="527"/>
            <ac:picMk id="10" creationId="{243A2755-0365-5230-D534-7EE4B26124FA}"/>
          </ac:picMkLst>
        </pc:picChg>
        <pc:picChg chg="add mod">
          <ac:chgData name="Miss Igoe" userId="S::gw19igoesophie@glow.sch.uk::512d0c26-020a-4aee-b7f2-7641d2efc442" providerId="AD" clId="Web-{20DA013A-72D8-60B5-9C5D-A3BF284F4000}" dt="2023-09-13T20:01:00.906" v="391" actId="14100"/>
          <ac:picMkLst>
            <pc:docMk/>
            <pc:sldMk cId="2158228307" sldId="527"/>
            <ac:picMk id="11" creationId="{3EEF0EAC-E005-2C82-E9AE-DD61A4F738F5}"/>
          </ac:picMkLst>
        </pc:picChg>
      </pc:sldChg>
      <pc:sldChg chg="new del">
        <pc:chgData name="Miss Igoe" userId="S::gw19igoesophie@glow.sch.uk::512d0c26-020a-4aee-b7f2-7641d2efc442" providerId="AD" clId="Web-{20DA013A-72D8-60B5-9C5D-A3BF284F4000}" dt="2023-09-13T21:02:29.764" v="637"/>
        <pc:sldMkLst>
          <pc:docMk/>
          <pc:sldMk cId="2729821332" sldId="528"/>
        </pc:sldMkLst>
      </pc:sldChg>
      <pc:sldChg chg="addSp delSp modSp new del">
        <pc:chgData name="Miss Igoe" userId="S::gw19igoesophie@glow.sch.uk::512d0c26-020a-4aee-b7f2-7641d2efc442" providerId="AD" clId="Web-{20DA013A-72D8-60B5-9C5D-A3BF284F4000}" dt="2023-09-13T20:55:17.600" v="592"/>
        <pc:sldMkLst>
          <pc:docMk/>
          <pc:sldMk cId="2973113133" sldId="528"/>
        </pc:sldMkLst>
        <pc:spChg chg="del">
          <ac:chgData name="Miss Igoe" userId="S::gw19igoesophie@glow.sch.uk::512d0c26-020a-4aee-b7f2-7641d2efc442" providerId="AD" clId="Web-{20DA013A-72D8-60B5-9C5D-A3BF284F4000}" dt="2023-09-13T20:54:36.334" v="485"/>
          <ac:spMkLst>
            <pc:docMk/>
            <pc:sldMk cId="2973113133" sldId="528"/>
            <ac:spMk id="2" creationId="{36044EDB-84C5-A5D7-421A-E9605A89C802}"/>
          </ac:spMkLst>
        </pc:spChg>
        <pc:spChg chg="del">
          <ac:chgData name="Miss Igoe" userId="S::gw19igoesophie@glow.sch.uk::512d0c26-020a-4aee-b7f2-7641d2efc442" providerId="AD" clId="Web-{20DA013A-72D8-60B5-9C5D-A3BF284F4000}" dt="2023-09-13T20:54:37.927" v="486"/>
          <ac:spMkLst>
            <pc:docMk/>
            <pc:sldMk cId="2973113133" sldId="528"/>
            <ac:spMk id="3" creationId="{9AA6CCA7-20FD-C442-5CC1-575F5A47EC66}"/>
          </ac:spMkLst>
        </pc:spChg>
        <pc:spChg chg="del">
          <ac:chgData name="Miss Igoe" userId="S::gw19igoesophie@glow.sch.uk::512d0c26-020a-4aee-b7f2-7641d2efc442" providerId="AD" clId="Web-{20DA013A-72D8-60B5-9C5D-A3BF284F4000}" dt="2023-09-13T20:54:51.224" v="487"/>
          <ac:spMkLst>
            <pc:docMk/>
            <pc:sldMk cId="2973113133" sldId="528"/>
            <ac:spMk id="4" creationId="{2B996D72-F3A4-91EB-CD51-EA199326FB69}"/>
          </ac:spMkLst>
        </pc:spChg>
        <pc:graphicFrameChg chg="add mod ord modGraphic">
          <ac:chgData name="Miss Igoe" userId="S::gw19igoesophie@glow.sch.uk::512d0c26-020a-4aee-b7f2-7641d2efc442" providerId="AD" clId="Web-{20DA013A-72D8-60B5-9C5D-A3BF284F4000}" dt="2023-09-13T20:55:16.272" v="591"/>
          <ac:graphicFrameMkLst>
            <pc:docMk/>
            <pc:sldMk cId="2973113133" sldId="528"/>
            <ac:graphicFrameMk id="5" creationId="{9D4D0BE1-119B-9DF5-A8E0-58F473057732}"/>
          </ac:graphicFrameMkLst>
        </pc:graphicFrameChg>
      </pc:sldChg>
      <pc:sldChg chg="addSp modSp add replId">
        <pc:chgData name="Miss Igoe" userId="S::gw19igoesophie@glow.sch.uk::512d0c26-020a-4aee-b7f2-7641d2efc442" providerId="AD" clId="Web-{20DA013A-72D8-60B5-9C5D-A3BF284F4000}" dt="2023-09-13T21:05:54.862" v="756" actId="20577"/>
        <pc:sldMkLst>
          <pc:docMk/>
          <pc:sldMk cId="3474799283" sldId="528"/>
        </pc:sldMkLst>
        <pc:spChg chg="mod">
          <ac:chgData name="Miss Igoe" userId="S::gw19igoesophie@glow.sch.uk::512d0c26-020a-4aee-b7f2-7641d2efc442" providerId="AD" clId="Web-{20DA013A-72D8-60B5-9C5D-A3BF284F4000}" dt="2023-09-13T21:02:38.749" v="639" actId="20577"/>
          <ac:spMkLst>
            <pc:docMk/>
            <pc:sldMk cId="3474799283" sldId="528"/>
            <ac:spMk id="2" creationId="{00000000-0000-0000-0000-000000000000}"/>
          </ac:spMkLst>
        </pc:spChg>
        <pc:spChg chg="add mod">
          <ac:chgData name="Miss Igoe" userId="S::gw19igoesophie@glow.sch.uk::512d0c26-020a-4aee-b7f2-7641d2efc442" providerId="AD" clId="Web-{20DA013A-72D8-60B5-9C5D-A3BF284F4000}" dt="2023-09-13T21:05:54.862" v="756" actId="20577"/>
          <ac:spMkLst>
            <pc:docMk/>
            <pc:sldMk cId="3474799283" sldId="528"/>
            <ac:spMk id="4" creationId="{058CAC88-9B9D-C692-BA80-8A8CEC3EF68C}"/>
          </ac:spMkLst>
        </pc:spChg>
        <pc:spChg chg="mod">
          <ac:chgData name="Miss Igoe" userId="S::gw19igoesophie@glow.sch.uk::512d0c26-020a-4aee-b7f2-7641d2efc442" providerId="AD" clId="Web-{20DA013A-72D8-60B5-9C5D-A3BF284F4000}" dt="2023-09-13T21:02:41.343" v="640" actId="20577"/>
          <ac:spMkLst>
            <pc:docMk/>
            <pc:sldMk cId="3474799283" sldId="528"/>
            <ac:spMk id="8" creationId="{F0F44E7C-3386-C74F-8D49-ECE4CAEA4264}"/>
          </ac:spMkLst>
        </pc:spChg>
        <pc:picChg chg="mod">
          <ac:chgData name="Miss Igoe" userId="S::gw19igoesophie@glow.sch.uk::512d0c26-020a-4aee-b7f2-7641d2efc442" providerId="AD" clId="Web-{20DA013A-72D8-60B5-9C5D-A3BF284F4000}" dt="2023-09-13T21:02:47.530" v="642" actId="14100"/>
          <ac:picMkLst>
            <pc:docMk/>
            <pc:sldMk cId="3474799283" sldId="528"/>
            <ac:picMk id="3" creationId="{131CF60B-DBE7-9CDE-DA76-592A35B4E6FF}"/>
          </ac:picMkLst>
        </pc:picChg>
      </pc:sldChg>
    </pc:docChg>
  </pc:docChgLst>
  <pc:docChgLst>
    <pc:chgData name="Miss Igoe" userId="512d0c26-020a-4aee-b7f2-7641d2efc442" providerId="ADAL" clId="{6629AB71-6406-2343-A9D4-A0E684C33D0F}"/>
    <pc:docChg chg="custSel modSld sldOrd">
      <pc:chgData name="Miss Igoe" userId="512d0c26-020a-4aee-b7f2-7641d2efc442" providerId="ADAL" clId="{6629AB71-6406-2343-A9D4-A0E684C33D0F}" dt="2023-09-18T20:11:27.472" v="2058" actId="1076"/>
      <pc:docMkLst>
        <pc:docMk/>
      </pc:docMkLst>
      <pc:sldChg chg="modSp">
        <pc:chgData name="Miss Igoe" userId="512d0c26-020a-4aee-b7f2-7641d2efc442" providerId="ADAL" clId="{6629AB71-6406-2343-A9D4-A0E684C33D0F}" dt="2023-09-18T19:44:36.349" v="30" actId="20577"/>
        <pc:sldMkLst>
          <pc:docMk/>
          <pc:sldMk cId="506866638" sldId="341"/>
        </pc:sldMkLst>
        <pc:spChg chg="mod">
          <ac:chgData name="Miss Igoe" userId="512d0c26-020a-4aee-b7f2-7641d2efc442" providerId="ADAL" clId="{6629AB71-6406-2343-A9D4-A0E684C33D0F}" dt="2023-09-18T19:44:36.349" v="30" actId="20577"/>
          <ac:spMkLst>
            <pc:docMk/>
            <pc:sldMk cId="506866638" sldId="341"/>
            <ac:spMk id="5" creationId="{10E3F42C-84B7-1A70-ADCE-A55B92B956A7}"/>
          </ac:spMkLst>
        </pc:spChg>
      </pc:sldChg>
      <pc:sldChg chg="modSp">
        <pc:chgData name="Miss Igoe" userId="512d0c26-020a-4aee-b7f2-7641d2efc442" providerId="ADAL" clId="{6629AB71-6406-2343-A9D4-A0E684C33D0F}" dt="2023-09-18T19:46:24.416" v="42" actId="1076"/>
        <pc:sldMkLst>
          <pc:docMk/>
          <pc:sldMk cId="1559259365" sldId="516"/>
        </pc:sldMkLst>
        <pc:spChg chg="mod">
          <ac:chgData name="Miss Igoe" userId="512d0c26-020a-4aee-b7f2-7641d2efc442" providerId="ADAL" clId="{6629AB71-6406-2343-A9D4-A0E684C33D0F}" dt="2023-09-18T19:46:24.416" v="42" actId="1076"/>
          <ac:spMkLst>
            <pc:docMk/>
            <pc:sldMk cId="1559259365" sldId="516"/>
            <ac:spMk id="5" creationId="{D927F102-D784-C7C0-ACCD-68A1F632F4B4}"/>
          </ac:spMkLst>
        </pc:spChg>
        <pc:picChg chg="mod">
          <ac:chgData name="Miss Igoe" userId="512d0c26-020a-4aee-b7f2-7641d2efc442" providerId="ADAL" clId="{6629AB71-6406-2343-A9D4-A0E684C33D0F}" dt="2023-09-18T19:45:35.929" v="32" actId="1076"/>
          <ac:picMkLst>
            <pc:docMk/>
            <pc:sldMk cId="1559259365" sldId="516"/>
            <ac:picMk id="4" creationId="{588F3F12-9F66-0AAA-1F6B-10AB758E0A75}"/>
          </ac:picMkLst>
        </pc:picChg>
      </pc:sldChg>
      <pc:sldChg chg="modSp">
        <pc:chgData name="Miss Igoe" userId="512d0c26-020a-4aee-b7f2-7641d2efc442" providerId="ADAL" clId="{6629AB71-6406-2343-A9D4-A0E684C33D0F}" dt="2023-09-18T20:08:44.885" v="1798" actId="20577"/>
        <pc:sldMkLst>
          <pc:docMk/>
          <pc:sldMk cId="1325819067" sldId="522"/>
        </pc:sldMkLst>
        <pc:spChg chg="mod">
          <ac:chgData name="Miss Igoe" userId="512d0c26-020a-4aee-b7f2-7641d2efc442" providerId="ADAL" clId="{6629AB71-6406-2343-A9D4-A0E684C33D0F}" dt="2023-09-18T20:03:00.951" v="1099" actId="1076"/>
          <ac:spMkLst>
            <pc:docMk/>
            <pc:sldMk cId="1325819067" sldId="522"/>
            <ac:spMk id="2" creationId="{00000000-0000-0000-0000-000000000000}"/>
          </ac:spMkLst>
        </pc:spChg>
        <pc:spChg chg="mod">
          <ac:chgData name="Miss Igoe" userId="512d0c26-020a-4aee-b7f2-7641d2efc442" providerId="ADAL" clId="{6629AB71-6406-2343-A9D4-A0E684C33D0F}" dt="2023-09-18T20:08:44.885" v="1798" actId="20577"/>
          <ac:spMkLst>
            <pc:docMk/>
            <pc:sldMk cId="1325819067" sldId="522"/>
            <ac:spMk id="4" creationId="{6F1B048F-08CC-1A24-62B2-EA7DE20581CA}"/>
          </ac:spMkLst>
        </pc:spChg>
        <pc:picChg chg="mod">
          <ac:chgData name="Miss Igoe" userId="512d0c26-020a-4aee-b7f2-7641d2efc442" providerId="ADAL" clId="{6629AB71-6406-2343-A9D4-A0E684C33D0F}" dt="2023-09-18T20:03:05.940" v="1100" actId="1076"/>
          <ac:picMkLst>
            <pc:docMk/>
            <pc:sldMk cId="1325819067" sldId="522"/>
            <ac:picMk id="7" creationId="{E1B4C716-F1CB-4CB9-94A3-0B4C54CD6B09}"/>
          </ac:picMkLst>
        </pc:picChg>
      </pc:sldChg>
      <pc:sldChg chg="modSp">
        <pc:chgData name="Miss Igoe" userId="512d0c26-020a-4aee-b7f2-7641d2efc442" providerId="ADAL" clId="{6629AB71-6406-2343-A9D4-A0E684C33D0F}" dt="2023-09-18T20:11:27.472" v="2058" actId="1076"/>
        <pc:sldMkLst>
          <pc:docMk/>
          <pc:sldMk cId="2626580234" sldId="523"/>
        </pc:sldMkLst>
        <pc:spChg chg="mod">
          <ac:chgData name="Miss Igoe" userId="512d0c26-020a-4aee-b7f2-7641d2efc442" providerId="ADAL" clId="{6629AB71-6406-2343-A9D4-A0E684C33D0F}" dt="2023-09-18T20:11:27.472" v="2058" actId="1076"/>
          <ac:spMkLst>
            <pc:docMk/>
            <pc:sldMk cId="2626580234" sldId="523"/>
            <ac:spMk id="3" creationId="{8E2C8A0E-5A85-32F2-4048-DCCF12A357FD}"/>
          </ac:spMkLst>
        </pc:spChg>
      </pc:sldChg>
      <pc:sldChg chg="modSp">
        <pc:chgData name="Miss Igoe" userId="512d0c26-020a-4aee-b7f2-7641d2efc442" providerId="ADAL" clId="{6629AB71-6406-2343-A9D4-A0E684C33D0F}" dt="2023-09-18T19:49:15.572" v="272" actId="14100"/>
        <pc:sldMkLst>
          <pc:docMk/>
          <pc:sldMk cId="278550584" sldId="524"/>
        </pc:sldMkLst>
        <pc:spChg chg="mod">
          <ac:chgData name="Miss Igoe" userId="512d0c26-020a-4aee-b7f2-7641d2efc442" providerId="ADAL" clId="{6629AB71-6406-2343-A9D4-A0E684C33D0F}" dt="2023-09-18T19:48:24.589" v="265" actId="1076"/>
          <ac:spMkLst>
            <pc:docMk/>
            <pc:sldMk cId="278550584" sldId="524"/>
            <ac:spMk id="3" creationId="{BB3F53DA-0C30-FA29-931E-A4EB0D913F1F}"/>
          </ac:spMkLst>
        </pc:spChg>
        <pc:spChg chg="mod">
          <ac:chgData name="Miss Igoe" userId="512d0c26-020a-4aee-b7f2-7641d2efc442" providerId="ADAL" clId="{6629AB71-6406-2343-A9D4-A0E684C33D0F}" dt="2023-09-18T19:48:32.472" v="267" actId="14100"/>
          <ac:spMkLst>
            <pc:docMk/>
            <pc:sldMk cId="278550584" sldId="524"/>
            <ac:spMk id="4" creationId="{24A50EA5-626A-E7F5-15D1-4C88DBD4B30B}"/>
          </ac:spMkLst>
        </pc:spChg>
        <pc:picChg chg="mod">
          <ac:chgData name="Miss Igoe" userId="512d0c26-020a-4aee-b7f2-7641d2efc442" providerId="ADAL" clId="{6629AB71-6406-2343-A9D4-A0E684C33D0F}" dt="2023-09-18T19:49:10.437" v="269" actId="14100"/>
          <ac:picMkLst>
            <pc:docMk/>
            <pc:sldMk cId="278550584" sldId="524"/>
            <ac:picMk id="5" creationId="{B7A38F2C-42BD-44E8-4356-190E0813A1E6}"/>
          </ac:picMkLst>
        </pc:picChg>
        <pc:picChg chg="mod">
          <ac:chgData name="Miss Igoe" userId="512d0c26-020a-4aee-b7f2-7641d2efc442" providerId="ADAL" clId="{6629AB71-6406-2343-A9D4-A0E684C33D0F}" dt="2023-09-18T19:49:15.572" v="272" actId="14100"/>
          <ac:picMkLst>
            <pc:docMk/>
            <pc:sldMk cId="278550584" sldId="524"/>
            <ac:picMk id="6" creationId="{F30A2631-0070-C4C2-C09D-06CA3D5A5665}"/>
          </ac:picMkLst>
        </pc:picChg>
      </pc:sldChg>
      <pc:sldChg chg="modSp">
        <pc:chgData name="Miss Igoe" userId="512d0c26-020a-4aee-b7f2-7641d2efc442" providerId="ADAL" clId="{6629AB71-6406-2343-A9D4-A0E684C33D0F}" dt="2023-09-18T19:46:40.753" v="50" actId="20577"/>
        <pc:sldMkLst>
          <pc:docMk/>
          <pc:sldMk cId="301888922" sldId="526"/>
        </pc:sldMkLst>
        <pc:spChg chg="mod">
          <ac:chgData name="Miss Igoe" userId="512d0c26-020a-4aee-b7f2-7641d2efc442" providerId="ADAL" clId="{6629AB71-6406-2343-A9D4-A0E684C33D0F}" dt="2023-09-18T19:46:40.753" v="50" actId="20577"/>
          <ac:spMkLst>
            <pc:docMk/>
            <pc:sldMk cId="301888922" sldId="526"/>
            <ac:spMk id="3" creationId="{6F8FDDD8-7E5F-AA68-BB6F-8F53B45D0322}"/>
          </ac:spMkLst>
        </pc:spChg>
        <pc:spChg chg="mod">
          <ac:chgData name="Miss Igoe" userId="512d0c26-020a-4aee-b7f2-7641d2efc442" providerId="ADAL" clId="{6629AB71-6406-2343-A9D4-A0E684C33D0F}" dt="2023-09-18T19:46:33.557" v="46" actId="1076"/>
          <ac:spMkLst>
            <pc:docMk/>
            <pc:sldMk cId="301888922" sldId="526"/>
            <ac:spMk id="8" creationId="{F0F44E7C-3386-C74F-8D49-ECE4CAEA4264}"/>
          </ac:spMkLst>
        </pc:spChg>
      </pc:sldChg>
      <pc:sldChg chg="addSp modSp ord">
        <pc:chgData name="Miss Igoe" userId="512d0c26-020a-4aee-b7f2-7641d2efc442" providerId="ADAL" clId="{6629AB71-6406-2343-A9D4-A0E684C33D0F}" dt="2023-09-18T20:03:14.663" v="1101" actId="1076"/>
        <pc:sldMkLst>
          <pc:docMk/>
          <pc:sldMk cId="1919228981" sldId="529"/>
        </pc:sldMkLst>
        <pc:spChg chg="mod">
          <ac:chgData name="Miss Igoe" userId="512d0c26-020a-4aee-b7f2-7641d2efc442" providerId="ADAL" clId="{6629AB71-6406-2343-A9D4-A0E684C33D0F}" dt="2023-09-18T20:02:41.325" v="1048" actId="113"/>
          <ac:spMkLst>
            <pc:docMk/>
            <pc:sldMk cId="1919228981" sldId="529"/>
            <ac:spMk id="2" creationId="{00000000-0000-0000-0000-000000000000}"/>
          </ac:spMkLst>
        </pc:spChg>
        <pc:spChg chg="mod">
          <ac:chgData name="Miss Igoe" userId="512d0c26-020a-4aee-b7f2-7641d2efc442" providerId="ADAL" clId="{6629AB71-6406-2343-A9D4-A0E684C33D0F}" dt="2023-09-18T20:00:57.469" v="997" actId="20577"/>
          <ac:spMkLst>
            <pc:docMk/>
            <pc:sldMk cId="1919228981" sldId="529"/>
            <ac:spMk id="4" creationId="{6F1B048F-08CC-1A24-62B2-EA7DE20581CA}"/>
          </ac:spMkLst>
        </pc:spChg>
        <pc:picChg chg="add mod modCrop">
          <ac:chgData name="Miss Igoe" userId="512d0c26-020a-4aee-b7f2-7641d2efc442" providerId="ADAL" clId="{6629AB71-6406-2343-A9D4-A0E684C33D0F}" dt="2023-09-18T20:01:53.369" v="1003" actId="1076"/>
          <ac:picMkLst>
            <pc:docMk/>
            <pc:sldMk cId="1919228981" sldId="529"/>
            <ac:picMk id="3" creationId="{15AE3ABF-9ACB-464F-A0D4-71D02783FB06}"/>
          </ac:picMkLst>
        </pc:picChg>
        <pc:picChg chg="add mod modCrop">
          <ac:chgData name="Miss Igoe" userId="512d0c26-020a-4aee-b7f2-7641d2efc442" providerId="ADAL" clId="{6629AB71-6406-2343-A9D4-A0E684C33D0F}" dt="2023-09-18T20:02:18.621" v="1010" actId="1076"/>
          <ac:picMkLst>
            <pc:docMk/>
            <pc:sldMk cId="1919228981" sldId="529"/>
            <ac:picMk id="5" creationId="{7BB7F83F-C319-F347-84DB-D09B31C3A18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87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88791"/>
          </a:xfrm>
          <a:prstGeom prst="rect">
            <a:avLst/>
          </a:prstGeom>
        </p:spPr>
        <p:txBody>
          <a:bodyPr vert="horz" lIns="91440" tIns="45720" rIns="91440" bIns="45720" rtlCol="0"/>
          <a:lstStyle>
            <a:lvl1pPr algn="r">
              <a:defRPr sz="1200"/>
            </a:lvl1pPr>
          </a:lstStyle>
          <a:p>
            <a:fld id="{96E6A567-BD55-4577-9AEE-77525FDF2609}" type="datetimeFigureOut">
              <a:rPr lang="en-GB" smtClean="0"/>
              <a:t>19/09/2023</a:t>
            </a:fld>
            <a:endParaRPr lang="en-GB"/>
          </a:p>
        </p:txBody>
      </p:sp>
      <p:sp>
        <p:nvSpPr>
          <p:cNvPr id="4" name="Slide Image Placeholder 3"/>
          <p:cNvSpPr>
            <a:spLocks noGrp="1" noRot="1" noChangeAspect="1"/>
          </p:cNvSpPr>
          <p:nvPr>
            <p:ph type="sldImg" idx="2"/>
          </p:nvPr>
        </p:nvSpPr>
        <p:spPr>
          <a:xfrm>
            <a:off x="892175" y="733425"/>
            <a:ext cx="4884738" cy="36655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43517"/>
            <a:ext cx="5335270" cy="439912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5337"/>
            <a:ext cx="2889938" cy="48879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85337"/>
            <a:ext cx="2889938" cy="488791"/>
          </a:xfrm>
          <a:prstGeom prst="rect">
            <a:avLst/>
          </a:prstGeom>
        </p:spPr>
        <p:txBody>
          <a:bodyPr vert="horz" lIns="91440" tIns="45720" rIns="91440" bIns="45720" rtlCol="0" anchor="b"/>
          <a:lstStyle>
            <a:lvl1pPr algn="r">
              <a:defRPr sz="1200"/>
            </a:lvl1pPr>
          </a:lstStyle>
          <a:p>
            <a:fld id="{8F361992-9E44-42D9-8751-92C6D9E6FAD0}" type="slidenum">
              <a:rPr lang="en-GB" smtClean="0"/>
              <a:t>‹#›</a:t>
            </a:fld>
            <a:endParaRPr lang="en-GB"/>
          </a:p>
        </p:txBody>
      </p:sp>
    </p:spTree>
    <p:extLst>
      <p:ext uri="{BB962C8B-B14F-4D97-AF65-F5344CB8AC3E}">
        <p14:creationId xmlns:p14="http://schemas.microsoft.com/office/powerpoint/2010/main" val="104951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wanted more positive communication regarding pupil progress and success. </a:t>
            </a:r>
          </a:p>
        </p:txBody>
      </p:sp>
      <p:sp>
        <p:nvSpPr>
          <p:cNvPr id="4" name="Slide Number Placeholder 3"/>
          <p:cNvSpPr>
            <a:spLocks noGrp="1"/>
          </p:cNvSpPr>
          <p:nvPr>
            <p:ph type="sldNum" sz="quarter" idx="5"/>
          </p:nvPr>
        </p:nvSpPr>
        <p:spPr/>
        <p:txBody>
          <a:bodyPr/>
          <a:lstStyle/>
          <a:p>
            <a:fld id="{8F361992-9E44-42D9-8751-92C6D9E6FAD0}" type="slidenum">
              <a:rPr lang="en-GB" smtClean="0"/>
              <a:t>2</a:t>
            </a:fld>
            <a:endParaRPr lang="en-GB"/>
          </a:p>
        </p:txBody>
      </p:sp>
    </p:spTree>
    <p:extLst>
      <p:ext uri="{BB962C8B-B14F-4D97-AF65-F5344CB8AC3E}">
        <p14:creationId xmlns:p14="http://schemas.microsoft.com/office/powerpoint/2010/main" val="1374712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11</a:t>
            </a:fld>
            <a:endParaRPr lang="en-GB"/>
          </a:p>
        </p:txBody>
      </p:sp>
    </p:spTree>
    <p:extLst>
      <p:ext uri="{BB962C8B-B14F-4D97-AF65-F5344CB8AC3E}">
        <p14:creationId xmlns:p14="http://schemas.microsoft.com/office/powerpoint/2010/main" val="88201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12</a:t>
            </a:fld>
            <a:endParaRPr lang="en-GB"/>
          </a:p>
        </p:txBody>
      </p:sp>
    </p:spTree>
    <p:extLst>
      <p:ext uri="{BB962C8B-B14F-4D97-AF65-F5344CB8AC3E}">
        <p14:creationId xmlns:p14="http://schemas.microsoft.com/office/powerpoint/2010/main" val="2456006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13</a:t>
            </a:fld>
            <a:endParaRPr lang="en-GB"/>
          </a:p>
        </p:txBody>
      </p:sp>
    </p:spTree>
    <p:extLst>
      <p:ext uri="{BB962C8B-B14F-4D97-AF65-F5344CB8AC3E}">
        <p14:creationId xmlns:p14="http://schemas.microsoft.com/office/powerpoint/2010/main" val="4037902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3</a:t>
            </a:fld>
            <a:endParaRPr lang="en-GB"/>
          </a:p>
        </p:txBody>
      </p:sp>
    </p:spTree>
    <p:extLst>
      <p:ext uri="{BB962C8B-B14F-4D97-AF65-F5344CB8AC3E}">
        <p14:creationId xmlns:p14="http://schemas.microsoft.com/office/powerpoint/2010/main" val="324775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25 family members attended this year. </a:t>
            </a:r>
          </a:p>
        </p:txBody>
      </p:sp>
      <p:sp>
        <p:nvSpPr>
          <p:cNvPr id="4" name="Slide Number Placeholder 3"/>
          <p:cNvSpPr>
            <a:spLocks noGrp="1"/>
          </p:cNvSpPr>
          <p:nvPr>
            <p:ph type="sldNum" sz="quarter" idx="5"/>
          </p:nvPr>
        </p:nvSpPr>
        <p:spPr/>
        <p:txBody>
          <a:bodyPr/>
          <a:lstStyle/>
          <a:p>
            <a:fld id="{8F361992-9E44-42D9-8751-92C6D9E6FAD0}" type="slidenum">
              <a:rPr lang="en-GB" smtClean="0"/>
              <a:t>4</a:t>
            </a:fld>
            <a:endParaRPr lang="en-GB"/>
          </a:p>
        </p:txBody>
      </p:sp>
    </p:spTree>
    <p:extLst>
      <p:ext uri="{BB962C8B-B14F-4D97-AF65-F5344CB8AC3E}">
        <p14:creationId xmlns:p14="http://schemas.microsoft.com/office/powerpoint/2010/main" val="2823908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5</a:t>
            </a:fld>
            <a:endParaRPr lang="en-GB"/>
          </a:p>
        </p:txBody>
      </p:sp>
    </p:spTree>
    <p:extLst>
      <p:ext uri="{BB962C8B-B14F-4D97-AF65-F5344CB8AC3E}">
        <p14:creationId xmlns:p14="http://schemas.microsoft.com/office/powerpoint/2010/main" val="363820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Lockdown learning survey highlighted parents digital literacy as a barrier to supporting pupils in their learning. </a:t>
            </a:r>
          </a:p>
        </p:txBody>
      </p:sp>
      <p:sp>
        <p:nvSpPr>
          <p:cNvPr id="4" name="Slide Number Placeholder 3"/>
          <p:cNvSpPr>
            <a:spLocks noGrp="1"/>
          </p:cNvSpPr>
          <p:nvPr>
            <p:ph type="sldNum" sz="quarter" idx="5"/>
          </p:nvPr>
        </p:nvSpPr>
        <p:spPr/>
        <p:txBody>
          <a:bodyPr/>
          <a:lstStyle/>
          <a:p>
            <a:fld id="{8F361992-9E44-42D9-8751-92C6D9E6FAD0}" type="slidenum">
              <a:rPr lang="en-GB" smtClean="0"/>
              <a:t>6</a:t>
            </a:fld>
            <a:endParaRPr lang="en-GB"/>
          </a:p>
        </p:txBody>
      </p:sp>
    </p:spTree>
    <p:extLst>
      <p:ext uri="{BB962C8B-B14F-4D97-AF65-F5344CB8AC3E}">
        <p14:creationId xmlns:p14="http://schemas.microsoft.com/office/powerpoint/2010/main" val="95478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7</a:t>
            </a:fld>
            <a:endParaRPr lang="en-GB"/>
          </a:p>
        </p:txBody>
      </p:sp>
    </p:spTree>
    <p:extLst>
      <p:ext uri="{BB962C8B-B14F-4D97-AF65-F5344CB8AC3E}">
        <p14:creationId xmlns:p14="http://schemas.microsoft.com/office/powerpoint/2010/main" val="205418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t>Parents and primary caregivers of young people diagnosed with ASD are found to experience increased levels of stress and overall poorer physical and mental health when compared with parents of typically developing children and children with other neurodevelopmental disabilities.</a:t>
            </a:r>
          </a:p>
          <a:p>
            <a:endParaRPr lang="en-GB" dirty="0"/>
          </a:p>
          <a:p>
            <a:r>
              <a:rPr lang="en-GB" dirty="0"/>
              <a:t>Supported 8.5/10</a:t>
            </a:r>
            <a:endParaRPr lang="en-US" dirty="0">
              <a:cs typeface="Calibri"/>
            </a:endParaRPr>
          </a:p>
          <a:p>
            <a:r>
              <a:rPr lang="en-GB" dirty="0">
                <a:cs typeface="Calibri"/>
              </a:rPr>
              <a:t>Included 7/10</a:t>
            </a:r>
            <a:endParaRPr lang="en-GB" dirty="0"/>
          </a:p>
          <a:p>
            <a:r>
              <a:rPr lang="en-GB" dirty="0">
                <a:cs typeface="Calibri"/>
              </a:rPr>
              <a:t>Empowered &amp; in control 4/10</a:t>
            </a:r>
          </a:p>
          <a:p>
            <a:r>
              <a:rPr lang="en-GB" dirty="0">
                <a:cs typeface="Calibri"/>
              </a:rPr>
              <a:t>Connected 6/10</a:t>
            </a:r>
          </a:p>
          <a:p>
            <a:r>
              <a:rPr lang="en-GB" dirty="0">
                <a:cs typeface="Calibri"/>
              </a:rPr>
              <a:t>Knowledgeable 6/10</a:t>
            </a:r>
          </a:p>
          <a:p>
            <a:pPr algn="ctr">
              <a:buFont typeface="Arial"/>
              <a:buChar char="•"/>
            </a:pPr>
            <a:endParaRPr lang="en-GB" dirty="0">
              <a:cs typeface="Calibri"/>
            </a:endParaRPr>
          </a:p>
          <a:p>
            <a:pPr algn="ctr"/>
            <a:endParaRPr lang="en-GB" dirty="0">
              <a:cs typeface="Calibri"/>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8</a:t>
            </a:fld>
            <a:endParaRPr lang="en-GB"/>
          </a:p>
        </p:txBody>
      </p:sp>
    </p:spTree>
    <p:extLst>
      <p:ext uri="{BB962C8B-B14F-4D97-AF65-F5344CB8AC3E}">
        <p14:creationId xmlns:p14="http://schemas.microsoft.com/office/powerpoint/2010/main" val="933855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F361992-9E44-42D9-8751-92C6D9E6FAD0}" type="slidenum">
              <a:rPr lang="en-GB" smtClean="0"/>
              <a:t>9</a:t>
            </a:fld>
            <a:endParaRPr lang="en-GB"/>
          </a:p>
        </p:txBody>
      </p:sp>
    </p:spTree>
    <p:extLst>
      <p:ext uri="{BB962C8B-B14F-4D97-AF65-F5344CB8AC3E}">
        <p14:creationId xmlns:p14="http://schemas.microsoft.com/office/powerpoint/2010/main" val="365588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Policies to be updates:</a:t>
            </a:r>
          </a:p>
          <a:p>
            <a:pPr marL="171450" indent="-171450">
              <a:buFont typeface="Calibri"/>
              <a:buChar char="-"/>
            </a:pPr>
            <a:r>
              <a:rPr lang="en-US">
                <a:cs typeface="Calibri"/>
              </a:rPr>
              <a:t>Attendance/late coming </a:t>
            </a:r>
          </a:p>
          <a:p>
            <a:pPr marL="171450" indent="-171450">
              <a:buFont typeface="Calibri"/>
              <a:buChar char="-"/>
            </a:pPr>
            <a:r>
              <a:rPr lang="en-US">
                <a:cs typeface="Calibri"/>
              </a:rPr>
              <a:t>HWB</a:t>
            </a:r>
          </a:p>
          <a:p>
            <a:pPr marL="171450" indent="-171450">
              <a:buFont typeface="Calibri"/>
              <a:buChar char="-"/>
            </a:pPr>
            <a:r>
              <a:rPr lang="en-US" dirty="0">
                <a:cs typeface="Calibri"/>
              </a:rPr>
              <a:t>Home Learning </a:t>
            </a:r>
          </a:p>
        </p:txBody>
      </p:sp>
      <p:sp>
        <p:nvSpPr>
          <p:cNvPr id="4" name="Slide Number Placeholder 3"/>
          <p:cNvSpPr>
            <a:spLocks noGrp="1"/>
          </p:cNvSpPr>
          <p:nvPr>
            <p:ph type="sldNum" sz="quarter" idx="5"/>
          </p:nvPr>
        </p:nvSpPr>
        <p:spPr/>
        <p:txBody>
          <a:bodyPr/>
          <a:lstStyle/>
          <a:p>
            <a:fld id="{8F361992-9E44-42D9-8751-92C6D9E6FAD0}" type="slidenum">
              <a:rPr lang="en-GB" smtClean="0"/>
              <a:t>10</a:t>
            </a:fld>
            <a:endParaRPr lang="en-GB"/>
          </a:p>
        </p:txBody>
      </p:sp>
    </p:spTree>
    <p:extLst>
      <p:ext uri="{BB962C8B-B14F-4D97-AF65-F5344CB8AC3E}">
        <p14:creationId xmlns:p14="http://schemas.microsoft.com/office/powerpoint/2010/main" val="237612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a:xfrm>
            <a:off x="3623733" y="6117336"/>
            <a:ext cx="3609438" cy="365125"/>
          </a:xfrm>
        </p:spPr>
        <p:txBody>
          <a:bodyPr/>
          <a:lstStyle/>
          <a:p>
            <a:endParaRPr lang="en-GB"/>
          </a:p>
        </p:txBody>
      </p:sp>
      <p:sp>
        <p:nvSpPr>
          <p:cNvPr id="6" name="Slide Number Placeholder 5"/>
          <p:cNvSpPr>
            <a:spLocks noGrp="1"/>
          </p:cNvSpPr>
          <p:nvPr>
            <p:ph type="sldNum" sz="quarter" idx="12"/>
          </p:nvPr>
        </p:nvSpPr>
        <p:spPr>
          <a:xfrm>
            <a:off x="8275320" y="6117336"/>
            <a:ext cx="411480" cy="365125"/>
          </a:xfrm>
        </p:spPr>
        <p:txBody>
          <a:bodyPr/>
          <a:lstStyle/>
          <a:p>
            <a:fld id="{6DF4B0E6-71E0-41A1-91BA-219FC3335709}" type="slidenum">
              <a:rPr lang="en-GB" smtClean="0"/>
              <a:t>‹#›</a:t>
            </a:fld>
            <a:endParaRPr lang="en-GB"/>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031163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C2CD7C7-1E02-4C15-9FD7-0EF0270AFBE5}"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149606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6259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68168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192470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587069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556364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485105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173999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a:xfrm>
            <a:off x="1972647" y="6108173"/>
            <a:ext cx="5314517" cy="365125"/>
          </a:xfrm>
        </p:spPr>
        <p:txBody>
          <a:bodyPr/>
          <a:lstStyle/>
          <a:p>
            <a:endParaRPr lang="en-GB"/>
          </a:p>
        </p:txBody>
      </p:sp>
      <p:sp>
        <p:nvSpPr>
          <p:cNvPr id="6" name="Slide Number Placeholder 5"/>
          <p:cNvSpPr>
            <a:spLocks noGrp="1"/>
          </p:cNvSpPr>
          <p:nvPr>
            <p:ph type="sldNum" sz="quarter" idx="12"/>
          </p:nvPr>
        </p:nvSpPr>
        <p:spPr>
          <a:xfrm>
            <a:off x="8258967" y="6108173"/>
            <a:ext cx="427833" cy="365125"/>
          </a:xfrm>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01083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2CD7C7-1E02-4C15-9FD7-0EF0270AFBE5}"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273317" y="6116070"/>
            <a:ext cx="413483" cy="365125"/>
          </a:xfrm>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283039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CD7C7-1E02-4C15-9FD7-0EF0270AFBE5}"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276119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2CD7C7-1E02-4C15-9FD7-0EF0270AFBE5}" type="datetimeFigureOut">
              <a:rPr lang="en-GB" smtClean="0"/>
              <a:t>19/09/2023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2140981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2CD7C7-1E02-4C15-9FD7-0EF0270AFBE5}" type="datetimeFigureOut">
              <a:rPr lang="en-GB" smtClean="0"/>
              <a:t>19/09/2023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24966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CD7C7-1E02-4C15-9FD7-0EF0270AFBE5}" type="datetimeFigureOut">
              <a:rPr lang="en-GB" smtClean="0"/>
              <a:t>19/09/2023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92562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C2CD7C7-1E02-4C15-9FD7-0EF0270AFBE5}"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775167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C2CD7C7-1E02-4C15-9FD7-0EF0270AFBE5}"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4B0E6-71E0-41A1-91BA-219FC3335709}" type="slidenum">
              <a:rPr lang="en-GB" smtClean="0"/>
              <a:t>‹#›</a:t>
            </a:fld>
            <a:endParaRPr lang="en-GB"/>
          </a:p>
        </p:txBody>
      </p:sp>
    </p:spTree>
    <p:extLst>
      <p:ext uri="{BB962C8B-B14F-4D97-AF65-F5344CB8AC3E}">
        <p14:creationId xmlns:p14="http://schemas.microsoft.com/office/powerpoint/2010/main" val="3731764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2CD7C7-1E02-4C15-9FD7-0EF0270AFBE5}" type="datetimeFigureOut">
              <a:rPr lang="en-GB" smtClean="0"/>
              <a:t>19/09/2023</a:t>
            </a:fld>
            <a:endParaRPr lang="en-GB"/>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F4B0E6-71E0-41A1-91BA-219FC3335709}" type="slidenum">
              <a:rPr lang="en-GB" smtClean="0"/>
              <a:t>‹#›</a:t>
            </a:fld>
            <a:endParaRPr lang="en-GB"/>
          </a:p>
        </p:txBody>
      </p:sp>
    </p:spTree>
    <p:extLst>
      <p:ext uri="{BB962C8B-B14F-4D97-AF65-F5344CB8AC3E}">
        <p14:creationId xmlns:p14="http://schemas.microsoft.com/office/powerpoint/2010/main" val="20747757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8AEBEFE2-515F-4B18-8468-97D8C73098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32" name="Freeform 6">
              <a:extLst>
                <a:ext uri="{FF2B5EF4-FFF2-40B4-BE49-F238E27FC236}">
                  <a16:creationId xmlns:a16="http://schemas.microsoft.com/office/drawing/2014/main" id="{42A84A1C-64AD-4415-AC50-45FB65361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33" name="Freeform 7">
              <a:extLst>
                <a:ext uri="{FF2B5EF4-FFF2-40B4-BE49-F238E27FC236}">
                  <a16:creationId xmlns:a16="http://schemas.microsoft.com/office/drawing/2014/main" id="{B9CCB5DF-B7FE-4417-9B32-672497E3A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34" name="Freeform 8">
              <a:extLst>
                <a:ext uri="{FF2B5EF4-FFF2-40B4-BE49-F238E27FC236}">
                  <a16:creationId xmlns:a16="http://schemas.microsoft.com/office/drawing/2014/main" id="{3C6EE6E1-4DD7-4FB0-9428-1B0064584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35" name="Freeform 9">
              <a:extLst>
                <a:ext uri="{FF2B5EF4-FFF2-40B4-BE49-F238E27FC236}">
                  <a16:creationId xmlns:a16="http://schemas.microsoft.com/office/drawing/2014/main" id="{F19641FD-140C-4164-882A-1C36915F4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36" name="Freeform 10">
              <a:extLst>
                <a:ext uri="{FF2B5EF4-FFF2-40B4-BE49-F238E27FC236}">
                  <a16:creationId xmlns:a16="http://schemas.microsoft.com/office/drawing/2014/main" id="{1B022741-DE93-4568-9EA7-CFDF6A7B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37" name="Freeform 11">
              <a:extLst>
                <a:ext uri="{FF2B5EF4-FFF2-40B4-BE49-F238E27FC236}">
                  <a16:creationId xmlns:a16="http://schemas.microsoft.com/office/drawing/2014/main" id="{0366A110-6771-478C-915F-09E3FC17D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7C17E52E-02FA-1D26-D640-E572881A661E}"/>
              </a:ext>
            </a:extLst>
          </p:cNvPr>
          <p:cNvSpPr>
            <a:spLocks noGrp="1"/>
          </p:cNvSpPr>
          <p:nvPr>
            <p:ph sz="half" idx="1"/>
          </p:nvPr>
        </p:nvSpPr>
        <p:spPr>
          <a:xfrm>
            <a:off x="1113233" y="2666999"/>
            <a:ext cx="4310833" cy="3124201"/>
          </a:xfrm>
        </p:spPr>
        <p:txBody>
          <a:bodyPr vert="horz" lIns="91440" tIns="45720" rIns="91440" bIns="45720" rtlCol="0" anchor="ctr">
            <a:normAutofit/>
          </a:bodyPr>
          <a:lstStyle/>
          <a:p>
            <a:endParaRPr lang="en-US" b="1"/>
          </a:p>
          <a:p>
            <a:pPr marL="0" indent="0"/>
            <a:endParaRPr lang="en-US" b="1"/>
          </a:p>
          <a:p>
            <a:endParaRPr lang="en-US" b="1"/>
          </a:p>
          <a:p>
            <a:endParaRPr lang="en-US" b="1"/>
          </a:p>
        </p:txBody>
      </p:sp>
      <p:pic>
        <p:nvPicPr>
          <p:cNvPr id="6" name="Picture 5">
            <a:extLst>
              <a:ext uri="{FF2B5EF4-FFF2-40B4-BE49-F238E27FC236}">
                <a16:creationId xmlns:a16="http://schemas.microsoft.com/office/drawing/2014/main" id="{32A1C9A2-C048-4689-90F8-689DBAB464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19904" y="3423957"/>
            <a:ext cx="2067131" cy="2520043"/>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pic>
        <p:nvPicPr>
          <p:cNvPr id="1026" name="Picture 2">
            <a:extLst>
              <a:ext uri="{FF2B5EF4-FFF2-40B4-BE49-F238E27FC236}">
                <a16:creationId xmlns:a16="http://schemas.microsoft.com/office/drawing/2014/main" id="{3C867F5B-7ED6-43F3-A4F8-1CA9C84D9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2" t="-716" r="-178" b="179"/>
          <a:stretch/>
        </p:blipFill>
        <p:spPr bwMode="auto">
          <a:xfrm>
            <a:off x="5921203" y="3423522"/>
            <a:ext cx="2449566" cy="2457372"/>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875D178-0B62-8B38-C460-964BC05BAAD9}"/>
              </a:ext>
            </a:extLst>
          </p:cNvPr>
          <p:cNvSpPr txBox="1">
            <a:spLocks/>
          </p:cNvSpPr>
          <p:nvPr/>
        </p:nvSpPr>
        <p:spPr>
          <a:xfrm>
            <a:off x="1550182" y="1567740"/>
            <a:ext cx="7011160" cy="1095635"/>
          </a:xfrm>
          <a:prstGeom prst="rect">
            <a:avLst/>
          </a:prstGeom>
        </p:spPr>
        <p:txBody>
          <a:bodyPr vert="horz" lIns="91440" tIns="45720" rIns="91440" bIns="45720" rtlCol="0" anchor="b">
            <a:normAutofit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b="1" dirty="0"/>
              <a:t>Parental Engagement Update</a:t>
            </a:r>
            <a:r>
              <a:rPr lang="en-US" sz="2900" b="1" dirty="0"/>
              <a:t>       </a:t>
            </a:r>
            <a:endParaRPr lang="en-US" sz="2900" dirty="0"/>
          </a:p>
        </p:txBody>
      </p:sp>
    </p:spTree>
    <p:extLst>
      <p:ext uri="{BB962C8B-B14F-4D97-AF65-F5344CB8AC3E}">
        <p14:creationId xmlns:p14="http://schemas.microsoft.com/office/powerpoint/2010/main" val="857881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0" y="434567"/>
            <a:ext cx="8019977" cy="883567"/>
          </a:xfrm>
          <a:solidFill>
            <a:srgbClr val="FFC000"/>
          </a:solidFill>
          <a:ln>
            <a:solidFill>
              <a:srgbClr val="FFC000"/>
            </a:solidFill>
          </a:ln>
        </p:spPr>
        <p:txBody>
          <a:bodyPr>
            <a:normAutofit/>
          </a:bodyPr>
          <a:lstStyle/>
          <a:p>
            <a:r>
              <a:rPr lang="en-GB" b="1" dirty="0"/>
              <a:t>School Policies</a:t>
            </a:r>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115" y="413844"/>
            <a:ext cx="769829" cy="93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BB3F53DA-0C30-FA29-931E-A4EB0D913F1F}"/>
              </a:ext>
            </a:extLst>
          </p:cNvPr>
          <p:cNvSpPr txBox="1"/>
          <p:nvPr/>
        </p:nvSpPr>
        <p:spPr>
          <a:xfrm>
            <a:off x="101474" y="1484729"/>
            <a:ext cx="78581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p>
        </p:txBody>
      </p:sp>
      <p:sp>
        <p:nvSpPr>
          <p:cNvPr id="4" name="TextBox 3">
            <a:extLst>
              <a:ext uri="{FF2B5EF4-FFF2-40B4-BE49-F238E27FC236}">
                <a16:creationId xmlns:a16="http://schemas.microsoft.com/office/drawing/2014/main" id="{24A50EA5-626A-E7F5-15D1-4C88DBD4B30B}"/>
              </a:ext>
            </a:extLst>
          </p:cNvPr>
          <p:cNvSpPr txBox="1"/>
          <p:nvPr/>
        </p:nvSpPr>
        <p:spPr>
          <a:xfrm>
            <a:off x="833708" y="1392396"/>
            <a:ext cx="7858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We are currently creating ‘parent friendly’ versions of STA and GCC policies such as attendance &amp; late coming, home learning &amp; anti bullying.  </a:t>
            </a:r>
            <a:endParaRPr lang="en-US" dirty="0">
              <a:highlight>
                <a:srgbClr val="FFFF00"/>
              </a:highlight>
            </a:endParaRPr>
          </a:p>
        </p:txBody>
      </p:sp>
      <p:pic>
        <p:nvPicPr>
          <p:cNvPr id="5" name="Picture 4" descr="A screenshot of a computer&#10;&#10;Description automatically generated">
            <a:extLst>
              <a:ext uri="{FF2B5EF4-FFF2-40B4-BE49-F238E27FC236}">
                <a16:creationId xmlns:a16="http://schemas.microsoft.com/office/drawing/2014/main" id="{B7A38F2C-42BD-44E8-4356-190E0813A1E6}"/>
              </a:ext>
            </a:extLst>
          </p:cNvPr>
          <p:cNvPicPr>
            <a:picLocks noChangeAspect="1"/>
          </p:cNvPicPr>
          <p:nvPr/>
        </p:nvPicPr>
        <p:blipFill rotWithShape="1">
          <a:blip r:embed="rId4"/>
          <a:srcRect l="36785" t="22054" r="42504" b="25549"/>
          <a:stretch/>
        </p:blipFill>
        <p:spPr>
          <a:xfrm>
            <a:off x="833708" y="2038727"/>
            <a:ext cx="3357292" cy="480241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30A2631-0070-C4C2-C09D-06CA3D5A5665}"/>
              </a:ext>
            </a:extLst>
          </p:cNvPr>
          <p:cNvPicPr>
            <a:picLocks noChangeAspect="1"/>
          </p:cNvPicPr>
          <p:nvPr/>
        </p:nvPicPr>
        <p:blipFill rotWithShape="1">
          <a:blip r:embed="rId5"/>
          <a:srcRect l="36551" t="42213" r="41807" b="5056"/>
          <a:stretch/>
        </p:blipFill>
        <p:spPr>
          <a:xfrm>
            <a:off x="4509201" y="2035459"/>
            <a:ext cx="3450397" cy="4773987"/>
          </a:xfrm>
          <a:prstGeom prst="rect">
            <a:avLst/>
          </a:prstGeom>
        </p:spPr>
      </p:pic>
    </p:spTree>
    <p:extLst>
      <p:ext uri="{BB962C8B-B14F-4D97-AF65-F5344CB8AC3E}">
        <p14:creationId xmlns:p14="http://schemas.microsoft.com/office/powerpoint/2010/main" val="278550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 y="498122"/>
            <a:ext cx="7862322" cy="883567"/>
          </a:xfrm>
          <a:solidFill>
            <a:srgbClr val="FFC000"/>
          </a:solidFill>
          <a:ln>
            <a:solidFill>
              <a:srgbClr val="FFC000"/>
            </a:solidFill>
          </a:ln>
        </p:spPr>
        <p:txBody>
          <a:bodyPr/>
          <a:lstStyle/>
          <a:p>
            <a:r>
              <a:rPr lang="en-GB" b="1" dirty="0"/>
              <a:t>Parent Council</a:t>
            </a:r>
            <a:endParaRPr lang="en-US" b="1"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337" y="137948"/>
            <a:ext cx="1302901" cy="157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F1B048F-08CC-1A24-62B2-EA7DE20581CA}"/>
              </a:ext>
            </a:extLst>
          </p:cNvPr>
          <p:cNvSpPr txBox="1"/>
          <p:nvPr/>
        </p:nvSpPr>
        <p:spPr>
          <a:xfrm>
            <a:off x="853372" y="1662132"/>
            <a:ext cx="660796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We have a very active, supportive parent council.</a:t>
            </a:r>
          </a:p>
          <a:p>
            <a:endParaRPr lang="en-GB" dirty="0"/>
          </a:p>
          <a:p>
            <a:pPr marL="285750" indent="-285750">
              <a:buFont typeface="Arial" panose="020B0604020202020204" pitchFamily="34" charset="0"/>
              <a:buChar char="•"/>
            </a:pPr>
            <a:r>
              <a:rPr lang="en-GB" dirty="0"/>
              <a:t>Finance (breakfast club, prom, discos, s6 leavers gifts) </a:t>
            </a:r>
          </a:p>
          <a:p>
            <a:pPr marL="285750" indent="-285750">
              <a:buFont typeface="Arial" panose="020B0604020202020204" pitchFamily="34" charset="0"/>
              <a:buChar char="•"/>
            </a:pPr>
            <a:r>
              <a:rPr lang="en-GB" dirty="0"/>
              <a:t>Raising awareness </a:t>
            </a:r>
          </a:p>
          <a:p>
            <a:pPr marL="285750" indent="-285750">
              <a:buFont typeface="Arial" panose="020B0604020202020204" pitchFamily="34" charset="0"/>
              <a:buChar char="•"/>
            </a:pPr>
            <a:r>
              <a:rPr lang="en-GB" dirty="0"/>
              <a:t>Applying for and spending grants on our behalf </a:t>
            </a:r>
          </a:p>
          <a:p>
            <a:pPr marL="285750" indent="-285750">
              <a:buFont typeface="Arial" panose="020B0604020202020204" pitchFamily="34" charset="0"/>
              <a:buChar char="•"/>
            </a:pPr>
            <a:r>
              <a:rPr lang="en-GB" dirty="0"/>
              <a:t>Supporting other parents </a:t>
            </a:r>
          </a:p>
          <a:p>
            <a:endParaRPr lang="en-GB" dirty="0">
              <a:highlight>
                <a:srgbClr val="FFFF00"/>
              </a:highlight>
            </a:endParaRPr>
          </a:p>
          <a:p>
            <a:pPr marL="285750" indent="-285750">
              <a:buFontTx/>
              <a:buChar char="-"/>
            </a:pPr>
            <a:endParaRPr lang="en-US" dirty="0">
              <a:highlight>
                <a:srgbClr val="FFFF00"/>
              </a:highlight>
            </a:endParaRPr>
          </a:p>
        </p:txBody>
      </p:sp>
      <p:pic>
        <p:nvPicPr>
          <p:cNvPr id="3" name="Picture 4">
            <a:extLst>
              <a:ext uri="{FF2B5EF4-FFF2-40B4-BE49-F238E27FC236}">
                <a16:creationId xmlns:a16="http://schemas.microsoft.com/office/drawing/2014/main" id="{15AE3ABF-9ACB-464F-A0D4-71D02783FB06}"/>
              </a:ext>
            </a:extLst>
          </p:cNvPr>
          <p:cNvPicPr>
            <a:picLocks noChangeAspect="1"/>
          </p:cNvPicPr>
          <p:nvPr/>
        </p:nvPicPr>
        <p:blipFill rotWithShape="1">
          <a:blip r:embed="rId4">
            <a:extLst>
              <a:ext uri="{28A0092B-C50C-407E-A947-70E740481C1C}">
                <a14:useLocalDpi xmlns:a14="http://schemas.microsoft.com/office/drawing/2010/main" val="0"/>
              </a:ext>
            </a:extLst>
          </a:blip>
          <a:srcRect l="32906" t="13121" r="32684" b="20525"/>
          <a:stretch/>
        </p:blipFill>
        <p:spPr>
          <a:xfrm>
            <a:off x="6473256" y="2907755"/>
            <a:ext cx="2524161" cy="3651469"/>
          </a:xfrm>
          <a:prstGeom prst="rect">
            <a:avLst/>
          </a:prstGeom>
        </p:spPr>
      </p:pic>
      <p:pic>
        <p:nvPicPr>
          <p:cNvPr id="5" name="Picture 5">
            <a:extLst>
              <a:ext uri="{FF2B5EF4-FFF2-40B4-BE49-F238E27FC236}">
                <a16:creationId xmlns:a16="http://schemas.microsoft.com/office/drawing/2014/main" id="{7BB7F83F-C319-F347-84DB-D09B31C3A188}"/>
              </a:ext>
            </a:extLst>
          </p:cNvPr>
          <p:cNvPicPr>
            <a:picLocks noChangeAspect="1"/>
          </p:cNvPicPr>
          <p:nvPr/>
        </p:nvPicPr>
        <p:blipFill rotWithShape="1">
          <a:blip r:embed="rId5">
            <a:extLst>
              <a:ext uri="{28A0092B-C50C-407E-A947-70E740481C1C}">
                <a14:useLocalDpi xmlns:a14="http://schemas.microsoft.com/office/drawing/2010/main" val="0"/>
              </a:ext>
            </a:extLst>
          </a:blip>
          <a:srcRect l="34238" t="17744" r="34460" b="20525"/>
          <a:stretch/>
        </p:blipFill>
        <p:spPr>
          <a:xfrm rot="5400000">
            <a:off x="2723945" y="3362654"/>
            <a:ext cx="2417656" cy="3576792"/>
          </a:xfrm>
          <a:prstGeom prst="rect">
            <a:avLst/>
          </a:prstGeom>
        </p:spPr>
      </p:pic>
    </p:spTree>
    <p:extLst>
      <p:ext uri="{BB962C8B-B14F-4D97-AF65-F5344CB8AC3E}">
        <p14:creationId xmlns:p14="http://schemas.microsoft.com/office/powerpoint/2010/main" val="19192289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62" y="503490"/>
            <a:ext cx="7862322" cy="883567"/>
          </a:xfrm>
          <a:solidFill>
            <a:srgbClr val="FFC000"/>
          </a:solidFill>
          <a:ln>
            <a:solidFill>
              <a:srgbClr val="FFC000"/>
            </a:solidFill>
          </a:ln>
        </p:spPr>
        <p:txBody>
          <a:bodyPr>
            <a:normAutofit/>
          </a:bodyPr>
          <a:lstStyle/>
          <a:p>
            <a:r>
              <a:rPr lang="en-GB" b="1" dirty="0"/>
              <a:t>Leading Parent Partnership Award</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8084" y="73967"/>
            <a:ext cx="1331476" cy="161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F1B048F-08CC-1A24-62B2-EA7DE20581CA}"/>
              </a:ext>
            </a:extLst>
          </p:cNvPr>
          <p:cNvSpPr txBox="1"/>
          <p:nvPr/>
        </p:nvSpPr>
        <p:spPr>
          <a:xfrm>
            <a:off x="1026553" y="1528516"/>
            <a:ext cx="6607968"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2400" dirty="0"/>
              <a:t>If we are successful then we will be the first secondary in Scotland to achieve this award</a:t>
            </a:r>
          </a:p>
          <a:p>
            <a:pPr marL="285750" indent="-285750">
              <a:buFont typeface="Arial" panose="020B0604020202020204" pitchFamily="34" charset="0"/>
              <a:buChar char="•"/>
            </a:pPr>
            <a:r>
              <a:rPr lang="en-GB" sz="2400" dirty="0"/>
              <a:t>We have been working towards engaging our hardest to reach parents by tweaking what we already do (targeting specific parents for events, translating information, providing high quality information on the website)</a:t>
            </a:r>
          </a:p>
          <a:p>
            <a:pPr marL="285750" indent="-285750">
              <a:buFont typeface="Arial" panose="020B0604020202020204" pitchFamily="34" charset="0"/>
              <a:buChar char="•"/>
            </a:pPr>
            <a:r>
              <a:rPr lang="en-GB" sz="2400" dirty="0"/>
              <a:t>We are aiming to reduce any barriers that parents face when engaging with the school </a:t>
            </a:r>
          </a:p>
          <a:p>
            <a:pPr marL="285750" indent="-285750">
              <a:buFont typeface="Arial" panose="020B0604020202020204" pitchFamily="34" charset="0"/>
              <a:buChar char="•"/>
            </a:pPr>
            <a:r>
              <a:rPr lang="en-GB" sz="2400" dirty="0"/>
              <a:t>If you have any suggestions then please let me know! </a:t>
            </a:r>
          </a:p>
          <a:p>
            <a:pPr marL="285750" indent="-285750">
              <a:buFont typeface="Arial" panose="020B0604020202020204" pitchFamily="34" charset="0"/>
              <a:buChar char="•"/>
            </a:pPr>
            <a:endParaRPr lang="en-US" dirty="0">
              <a:highlight>
                <a:srgbClr val="FFFF00"/>
              </a:highlight>
            </a:endParaRPr>
          </a:p>
        </p:txBody>
      </p:sp>
    </p:spTree>
    <p:extLst>
      <p:ext uri="{BB962C8B-B14F-4D97-AF65-F5344CB8AC3E}">
        <p14:creationId xmlns:p14="http://schemas.microsoft.com/office/powerpoint/2010/main" val="1325819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0" y="434567"/>
            <a:ext cx="8019977" cy="883567"/>
          </a:xfrm>
          <a:solidFill>
            <a:srgbClr val="FFC000"/>
          </a:solidFill>
          <a:ln>
            <a:solidFill>
              <a:srgbClr val="FFC000"/>
            </a:solidFill>
          </a:ln>
        </p:spPr>
        <p:txBody>
          <a:bodyPr>
            <a:normAutofit/>
          </a:bodyPr>
          <a:lstStyle/>
          <a:p>
            <a:r>
              <a:rPr lang="en-GB" b="1" dirty="0"/>
              <a:t>Next Steps</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115" y="413844"/>
            <a:ext cx="769829" cy="93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E2C8A0E-5A85-32F2-4048-DCCF12A357FD}"/>
              </a:ext>
            </a:extLst>
          </p:cNvPr>
          <p:cNvSpPr txBox="1"/>
          <p:nvPr/>
        </p:nvSpPr>
        <p:spPr>
          <a:xfrm>
            <a:off x="801417" y="1705661"/>
            <a:ext cx="6737765"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2400" dirty="0"/>
              <a:t>Leading Parent Partnership Award – Verification Day</a:t>
            </a:r>
          </a:p>
          <a:p>
            <a:pPr marL="285750" indent="-285750">
              <a:buFont typeface="Wingdings"/>
              <a:buChar char="§"/>
            </a:pPr>
            <a:r>
              <a:rPr lang="en-US" sz="2400" dirty="0"/>
              <a:t>Targeted support for ASN parents &amp; carers</a:t>
            </a:r>
            <a:endParaRPr lang="en-GB" sz="2400" dirty="0"/>
          </a:p>
          <a:p>
            <a:pPr marL="285750" indent="-285750">
              <a:buFont typeface="Wingdings"/>
              <a:buChar char="§"/>
            </a:pPr>
            <a:r>
              <a:rPr lang="en-GB" sz="2400" dirty="0"/>
              <a:t>Continue to celebrate success with families </a:t>
            </a:r>
          </a:p>
          <a:p>
            <a:pPr marL="285750" indent="-285750">
              <a:buFont typeface="Wingdings"/>
              <a:buChar char="§"/>
            </a:pPr>
            <a:r>
              <a:rPr lang="en-GB" sz="2400" dirty="0"/>
              <a:t>Support working groups and departments to develop parent friendly approaches</a:t>
            </a:r>
          </a:p>
          <a:p>
            <a:pPr marL="285750" indent="-285750">
              <a:buFont typeface="Wingdings"/>
              <a:buChar char="§"/>
            </a:pPr>
            <a:endParaRPr lang="en-US" sz="2400" dirty="0"/>
          </a:p>
          <a:p>
            <a:pPr marL="285750" indent="-285750">
              <a:buFont typeface="Wingdings"/>
              <a:buChar char="§"/>
            </a:pPr>
            <a:endParaRPr lang="en-US" dirty="0"/>
          </a:p>
        </p:txBody>
      </p:sp>
    </p:spTree>
    <p:extLst>
      <p:ext uri="{BB962C8B-B14F-4D97-AF65-F5344CB8AC3E}">
        <p14:creationId xmlns:p14="http://schemas.microsoft.com/office/powerpoint/2010/main" val="2626580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36" y="434567"/>
            <a:ext cx="8463382" cy="883567"/>
          </a:xfrm>
          <a:solidFill>
            <a:srgbClr val="FFC000"/>
          </a:solidFill>
          <a:ln>
            <a:solidFill>
              <a:srgbClr val="FFC000"/>
            </a:solidFill>
          </a:ln>
        </p:spPr>
        <p:txBody>
          <a:bodyPr/>
          <a:lstStyle/>
          <a:p>
            <a:r>
              <a:rPr lang="en-GB" b="1" dirty="0"/>
              <a:t>Celebrating Success</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762" y="177362"/>
            <a:ext cx="1301915" cy="15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screenshot of a computer&#10;&#10;Description automatically generated">
            <a:extLst>
              <a:ext uri="{FF2B5EF4-FFF2-40B4-BE49-F238E27FC236}">
                <a16:creationId xmlns:a16="http://schemas.microsoft.com/office/drawing/2014/main" id="{2BF1D949-5D7A-7ABE-C0EC-3BC088388674}"/>
              </a:ext>
            </a:extLst>
          </p:cNvPr>
          <p:cNvPicPr>
            <a:picLocks noChangeAspect="1"/>
          </p:cNvPicPr>
          <p:nvPr/>
        </p:nvPicPr>
        <p:blipFill rotWithShape="1">
          <a:blip r:embed="rId4"/>
          <a:srcRect t="19745" r="6093" b="9554"/>
          <a:stretch/>
        </p:blipFill>
        <p:spPr>
          <a:xfrm>
            <a:off x="874986" y="1800225"/>
            <a:ext cx="4260994" cy="1800396"/>
          </a:xfrm>
          <a:prstGeom prst="rect">
            <a:avLst/>
          </a:prstGeom>
        </p:spPr>
      </p:pic>
      <p:sp>
        <p:nvSpPr>
          <p:cNvPr id="4" name="TextBox 3">
            <a:extLst>
              <a:ext uri="{FF2B5EF4-FFF2-40B4-BE49-F238E27FC236}">
                <a16:creationId xmlns:a16="http://schemas.microsoft.com/office/drawing/2014/main" id="{DA1BC159-5FE2-6284-FEE0-ACAD63C1B691}"/>
              </a:ext>
            </a:extLst>
          </p:cNvPr>
          <p:cNvSpPr txBox="1"/>
          <p:nvPr/>
        </p:nvSpPr>
        <p:spPr>
          <a:xfrm>
            <a:off x="5271594" y="1847521"/>
            <a:ext cx="352260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Newsletter</a:t>
            </a:r>
          </a:p>
          <a:p>
            <a:pPr marL="285750" indent="-285750">
              <a:buFont typeface="Arial"/>
              <a:buChar char="•"/>
            </a:pPr>
            <a:r>
              <a:rPr lang="en-US" dirty="0"/>
              <a:t>1 per term</a:t>
            </a:r>
          </a:p>
          <a:p>
            <a:pPr marL="285750" indent="-285750">
              <a:buFont typeface="Arial"/>
              <a:buChar char="•"/>
            </a:pPr>
            <a:r>
              <a:rPr lang="en-US" dirty="0"/>
              <a:t>Interactive &amp; easy to access</a:t>
            </a:r>
          </a:p>
          <a:p>
            <a:pPr marL="285750" indent="-285750">
              <a:buFont typeface="Arial"/>
              <a:buChar char="•"/>
            </a:pPr>
            <a:r>
              <a:rPr lang="en-US" dirty="0"/>
              <a:t>All departments &amp; groups within the school invited to contribute</a:t>
            </a:r>
          </a:p>
          <a:p>
            <a:pPr marL="285750" indent="-285750">
              <a:buFont typeface="Arial"/>
              <a:buChar char="•"/>
            </a:pPr>
            <a:r>
              <a:rPr lang="en-US" dirty="0"/>
              <a:t>1500-2200 views per newsletter</a:t>
            </a:r>
          </a:p>
        </p:txBody>
      </p:sp>
      <p:sp>
        <p:nvSpPr>
          <p:cNvPr id="5" name="TextBox 4">
            <a:extLst>
              <a:ext uri="{FF2B5EF4-FFF2-40B4-BE49-F238E27FC236}">
                <a16:creationId xmlns:a16="http://schemas.microsoft.com/office/drawing/2014/main" id="{10E3F42C-84B7-1A70-ADCE-A55B92B956A7}"/>
              </a:ext>
            </a:extLst>
          </p:cNvPr>
          <p:cNvSpPr txBox="1"/>
          <p:nvPr/>
        </p:nvSpPr>
        <p:spPr>
          <a:xfrm>
            <a:off x="810183" y="4138328"/>
            <a:ext cx="441721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Praise Postcards</a:t>
            </a:r>
          </a:p>
          <a:p>
            <a:pPr marL="285750" indent="-285750">
              <a:buFont typeface="Arial"/>
              <a:buChar char="•"/>
            </a:pPr>
            <a:r>
              <a:rPr lang="en-US" dirty="0"/>
              <a:t>Sent out for different reasons during the year (positive start, wider achievement, demonstrating school values etc.)</a:t>
            </a:r>
          </a:p>
          <a:p>
            <a:pPr marL="285750" indent="-285750">
              <a:buFont typeface="Arial"/>
              <a:buChar char="•"/>
            </a:pPr>
            <a:r>
              <a:rPr lang="en-US" dirty="0"/>
              <a:t>Signed by year head and posted home</a:t>
            </a:r>
          </a:p>
          <a:p>
            <a:pPr marL="285750" indent="-285750">
              <a:buFont typeface="Arial"/>
              <a:buChar char="•"/>
            </a:pPr>
            <a:r>
              <a:rPr lang="en-US" dirty="0"/>
              <a:t>Over 1200 pupils nominated </a:t>
            </a:r>
            <a:r>
              <a:rPr lang="en-GB" dirty="0"/>
              <a:t>last school year</a:t>
            </a:r>
            <a:endParaRPr lang="en-US" dirty="0"/>
          </a:p>
        </p:txBody>
      </p:sp>
      <p:pic>
        <p:nvPicPr>
          <p:cNvPr id="6" name="Picture 5" descr="A screenshot of a computer&#10;&#10;Description automatically generated">
            <a:extLst>
              <a:ext uri="{FF2B5EF4-FFF2-40B4-BE49-F238E27FC236}">
                <a16:creationId xmlns:a16="http://schemas.microsoft.com/office/drawing/2014/main" id="{734D53A2-9492-B43B-6A1A-BAF79F1B0440}"/>
              </a:ext>
            </a:extLst>
          </p:cNvPr>
          <p:cNvPicPr>
            <a:picLocks noChangeAspect="1"/>
          </p:cNvPicPr>
          <p:nvPr/>
        </p:nvPicPr>
        <p:blipFill rotWithShape="1">
          <a:blip r:embed="rId5"/>
          <a:srcRect l="30253" t="17007" r="33797" b="36961"/>
          <a:stretch/>
        </p:blipFill>
        <p:spPr>
          <a:xfrm>
            <a:off x="5208075" y="4172426"/>
            <a:ext cx="3381138" cy="2415778"/>
          </a:xfrm>
          <a:prstGeom prst="rect">
            <a:avLst/>
          </a:prstGeom>
        </p:spPr>
      </p:pic>
    </p:spTree>
    <p:extLst>
      <p:ext uri="{BB962C8B-B14F-4D97-AF65-F5344CB8AC3E}">
        <p14:creationId xmlns:p14="http://schemas.microsoft.com/office/powerpoint/2010/main" val="50686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782" y="473981"/>
            <a:ext cx="7704667" cy="883567"/>
          </a:xfrm>
          <a:solidFill>
            <a:srgbClr val="FFC000"/>
          </a:solidFill>
          <a:ln>
            <a:solidFill>
              <a:srgbClr val="FFC000"/>
            </a:solidFill>
          </a:ln>
        </p:spPr>
        <p:txBody>
          <a:bodyPr/>
          <a:lstStyle/>
          <a:p>
            <a:r>
              <a:rPr lang="en-GB" b="1" dirty="0"/>
              <a:t>P7-S1 Transition Programme</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6762" y="177362"/>
            <a:ext cx="1301915" cy="15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screenshot of a computer&#10;&#10;Description automatically generated">
            <a:extLst>
              <a:ext uri="{FF2B5EF4-FFF2-40B4-BE49-F238E27FC236}">
                <a16:creationId xmlns:a16="http://schemas.microsoft.com/office/drawing/2014/main" id="{6EAE3850-69EB-19E2-9DC4-72E1E7B7FE36}"/>
              </a:ext>
            </a:extLst>
          </p:cNvPr>
          <p:cNvPicPr>
            <a:picLocks noChangeAspect="1"/>
          </p:cNvPicPr>
          <p:nvPr/>
        </p:nvPicPr>
        <p:blipFill rotWithShape="1">
          <a:blip r:embed="rId4"/>
          <a:srcRect l="54333" t="27381" r="22333" b="14286"/>
          <a:stretch/>
        </p:blipFill>
        <p:spPr>
          <a:xfrm>
            <a:off x="292963" y="1492282"/>
            <a:ext cx="3763474" cy="5288436"/>
          </a:xfrm>
          <a:prstGeom prst="rect">
            <a:avLst/>
          </a:prstGeom>
        </p:spPr>
      </p:pic>
      <p:sp>
        <p:nvSpPr>
          <p:cNvPr id="4" name="TextBox 3">
            <a:extLst>
              <a:ext uri="{FF2B5EF4-FFF2-40B4-BE49-F238E27FC236}">
                <a16:creationId xmlns:a16="http://schemas.microsoft.com/office/drawing/2014/main" id="{6F671222-66D9-5125-6875-3E78D911AE75}"/>
              </a:ext>
            </a:extLst>
          </p:cNvPr>
          <p:cNvSpPr txBox="1"/>
          <p:nvPr/>
        </p:nvSpPr>
        <p:spPr>
          <a:xfrm>
            <a:off x="4411092" y="1814373"/>
            <a:ext cx="449432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dirty="0"/>
              <a:t>Series of online sessions for new STA parents &amp; carers</a:t>
            </a:r>
          </a:p>
          <a:p>
            <a:pPr marL="285750" indent="-285750">
              <a:buFont typeface="Calibri"/>
              <a:buChar char="-"/>
            </a:pPr>
            <a:r>
              <a:rPr lang="en-US" dirty="0"/>
              <a:t>Sessions have been updated each year using parent &amp; carer feedback</a:t>
            </a:r>
          </a:p>
          <a:p>
            <a:pPr marL="285750" indent="-285750">
              <a:buFont typeface="Calibri"/>
              <a:buChar char="-"/>
            </a:pPr>
            <a:r>
              <a:rPr lang="en-US" dirty="0"/>
              <a:t>Held online to make sessions more accessible</a:t>
            </a:r>
          </a:p>
          <a:p>
            <a:pPr marL="285750" indent="-285750">
              <a:buFont typeface="Calibri"/>
              <a:buChar char="-"/>
            </a:pPr>
            <a:r>
              <a:rPr lang="en-US" dirty="0"/>
              <a:t>40-60 parents on each session on average</a:t>
            </a:r>
          </a:p>
          <a:p>
            <a:pPr marL="285750" indent="-285750">
              <a:buFont typeface="Calibri"/>
              <a:buChar char="-"/>
            </a:pPr>
            <a:endParaRPr lang="en-US" dirty="0"/>
          </a:p>
        </p:txBody>
      </p:sp>
      <p:sp>
        <p:nvSpPr>
          <p:cNvPr id="5" name="TextBox 4">
            <a:extLst>
              <a:ext uri="{FF2B5EF4-FFF2-40B4-BE49-F238E27FC236}">
                <a16:creationId xmlns:a16="http://schemas.microsoft.com/office/drawing/2014/main" id="{22FF467C-AE85-ABBF-08AF-18F6E5AE829B}"/>
              </a:ext>
            </a:extLst>
          </p:cNvPr>
          <p:cNvSpPr txBox="1"/>
          <p:nvPr/>
        </p:nvSpPr>
        <p:spPr>
          <a:xfrm>
            <a:off x="4723805" y="4211835"/>
            <a:ext cx="375046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Next steps:</a:t>
            </a:r>
          </a:p>
          <a:p>
            <a:pPr marL="285750" indent="-285750">
              <a:buFont typeface="Calibri"/>
              <a:buChar char="-"/>
            </a:pPr>
            <a:r>
              <a:rPr lang="en-US" dirty="0"/>
              <a:t>Focus group with S1 parents to gather feedback on the transition process and the support they have received. </a:t>
            </a:r>
          </a:p>
          <a:p>
            <a:pPr marL="285750" indent="-285750">
              <a:buFont typeface="Calibri"/>
              <a:buChar char="-"/>
            </a:pPr>
            <a:r>
              <a:rPr lang="en-US" dirty="0"/>
              <a:t>Update the transition sessions for 2023-2024</a:t>
            </a:r>
          </a:p>
        </p:txBody>
      </p:sp>
    </p:spTree>
    <p:extLst>
      <p:ext uri="{BB962C8B-B14F-4D97-AF65-F5344CB8AC3E}">
        <p14:creationId xmlns:p14="http://schemas.microsoft.com/office/powerpoint/2010/main" val="762354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76" y="473981"/>
            <a:ext cx="7716573" cy="1240754"/>
          </a:xfrm>
          <a:solidFill>
            <a:srgbClr val="FFC000"/>
          </a:solidFill>
          <a:ln>
            <a:solidFill>
              <a:srgbClr val="FFC000"/>
            </a:solidFill>
          </a:ln>
        </p:spPr>
        <p:txBody>
          <a:bodyPr>
            <a:normAutofit fontScale="90000"/>
          </a:bodyPr>
          <a:lstStyle/>
          <a:p>
            <a:r>
              <a:rPr lang="en-GB" b="1" dirty="0"/>
              <a:t>P7-S1 Transition Programme</a:t>
            </a:r>
            <a:br>
              <a:rPr lang="en-GB" b="1" dirty="0"/>
            </a:br>
            <a:r>
              <a:rPr lang="en-GB" b="1" dirty="0" err="1"/>
              <a:t>STArs</a:t>
            </a:r>
            <a:r>
              <a:rPr lang="en-GB" b="1" dirty="0"/>
              <a:t> </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700" y="308331"/>
            <a:ext cx="1301915" cy="15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6F671222-66D9-5125-6875-3E78D911AE75}"/>
              </a:ext>
            </a:extLst>
          </p:cNvPr>
          <p:cNvSpPr txBox="1"/>
          <p:nvPr/>
        </p:nvSpPr>
        <p:spPr>
          <a:xfrm>
            <a:off x="1291655" y="1802467"/>
            <a:ext cx="44943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
        <p:nvSpPr>
          <p:cNvPr id="6" name="TextBox 5">
            <a:extLst>
              <a:ext uri="{FF2B5EF4-FFF2-40B4-BE49-F238E27FC236}">
                <a16:creationId xmlns:a16="http://schemas.microsoft.com/office/drawing/2014/main" id="{2F8C3BEA-3BD2-8710-DA7A-3098C430F1CF}"/>
              </a:ext>
            </a:extLst>
          </p:cNvPr>
          <p:cNvSpPr txBox="1"/>
          <p:nvPr/>
        </p:nvSpPr>
        <p:spPr>
          <a:xfrm>
            <a:off x="922734" y="2306835"/>
            <a:ext cx="766464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Family Cooking </a:t>
            </a:r>
          </a:p>
          <a:p>
            <a:r>
              <a:rPr lang="en-US" sz="3200" dirty="0"/>
              <a:t>Family Quiz</a:t>
            </a:r>
          </a:p>
          <a:p>
            <a:r>
              <a:rPr lang="en-US" sz="3200" dirty="0"/>
              <a:t>RE Reflection</a:t>
            </a:r>
          </a:p>
        </p:txBody>
      </p:sp>
      <p:pic>
        <p:nvPicPr>
          <p:cNvPr id="9" name="Picture 8" descr="A group of kids sitting at a table in a classroom&#10;&#10;Description automatically generated">
            <a:extLst>
              <a:ext uri="{FF2B5EF4-FFF2-40B4-BE49-F238E27FC236}">
                <a16:creationId xmlns:a16="http://schemas.microsoft.com/office/drawing/2014/main" id="{E175E941-CCA3-4BFA-3D3D-3BBD86FC54AD}"/>
              </a:ext>
            </a:extLst>
          </p:cNvPr>
          <p:cNvPicPr>
            <a:picLocks noChangeAspect="1"/>
          </p:cNvPicPr>
          <p:nvPr/>
        </p:nvPicPr>
        <p:blipFill>
          <a:blip r:embed="rId4"/>
          <a:stretch>
            <a:fillRect/>
          </a:stretch>
        </p:blipFill>
        <p:spPr>
          <a:xfrm>
            <a:off x="6081712" y="4306339"/>
            <a:ext cx="2743200" cy="2150571"/>
          </a:xfrm>
          <a:prstGeom prst="rect">
            <a:avLst/>
          </a:prstGeom>
        </p:spPr>
      </p:pic>
      <p:pic>
        <p:nvPicPr>
          <p:cNvPr id="10" name="Picture 9" descr="A group of people in a classroom&#10;&#10;Description automatically generated">
            <a:extLst>
              <a:ext uri="{FF2B5EF4-FFF2-40B4-BE49-F238E27FC236}">
                <a16:creationId xmlns:a16="http://schemas.microsoft.com/office/drawing/2014/main" id="{243A2755-0365-5230-D534-7EE4B26124FA}"/>
              </a:ext>
            </a:extLst>
          </p:cNvPr>
          <p:cNvPicPr>
            <a:picLocks noChangeAspect="1"/>
          </p:cNvPicPr>
          <p:nvPr/>
        </p:nvPicPr>
        <p:blipFill>
          <a:blip r:embed="rId5"/>
          <a:stretch>
            <a:fillRect/>
          </a:stretch>
        </p:blipFill>
        <p:spPr>
          <a:xfrm>
            <a:off x="1581150" y="4226282"/>
            <a:ext cx="3850481" cy="1965405"/>
          </a:xfrm>
          <a:prstGeom prst="rect">
            <a:avLst/>
          </a:prstGeom>
        </p:spPr>
      </p:pic>
      <p:pic>
        <p:nvPicPr>
          <p:cNvPr id="11" name="Picture 10" descr="A group of people in a classroom&#10;&#10;Description automatically generated">
            <a:extLst>
              <a:ext uri="{FF2B5EF4-FFF2-40B4-BE49-F238E27FC236}">
                <a16:creationId xmlns:a16="http://schemas.microsoft.com/office/drawing/2014/main" id="{3EEF0EAC-E005-2C82-E9AE-DD61A4F738F5}"/>
              </a:ext>
            </a:extLst>
          </p:cNvPr>
          <p:cNvPicPr>
            <a:picLocks noChangeAspect="1"/>
          </p:cNvPicPr>
          <p:nvPr/>
        </p:nvPicPr>
        <p:blipFill>
          <a:blip r:embed="rId6"/>
          <a:stretch>
            <a:fillRect/>
          </a:stretch>
        </p:blipFill>
        <p:spPr>
          <a:xfrm>
            <a:off x="4843462" y="1939963"/>
            <a:ext cx="3088481" cy="2013668"/>
          </a:xfrm>
          <a:prstGeom prst="rect">
            <a:avLst/>
          </a:prstGeom>
        </p:spPr>
      </p:pic>
      <p:sp>
        <p:nvSpPr>
          <p:cNvPr id="3" name="TextBox 2">
            <a:extLst>
              <a:ext uri="{FF2B5EF4-FFF2-40B4-BE49-F238E27FC236}">
                <a16:creationId xmlns:a16="http://schemas.microsoft.com/office/drawing/2014/main" id="{941D4B15-DD60-E308-4B58-3177749392F9}"/>
              </a:ext>
            </a:extLst>
          </p:cNvPr>
          <p:cNvSpPr txBox="1"/>
          <p:nvPr/>
        </p:nvSpPr>
        <p:spPr>
          <a:xfrm>
            <a:off x="2362564" y="6431425"/>
            <a:ext cx="3511033" cy="3773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spTree>
    <p:extLst>
      <p:ext uri="{BB962C8B-B14F-4D97-AF65-F5344CB8AC3E}">
        <p14:creationId xmlns:p14="http://schemas.microsoft.com/office/powerpoint/2010/main" val="215822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77" y="533101"/>
            <a:ext cx="8345141" cy="785033"/>
          </a:xfrm>
          <a:solidFill>
            <a:srgbClr val="FFC000"/>
          </a:solidFill>
          <a:ln>
            <a:solidFill>
              <a:srgbClr val="FFC000"/>
            </a:solidFill>
          </a:ln>
        </p:spPr>
        <p:txBody>
          <a:bodyPr/>
          <a:lstStyle/>
          <a:p>
            <a:r>
              <a:rPr lang="en-GB" b="1" dirty="0"/>
              <a:t>EAL Parents &amp; Carers</a:t>
            </a:r>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105" y="151086"/>
            <a:ext cx="768598" cy="94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screenshot of a computer&#10;&#10;Description automatically generated">
            <a:extLst>
              <a:ext uri="{FF2B5EF4-FFF2-40B4-BE49-F238E27FC236}">
                <a16:creationId xmlns:a16="http://schemas.microsoft.com/office/drawing/2014/main" id="{39FADE36-60FD-065A-0AB7-711BAC449478}"/>
              </a:ext>
            </a:extLst>
          </p:cNvPr>
          <p:cNvPicPr>
            <a:picLocks noChangeAspect="1"/>
          </p:cNvPicPr>
          <p:nvPr/>
        </p:nvPicPr>
        <p:blipFill rotWithShape="1">
          <a:blip r:embed="rId4"/>
          <a:srcRect l="52076" t="26969" r="27907" b="22647"/>
          <a:stretch/>
        </p:blipFill>
        <p:spPr>
          <a:xfrm>
            <a:off x="5355433" y="1554858"/>
            <a:ext cx="3584576" cy="5097472"/>
          </a:xfrm>
          <a:prstGeom prst="rect">
            <a:avLst/>
          </a:prstGeom>
        </p:spPr>
      </p:pic>
      <p:sp>
        <p:nvSpPr>
          <p:cNvPr id="4" name="TextBox 3">
            <a:extLst>
              <a:ext uri="{FF2B5EF4-FFF2-40B4-BE49-F238E27FC236}">
                <a16:creationId xmlns:a16="http://schemas.microsoft.com/office/drawing/2014/main" id="{7CB42B15-EE49-2B25-9057-4FF229EA4422}"/>
              </a:ext>
            </a:extLst>
          </p:cNvPr>
          <p:cNvSpPr txBox="1"/>
          <p:nvPr/>
        </p:nvSpPr>
        <p:spPr>
          <a:xfrm>
            <a:off x="934640" y="1506140"/>
            <a:ext cx="4188022"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t>Termly coffee mornings for EAL parents &amp; carers</a:t>
            </a:r>
          </a:p>
          <a:p>
            <a:pPr marL="285750" indent="-285750">
              <a:buFont typeface="Arial" panose="020B0604020202020204" pitchFamily="34" charset="0"/>
              <a:buChar char="•"/>
            </a:pPr>
            <a:r>
              <a:rPr lang="en-US" dirty="0"/>
              <a:t>Session such as </a:t>
            </a:r>
            <a:r>
              <a:rPr lang="en-US" dirty="0" err="1"/>
              <a:t>SfL</a:t>
            </a:r>
            <a:r>
              <a:rPr lang="en-US" dirty="0"/>
              <a:t>, Raising Attainment and Financial Support.</a:t>
            </a:r>
          </a:p>
          <a:p>
            <a:pPr marL="285750" indent="-285750">
              <a:buFont typeface="Arial" panose="020B0604020202020204" pitchFamily="34" charset="0"/>
              <a:buChar char="•"/>
            </a:pPr>
            <a:r>
              <a:rPr lang="en-US" dirty="0"/>
              <a:t>Sessions and all support materials are translated</a:t>
            </a:r>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D019FA77-A2E3-29FC-4EE5-6C548FDD33D3}"/>
              </a:ext>
            </a:extLst>
          </p:cNvPr>
          <p:cNvSpPr txBox="1"/>
          <p:nvPr/>
        </p:nvSpPr>
        <p:spPr>
          <a:xfrm>
            <a:off x="934640" y="3351609"/>
            <a:ext cx="393799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Feedback:</a:t>
            </a:r>
          </a:p>
          <a:p>
            <a:pPr marL="285750" indent="-285750">
              <a:buFont typeface="Calibri"/>
              <a:buChar char="-"/>
            </a:pPr>
            <a:r>
              <a:rPr lang="en-US" dirty="0"/>
              <a:t>4.83/5 Stars</a:t>
            </a:r>
          </a:p>
          <a:p>
            <a:pPr marL="285750" indent="-285750">
              <a:buFont typeface="Calibri"/>
              <a:buChar char="-"/>
            </a:pPr>
            <a:r>
              <a:rPr lang="en-US" dirty="0"/>
              <a:t>100% of participants asked us to continue with the coffee mornings this year</a:t>
            </a:r>
          </a:p>
          <a:p>
            <a:pPr marL="285750" indent="-285750">
              <a:buFont typeface="Calibri"/>
              <a:buChar char="-"/>
            </a:pPr>
            <a:endParaRPr lang="en-US" dirty="0"/>
          </a:p>
          <a:p>
            <a:pPr marL="285750" indent="-285750">
              <a:buFont typeface="Arial" panose="020B0604020202020204" pitchFamily="34" charset="0"/>
              <a:buChar char="•"/>
            </a:pPr>
            <a:endParaRPr lang="en-US" dirty="0"/>
          </a:p>
        </p:txBody>
      </p:sp>
      <p:pic>
        <p:nvPicPr>
          <p:cNvPr id="9" name="Picture 8" descr="A group of people sitting at a table&#10;&#10;Description automatically generated">
            <a:extLst>
              <a:ext uri="{FF2B5EF4-FFF2-40B4-BE49-F238E27FC236}">
                <a16:creationId xmlns:a16="http://schemas.microsoft.com/office/drawing/2014/main" id="{F91D487C-8BFE-6D3B-4F7F-36029A59ED16}"/>
              </a:ext>
            </a:extLst>
          </p:cNvPr>
          <p:cNvPicPr>
            <a:picLocks noChangeAspect="1"/>
          </p:cNvPicPr>
          <p:nvPr/>
        </p:nvPicPr>
        <p:blipFill>
          <a:blip r:embed="rId5"/>
          <a:stretch>
            <a:fillRect/>
          </a:stretch>
        </p:blipFill>
        <p:spPr>
          <a:xfrm>
            <a:off x="2283619" y="4668385"/>
            <a:ext cx="2743200" cy="1974166"/>
          </a:xfrm>
          <a:prstGeom prst="rect">
            <a:avLst/>
          </a:prstGeom>
        </p:spPr>
      </p:pic>
    </p:spTree>
    <p:extLst>
      <p:ext uri="{BB962C8B-B14F-4D97-AF65-F5344CB8AC3E}">
        <p14:creationId xmlns:p14="http://schemas.microsoft.com/office/powerpoint/2010/main" val="20310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88" y="434567"/>
            <a:ext cx="7704667" cy="883567"/>
          </a:xfrm>
          <a:solidFill>
            <a:srgbClr val="FFC000"/>
          </a:solidFill>
          <a:ln>
            <a:solidFill>
              <a:srgbClr val="FFC000"/>
            </a:solidFill>
          </a:ln>
        </p:spPr>
        <p:txBody>
          <a:bodyPr/>
          <a:lstStyle/>
          <a:p>
            <a:r>
              <a:rPr lang="en-GB" b="1" dirty="0"/>
              <a:t>Online Support (home learning)</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1011322" y="2274464"/>
            <a:ext cx="7965997" cy="5056337"/>
          </a:xfrm>
          <a:prstGeom prst="rect">
            <a:avLst/>
          </a:prstGeom>
        </p:spPr>
        <p:txBody>
          <a:bodyPr>
            <a:normAutofit/>
          </a:bodyPr>
          <a:lstStyle/>
          <a:p>
            <a:pPr defTabSz="914400">
              <a:spcBef>
                <a:spcPts val="0"/>
              </a:spcBef>
              <a:spcAft>
                <a:spcPts val="0"/>
              </a:spcAft>
              <a:buClrTx/>
              <a:buSzTx/>
              <a:buFont typeface="Wingdings"/>
              <a:buChar char="§"/>
              <a:defRPr/>
            </a:pPr>
            <a:r>
              <a:rPr lang="en-US" sz="2800" kern="0" dirty="0"/>
              <a:t>Online support sessions on Microsoft Team</a:t>
            </a:r>
            <a:endParaRPr lang="en-US" dirty="0"/>
          </a:p>
          <a:p>
            <a:pPr defTabSz="914400">
              <a:spcBef>
                <a:spcPts val="0"/>
              </a:spcBef>
              <a:spcAft>
                <a:spcPts val="0"/>
              </a:spcAft>
              <a:buClrTx/>
              <a:buSzTx/>
              <a:buFont typeface="Wingdings"/>
              <a:buChar char="§"/>
              <a:defRPr/>
            </a:pPr>
            <a:r>
              <a:rPr lang="en-US" sz="2800" kern="0" dirty="0"/>
              <a:t>Online support sessions on SMHW</a:t>
            </a:r>
          </a:p>
          <a:p>
            <a:pPr defTabSz="914400">
              <a:spcBef>
                <a:spcPts val="0"/>
              </a:spcBef>
              <a:spcAft>
                <a:spcPts val="0"/>
              </a:spcAft>
              <a:buClrTx/>
              <a:buSzTx/>
              <a:buFont typeface="Wingdings"/>
              <a:buChar char="§"/>
              <a:defRPr/>
            </a:pPr>
            <a:r>
              <a:rPr lang="en-US" sz="2800" kern="0" dirty="0"/>
              <a:t>Recorded tutorials to support families in using OneDrive &amp; iPads for home learning </a:t>
            </a:r>
          </a:p>
          <a:p>
            <a:pPr defTabSz="914400">
              <a:spcBef>
                <a:spcPts val="0"/>
              </a:spcBef>
              <a:spcAft>
                <a:spcPts val="0"/>
              </a:spcAft>
              <a:buClrTx/>
              <a:buSzTx/>
              <a:buFont typeface="Wingdings"/>
              <a:buChar char="§"/>
              <a:defRPr/>
            </a:pPr>
            <a:r>
              <a:rPr lang="en-US" sz="2800" kern="0" dirty="0"/>
              <a:t>Microsoft Sway with digital support links for families</a:t>
            </a:r>
          </a:p>
          <a:p>
            <a:pPr defTabSz="914400">
              <a:spcBef>
                <a:spcPts val="0"/>
              </a:spcBef>
              <a:spcAft>
                <a:spcPts val="0"/>
              </a:spcAft>
              <a:buClrTx/>
              <a:buSzTx/>
              <a:buFont typeface="Wingdings"/>
              <a:buChar char="§"/>
              <a:defRPr/>
            </a:pPr>
            <a:endParaRPr lang="en-US" sz="2800" kern="0" dirty="0"/>
          </a:p>
          <a:p>
            <a:pPr defTabSz="914400">
              <a:spcBef>
                <a:spcPts val="0"/>
              </a:spcBef>
              <a:spcAft>
                <a:spcPts val="0"/>
              </a:spcAft>
              <a:buClrTx/>
              <a:buSzTx/>
              <a:buFont typeface="Wingdings"/>
              <a:buChar char="§"/>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743" y="241410"/>
            <a:ext cx="1019859" cy="126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screenshot of a computer&#10;&#10;Description automatically generated">
            <a:extLst>
              <a:ext uri="{FF2B5EF4-FFF2-40B4-BE49-F238E27FC236}">
                <a16:creationId xmlns:a16="http://schemas.microsoft.com/office/drawing/2014/main" id="{3A6700B3-7443-BAC1-4C81-3F10A78B51B0}"/>
              </a:ext>
            </a:extLst>
          </p:cNvPr>
          <p:cNvPicPr>
            <a:picLocks noChangeAspect="1"/>
          </p:cNvPicPr>
          <p:nvPr/>
        </p:nvPicPr>
        <p:blipFill rotWithShape="1">
          <a:blip r:embed="rId4"/>
          <a:srcRect l="43" t="18681" r="4321" b="6593"/>
          <a:stretch/>
        </p:blipFill>
        <p:spPr>
          <a:xfrm>
            <a:off x="5726997" y="5169693"/>
            <a:ext cx="3169672" cy="139837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170ACBF6-AF70-13CC-8390-556EFB21110D}"/>
              </a:ext>
            </a:extLst>
          </p:cNvPr>
          <p:cNvPicPr>
            <a:picLocks noChangeAspect="1"/>
          </p:cNvPicPr>
          <p:nvPr/>
        </p:nvPicPr>
        <p:blipFill rotWithShape="1">
          <a:blip r:embed="rId5"/>
          <a:srcRect l="13922" t="8000" r="18114" b="33333"/>
          <a:stretch/>
        </p:blipFill>
        <p:spPr>
          <a:xfrm>
            <a:off x="247649" y="4241005"/>
            <a:ext cx="5218187" cy="2540229"/>
          </a:xfrm>
          <a:prstGeom prst="rect">
            <a:avLst/>
          </a:prstGeom>
        </p:spPr>
      </p:pic>
    </p:spTree>
    <p:extLst>
      <p:ext uri="{BB962C8B-B14F-4D97-AF65-F5344CB8AC3E}">
        <p14:creationId xmlns:p14="http://schemas.microsoft.com/office/powerpoint/2010/main" val="251756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351" y="434567"/>
            <a:ext cx="7704667" cy="883567"/>
          </a:xfrm>
          <a:solidFill>
            <a:srgbClr val="FFC000"/>
          </a:solidFill>
          <a:ln>
            <a:solidFill>
              <a:srgbClr val="FFC000"/>
            </a:solidFill>
          </a:ln>
        </p:spPr>
        <p:txBody>
          <a:bodyPr/>
          <a:lstStyle/>
          <a:p>
            <a:r>
              <a:rPr lang="en-GB" b="1" dirty="0"/>
              <a:t>Study Skills</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97010" y="2929308"/>
            <a:ext cx="3774998" cy="5056337"/>
          </a:xfrm>
          <a:prstGeom prst="rect">
            <a:avLst/>
          </a:prstGeom>
        </p:spPr>
        <p:txBody>
          <a:bodyPr>
            <a:normAutofit/>
          </a:bodyPr>
          <a:lstStyle/>
          <a:p>
            <a:pPr defTabSz="914400">
              <a:spcBef>
                <a:spcPts val="0"/>
              </a:spcBef>
              <a:spcAft>
                <a:spcPts val="0"/>
              </a:spcAft>
              <a:buClrTx/>
              <a:buSzTx/>
              <a:buFont typeface="Wingdings"/>
              <a:buChar char="§"/>
              <a:defRPr/>
            </a:pPr>
            <a:endParaRPr lang="en-US" sz="2800" kern="0" dirty="0"/>
          </a:p>
          <a:p>
            <a:pPr defTabSz="914400">
              <a:spcBef>
                <a:spcPts val="0"/>
              </a:spcBef>
              <a:spcAft>
                <a:spcPts val="0"/>
              </a:spcAft>
              <a:buClrTx/>
              <a:buSzTx/>
              <a:buFont typeface="Wingdings"/>
              <a:buChar char="§"/>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743" y="241410"/>
            <a:ext cx="1019859" cy="126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screenshot of a computer&#10;&#10;Description automatically generated">
            <a:extLst>
              <a:ext uri="{FF2B5EF4-FFF2-40B4-BE49-F238E27FC236}">
                <a16:creationId xmlns:a16="http://schemas.microsoft.com/office/drawing/2014/main" id="{131CF60B-DBE7-9CDE-DA76-592A35B4E6FF}"/>
              </a:ext>
            </a:extLst>
          </p:cNvPr>
          <p:cNvPicPr>
            <a:picLocks noChangeAspect="1"/>
          </p:cNvPicPr>
          <p:nvPr/>
        </p:nvPicPr>
        <p:blipFill rotWithShape="1">
          <a:blip r:embed="rId4"/>
          <a:srcRect l="54937" t="33121" r="22801" b="26433"/>
          <a:stretch/>
        </p:blipFill>
        <p:spPr>
          <a:xfrm>
            <a:off x="1065715" y="1515863"/>
            <a:ext cx="4579823" cy="4656376"/>
          </a:xfrm>
          <a:prstGeom prst="rect">
            <a:avLst/>
          </a:prstGeom>
        </p:spPr>
      </p:pic>
      <p:sp>
        <p:nvSpPr>
          <p:cNvPr id="4" name="TextBox 3">
            <a:extLst>
              <a:ext uri="{FF2B5EF4-FFF2-40B4-BE49-F238E27FC236}">
                <a16:creationId xmlns:a16="http://schemas.microsoft.com/office/drawing/2014/main" id="{058CAC88-9B9D-C692-BA80-8A8CEC3EF68C}"/>
              </a:ext>
            </a:extLst>
          </p:cNvPr>
          <p:cNvSpPr txBox="1"/>
          <p:nvPr/>
        </p:nvSpPr>
        <p:spPr>
          <a:xfrm>
            <a:off x="6057305" y="1637109"/>
            <a:ext cx="272355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sz="2000" dirty="0"/>
              <a:t>Online sessions for S4 and S5/6 parents &amp; carers</a:t>
            </a:r>
          </a:p>
          <a:p>
            <a:pPr marL="285750" indent="-285750">
              <a:buFont typeface="Wingdings"/>
              <a:buChar char="§"/>
            </a:pPr>
            <a:r>
              <a:rPr lang="en-US" sz="2000" dirty="0"/>
              <a:t>Led by PT Raising Attainment</a:t>
            </a:r>
          </a:p>
          <a:p>
            <a:pPr marL="285750" indent="-285750">
              <a:buFont typeface="Wingdings"/>
              <a:buChar char="§"/>
            </a:pPr>
            <a:r>
              <a:rPr lang="en-US" sz="2000" dirty="0"/>
              <a:t>Roughly 200 parents &amp; carers have attended the sessions over the last two years</a:t>
            </a:r>
          </a:p>
          <a:p>
            <a:pPr marL="285750" indent="-285750">
              <a:buFont typeface="Wingdings"/>
              <a:buChar char="§"/>
            </a:pPr>
            <a:r>
              <a:rPr lang="en-US" sz="2000" dirty="0"/>
              <a:t>Power point slides are shared with all parents &amp; carers regardless of attendance at the session</a:t>
            </a:r>
          </a:p>
        </p:txBody>
      </p:sp>
    </p:spTree>
    <p:extLst>
      <p:ext uri="{BB962C8B-B14F-4D97-AF65-F5344CB8AC3E}">
        <p14:creationId xmlns:p14="http://schemas.microsoft.com/office/powerpoint/2010/main" val="347479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30" y="434567"/>
            <a:ext cx="7704667" cy="883567"/>
          </a:xfrm>
          <a:solidFill>
            <a:srgbClr val="FFC000"/>
          </a:solidFill>
          <a:ln>
            <a:solidFill>
              <a:srgbClr val="FFC000"/>
            </a:solidFill>
          </a:ln>
        </p:spPr>
        <p:txBody>
          <a:bodyPr/>
          <a:lstStyle/>
          <a:p>
            <a:r>
              <a:rPr lang="en-GB" b="1" dirty="0"/>
              <a:t>Parents &amp; Carers of ASN pupils</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713412" y="1990181"/>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615" y="118241"/>
            <a:ext cx="1242794" cy="151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B314D03-41C1-EB31-B35C-7FC9601D7CA2}"/>
              </a:ext>
            </a:extLst>
          </p:cNvPr>
          <p:cNvSpPr txBox="1"/>
          <p:nvPr/>
        </p:nvSpPr>
        <p:spPr>
          <a:xfrm>
            <a:off x="928324" y="1717401"/>
            <a:ext cx="7206121" cy="1624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descr="A screenshot of a computer&#10;&#10;Description automatically generated">
            <a:extLst>
              <a:ext uri="{FF2B5EF4-FFF2-40B4-BE49-F238E27FC236}">
                <a16:creationId xmlns:a16="http://schemas.microsoft.com/office/drawing/2014/main" id="{588F3F12-9F66-0AAA-1F6B-10AB758E0A75}"/>
              </a:ext>
            </a:extLst>
          </p:cNvPr>
          <p:cNvPicPr>
            <a:picLocks noChangeAspect="1"/>
          </p:cNvPicPr>
          <p:nvPr/>
        </p:nvPicPr>
        <p:blipFill rotWithShape="1">
          <a:blip r:embed="rId4"/>
          <a:srcRect l="52330" t="27406" r="28093" b="22533"/>
          <a:stretch/>
        </p:blipFill>
        <p:spPr>
          <a:xfrm>
            <a:off x="448170" y="1590914"/>
            <a:ext cx="3513967" cy="5037757"/>
          </a:xfrm>
          <a:prstGeom prst="rect">
            <a:avLst/>
          </a:prstGeom>
        </p:spPr>
      </p:pic>
      <p:sp>
        <p:nvSpPr>
          <p:cNvPr id="5" name="TextBox 4">
            <a:extLst>
              <a:ext uri="{FF2B5EF4-FFF2-40B4-BE49-F238E27FC236}">
                <a16:creationId xmlns:a16="http://schemas.microsoft.com/office/drawing/2014/main" id="{D927F102-D784-C7C0-ACCD-68A1F632F4B4}"/>
              </a:ext>
            </a:extLst>
          </p:cNvPr>
          <p:cNvSpPr txBox="1"/>
          <p:nvPr/>
        </p:nvSpPr>
        <p:spPr>
          <a:xfrm>
            <a:off x="4283063" y="3477981"/>
            <a:ext cx="4360664"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Next steps:</a:t>
            </a:r>
          </a:p>
          <a:p>
            <a:pPr marL="342900" indent="-342900">
              <a:buFont typeface="Arial" panose="020B0604020202020204" pitchFamily="34" charset="0"/>
              <a:buChar char="•"/>
            </a:pPr>
            <a:r>
              <a:rPr lang="en-US" sz="2000" dirty="0"/>
              <a:t>Continue to gather feedback to enhance how we support this group (empowered)</a:t>
            </a:r>
            <a:endParaRPr lang="en-GB" sz="2000" dirty="0"/>
          </a:p>
          <a:p>
            <a:endParaRPr lang="en-US" sz="2000" dirty="0"/>
          </a:p>
          <a:p>
            <a:pPr marL="342900" indent="-342900">
              <a:buFont typeface="Arial" panose="020B0604020202020204" pitchFamily="34" charset="0"/>
              <a:buChar char="•"/>
            </a:pPr>
            <a:r>
              <a:rPr lang="en-US" sz="2000" dirty="0"/>
              <a:t>Termly coffee mornings led by parents (connected)</a:t>
            </a:r>
            <a:endParaRPr lang="en-GB" sz="2000" dirty="0"/>
          </a:p>
          <a:p>
            <a:endParaRPr lang="en-US" sz="2000" dirty="0"/>
          </a:p>
          <a:p>
            <a:pPr marL="342900" indent="-342900">
              <a:buFont typeface="Arial" panose="020B0604020202020204" pitchFamily="34" charset="0"/>
              <a:buChar char="•"/>
            </a:pPr>
            <a:r>
              <a:rPr lang="en-US" sz="2000" dirty="0"/>
              <a:t>Expert speakers to develop knowledge</a:t>
            </a:r>
          </a:p>
          <a:p>
            <a:endParaRPr lang="en-US" dirty="0"/>
          </a:p>
          <a:p>
            <a:endParaRPr lang="en-US" dirty="0"/>
          </a:p>
          <a:p>
            <a:endParaRPr lang="en-US" dirty="0"/>
          </a:p>
        </p:txBody>
      </p:sp>
      <p:pic>
        <p:nvPicPr>
          <p:cNvPr id="6" name="Picture 5" descr="A yellow circle with black lines&#10;&#10;Description automatically generated">
            <a:extLst>
              <a:ext uri="{FF2B5EF4-FFF2-40B4-BE49-F238E27FC236}">
                <a16:creationId xmlns:a16="http://schemas.microsoft.com/office/drawing/2014/main" id="{97F6BBA7-5FE7-D7E0-50A9-D1183F334AD1}"/>
              </a:ext>
            </a:extLst>
          </p:cNvPr>
          <p:cNvPicPr>
            <a:picLocks noChangeAspect="1"/>
          </p:cNvPicPr>
          <p:nvPr/>
        </p:nvPicPr>
        <p:blipFill>
          <a:blip r:embed="rId5"/>
          <a:stretch>
            <a:fillRect/>
          </a:stretch>
        </p:blipFill>
        <p:spPr>
          <a:xfrm>
            <a:off x="5256706" y="1556992"/>
            <a:ext cx="2065057" cy="1950217"/>
          </a:xfrm>
          <a:prstGeom prst="rect">
            <a:avLst/>
          </a:prstGeom>
        </p:spPr>
      </p:pic>
    </p:spTree>
    <p:extLst>
      <p:ext uri="{BB962C8B-B14F-4D97-AF65-F5344CB8AC3E}">
        <p14:creationId xmlns:p14="http://schemas.microsoft.com/office/powerpoint/2010/main" val="1559259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1" y="422661"/>
            <a:ext cx="7704667" cy="883567"/>
          </a:xfrm>
          <a:solidFill>
            <a:srgbClr val="FFC000"/>
          </a:solidFill>
          <a:ln>
            <a:solidFill>
              <a:srgbClr val="FFC000"/>
            </a:solidFill>
          </a:ln>
        </p:spPr>
        <p:txBody>
          <a:bodyPr/>
          <a:lstStyle/>
          <a:p>
            <a:r>
              <a:rPr lang="en-GB" b="1" dirty="0"/>
              <a:t>Mental Health &amp; Wellbeing Fund</a:t>
            </a:r>
            <a:endParaRPr lang="en-US" dirty="0"/>
          </a:p>
        </p:txBody>
      </p:sp>
      <p:sp>
        <p:nvSpPr>
          <p:cNvPr id="8" name="Content Placeholder 2">
            <a:extLst>
              <a:ext uri="{FF2B5EF4-FFF2-40B4-BE49-F238E27FC236}">
                <a16:creationId xmlns:a16="http://schemas.microsoft.com/office/drawing/2014/main" id="{F0F44E7C-3386-C74F-8D49-ECE4CAEA4264}"/>
              </a:ext>
            </a:extLst>
          </p:cNvPr>
          <p:cNvSpPr>
            <a:spLocks noGrp="1"/>
          </p:cNvSpPr>
          <p:nvPr>
            <p:ph idx="1"/>
          </p:nvPr>
        </p:nvSpPr>
        <p:spPr>
          <a:xfrm>
            <a:off x="621048" y="0"/>
            <a:ext cx="8604773" cy="5089628"/>
          </a:xfrm>
          <a:prstGeom prst="rect">
            <a:avLst/>
          </a:prstGeom>
        </p:spPr>
        <p:txBody>
          <a:bodyPr>
            <a:normAutofit/>
          </a:bodyPr>
          <a:lstStyle/>
          <a:p>
            <a:pPr defTabSz="914400">
              <a:spcBef>
                <a:spcPts val="0"/>
              </a:spcBef>
              <a:spcAft>
                <a:spcPts val="0"/>
              </a:spcAft>
              <a:buClrTx/>
              <a:buSzTx/>
              <a:defRPr/>
            </a:pPr>
            <a:endParaRPr lang="en-US" sz="2800" kern="0" dirty="0"/>
          </a:p>
          <a:p>
            <a:pPr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457200" indent="-457200" defTabSz="914400">
              <a:spcBef>
                <a:spcPts val="0"/>
              </a:spcBef>
              <a:spcAft>
                <a:spcPts val="0"/>
              </a:spcAft>
              <a:buClrTx/>
              <a:buSzTx/>
              <a:defRPr/>
            </a:pPr>
            <a:endParaRPr lang="en-US" sz="2800" kern="0" dirty="0"/>
          </a:p>
          <a:p>
            <a:pPr marL="0" indent="0" defTabSz="914400">
              <a:spcBef>
                <a:spcPts val="0"/>
              </a:spcBef>
              <a:spcAft>
                <a:spcPts val="0"/>
              </a:spcAft>
              <a:buClrTx/>
              <a:buSzTx/>
              <a:buNone/>
              <a:defRPr/>
            </a:pPr>
            <a:endParaRPr lang="en-US" sz="2800" kern="0" dirty="0"/>
          </a:p>
          <a:p>
            <a:pPr marL="0" indent="0" defTabSz="914400">
              <a:spcBef>
                <a:spcPts val="0"/>
              </a:spcBef>
              <a:spcAft>
                <a:spcPts val="0"/>
              </a:spcAft>
              <a:buClrTx/>
              <a:buSzTx/>
              <a:buNone/>
              <a:defRPr/>
            </a:pPr>
            <a:endParaRPr lang="en-US" sz="2800" kern="0" dirty="0"/>
          </a:p>
        </p:txBody>
      </p:sp>
      <p:pic>
        <p:nvPicPr>
          <p:cNvPr id="7" name="Picture 2" descr="Logo&#10;&#10;Description automatically generated">
            <a:extLst>
              <a:ext uri="{FF2B5EF4-FFF2-40B4-BE49-F238E27FC236}">
                <a16:creationId xmlns:a16="http://schemas.microsoft.com/office/drawing/2014/main" id="{E1B4C716-F1CB-4CB9-94A3-0B4C54CD6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615" y="118241"/>
            <a:ext cx="1242794" cy="151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F8FDDD8-7E5F-AA68-BB6F-8F53B45D0322}"/>
              </a:ext>
            </a:extLst>
          </p:cNvPr>
          <p:cNvSpPr txBox="1"/>
          <p:nvPr/>
        </p:nvSpPr>
        <p:spPr>
          <a:xfrm>
            <a:off x="827484" y="1720452"/>
            <a:ext cx="693836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£3500 grant to support the health &amp; wellbeing of adults in the community</a:t>
            </a:r>
          </a:p>
          <a:p>
            <a:pPr marL="285750" indent="-285750">
              <a:buFont typeface="Arial"/>
              <a:buChar char="•"/>
            </a:pPr>
            <a:r>
              <a:rPr lang="en-US" sz="2400" dirty="0"/>
              <a:t>Money has been spent in consultation with the parent council</a:t>
            </a:r>
          </a:p>
          <a:p>
            <a:pPr marL="285750" indent="-285750">
              <a:buFont typeface="Arial"/>
              <a:buChar char="•"/>
            </a:pPr>
            <a:r>
              <a:rPr lang="en-US" sz="2400" dirty="0"/>
              <a:t>So far, has funded 1 year of English classes for EAL parents</a:t>
            </a:r>
          </a:p>
          <a:p>
            <a:pPr marL="285750" indent="-285750">
              <a:buFont typeface="Arial"/>
              <a:buChar char="•"/>
            </a:pPr>
            <a:r>
              <a:rPr lang="en-US" sz="2400" dirty="0"/>
              <a:t>1 block of  Yoga for STA parents &amp; carers</a:t>
            </a:r>
          </a:p>
          <a:p>
            <a:pPr marL="285750" indent="-285750">
              <a:buFont typeface="Arial"/>
              <a:buChar char="•"/>
            </a:pPr>
            <a:r>
              <a:rPr lang="en-US" sz="2400" dirty="0">
                <a:highlight>
                  <a:srgbClr val="FF00FF"/>
                </a:highlight>
                <a:latin typeface="Corbel"/>
                <a:ea typeface="Calibri"/>
                <a:cs typeface="Calibri"/>
              </a:rPr>
              <a:t>12 parents/carers will be completing the FARE Emergency First Aid at work qualification</a:t>
            </a:r>
            <a:endParaRPr lang="en-US" dirty="0">
              <a:highlight>
                <a:srgbClr val="FF00FF"/>
              </a:highlight>
            </a:endParaRPr>
          </a:p>
        </p:txBody>
      </p:sp>
    </p:spTree>
    <p:extLst>
      <p:ext uri="{BB962C8B-B14F-4D97-AF65-F5344CB8AC3E}">
        <p14:creationId xmlns:p14="http://schemas.microsoft.com/office/powerpoint/2010/main" val="3018889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4593217-831f-4ab0-8cb9-5d6d407bd147" xsi:nil="true"/>
    <lcf76f155ced4ddcb4097134ff3c332f xmlns="70025eb7-72e0-4010-ac0a-c2a2744a278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A8416BACD114409F861F019DEFDDEE" ma:contentTypeVersion="17" ma:contentTypeDescription="Create a new document." ma:contentTypeScope="" ma:versionID="19b70b7fe1e63cb6420f0511db53c7dc">
  <xsd:schema xmlns:xsd="http://www.w3.org/2001/XMLSchema" xmlns:xs="http://www.w3.org/2001/XMLSchema" xmlns:p="http://schemas.microsoft.com/office/2006/metadata/properties" xmlns:ns2="70025eb7-72e0-4010-ac0a-c2a2744a278a" xmlns:ns3="aa2798ac-48ae-4a98-ba12-fd958f46cf40" xmlns:ns4="c4593217-831f-4ab0-8cb9-5d6d407bd147" targetNamespace="http://schemas.microsoft.com/office/2006/metadata/properties" ma:root="true" ma:fieldsID="32e2f37b17a85f18fd49c33ddb7925ab" ns2:_="" ns3:_="" ns4:_="">
    <xsd:import namespace="70025eb7-72e0-4010-ac0a-c2a2744a278a"/>
    <xsd:import namespace="aa2798ac-48ae-4a98-ba12-fd958f46cf40"/>
    <xsd:import namespace="c4593217-831f-4ab0-8cb9-5d6d407bd1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025eb7-72e0-4010-ac0a-c2a2744a2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2798ac-48ae-4a98-ba12-fd958f46cf4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593217-831f-4ab0-8cb9-5d6d407bd14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644f179-4388-4d51-9ac6-a112fa3c85e8}" ma:internalName="TaxCatchAll" ma:showField="CatchAllData" ma:web="aa2798ac-48ae-4a98-ba12-fd958f46cf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797A42-031A-4349-B761-2053529B5DD6}">
  <ds:schemaRefs>
    <ds:schemaRef ds:uri="http://schemas.microsoft.com/sharepoint/v3/contenttype/forms"/>
  </ds:schemaRefs>
</ds:datastoreItem>
</file>

<file path=customXml/itemProps2.xml><?xml version="1.0" encoding="utf-8"?>
<ds:datastoreItem xmlns:ds="http://schemas.openxmlformats.org/officeDocument/2006/customXml" ds:itemID="{229394D7-00DB-4BB9-B6B1-3C8830E45F92}">
  <ds:schemaRefs>
    <ds:schemaRef ds:uri="http://schemas.microsoft.com/office/2006/metadata/properties"/>
    <ds:schemaRef ds:uri="http://www.w3.org/2000/xmlns/"/>
    <ds:schemaRef ds:uri="c4593217-831f-4ab0-8cb9-5d6d407bd147"/>
    <ds:schemaRef ds:uri="http://www.w3.org/2001/XMLSchema-instance"/>
    <ds:schemaRef ds:uri="70025eb7-72e0-4010-ac0a-c2a2744a278a"/>
    <ds:schemaRef ds:uri="http://schemas.microsoft.com/office/infopath/2007/PartnerControls"/>
  </ds:schemaRefs>
</ds:datastoreItem>
</file>

<file path=customXml/itemProps3.xml><?xml version="1.0" encoding="utf-8"?>
<ds:datastoreItem xmlns:ds="http://schemas.openxmlformats.org/officeDocument/2006/customXml" ds:itemID="{B5DD4E95-547A-4CCD-BFD9-339A344A60AB}">
  <ds:schemaRefs>
    <ds:schemaRef ds:uri="http://schemas.microsoft.com/office/2006/metadata/contentType"/>
    <ds:schemaRef ds:uri="http://schemas.microsoft.com/office/2006/metadata/properties/metaAttributes"/>
    <ds:schemaRef ds:uri="http://www.w3.org/2000/xmlns/"/>
    <ds:schemaRef ds:uri="http://www.w3.org/2001/XMLSchema"/>
    <ds:schemaRef ds:uri="70025eb7-72e0-4010-ac0a-c2a2744a278a"/>
    <ds:schemaRef ds:uri="aa2798ac-48ae-4a98-ba12-fd958f46cf40"/>
    <ds:schemaRef ds:uri="c4593217-831f-4ab0-8cb9-5d6d407bd14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TM03457496[[fn=Parallax]]</Template>
  <TotalTime>2183</TotalTime>
  <Words>2141</Words>
  <Application>Microsoft Office PowerPoint</Application>
  <PresentationFormat>On-screen Show (4:3)</PresentationFormat>
  <Paragraphs>182</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Parallax</vt:lpstr>
      <vt:lpstr>PowerPoint Presentation</vt:lpstr>
      <vt:lpstr>Celebrating Success</vt:lpstr>
      <vt:lpstr>P7-S1 Transition Programme</vt:lpstr>
      <vt:lpstr>P7-S1 Transition Programme STArs </vt:lpstr>
      <vt:lpstr>EAL Parents &amp; Carers</vt:lpstr>
      <vt:lpstr>Online Support (home learning)</vt:lpstr>
      <vt:lpstr>Study Skills</vt:lpstr>
      <vt:lpstr>Parents &amp; Carers of ASN pupils</vt:lpstr>
      <vt:lpstr>Mental Health &amp; Wellbeing Fund</vt:lpstr>
      <vt:lpstr>School Policies</vt:lpstr>
      <vt:lpstr>Parent Council</vt:lpstr>
      <vt:lpstr>Leading Parent Partnership Award</vt:lpstr>
      <vt:lpstr>Next Steps</vt:lpstr>
    </vt:vector>
  </TitlesOfParts>
  <Company>Glasgow City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 Assembly</dc:title>
  <dc:creator>BQuinn</dc:creator>
  <cp:lastModifiedBy>Miss Igoe</cp:lastModifiedBy>
  <cp:revision>1244</cp:revision>
  <cp:lastPrinted>2023-01-23T15:22:21Z</cp:lastPrinted>
  <dcterms:created xsi:type="dcterms:W3CDTF">2019-08-21T18:02:03Z</dcterms:created>
  <dcterms:modified xsi:type="dcterms:W3CDTF">2023-09-19T08:14:42Z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0x01010087A8416BACD114409F861F019DEFDDEE</vt:lpwstr>
  </property>
  <property fmtid="{D5CDD505-2E9C-101B-9397-08002B2CF9AE}" pid="3" name="MediaServiceImageTags">
    <vt:lpwstr/>
  </property>
</Properties>
</file>