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  <p:sldMasterId id="2147483700" r:id="rId5"/>
    <p:sldMasterId id="2147483648" r:id="rId6"/>
  </p:sldMasterIdLst>
  <p:sldIdLst>
    <p:sldId id="264" r:id="rId7"/>
    <p:sldId id="266" r:id="rId8"/>
    <p:sldId id="268" r:id="rId9"/>
    <p:sldId id="265" r:id="rId10"/>
    <p:sldId id="267" r:id="rId11"/>
    <p:sldId id="259" r:id="rId12"/>
    <p:sldId id="258" r:id="rId13"/>
    <p:sldId id="272" r:id="rId14"/>
    <p:sldId id="260" r:id="rId15"/>
    <p:sldId id="270" r:id="rId16"/>
    <p:sldId id="262" r:id="rId17"/>
    <p:sldId id="26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56114B-3776-0D83-9565-BB5A1CE9BDDD}" v="89" dt="2022-01-11T10:09:39.499"/>
    <p1510:client id="{5924A270-EEAE-06EA-1499-1B21C6A911C4}" v="20" dt="2021-12-06T20:35:58.489"/>
    <p1510:client id="{BBEFA8D0-9D71-E9AD-CA77-0262649D5734}" v="45" dt="2022-01-12T11:29:30.529"/>
    <p1510:client id="{C9BBB3C1-C55D-C447-8912-34AEDF4CDCCE}" v="1" vWet="3" dt="2021-12-06T20:19:32.110"/>
    <p1510:client id="{D7F33782-6D03-1AAE-33BF-6E6AFF0CD1F4}" v="19" dt="2022-01-11T09:55:36.407"/>
    <p1510:client id="{ED753CD3-2222-4DEB-A3BA-C87F34345D0D}" v="3396" dt="2021-12-06T20:31:16.843"/>
    <p1510:client id="{F0904D2A-EA3C-3067-41E5-858179BA31E8}" v="3" dt="2022-01-12T16:36:02.522"/>
    <p1510:client id="{FD0240E0-9546-44BB-8221-88C1789E6454}" v="597" dt="2021-12-06T19:45:43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5973C-C7DB-4E84-9B93-6A73484B0423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1324E5-E721-4783-8751-54E271B8F0F0}">
      <dgm:prSet/>
      <dgm:spPr/>
      <dgm:t>
        <a:bodyPr/>
        <a:lstStyle/>
        <a:p>
          <a:r>
            <a:rPr lang="en-US"/>
            <a:t>Download</a:t>
          </a:r>
        </a:p>
      </dgm:t>
    </dgm:pt>
    <dgm:pt modelId="{18534AB1-4C31-413A-BB63-5E40C946378B}" type="parTrans" cxnId="{6058C9C6-4E49-44E8-8B5C-44FEFEA1DEA6}">
      <dgm:prSet/>
      <dgm:spPr/>
      <dgm:t>
        <a:bodyPr/>
        <a:lstStyle/>
        <a:p>
          <a:endParaRPr lang="en-US"/>
        </a:p>
      </dgm:t>
    </dgm:pt>
    <dgm:pt modelId="{2E2D6F50-55FA-4765-A821-C5050C84C0F1}" type="sibTrans" cxnId="{6058C9C6-4E49-44E8-8B5C-44FEFEA1DEA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863B203-1D8B-4014-807F-038B57644CB6}">
      <dgm:prSet/>
      <dgm:spPr/>
      <dgm:t>
        <a:bodyPr/>
        <a:lstStyle/>
        <a:p>
          <a:r>
            <a:rPr lang="en-US"/>
            <a:t>Download the SMHW (Satchel One) app</a:t>
          </a:r>
        </a:p>
      </dgm:t>
    </dgm:pt>
    <dgm:pt modelId="{BAFD87B5-9DA3-4D4C-A97C-3AE8C7338F6E}" type="parTrans" cxnId="{34BE2516-55A2-4FA1-BD68-34C4B58197D7}">
      <dgm:prSet/>
      <dgm:spPr/>
      <dgm:t>
        <a:bodyPr/>
        <a:lstStyle/>
        <a:p>
          <a:endParaRPr lang="en-US"/>
        </a:p>
      </dgm:t>
    </dgm:pt>
    <dgm:pt modelId="{9102826F-4C35-414E-A762-F1ABB4FC72E9}" type="sibTrans" cxnId="{34BE2516-55A2-4FA1-BD68-34C4B58197D7}">
      <dgm:prSet/>
      <dgm:spPr/>
      <dgm:t>
        <a:bodyPr/>
        <a:lstStyle/>
        <a:p>
          <a:endParaRPr lang="en-US"/>
        </a:p>
      </dgm:t>
    </dgm:pt>
    <dgm:pt modelId="{98CC9BD0-2527-4FE7-9327-C2874082F520}">
      <dgm:prSet/>
      <dgm:spPr/>
      <dgm:t>
        <a:bodyPr/>
        <a:lstStyle/>
        <a:p>
          <a:pPr rtl="0"/>
          <a:r>
            <a:rPr lang="en-US" b="1"/>
            <a:t>Log</a:t>
          </a:r>
          <a:r>
            <a:rPr lang="en-US" b="1">
              <a:latin typeface="Calibri Light" panose="020F0302020204030204"/>
            </a:rPr>
            <a:t> on</a:t>
          </a:r>
          <a:endParaRPr lang="en-US" b="1"/>
        </a:p>
      </dgm:t>
    </dgm:pt>
    <dgm:pt modelId="{A13CE5E0-517E-4341-B281-8CBB23F00C03}" type="parTrans" cxnId="{AF234246-6B23-4D6F-8EF3-2CC1A601B182}">
      <dgm:prSet/>
      <dgm:spPr/>
      <dgm:t>
        <a:bodyPr/>
        <a:lstStyle/>
        <a:p>
          <a:endParaRPr lang="en-US"/>
        </a:p>
      </dgm:t>
    </dgm:pt>
    <dgm:pt modelId="{B921550A-D2A1-4EA8-80D7-655C3457EFCF}" type="sibTrans" cxnId="{AF234246-6B23-4D6F-8EF3-2CC1A601B18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8F54F01-0B03-49C7-9775-4ECC84BE34C7}">
      <dgm:prSet/>
      <dgm:spPr/>
      <dgm:t>
        <a:bodyPr/>
        <a:lstStyle/>
        <a:p>
          <a:r>
            <a:rPr lang="en-US"/>
            <a:t>Log into SMHW using your unique Parent Code</a:t>
          </a:r>
        </a:p>
      </dgm:t>
    </dgm:pt>
    <dgm:pt modelId="{63E8F7DD-4E15-491B-BA06-B832EF94CC55}" type="parTrans" cxnId="{DD3B6C66-CF59-4A2C-B261-10AFA13F05CB}">
      <dgm:prSet/>
      <dgm:spPr/>
      <dgm:t>
        <a:bodyPr/>
        <a:lstStyle/>
        <a:p>
          <a:endParaRPr lang="en-US"/>
        </a:p>
      </dgm:t>
    </dgm:pt>
    <dgm:pt modelId="{263EE4B0-E0C7-4AF3-BA68-FEDCC439ADF3}" type="sibTrans" cxnId="{DD3B6C66-CF59-4A2C-B261-10AFA13F05CB}">
      <dgm:prSet/>
      <dgm:spPr/>
      <dgm:t>
        <a:bodyPr/>
        <a:lstStyle/>
        <a:p>
          <a:endParaRPr lang="en-US"/>
        </a:p>
      </dgm:t>
    </dgm:pt>
    <dgm:pt modelId="{D5D1A511-967B-4118-8611-B9DCBB9B804F}">
      <dgm:prSet/>
      <dgm:spPr/>
      <dgm:t>
        <a:bodyPr/>
        <a:lstStyle/>
        <a:p>
          <a:r>
            <a:rPr lang="en-US"/>
            <a:t>Understand</a:t>
          </a:r>
        </a:p>
      </dgm:t>
    </dgm:pt>
    <dgm:pt modelId="{A427E038-40FB-405F-B6C0-9E9D84750ED3}" type="parTrans" cxnId="{F17FE04F-7CA7-4489-AC9B-2AD0656A15A1}">
      <dgm:prSet/>
      <dgm:spPr/>
      <dgm:t>
        <a:bodyPr/>
        <a:lstStyle/>
        <a:p>
          <a:endParaRPr lang="en-US"/>
        </a:p>
      </dgm:t>
    </dgm:pt>
    <dgm:pt modelId="{996F6776-BD90-4238-B562-90C73FA40EDF}" type="sibTrans" cxnId="{F17FE04F-7CA7-4489-AC9B-2AD0656A15A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6840992-786B-40C9-9B48-9DA8C9710921}">
      <dgm:prSet/>
      <dgm:spPr/>
      <dgm:t>
        <a:bodyPr/>
        <a:lstStyle/>
        <a:p>
          <a:r>
            <a:rPr lang="en-US"/>
            <a:t>Understand the app</a:t>
          </a:r>
        </a:p>
      </dgm:t>
    </dgm:pt>
    <dgm:pt modelId="{D0FB1340-AD1D-4C5A-ADD3-4DB28B70C843}" type="parTrans" cxnId="{B8480799-B6CD-4BF0-8497-EF1480071E52}">
      <dgm:prSet/>
      <dgm:spPr/>
      <dgm:t>
        <a:bodyPr/>
        <a:lstStyle/>
        <a:p>
          <a:endParaRPr lang="en-US"/>
        </a:p>
      </dgm:t>
    </dgm:pt>
    <dgm:pt modelId="{78A32EB4-D1D9-46F0-AD3E-298FF8205FBE}" type="sibTrans" cxnId="{B8480799-B6CD-4BF0-8497-EF1480071E52}">
      <dgm:prSet/>
      <dgm:spPr/>
      <dgm:t>
        <a:bodyPr/>
        <a:lstStyle/>
        <a:p>
          <a:endParaRPr lang="en-US"/>
        </a:p>
      </dgm:t>
    </dgm:pt>
    <dgm:pt modelId="{A6549B93-1557-45E9-B095-7055FB08D4A7}">
      <dgm:prSet/>
      <dgm:spPr/>
      <dgm:t>
        <a:bodyPr/>
        <a:lstStyle/>
        <a:p>
          <a:r>
            <a:rPr lang="en-US"/>
            <a:t>View</a:t>
          </a:r>
        </a:p>
      </dgm:t>
    </dgm:pt>
    <dgm:pt modelId="{B376E65D-56B4-47C6-9738-571042FB6417}" type="parTrans" cxnId="{918F9B52-33BD-4A06-9865-CE924E118BDE}">
      <dgm:prSet/>
      <dgm:spPr/>
      <dgm:t>
        <a:bodyPr/>
        <a:lstStyle/>
        <a:p>
          <a:endParaRPr lang="en-US"/>
        </a:p>
      </dgm:t>
    </dgm:pt>
    <dgm:pt modelId="{869907CB-4D53-47DB-B228-BDF0BB7A7F97}" type="sibTrans" cxnId="{918F9B52-33BD-4A06-9865-CE924E118BDE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C64C7CAC-0130-490F-8BA6-7EE94C7E4BE5}">
      <dgm:prSet/>
      <dgm:spPr/>
      <dgm:t>
        <a:bodyPr/>
        <a:lstStyle/>
        <a:p>
          <a:r>
            <a:rPr lang="en-US"/>
            <a:t>View grades and feedback from teachers</a:t>
          </a:r>
        </a:p>
      </dgm:t>
    </dgm:pt>
    <dgm:pt modelId="{BCD08DC2-989F-408A-ABEE-6110A753BF82}" type="parTrans" cxnId="{9D97EC93-25D7-434B-9A34-11267FD5ABEB}">
      <dgm:prSet/>
      <dgm:spPr/>
      <dgm:t>
        <a:bodyPr/>
        <a:lstStyle/>
        <a:p>
          <a:endParaRPr lang="en-US"/>
        </a:p>
      </dgm:t>
    </dgm:pt>
    <dgm:pt modelId="{C837FA3D-6733-4195-87D2-CBE5C43A1B86}" type="sibTrans" cxnId="{9D97EC93-25D7-434B-9A34-11267FD5ABEB}">
      <dgm:prSet/>
      <dgm:spPr/>
      <dgm:t>
        <a:bodyPr/>
        <a:lstStyle/>
        <a:p>
          <a:endParaRPr lang="en-US"/>
        </a:p>
      </dgm:t>
    </dgm:pt>
    <dgm:pt modelId="{0502E269-556E-4714-8E3A-158299D5F96B}" type="pres">
      <dgm:prSet presAssocID="{DD25973C-C7DB-4E84-9B93-6A73484B0423}" presName="Name0" presStyleCnt="0">
        <dgm:presLayoutVars>
          <dgm:animLvl val="lvl"/>
          <dgm:resizeHandles val="exact"/>
        </dgm:presLayoutVars>
      </dgm:prSet>
      <dgm:spPr/>
    </dgm:pt>
    <dgm:pt modelId="{E60B4AED-DB1E-4FA2-997F-54FAFBDDCC48}" type="pres">
      <dgm:prSet presAssocID="{361324E5-E721-4783-8751-54E271B8F0F0}" presName="compositeNode" presStyleCnt="0">
        <dgm:presLayoutVars>
          <dgm:bulletEnabled val="1"/>
        </dgm:presLayoutVars>
      </dgm:prSet>
      <dgm:spPr/>
    </dgm:pt>
    <dgm:pt modelId="{602D1BD7-E32A-4AC3-AC7B-875FA614BBD5}" type="pres">
      <dgm:prSet presAssocID="{361324E5-E721-4783-8751-54E271B8F0F0}" presName="bgRect" presStyleLbl="bgAccFollowNode1" presStyleIdx="0" presStyleCnt="4"/>
      <dgm:spPr/>
    </dgm:pt>
    <dgm:pt modelId="{B59E4DCB-A2B8-48B6-A6DE-1BFDC3C2BAC0}" type="pres">
      <dgm:prSet presAssocID="{2E2D6F50-55FA-4765-A821-C5050C84C0F1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60F042F5-70B5-4B6D-B92C-80B6E0D94CCB}" type="pres">
      <dgm:prSet presAssocID="{361324E5-E721-4783-8751-54E271B8F0F0}" presName="bottomLine" presStyleLbl="alignNode1" presStyleIdx="1" presStyleCnt="8">
        <dgm:presLayoutVars/>
      </dgm:prSet>
      <dgm:spPr/>
    </dgm:pt>
    <dgm:pt modelId="{DE5D7516-2828-49F0-A05D-8AB918358071}" type="pres">
      <dgm:prSet presAssocID="{361324E5-E721-4783-8751-54E271B8F0F0}" presName="nodeText" presStyleLbl="bgAccFollowNode1" presStyleIdx="0" presStyleCnt="4">
        <dgm:presLayoutVars>
          <dgm:bulletEnabled val="1"/>
        </dgm:presLayoutVars>
      </dgm:prSet>
      <dgm:spPr/>
    </dgm:pt>
    <dgm:pt modelId="{2169173D-503C-4786-8207-78F78FAAAB20}" type="pres">
      <dgm:prSet presAssocID="{2E2D6F50-55FA-4765-A821-C5050C84C0F1}" presName="sibTrans" presStyleCnt="0"/>
      <dgm:spPr/>
    </dgm:pt>
    <dgm:pt modelId="{F4DBECDA-CB6A-4486-AD07-A7182D923AF1}" type="pres">
      <dgm:prSet presAssocID="{98CC9BD0-2527-4FE7-9327-C2874082F520}" presName="compositeNode" presStyleCnt="0">
        <dgm:presLayoutVars>
          <dgm:bulletEnabled val="1"/>
        </dgm:presLayoutVars>
      </dgm:prSet>
      <dgm:spPr/>
    </dgm:pt>
    <dgm:pt modelId="{BB41D3BC-00C5-43EB-9E0C-6C45C6EFD070}" type="pres">
      <dgm:prSet presAssocID="{98CC9BD0-2527-4FE7-9327-C2874082F520}" presName="bgRect" presStyleLbl="bgAccFollowNode1" presStyleIdx="1" presStyleCnt="4"/>
      <dgm:spPr/>
    </dgm:pt>
    <dgm:pt modelId="{31954843-C68D-4C21-B4EA-CFEB4121DC1F}" type="pres">
      <dgm:prSet presAssocID="{B921550A-D2A1-4EA8-80D7-655C3457EFCF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EA903332-5237-4260-BF1F-DC633202D56E}" type="pres">
      <dgm:prSet presAssocID="{98CC9BD0-2527-4FE7-9327-C2874082F520}" presName="bottomLine" presStyleLbl="alignNode1" presStyleIdx="3" presStyleCnt="8">
        <dgm:presLayoutVars/>
      </dgm:prSet>
      <dgm:spPr/>
    </dgm:pt>
    <dgm:pt modelId="{0832E178-490B-4293-B93A-1EDFD8A571FB}" type="pres">
      <dgm:prSet presAssocID="{98CC9BD0-2527-4FE7-9327-C2874082F520}" presName="nodeText" presStyleLbl="bgAccFollowNode1" presStyleIdx="1" presStyleCnt="4">
        <dgm:presLayoutVars>
          <dgm:bulletEnabled val="1"/>
        </dgm:presLayoutVars>
      </dgm:prSet>
      <dgm:spPr/>
    </dgm:pt>
    <dgm:pt modelId="{AAE009B7-6F9F-454E-9B7F-363CA894BDDE}" type="pres">
      <dgm:prSet presAssocID="{B921550A-D2A1-4EA8-80D7-655C3457EFCF}" presName="sibTrans" presStyleCnt="0"/>
      <dgm:spPr/>
    </dgm:pt>
    <dgm:pt modelId="{76E18EE9-A78E-4FFD-B270-D8D28647C479}" type="pres">
      <dgm:prSet presAssocID="{D5D1A511-967B-4118-8611-B9DCBB9B804F}" presName="compositeNode" presStyleCnt="0">
        <dgm:presLayoutVars>
          <dgm:bulletEnabled val="1"/>
        </dgm:presLayoutVars>
      </dgm:prSet>
      <dgm:spPr/>
    </dgm:pt>
    <dgm:pt modelId="{9899F536-019E-4824-AEDB-E47EFCCB826E}" type="pres">
      <dgm:prSet presAssocID="{D5D1A511-967B-4118-8611-B9DCBB9B804F}" presName="bgRect" presStyleLbl="bgAccFollowNode1" presStyleIdx="2" presStyleCnt="4"/>
      <dgm:spPr/>
    </dgm:pt>
    <dgm:pt modelId="{204882FF-FF58-4E10-AD04-3422D26F728D}" type="pres">
      <dgm:prSet presAssocID="{996F6776-BD90-4238-B562-90C73FA40EDF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F7214ECE-C776-4141-A592-1B0D2EA6A1C1}" type="pres">
      <dgm:prSet presAssocID="{D5D1A511-967B-4118-8611-B9DCBB9B804F}" presName="bottomLine" presStyleLbl="alignNode1" presStyleIdx="5" presStyleCnt="8">
        <dgm:presLayoutVars/>
      </dgm:prSet>
      <dgm:spPr/>
    </dgm:pt>
    <dgm:pt modelId="{AECDB7FB-6561-492C-9501-E1EE0AF07D0A}" type="pres">
      <dgm:prSet presAssocID="{D5D1A511-967B-4118-8611-B9DCBB9B804F}" presName="nodeText" presStyleLbl="bgAccFollowNode1" presStyleIdx="2" presStyleCnt="4">
        <dgm:presLayoutVars>
          <dgm:bulletEnabled val="1"/>
        </dgm:presLayoutVars>
      </dgm:prSet>
      <dgm:spPr/>
    </dgm:pt>
    <dgm:pt modelId="{AA89BC90-E47B-46DD-A032-80A8AB8A09C1}" type="pres">
      <dgm:prSet presAssocID="{996F6776-BD90-4238-B562-90C73FA40EDF}" presName="sibTrans" presStyleCnt="0"/>
      <dgm:spPr/>
    </dgm:pt>
    <dgm:pt modelId="{A150CB0E-8215-49B0-A5F7-86E80304B812}" type="pres">
      <dgm:prSet presAssocID="{A6549B93-1557-45E9-B095-7055FB08D4A7}" presName="compositeNode" presStyleCnt="0">
        <dgm:presLayoutVars>
          <dgm:bulletEnabled val="1"/>
        </dgm:presLayoutVars>
      </dgm:prSet>
      <dgm:spPr/>
    </dgm:pt>
    <dgm:pt modelId="{2DB9839F-BBEA-4C62-93EE-85A3BE75BE14}" type="pres">
      <dgm:prSet presAssocID="{A6549B93-1557-45E9-B095-7055FB08D4A7}" presName="bgRect" presStyleLbl="bgAccFollowNode1" presStyleIdx="3" presStyleCnt="4"/>
      <dgm:spPr/>
    </dgm:pt>
    <dgm:pt modelId="{DDF0F61B-F3D3-441F-8912-5D169265C60A}" type="pres">
      <dgm:prSet presAssocID="{869907CB-4D53-47DB-B228-BDF0BB7A7F97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D4372FFD-9FB2-49D6-A6E4-CFE1F24EC421}" type="pres">
      <dgm:prSet presAssocID="{A6549B93-1557-45E9-B095-7055FB08D4A7}" presName="bottomLine" presStyleLbl="alignNode1" presStyleIdx="7" presStyleCnt="8">
        <dgm:presLayoutVars/>
      </dgm:prSet>
      <dgm:spPr/>
    </dgm:pt>
    <dgm:pt modelId="{7D91E677-987A-460C-B9BF-447F69DBB477}" type="pres">
      <dgm:prSet presAssocID="{A6549B93-1557-45E9-B095-7055FB08D4A7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0E203D01-890F-4154-93B9-38BEC8B5A5A1}" type="presOf" srcId="{B921550A-D2A1-4EA8-80D7-655C3457EFCF}" destId="{31954843-C68D-4C21-B4EA-CFEB4121DC1F}" srcOrd="0" destOrd="0" presId="urn:microsoft.com/office/officeart/2016/7/layout/BasicLinearProcessNumbered"/>
    <dgm:cxn modelId="{34BE2516-55A2-4FA1-BD68-34C4B58197D7}" srcId="{361324E5-E721-4783-8751-54E271B8F0F0}" destId="{D863B203-1D8B-4014-807F-038B57644CB6}" srcOrd="0" destOrd="0" parTransId="{BAFD87B5-9DA3-4D4C-A97C-3AE8C7338F6E}" sibTransId="{9102826F-4C35-414E-A762-F1ABB4FC72E9}"/>
    <dgm:cxn modelId="{9A3EB516-F5F9-43F1-BEDB-27460ABCFE45}" type="presOf" srcId="{26840992-786B-40C9-9B48-9DA8C9710921}" destId="{AECDB7FB-6561-492C-9501-E1EE0AF07D0A}" srcOrd="0" destOrd="1" presId="urn:microsoft.com/office/officeart/2016/7/layout/BasicLinearProcessNumbered"/>
    <dgm:cxn modelId="{F60EA817-607F-438C-80E7-C8DC135A134E}" type="presOf" srcId="{361324E5-E721-4783-8751-54E271B8F0F0}" destId="{602D1BD7-E32A-4AC3-AC7B-875FA614BBD5}" srcOrd="0" destOrd="0" presId="urn:microsoft.com/office/officeart/2016/7/layout/BasicLinearProcessNumbered"/>
    <dgm:cxn modelId="{3E830531-A86B-4A1E-A9F7-C022B987CBFB}" type="presOf" srcId="{98CC9BD0-2527-4FE7-9327-C2874082F520}" destId="{0832E178-490B-4293-B93A-1EDFD8A571FB}" srcOrd="1" destOrd="0" presId="urn:microsoft.com/office/officeart/2016/7/layout/BasicLinearProcessNumbered"/>
    <dgm:cxn modelId="{AF234246-6B23-4D6F-8EF3-2CC1A601B182}" srcId="{DD25973C-C7DB-4E84-9B93-6A73484B0423}" destId="{98CC9BD0-2527-4FE7-9327-C2874082F520}" srcOrd="1" destOrd="0" parTransId="{A13CE5E0-517E-4341-B281-8CBB23F00C03}" sibTransId="{B921550A-D2A1-4EA8-80D7-655C3457EFCF}"/>
    <dgm:cxn modelId="{DD3B6C66-CF59-4A2C-B261-10AFA13F05CB}" srcId="{98CC9BD0-2527-4FE7-9327-C2874082F520}" destId="{88F54F01-0B03-49C7-9775-4ECC84BE34C7}" srcOrd="0" destOrd="0" parTransId="{63E8F7DD-4E15-491B-BA06-B832EF94CC55}" sibTransId="{263EE4B0-E0C7-4AF3-BA68-FEDCC439ADF3}"/>
    <dgm:cxn modelId="{C3DACC6F-1746-4444-A824-36F5816C15C5}" type="presOf" srcId="{DD25973C-C7DB-4E84-9B93-6A73484B0423}" destId="{0502E269-556E-4714-8E3A-158299D5F96B}" srcOrd="0" destOrd="0" presId="urn:microsoft.com/office/officeart/2016/7/layout/BasicLinearProcessNumbered"/>
    <dgm:cxn modelId="{F17FE04F-7CA7-4489-AC9B-2AD0656A15A1}" srcId="{DD25973C-C7DB-4E84-9B93-6A73484B0423}" destId="{D5D1A511-967B-4118-8611-B9DCBB9B804F}" srcOrd="2" destOrd="0" parTransId="{A427E038-40FB-405F-B6C0-9E9D84750ED3}" sibTransId="{996F6776-BD90-4238-B562-90C73FA40EDF}"/>
    <dgm:cxn modelId="{918F9B52-33BD-4A06-9865-CE924E118BDE}" srcId="{DD25973C-C7DB-4E84-9B93-6A73484B0423}" destId="{A6549B93-1557-45E9-B095-7055FB08D4A7}" srcOrd="3" destOrd="0" parTransId="{B376E65D-56B4-47C6-9738-571042FB6417}" sibTransId="{869907CB-4D53-47DB-B228-BDF0BB7A7F97}"/>
    <dgm:cxn modelId="{2345CD55-40E8-4CA2-A69D-633CF14E930F}" type="presOf" srcId="{D5D1A511-967B-4118-8611-B9DCBB9B804F}" destId="{9899F536-019E-4824-AEDB-E47EFCCB826E}" srcOrd="0" destOrd="0" presId="urn:microsoft.com/office/officeart/2016/7/layout/BasicLinearProcessNumbered"/>
    <dgm:cxn modelId="{0DC4A65A-D366-4E4E-ADF0-7FD82DC6B26F}" type="presOf" srcId="{D863B203-1D8B-4014-807F-038B57644CB6}" destId="{DE5D7516-2828-49F0-A05D-8AB918358071}" srcOrd="0" destOrd="1" presId="urn:microsoft.com/office/officeart/2016/7/layout/BasicLinearProcessNumbered"/>
    <dgm:cxn modelId="{82EE5B7B-96D3-42FC-911F-57D8C285DF9C}" type="presOf" srcId="{D5D1A511-967B-4118-8611-B9DCBB9B804F}" destId="{AECDB7FB-6561-492C-9501-E1EE0AF07D0A}" srcOrd="1" destOrd="0" presId="urn:microsoft.com/office/officeart/2016/7/layout/BasicLinearProcessNumbered"/>
    <dgm:cxn modelId="{3F4C3C91-3E6E-481A-B4D1-90C9B35BA02F}" type="presOf" srcId="{A6549B93-1557-45E9-B095-7055FB08D4A7}" destId="{7D91E677-987A-460C-B9BF-447F69DBB477}" srcOrd="1" destOrd="0" presId="urn:microsoft.com/office/officeart/2016/7/layout/BasicLinearProcessNumbered"/>
    <dgm:cxn modelId="{9D97EC93-25D7-434B-9A34-11267FD5ABEB}" srcId="{A6549B93-1557-45E9-B095-7055FB08D4A7}" destId="{C64C7CAC-0130-490F-8BA6-7EE94C7E4BE5}" srcOrd="0" destOrd="0" parTransId="{BCD08DC2-989F-408A-ABEE-6110A753BF82}" sibTransId="{C837FA3D-6733-4195-87D2-CBE5C43A1B86}"/>
    <dgm:cxn modelId="{974E6994-B64B-4ADA-87F2-7E64A6DE9FC3}" type="presOf" srcId="{361324E5-E721-4783-8751-54E271B8F0F0}" destId="{DE5D7516-2828-49F0-A05D-8AB918358071}" srcOrd="1" destOrd="0" presId="urn:microsoft.com/office/officeart/2016/7/layout/BasicLinearProcessNumbered"/>
    <dgm:cxn modelId="{B8480799-B6CD-4BF0-8497-EF1480071E52}" srcId="{D5D1A511-967B-4118-8611-B9DCBB9B804F}" destId="{26840992-786B-40C9-9B48-9DA8C9710921}" srcOrd="0" destOrd="0" parTransId="{D0FB1340-AD1D-4C5A-ADD3-4DB28B70C843}" sibTransId="{78A32EB4-D1D9-46F0-AD3E-298FF8205FBE}"/>
    <dgm:cxn modelId="{57028B9C-B74F-437F-80D9-D31E5A99A884}" type="presOf" srcId="{88F54F01-0B03-49C7-9775-4ECC84BE34C7}" destId="{0832E178-490B-4293-B93A-1EDFD8A571FB}" srcOrd="0" destOrd="1" presId="urn:microsoft.com/office/officeart/2016/7/layout/BasicLinearProcessNumbered"/>
    <dgm:cxn modelId="{94B0EEA7-CCD3-4152-AE21-1F57D37EE9F8}" type="presOf" srcId="{2E2D6F50-55FA-4765-A821-C5050C84C0F1}" destId="{B59E4DCB-A2B8-48B6-A6DE-1BFDC3C2BAC0}" srcOrd="0" destOrd="0" presId="urn:microsoft.com/office/officeart/2016/7/layout/BasicLinearProcessNumbered"/>
    <dgm:cxn modelId="{D16D0AA8-F5F5-44C3-B034-67FF61AC1696}" type="presOf" srcId="{869907CB-4D53-47DB-B228-BDF0BB7A7F97}" destId="{DDF0F61B-F3D3-441F-8912-5D169265C60A}" srcOrd="0" destOrd="0" presId="urn:microsoft.com/office/officeart/2016/7/layout/BasicLinearProcessNumbered"/>
    <dgm:cxn modelId="{3D9F75AD-1164-4FDF-B187-B19AC2F80F4D}" type="presOf" srcId="{A6549B93-1557-45E9-B095-7055FB08D4A7}" destId="{2DB9839F-BBEA-4C62-93EE-85A3BE75BE14}" srcOrd="0" destOrd="0" presId="urn:microsoft.com/office/officeart/2016/7/layout/BasicLinearProcessNumbered"/>
    <dgm:cxn modelId="{6058C9C6-4E49-44E8-8B5C-44FEFEA1DEA6}" srcId="{DD25973C-C7DB-4E84-9B93-6A73484B0423}" destId="{361324E5-E721-4783-8751-54E271B8F0F0}" srcOrd="0" destOrd="0" parTransId="{18534AB1-4C31-413A-BB63-5E40C946378B}" sibTransId="{2E2D6F50-55FA-4765-A821-C5050C84C0F1}"/>
    <dgm:cxn modelId="{9ACA16D2-B9E1-4740-80E2-FB9745012DBC}" type="presOf" srcId="{C64C7CAC-0130-490F-8BA6-7EE94C7E4BE5}" destId="{7D91E677-987A-460C-B9BF-447F69DBB477}" srcOrd="0" destOrd="1" presId="urn:microsoft.com/office/officeart/2016/7/layout/BasicLinearProcessNumbered"/>
    <dgm:cxn modelId="{4579BFE4-5894-4331-93C4-965D3975F9B7}" type="presOf" srcId="{98CC9BD0-2527-4FE7-9327-C2874082F520}" destId="{BB41D3BC-00C5-43EB-9E0C-6C45C6EFD070}" srcOrd="0" destOrd="0" presId="urn:microsoft.com/office/officeart/2016/7/layout/BasicLinearProcessNumbered"/>
    <dgm:cxn modelId="{5B0742FC-CD96-4B74-9CC3-F87E312ADBE4}" type="presOf" srcId="{996F6776-BD90-4238-B562-90C73FA40EDF}" destId="{204882FF-FF58-4E10-AD04-3422D26F728D}" srcOrd="0" destOrd="0" presId="urn:microsoft.com/office/officeart/2016/7/layout/BasicLinearProcessNumbered"/>
    <dgm:cxn modelId="{76881822-7F1E-4D21-AE73-600C4BD6BD33}" type="presParOf" srcId="{0502E269-556E-4714-8E3A-158299D5F96B}" destId="{E60B4AED-DB1E-4FA2-997F-54FAFBDDCC48}" srcOrd="0" destOrd="0" presId="urn:microsoft.com/office/officeart/2016/7/layout/BasicLinearProcessNumbered"/>
    <dgm:cxn modelId="{39A04601-3FCA-4A6F-A859-A7E8286677D4}" type="presParOf" srcId="{E60B4AED-DB1E-4FA2-997F-54FAFBDDCC48}" destId="{602D1BD7-E32A-4AC3-AC7B-875FA614BBD5}" srcOrd="0" destOrd="0" presId="urn:microsoft.com/office/officeart/2016/7/layout/BasicLinearProcessNumbered"/>
    <dgm:cxn modelId="{B2C1222F-3199-42E0-B6D1-7DEFF2523BE6}" type="presParOf" srcId="{E60B4AED-DB1E-4FA2-997F-54FAFBDDCC48}" destId="{B59E4DCB-A2B8-48B6-A6DE-1BFDC3C2BAC0}" srcOrd="1" destOrd="0" presId="urn:microsoft.com/office/officeart/2016/7/layout/BasicLinearProcessNumbered"/>
    <dgm:cxn modelId="{4CDC0F48-6964-47E3-B319-D14942722106}" type="presParOf" srcId="{E60B4AED-DB1E-4FA2-997F-54FAFBDDCC48}" destId="{60F042F5-70B5-4B6D-B92C-80B6E0D94CCB}" srcOrd="2" destOrd="0" presId="urn:microsoft.com/office/officeart/2016/7/layout/BasicLinearProcessNumbered"/>
    <dgm:cxn modelId="{6529F804-EC48-4AAC-8192-98BE3DB70499}" type="presParOf" srcId="{E60B4AED-DB1E-4FA2-997F-54FAFBDDCC48}" destId="{DE5D7516-2828-49F0-A05D-8AB918358071}" srcOrd="3" destOrd="0" presId="urn:microsoft.com/office/officeart/2016/7/layout/BasicLinearProcessNumbered"/>
    <dgm:cxn modelId="{19B340CC-CF5F-4B8A-9F8A-DCA423F194BF}" type="presParOf" srcId="{0502E269-556E-4714-8E3A-158299D5F96B}" destId="{2169173D-503C-4786-8207-78F78FAAAB20}" srcOrd="1" destOrd="0" presId="urn:microsoft.com/office/officeart/2016/7/layout/BasicLinearProcessNumbered"/>
    <dgm:cxn modelId="{4E443417-48A7-4487-BC4E-69B3DEEA8D2B}" type="presParOf" srcId="{0502E269-556E-4714-8E3A-158299D5F96B}" destId="{F4DBECDA-CB6A-4486-AD07-A7182D923AF1}" srcOrd="2" destOrd="0" presId="urn:microsoft.com/office/officeart/2016/7/layout/BasicLinearProcessNumbered"/>
    <dgm:cxn modelId="{BE1D3C6B-03AB-4EE7-8AF2-C471D56566F7}" type="presParOf" srcId="{F4DBECDA-CB6A-4486-AD07-A7182D923AF1}" destId="{BB41D3BC-00C5-43EB-9E0C-6C45C6EFD070}" srcOrd="0" destOrd="0" presId="urn:microsoft.com/office/officeart/2016/7/layout/BasicLinearProcessNumbered"/>
    <dgm:cxn modelId="{98C7DC26-8384-4E85-A3A9-B58197F2EF29}" type="presParOf" srcId="{F4DBECDA-CB6A-4486-AD07-A7182D923AF1}" destId="{31954843-C68D-4C21-B4EA-CFEB4121DC1F}" srcOrd="1" destOrd="0" presId="urn:microsoft.com/office/officeart/2016/7/layout/BasicLinearProcessNumbered"/>
    <dgm:cxn modelId="{0A8D4430-E319-4DEF-BB27-5C06625658B3}" type="presParOf" srcId="{F4DBECDA-CB6A-4486-AD07-A7182D923AF1}" destId="{EA903332-5237-4260-BF1F-DC633202D56E}" srcOrd="2" destOrd="0" presId="urn:microsoft.com/office/officeart/2016/7/layout/BasicLinearProcessNumbered"/>
    <dgm:cxn modelId="{20F8A82A-1D96-4681-A772-7B1FCA8734F1}" type="presParOf" srcId="{F4DBECDA-CB6A-4486-AD07-A7182D923AF1}" destId="{0832E178-490B-4293-B93A-1EDFD8A571FB}" srcOrd="3" destOrd="0" presId="urn:microsoft.com/office/officeart/2016/7/layout/BasicLinearProcessNumbered"/>
    <dgm:cxn modelId="{82142DD8-BA96-4B87-B162-C4B7058BB550}" type="presParOf" srcId="{0502E269-556E-4714-8E3A-158299D5F96B}" destId="{AAE009B7-6F9F-454E-9B7F-363CA894BDDE}" srcOrd="3" destOrd="0" presId="urn:microsoft.com/office/officeart/2016/7/layout/BasicLinearProcessNumbered"/>
    <dgm:cxn modelId="{1540295D-DE22-4934-9545-C185F166F6D4}" type="presParOf" srcId="{0502E269-556E-4714-8E3A-158299D5F96B}" destId="{76E18EE9-A78E-4FFD-B270-D8D28647C479}" srcOrd="4" destOrd="0" presId="urn:microsoft.com/office/officeart/2016/7/layout/BasicLinearProcessNumbered"/>
    <dgm:cxn modelId="{009DD4F6-61D0-40A4-9166-B14A13B5BFF0}" type="presParOf" srcId="{76E18EE9-A78E-4FFD-B270-D8D28647C479}" destId="{9899F536-019E-4824-AEDB-E47EFCCB826E}" srcOrd="0" destOrd="0" presId="urn:microsoft.com/office/officeart/2016/7/layout/BasicLinearProcessNumbered"/>
    <dgm:cxn modelId="{141B7026-2479-4E32-B314-0205678263D4}" type="presParOf" srcId="{76E18EE9-A78E-4FFD-B270-D8D28647C479}" destId="{204882FF-FF58-4E10-AD04-3422D26F728D}" srcOrd="1" destOrd="0" presId="urn:microsoft.com/office/officeart/2016/7/layout/BasicLinearProcessNumbered"/>
    <dgm:cxn modelId="{DEB5840E-7807-43CE-8084-0D732581BD41}" type="presParOf" srcId="{76E18EE9-A78E-4FFD-B270-D8D28647C479}" destId="{F7214ECE-C776-4141-A592-1B0D2EA6A1C1}" srcOrd="2" destOrd="0" presId="urn:microsoft.com/office/officeart/2016/7/layout/BasicLinearProcessNumbered"/>
    <dgm:cxn modelId="{4C755CFC-DAE9-49AD-ADA6-FF642E71B1AA}" type="presParOf" srcId="{76E18EE9-A78E-4FFD-B270-D8D28647C479}" destId="{AECDB7FB-6561-492C-9501-E1EE0AF07D0A}" srcOrd="3" destOrd="0" presId="urn:microsoft.com/office/officeart/2016/7/layout/BasicLinearProcessNumbered"/>
    <dgm:cxn modelId="{BFBA9151-CCC2-41D9-8C61-1CFFAB539033}" type="presParOf" srcId="{0502E269-556E-4714-8E3A-158299D5F96B}" destId="{AA89BC90-E47B-46DD-A032-80A8AB8A09C1}" srcOrd="5" destOrd="0" presId="urn:microsoft.com/office/officeart/2016/7/layout/BasicLinearProcessNumbered"/>
    <dgm:cxn modelId="{66DF29E6-E687-4CA0-A7B2-5A09D4921EA4}" type="presParOf" srcId="{0502E269-556E-4714-8E3A-158299D5F96B}" destId="{A150CB0E-8215-49B0-A5F7-86E80304B812}" srcOrd="6" destOrd="0" presId="urn:microsoft.com/office/officeart/2016/7/layout/BasicLinearProcessNumbered"/>
    <dgm:cxn modelId="{1D229990-4FFA-4FF7-B3D6-5BB57FEE4973}" type="presParOf" srcId="{A150CB0E-8215-49B0-A5F7-86E80304B812}" destId="{2DB9839F-BBEA-4C62-93EE-85A3BE75BE14}" srcOrd="0" destOrd="0" presId="urn:microsoft.com/office/officeart/2016/7/layout/BasicLinearProcessNumbered"/>
    <dgm:cxn modelId="{F2444B77-C6DE-4CF4-BD6A-C4400604330A}" type="presParOf" srcId="{A150CB0E-8215-49B0-A5F7-86E80304B812}" destId="{DDF0F61B-F3D3-441F-8912-5D169265C60A}" srcOrd="1" destOrd="0" presId="urn:microsoft.com/office/officeart/2016/7/layout/BasicLinearProcessNumbered"/>
    <dgm:cxn modelId="{B0140CB3-EF0D-478D-A9BE-0BE44C57232C}" type="presParOf" srcId="{A150CB0E-8215-49B0-A5F7-86E80304B812}" destId="{D4372FFD-9FB2-49D6-A6E4-CFE1F24EC421}" srcOrd="2" destOrd="0" presId="urn:microsoft.com/office/officeart/2016/7/layout/BasicLinearProcessNumbered"/>
    <dgm:cxn modelId="{C11DDCC5-B900-4D1A-B4E7-A91589E4505E}" type="presParOf" srcId="{A150CB0E-8215-49B0-A5F7-86E80304B812}" destId="{7D91E677-987A-460C-B9BF-447F69DBB47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D1BD7-E32A-4AC3-AC7B-875FA614BBD5}">
      <dsp:nvSpPr>
        <dsp:cNvPr id="0" name=""/>
        <dsp:cNvSpPr/>
      </dsp:nvSpPr>
      <dsp:spPr>
        <a:xfrm>
          <a:off x="3040" y="0"/>
          <a:ext cx="2412176" cy="32099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063" tIns="330200" rIns="18806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Download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Download the SMHW (Satchel One) app</a:t>
          </a:r>
        </a:p>
      </dsp:txBody>
      <dsp:txXfrm>
        <a:off x="3040" y="1219762"/>
        <a:ext cx="2412176" cy="1925941"/>
      </dsp:txXfrm>
    </dsp:sp>
    <dsp:sp modelId="{B59E4DCB-A2B8-48B6-A6DE-1BFDC3C2BAC0}">
      <dsp:nvSpPr>
        <dsp:cNvPr id="0" name=""/>
        <dsp:cNvSpPr/>
      </dsp:nvSpPr>
      <dsp:spPr>
        <a:xfrm>
          <a:off x="727643" y="320990"/>
          <a:ext cx="962970" cy="9629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077" tIns="12700" rIns="750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868667" y="462014"/>
        <a:ext cx="680922" cy="680922"/>
      </dsp:txXfrm>
    </dsp:sp>
    <dsp:sp modelId="{60F042F5-70B5-4B6D-B92C-80B6E0D94CCB}">
      <dsp:nvSpPr>
        <dsp:cNvPr id="0" name=""/>
        <dsp:cNvSpPr/>
      </dsp:nvSpPr>
      <dsp:spPr>
        <a:xfrm>
          <a:off x="3040" y="3209830"/>
          <a:ext cx="241217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1D3BC-00C5-43EB-9E0C-6C45C6EFD070}">
      <dsp:nvSpPr>
        <dsp:cNvPr id="0" name=""/>
        <dsp:cNvSpPr/>
      </dsp:nvSpPr>
      <dsp:spPr>
        <a:xfrm>
          <a:off x="2656434" y="0"/>
          <a:ext cx="2412176" cy="320990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063" tIns="330200" rIns="188063" bIns="33020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Log</a:t>
          </a:r>
          <a:r>
            <a:rPr lang="en-US" sz="2400" b="1" kern="1200">
              <a:latin typeface="Calibri Light" panose="020F0302020204030204"/>
            </a:rPr>
            <a:t> on</a:t>
          </a:r>
          <a:endParaRPr lang="en-US" sz="2400" b="1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Log into SMHW using your unique Parent Code</a:t>
          </a:r>
        </a:p>
      </dsp:txBody>
      <dsp:txXfrm>
        <a:off x="2656434" y="1219762"/>
        <a:ext cx="2412176" cy="1925941"/>
      </dsp:txXfrm>
    </dsp:sp>
    <dsp:sp modelId="{31954843-C68D-4C21-B4EA-CFEB4121DC1F}">
      <dsp:nvSpPr>
        <dsp:cNvPr id="0" name=""/>
        <dsp:cNvSpPr/>
      </dsp:nvSpPr>
      <dsp:spPr>
        <a:xfrm>
          <a:off x="3381037" y="320990"/>
          <a:ext cx="962970" cy="9629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077" tIns="12700" rIns="750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3522061" y="462014"/>
        <a:ext cx="680922" cy="680922"/>
      </dsp:txXfrm>
    </dsp:sp>
    <dsp:sp modelId="{EA903332-5237-4260-BF1F-DC633202D56E}">
      <dsp:nvSpPr>
        <dsp:cNvPr id="0" name=""/>
        <dsp:cNvSpPr/>
      </dsp:nvSpPr>
      <dsp:spPr>
        <a:xfrm>
          <a:off x="2656434" y="3209830"/>
          <a:ext cx="241217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9F536-019E-4824-AEDB-E47EFCCB826E}">
      <dsp:nvSpPr>
        <dsp:cNvPr id="0" name=""/>
        <dsp:cNvSpPr/>
      </dsp:nvSpPr>
      <dsp:spPr>
        <a:xfrm>
          <a:off x="5309828" y="0"/>
          <a:ext cx="2412176" cy="320990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063" tIns="330200" rIns="18806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Understand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Understand the app</a:t>
          </a:r>
        </a:p>
      </dsp:txBody>
      <dsp:txXfrm>
        <a:off x="5309828" y="1219762"/>
        <a:ext cx="2412176" cy="1925941"/>
      </dsp:txXfrm>
    </dsp:sp>
    <dsp:sp modelId="{204882FF-FF58-4E10-AD04-3422D26F728D}">
      <dsp:nvSpPr>
        <dsp:cNvPr id="0" name=""/>
        <dsp:cNvSpPr/>
      </dsp:nvSpPr>
      <dsp:spPr>
        <a:xfrm>
          <a:off x="6034431" y="320990"/>
          <a:ext cx="962970" cy="9629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077" tIns="12700" rIns="750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</a:t>
          </a:r>
        </a:p>
      </dsp:txBody>
      <dsp:txXfrm>
        <a:off x="6175455" y="462014"/>
        <a:ext cx="680922" cy="680922"/>
      </dsp:txXfrm>
    </dsp:sp>
    <dsp:sp modelId="{F7214ECE-C776-4141-A592-1B0D2EA6A1C1}">
      <dsp:nvSpPr>
        <dsp:cNvPr id="0" name=""/>
        <dsp:cNvSpPr/>
      </dsp:nvSpPr>
      <dsp:spPr>
        <a:xfrm>
          <a:off x="5309828" y="3209830"/>
          <a:ext cx="2412176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9839F-BBEA-4C62-93EE-85A3BE75BE14}">
      <dsp:nvSpPr>
        <dsp:cNvPr id="0" name=""/>
        <dsp:cNvSpPr/>
      </dsp:nvSpPr>
      <dsp:spPr>
        <a:xfrm>
          <a:off x="7963222" y="0"/>
          <a:ext cx="2412176" cy="320990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063" tIns="330200" rIns="18806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View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View grades and feedback from teachers</a:t>
          </a:r>
        </a:p>
      </dsp:txBody>
      <dsp:txXfrm>
        <a:off x="7963222" y="1219762"/>
        <a:ext cx="2412176" cy="1925941"/>
      </dsp:txXfrm>
    </dsp:sp>
    <dsp:sp modelId="{DDF0F61B-F3D3-441F-8912-5D169265C60A}">
      <dsp:nvSpPr>
        <dsp:cNvPr id="0" name=""/>
        <dsp:cNvSpPr/>
      </dsp:nvSpPr>
      <dsp:spPr>
        <a:xfrm>
          <a:off x="8687825" y="320990"/>
          <a:ext cx="962970" cy="9629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077" tIns="12700" rIns="750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4</a:t>
          </a:r>
        </a:p>
      </dsp:txBody>
      <dsp:txXfrm>
        <a:off x="8828849" y="462014"/>
        <a:ext cx="680922" cy="680922"/>
      </dsp:txXfrm>
    </dsp:sp>
    <dsp:sp modelId="{D4372FFD-9FB2-49D6-A6E4-CFE1F24EC421}">
      <dsp:nvSpPr>
        <dsp:cNvPr id="0" name=""/>
        <dsp:cNvSpPr/>
      </dsp:nvSpPr>
      <dsp:spPr>
        <a:xfrm>
          <a:off x="7963222" y="3209830"/>
          <a:ext cx="2412176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6771-53DD-784B-A02B-199DE5950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49983-14BF-7F4C-9436-3CFC7FDE4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1C6CE-B531-CC4F-BE94-4F0DC7DA6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CDD-2C41-2E4E-81DB-6420FCA6DBC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1CF9A-C31A-EA4F-9384-0078E635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13FD1-0142-9244-9D6B-121303B8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4792-1F93-3942-8990-C0622E8F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9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7A54-325A-864D-8B87-D8B0D0E1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77D2C-BFDE-FC4E-85DD-9B374EC93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8970-8713-7F4B-B120-B7B6B47D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CDD-2C41-2E4E-81DB-6420FCA6DBC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66B67-70D8-5C4D-86A8-C3DB1A7E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336A0-9F41-DD49-9F40-FCEF41CA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4792-1F93-3942-8990-C0622E8F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0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82DFAB-F532-DC42-9595-EEDB8BA36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78B6B-03D0-F346-A63E-538406883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C22F6-0C2A-6F4F-A0CD-CE935244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CDD-2C41-2E4E-81DB-6420FCA6DBC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D12B6-9B7A-0540-89D6-D981387A8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5DC68-7144-D549-A11D-57EB0791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4792-1F93-3942-8990-C0622E8F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72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01F1-8C3A-4523-853F-7AB39714D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2B7E7-0F4F-4F6B-B9A2-849839500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53529-A293-4FBE-85D4-96D5B9E0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B34D2-AAD3-4436-97CC-0BBF90C5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6EF79-63A4-4037-A0F2-66A5D983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22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49F0-C563-4B0D-9809-383E8780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63477-03F8-4097-8F85-AB2C21372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E4AC3-6E17-489F-9BF1-ADF587BD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4D115-6CD2-42C3-80A0-80E7C46E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1B6D-FA3D-49D7-B492-FC5B8A0C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57EC-A966-417D-8AD1-920E64FE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5FC5-0DA8-48DA-8E8F-E3B8A3E2C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E2B2-42FD-44EB-B619-06938CAE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809CF-24D2-4916-9FAC-DFB5846D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567E8-06C2-48AA-9CA8-13F395B5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7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4017B-9006-47CE-B248-D9DA3549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6E374-7A53-482F-B826-5BCB784EE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9A0C2-E085-428D-A359-B63634E11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33D49-AAB2-4CB5-92F9-E32712C57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EA181-16E9-48EF-AC7C-E6DFBE19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3A7EF-B506-4FC9-BCA4-DE4B32FE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88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9134-416D-49AE-9759-1E22209F7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966C2-6C7B-49F6-95E6-C9BBF7E09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62D5B-2DB0-4313-B2D4-518AE0FB3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84B3C-0868-4531-870B-D104FFFB7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DEF6C-D0FF-4BE5-8489-13CD2B4D5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E9843-E187-4935-87C6-4502464E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06E8A9-E579-4BC5-B356-A66B7E60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E6FD5F-58B4-4017-A595-ED1D9E8D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61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BBA4-F75C-4532-8579-BE723815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3D477-0004-43CF-93EB-574BFCCD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1EB86-A39D-4A7B-8564-9664A363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2C506-5438-4BA8-BB7E-4E146B4A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0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49FE9B-B68A-4B14-9D33-3A6D4FCF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392B1-6CC0-4774-BBF6-76C12F13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D8E25-E915-4616-95B6-55707E73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10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B5DF-5B80-4BB2-9EDC-45D2228A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20473-944C-4FE6-B8A5-6BBDD344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37279-0617-4E16-85E0-331E18D67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98CE5-1DF4-4B8F-A965-91A4E83F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F4A1E-03F0-4B03-AC96-FC982C7B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5616F-2E02-45C9-8399-A3FA1BF8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CF24-2F97-5B48-8866-1D4D0888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FF84F-42C1-4047-B67D-EA1A6AF45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B10CF-113B-0748-9D92-30E0560F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CDD-2C41-2E4E-81DB-6420FCA6DBC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582F-D619-1B47-97B1-86B55BA2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FF63C-4EA7-0942-89C7-A8575EC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4792-1F93-3942-8990-C0622E8F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16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D523-6AA4-4F46-980E-2BD759D2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C8A57-45A3-4834-A7E6-9AC89425D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09022-70C0-4F93-BAAE-D278C4DD6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71C5E-2C1E-4B44-9019-90EA11B9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57962-7B21-4596-904E-24B488B2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E1942-A6B4-4608-8526-AD1DA85A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0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7BD3B-ABD9-4DD2-AD3F-EBFC1205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31E9A-7165-4F1D-AEEF-F9B102EB6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9C9AB-C633-45F6-B9F9-BF6D840C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1C1B-5A9A-47AE-964C-935CB76D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AAB8D-9F3F-4EC6-9195-108D52E0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57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87019F-518D-43C1-AB0C-BAA683866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99ED2-7371-4560-B3BF-5CF80DC6E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4C85D-0B8F-4B6A-88C5-49C696E50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329DB-87C3-4C15-B642-AA17FCE0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9B12A-1638-43D2-9D19-ABF4B510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80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5E42-7159-4D2C-B751-CB75F832E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669B3-2793-4EAE-971F-74E76B6A5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C2C34-045E-4EA8-B59C-157E10A9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5F01-26BB-49AE-9039-40F647FD03C4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FFEA7-87E5-483F-A78A-B4B2FE7C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DD6DA-C29C-43EF-9475-6B027B72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520-3E11-4803-BBBB-FD003ADF7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25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8825-DADB-4BE4-BE56-48A8A00E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5361B-76B3-46CB-8357-8679DE2A5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97C7B-2679-412E-9B56-9CE915BF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5F01-26BB-49AE-9039-40F647FD03C4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F765A-6DA5-4EFB-A84C-13B87975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0D635-6A25-4CF1-8C1C-F0AB1B08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520-3E11-4803-BBBB-FD003ADF7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50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D80E-455F-4C5E-B411-E4BFCFB6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3D909-B0EA-41F8-A593-E182C1BBD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1C34C-C318-48A3-B705-5C624640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5F01-26BB-49AE-9039-40F647FD03C4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DF034-1058-421F-AAFF-59925A7C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A75C8-1C53-4C81-989F-AD1BE5AD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520-3E11-4803-BBBB-FD003ADF7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47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575F-CFCB-4FB9-B5F7-A720A19D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966EC-792F-4551-93AB-40BF0B084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47137-95B8-4D41-B5B4-58592E5D6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4FD92-8594-4795-B610-1CBFFE97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5F01-26BB-49AE-9039-40F647FD03C4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75DEC-9264-41E5-B9CC-EF55DA24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3A3CB-AEE3-4419-B2C4-FEB016BF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520-3E11-4803-BBBB-FD003ADF7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928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4E75-9FAC-4AA1-8FE4-79B5781D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DACAF-9F0C-4D44-9FF7-F2D6E9925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56148-F167-4161-AC38-E55AED87E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6D0D5-CBEE-4917-A7F0-34729BBC6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4C83D-082A-4131-8F55-E53E62811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CA184-203E-46AA-844C-BE8353F6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5F01-26BB-49AE-9039-40F647FD03C4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35138-BE32-4463-8694-E73B7761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FC047-02AF-43F4-AE8E-41B34E96E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520-3E11-4803-BBBB-FD003ADF7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24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0E1C9-20E3-4C57-ADD7-8535C568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445C7-83BA-470A-975C-5F4453CE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5F01-26BB-49AE-9039-40F647FD03C4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D8CD0-82FA-4FB9-944B-5F1B4416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28086-0BC9-46CA-96C0-11B4CF28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520-3E11-4803-BBBB-FD003ADF7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1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E2538-5028-4CC5-A715-57AA81B3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5F01-26BB-49AE-9039-40F647FD03C4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0B276-19D6-4CAE-8B80-C84AECFF7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2AF47-A3BC-4CCD-9E82-D5A45A8F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520-3E11-4803-BBBB-FD003ADF7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25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1B716-DF27-534E-BF46-50EF27BC0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5F4B0-7118-7440-B8E1-53DF940C0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2A04B-094C-194F-B416-EE2EB2C8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CDD-2C41-2E4E-81DB-6420FCA6DBC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9EEE4-1782-2B42-8BF9-198540DF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8C0C6-C0B1-BC43-BF3F-0CD9DD9F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4792-1F93-3942-8990-C0622E8F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9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D96D-4328-476E-99EA-CF8BF40F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07F3-2B47-4139-A35B-DA83108E3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91B44-9224-4E4F-86B5-D6FD38FDB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B1DCC-F4F9-4E6E-A4ED-F1B102EA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5F01-26BB-49AE-9039-40F647FD03C4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B49B9-F61E-41F7-B44D-630E5DA3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9165B-9B16-4479-A924-6C11BC01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520-3E11-4803-BBBB-FD003ADF7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392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3A336-B33A-4FE9-9630-04A70C62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CE7130-ECFB-4069-A6EB-23A35F146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6DC61-4D71-44EC-8D87-A36A24295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19A1F-23B3-49D0-B32B-53DB5653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5F01-26BB-49AE-9039-40F647FD03C4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35321-7F49-4B09-B8C5-666FA56B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505D0-4113-43CE-BB10-C1864FAD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520-3E11-4803-BBBB-FD003ADF7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731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C299-68BA-4997-8D2A-3F1B42D2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22DC5-CBF3-4088-BEFF-EF1E5EFBA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492D1-5C3F-43AB-987C-3B6A2CF5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5F01-26BB-49AE-9039-40F647FD03C4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F0DEE-E99E-4CF4-8C6C-58261EBC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F3958-A090-40B1-81A8-1A1864C9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520-3E11-4803-BBBB-FD003ADF7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70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927A97-B524-434B-85A7-F1937B2F2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E8901-80C3-4A57-9D9A-A58A3A748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382C-198D-40F6-8C1C-BFFFF48C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5F01-26BB-49AE-9039-40F647FD03C4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F1A36-139C-4B64-8C66-677B948D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E6189-BF5D-4F17-8E41-253D05C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9520-3E11-4803-BBBB-FD003ADF7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3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2D9C-8E68-2B40-A216-615D6F7C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4AA4-AAC3-B442-9AFF-30CD61AED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50C9B-0F0C-F147-8317-99B71CF7B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08C19-5C45-8B41-BE79-306D53D7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CDD-2C41-2E4E-81DB-6420FCA6DBC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9193D-4ACB-DD40-9CA2-2761F823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BA2CF-8B5D-2448-AB17-E0F616C9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4792-1F93-3942-8990-C0622E8F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9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E45D-9DE6-904B-98EE-E518B208C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E5BA2-0A6D-904F-AACA-F138CCCAA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8E0E9-642D-ED4D-9FFF-C06915B8C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70925-08BA-1942-9A43-8B86B183E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B7F256-2091-114D-AD95-28FBC4760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684529-A7BB-1845-BB46-CB733A52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CDD-2C41-2E4E-81DB-6420FCA6DBC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74C05D-C7A6-E54D-A6A7-B5388EDC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FFDE5A-1BDB-B34D-862B-DF5BA0D4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4792-1F93-3942-8990-C0622E8F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9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21D4-D19C-854C-A74E-85759C3D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02FD0-8A1A-AD4E-8738-BA5618BD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CDD-2C41-2E4E-81DB-6420FCA6DBC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CBDAE-940C-0A41-AFAE-DF9180C6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4F85E-0777-F542-AB46-963C8387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4792-1F93-3942-8990-C0622E8F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4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D9F631-4589-9F45-ADE2-D62E0AC73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CDD-2C41-2E4E-81DB-6420FCA6DBC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6C1990-E340-7244-B8A4-51D1AB8C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50456-6566-6F45-A57D-24C01075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4792-1F93-3942-8990-C0622E8F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9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0B03-AF39-2340-86A4-A669355F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8286-E2BE-8641-B8B6-E8EADDC14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B2BB1-FB1E-4F4C-A8E2-AAA64D565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93B35-5F58-2C44-A2E5-E523E302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CDD-2C41-2E4E-81DB-6420FCA6DBC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E446A-3869-4743-A2D5-DEA25C7B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E2A1F-5DA6-EF43-A4A0-841A1BA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4792-1F93-3942-8990-C0622E8F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8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EBA-3E70-5141-B1BF-580FCB59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B4198-597F-084B-A0A4-21A06CA36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A3231-FEC0-7145-B090-33BC66915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ED962-BF64-AC42-9068-63EE4559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CDD-2C41-2E4E-81DB-6420FCA6DBC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E0C1C-C017-7243-A7BE-A48B386F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D017F-6836-6A4E-9CA3-AAFA6EDE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4792-1F93-3942-8990-C0622E8F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3FAFA-53A2-CE48-96CE-12F1D72A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450AF-37CE-3441-ACF7-5572D148C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38880-67DA-CC42-A6B6-6E548A594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ECDD-2C41-2E4E-81DB-6420FCA6DBC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10C09-0528-504E-8C3D-4998BEB7E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F4E44-6A36-9744-9E5C-67F5402AC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64792-1F93-3942-8990-C0622E8F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3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E6B227-2F2A-42FE-984E-7A7EA651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E9D9F-1EAA-43F4-9FEE-986A34161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FFCC8-B5EA-4069-BBF1-9DC9BA676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9/14/2022</a:t>
            </a:fld>
            <a:endParaRPr lang="en-US" spc="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34414-E28D-44A9-BAB0-EB3A85B25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pc="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09032-8638-40BD-85CA-16A1431D1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338685-74B5-4386-A7DC-981C765F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78CAC-75F3-456B-BB9D-4E4FA29BC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23E4D-E1EB-4CDE-938A-5DA5572F8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5F01-26BB-49AE-9039-40F647FD03C4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B6733-8A5C-4975-8F0B-1EA9D57FF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9B91-3A97-494C-B81E-F1680E418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99520-3E11-4803-BBBB-FD003ADF7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86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atchelone.com/en/articles/2912165-logging-in-as-a-parent#log-in-to-your-account" TargetMode="External"/><Relationship Id="rId2" Type="http://schemas.openxmlformats.org/officeDocument/2006/relationships/hyperlink" Target="https://forms.office.com/Pages/ResponsePage.aspx?id=oyzTzM4Wj0KVQTctawUZKcgwxAoB7phMvjX4fW2ZHd9UN0RWVUZKNDkxNTFLOFlTSUJGVEdKUUU2TS4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msatchel.com/schools/google-classroom.html" TargetMode="External"/><Relationship Id="rId2" Type="http://schemas.openxmlformats.org/officeDocument/2006/relationships/hyperlink" Target="https://www.teamsatchel.com/schools/microsoft-teams.html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0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C0AD6-8C6D-41C1-BA9E-44EA5D0A1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684" y="897790"/>
            <a:ext cx="3239326" cy="482239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600" kern="1200">
                <a:latin typeface="+mj-lt"/>
                <a:ea typeface="+mj-ea"/>
                <a:cs typeface="+mj-cs"/>
              </a:rPr>
              <a:t>Introduction to SMHW:</a:t>
            </a:r>
            <a:br>
              <a:rPr lang="en-US" sz="4600">
                <a:cs typeface="Calibri Light"/>
              </a:rPr>
            </a:br>
            <a:br>
              <a:rPr lang="en-US" sz="4600"/>
            </a:br>
            <a:r>
              <a:rPr lang="en-US" sz="4000" b="1"/>
              <a:t>Parent/</a:t>
            </a:r>
            <a:r>
              <a:rPr lang="en-US" sz="4000" b="1" err="1"/>
              <a:t>Carer</a:t>
            </a:r>
            <a:r>
              <a:rPr lang="en-US" sz="4000" b="1"/>
              <a:t> Guide</a:t>
            </a:r>
            <a:endParaRPr lang="en-US" sz="4000" b="1" kern="1200">
              <a:latin typeface="+mj-lt"/>
              <a:cs typeface="Calibri Light"/>
            </a:endParaRPr>
          </a:p>
        </p:txBody>
      </p:sp>
      <p:grpSp>
        <p:nvGrpSpPr>
          <p:cNvPr id="49" name="Group 4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C7F63E3-8330-4DC7-9EF7-922254ABB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81" y="1270260"/>
            <a:ext cx="3383280" cy="4451684"/>
          </a:xfrm>
          <a:prstGeom prst="rect">
            <a:avLst/>
          </a:prstGeom>
        </p:spPr>
      </p:pic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54F8804-8443-4DB0-B404-843CB9C9D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7" y="1812796"/>
            <a:ext cx="3383280" cy="336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315B4-A745-42A8-B4EF-E914E8AC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/>
              <a:t>Step 7 - Notifications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271F2-C51C-4B6D-B8DD-001E6EA46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46" y="2029010"/>
            <a:ext cx="4626848" cy="3778563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2000"/>
              <a:t>Parent/Carers and pupils will all receive a notification when a teacher posts a task on SMHW</a:t>
            </a:r>
          </a:p>
          <a:p>
            <a:r>
              <a:rPr lang="en-GB" sz="2000"/>
              <a:t>There will also be a reminder message the day before the due date on the assignment</a:t>
            </a:r>
          </a:p>
          <a:p>
            <a:r>
              <a:rPr lang="en-GB" sz="2000"/>
              <a:t>Once your child has completed a task and uploaded a document, parents/carers will receive a notification that this has been uploaded</a:t>
            </a:r>
          </a:p>
          <a:p>
            <a:r>
              <a:rPr lang="en-GB" sz="2000"/>
              <a:t>Parents/carers will receive another notification when the teacher has marked their HW task, graded this and given feedback.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45DAEC6-EA24-493A-8A63-1019B8003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07"/>
          <a:stretch/>
        </p:blipFill>
        <p:spPr>
          <a:xfrm>
            <a:off x="8818843" y="207003"/>
            <a:ext cx="3232681" cy="5915212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F244530-34F8-4956-B2EE-AEB1401F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75" y="388065"/>
            <a:ext cx="3268351" cy="55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3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7732C-F5F6-F647-8CB2-55A51343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Step 8 - Feedback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BC7797-8372-4E72-889F-2FF28D839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t">
            <a:normAutofit/>
          </a:bodyPr>
          <a:lstStyle/>
          <a:p>
            <a:r>
              <a:rPr lang="en-GB" sz="2400"/>
              <a:t>Parents/carers can see the feedback &amp; grade from the teacher</a:t>
            </a:r>
          </a:p>
          <a:p>
            <a:r>
              <a:rPr lang="en-US" sz="2400"/>
              <a:t>Parents/</a:t>
            </a:r>
            <a:r>
              <a:rPr lang="en-US" sz="2400" err="1"/>
              <a:t>carers</a:t>
            </a:r>
            <a:r>
              <a:rPr lang="en-US" sz="2400"/>
              <a:t> can also see any further dialogue between their child and teacher (e.g. further questions on a task)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CBB45AF-A4B1-EF4D-9086-877D8104C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32" y="650494"/>
            <a:ext cx="2994829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0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6EA26-0FA0-3542-B34D-D2981E4C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What teachers see…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2A90BD-BD2B-4834-8B36-9E975A95B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t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Teachers can see engagement from both parents and pupils on HW assignments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9CB7713-C806-47AC-8C75-5DF2A7BEE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1202058"/>
            <a:ext cx="5628018" cy="42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0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89492-432E-4757-A587-ABCD2E30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GB" sz="4800"/>
              <a:t>Needing more support…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A04BA-DC75-4DF6-BCEF-7C55781A3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6026"/>
            <a:ext cx="10212672" cy="3761331"/>
          </a:xfrm>
        </p:spPr>
        <p:txBody>
          <a:bodyPr anchor="ctr">
            <a:normAutofit/>
          </a:bodyPr>
          <a:lstStyle/>
          <a:p>
            <a:r>
              <a:rPr lang="en-GB" sz="2000"/>
              <a:t>Please familiarise yourself with the app</a:t>
            </a:r>
            <a:endParaRPr lang="en-GB" sz="2000">
              <a:cs typeface="Calibri"/>
            </a:endParaRPr>
          </a:p>
          <a:p>
            <a:r>
              <a:rPr lang="en-GB" sz="2000"/>
              <a:t>We ask that you can support and encourage your child with the app</a:t>
            </a:r>
            <a:endParaRPr lang="en-GB" sz="2000">
              <a:cs typeface="Calibri"/>
            </a:endParaRPr>
          </a:p>
          <a:p>
            <a:r>
              <a:rPr lang="en-GB" sz="2000">
                <a:cs typeface="Calibri"/>
              </a:rPr>
              <a:t>If your child has forgotten their code, their class teacher can access this for them</a:t>
            </a:r>
            <a:endParaRPr lang="en-GB" sz="2000"/>
          </a:p>
          <a:p>
            <a:r>
              <a:rPr lang="en-GB" sz="2000"/>
              <a:t>Please complete </a:t>
            </a:r>
            <a:r>
              <a:rPr lang="en-GB" sz="2000">
                <a:hlinkClick r:id="rId2"/>
              </a:rPr>
              <a:t>this Microsoft Form</a:t>
            </a:r>
            <a:r>
              <a:rPr lang="en-GB" sz="2000"/>
              <a:t> if you do not have a Parent Code, or scan the QR code </a:t>
            </a:r>
            <a:endParaRPr lang="en-GB" sz="2000">
              <a:cs typeface="Calibri"/>
            </a:endParaRPr>
          </a:p>
          <a:p>
            <a:r>
              <a:rPr lang="en-GB" sz="2000"/>
              <a:t>Other year groups will follow in the near future</a:t>
            </a:r>
            <a:endParaRPr lang="en-GB" sz="2000">
              <a:cs typeface="Calibri"/>
            </a:endParaRP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2000"/>
              <a:t>The link below will support you with any further questions on SMHW. Also we would recommend watching the helpful video at the bottom of the page:-</a:t>
            </a:r>
            <a:endParaRPr lang="en-GB" sz="2000">
              <a:cs typeface="Calibri"/>
            </a:endParaRPr>
          </a:p>
          <a:p>
            <a:pPr marL="0" indent="0">
              <a:buNone/>
            </a:pPr>
            <a:r>
              <a:rPr lang="en-GB" sz="2000">
                <a:hlinkClick r:id="rId3"/>
              </a:rPr>
              <a:t>Logging in as a parent | Satchel Help Center (satchelone.com)</a:t>
            </a:r>
            <a:endParaRPr lang="en-GB" sz="20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0157560C-4C24-42A4-9276-02B4A5112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488" y="3429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9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97CF6-455D-4828-A0EE-8A5B0698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 b="1"/>
              <a:t>Show My Homework (SMHW)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FCC18-70E6-43C5-9DFA-E709AE698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82" y="2359742"/>
            <a:ext cx="4979940" cy="3933444"/>
          </a:xfrm>
        </p:spPr>
        <p:txBody>
          <a:bodyPr anchor="ctr">
            <a:noAutofit/>
          </a:bodyPr>
          <a:lstStyle/>
          <a:p>
            <a:r>
              <a:rPr lang="en-GB" sz="1700">
                <a:latin typeface="+mj-lt"/>
              </a:rPr>
              <a:t>St Thomas Aquinas are introducing a new way for pupils to do homework and submit to their teacher.</a:t>
            </a:r>
          </a:p>
          <a:p>
            <a:r>
              <a:rPr lang="en-GB" sz="1700" b="0" i="0">
                <a:effectLst/>
                <a:latin typeface="+mj-lt"/>
              </a:rPr>
              <a:t>Assign and monitor homework online with the market-leading homework solution that integrates with </a:t>
            </a:r>
            <a:r>
              <a:rPr lang="en-GB" sz="1700" b="0" i="0" u="sng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Teams</a:t>
            </a:r>
            <a:r>
              <a:rPr lang="en-GB" sz="1700" b="0" i="0">
                <a:effectLst/>
                <a:latin typeface="+mj-lt"/>
              </a:rPr>
              <a:t> and </a:t>
            </a:r>
            <a:r>
              <a:rPr lang="en-GB" sz="1700" b="0" i="0" u="sng"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Classroom</a:t>
            </a:r>
            <a:r>
              <a:rPr lang="en-GB" sz="1700" b="0" i="0">
                <a:effectLst/>
                <a:latin typeface="+mj-lt"/>
              </a:rPr>
              <a:t>, engages students, involves parents, facilitates distance learning and saves teachers time.</a:t>
            </a:r>
            <a:endParaRPr lang="en-GB" sz="1700">
              <a:latin typeface="+mj-lt"/>
              <a:cs typeface="Calibri"/>
            </a:endParaRPr>
          </a:p>
          <a:p>
            <a:r>
              <a:rPr lang="en-GB" sz="1700">
                <a:latin typeface="+mj-lt"/>
              </a:rPr>
              <a:t>Although we currently use Teams, SMHW will be used for HW submission </a:t>
            </a:r>
            <a:r>
              <a:rPr lang="en-GB" sz="1700" b="1">
                <a:latin typeface="+mj-lt"/>
              </a:rPr>
              <a:t>ONLY</a:t>
            </a:r>
            <a:r>
              <a:rPr lang="en-GB" sz="1700">
                <a:latin typeface="+mj-lt"/>
              </a:rPr>
              <a:t>.</a:t>
            </a:r>
          </a:p>
          <a:p>
            <a:r>
              <a:rPr lang="en-GB" sz="1700">
                <a:latin typeface="+mj-lt"/>
                <a:ea typeface="+mn-lt"/>
                <a:cs typeface="+mn-lt"/>
              </a:rPr>
              <a:t>Both apps will be used by staff interchangeably.</a:t>
            </a:r>
            <a:endParaRPr lang="en-GB" sz="1700">
              <a:latin typeface="+mj-lt"/>
              <a:cs typeface="Calibri"/>
            </a:endParaRPr>
          </a:p>
          <a:p>
            <a:r>
              <a:rPr lang="en-GB" sz="1700">
                <a:latin typeface="+mj-lt"/>
                <a:cs typeface="Calibri"/>
              </a:rPr>
              <a:t>After submission, parents/carers can clearly see what grade their child has been given and any feedback the teacher has given</a:t>
            </a:r>
            <a:endParaRPr lang="en-GB" sz="1700">
              <a:latin typeface="+mj-lt"/>
            </a:endParaRPr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5A52210-1949-4056-89D5-5D7237C272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16190" b="2"/>
          <a:stretch/>
        </p:blipFill>
        <p:spPr>
          <a:xfrm>
            <a:off x="5418759" y="2559047"/>
            <a:ext cx="2741805" cy="3639451"/>
          </a:xfrm>
          <a:prstGeom prst="rect">
            <a:avLst/>
          </a:prstGeom>
        </p:spPr>
      </p:pic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307E036-07F2-439A-B344-29D2070F15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17442"/>
          <a:stretch/>
        </p:blipFill>
        <p:spPr>
          <a:xfrm>
            <a:off x="8412616" y="2559047"/>
            <a:ext cx="2743620" cy="363945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8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6D9FB-DF36-4EB5-B405-C7BF1CAF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cs typeface="Calibri Light"/>
              </a:rPr>
              <a:t>These slides will help you to...</a:t>
            </a:r>
            <a:endParaRPr lang="en-US" sz="48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19D76D-EE59-4950-A12A-6636FACF2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35284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463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AC6F-27C2-4E6A-B379-314C9850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041434" cy="11280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/>
              <a:t>Step 1 – Download the app 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19DC7-C0E3-42F7-97B1-16B358102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Download SMHW to your device of choice. This can be found on Apple and Android devices through the App store.</a:t>
            </a:r>
            <a:endParaRPr lang="en-US" sz="2400">
              <a:cs typeface="Calibri"/>
            </a:endParaRPr>
          </a:p>
          <a:p>
            <a:r>
              <a:rPr lang="en-US" sz="2400"/>
              <a:t>It will look like this icon &gt;&gt;</a:t>
            </a:r>
          </a:p>
          <a:p>
            <a:r>
              <a:rPr lang="en-US" sz="2400"/>
              <a:t>Open the app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FB4F68E-0837-4640-82BA-9BD4ED242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8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5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AC6F-27C2-4E6A-B379-314C9850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Step 2 – Finding our school </a:t>
            </a:r>
          </a:p>
        </p:txBody>
      </p:sp>
      <p:sp>
        <p:nvSpPr>
          <p:cNvPr id="57" name="Rectangle 4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4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D1C8A2-0BA4-44CC-99DA-BC34031F7D05}"/>
              </a:ext>
            </a:extLst>
          </p:cNvPr>
          <p:cNvSpPr>
            <a:spLocks noGrp="1"/>
          </p:cNvSpPr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Type in the school’s postcode</a:t>
            </a:r>
          </a:p>
          <a:p>
            <a:r>
              <a:rPr lang="en-US"/>
              <a:t>G14 9PP</a:t>
            </a:r>
          </a:p>
        </p:txBody>
      </p:sp>
      <p:pic>
        <p:nvPicPr>
          <p:cNvPr id="7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5D8A380-9687-4748-BA0A-800C5B7F5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846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9" name="Rectangle 5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A0DEC-9237-A947-A0E3-10F4E5AB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3873962" cy="11280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/>
              <a:t>Step 3 –</a:t>
            </a:r>
            <a:br>
              <a:rPr lang="en-US" sz="4000"/>
            </a:br>
            <a:r>
              <a:rPr lang="en-US" sz="4000"/>
              <a:t>Parental Code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634C6-BAF7-40B2-9D56-FF0533294A62}"/>
              </a:ext>
            </a:extLst>
          </p:cNvPr>
          <p:cNvSpPr>
            <a:spLocks noGrp="1"/>
          </p:cNvSpPr>
          <p:nvPr/>
        </p:nvSpPr>
        <p:spPr>
          <a:xfrm>
            <a:off x="590719" y="2330505"/>
            <a:ext cx="3589473" cy="39795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Your child will have received a letter during PSE time with your SMHW log in details</a:t>
            </a:r>
          </a:p>
          <a:p>
            <a:r>
              <a:rPr lang="en-US" sz="2000"/>
              <a:t>Please find your Parent Code</a:t>
            </a:r>
            <a:endParaRPr lang="en-US" sz="2000">
              <a:cs typeface="Calibri"/>
            </a:endParaRPr>
          </a:p>
          <a:p>
            <a:r>
              <a:rPr lang="en-US" sz="2000"/>
              <a:t>Click ‘I do not have an account yet’</a:t>
            </a:r>
            <a:endParaRPr lang="en-US" sz="2000">
              <a:cs typeface="Calibri"/>
            </a:endParaRPr>
          </a:p>
          <a:p>
            <a:r>
              <a:rPr lang="en-US" sz="2000"/>
              <a:t>Please enter your Parent Code</a:t>
            </a:r>
            <a:endParaRPr lang="en-US" sz="2000">
              <a:cs typeface="Calibri"/>
            </a:endParaRPr>
          </a:p>
          <a:p>
            <a:r>
              <a:rPr lang="en-US" sz="2000" u="sng"/>
              <a:t>Misplaced your parent code?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8B2F80-5B6E-6747-AA83-A61911FA3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r="11021"/>
          <a:stretch/>
        </p:blipFill>
        <p:spPr>
          <a:xfrm>
            <a:off x="8259417" y="1756944"/>
            <a:ext cx="3879276" cy="374707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552FEC55-6746-4E54-ACF4-889AAF3B3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39" y="437686"/>
            <a:ext cx="3257809" cy="580173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F62632-874F-4691-A606-683DB8C8A77B}"/>
              </a:ext>
            </a:extLst>
          </p:cNvPr>
          <p:cNvCxnSpPr>
            <a:cxnSpLocks/>
          </p:cNvCxnSpPr>
          <p:nvPr/>
        </p:nvCxnSpPr>
        <p:spPr>
          <a:xfrm flipV="1">
            <a:off x="4198374" y="3293806"/>
            <a:ext cx="1612491" cy="5014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C832F-57B3-7049-B91B-68752C12A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 4 – Accept Terms &amp; Conditions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8AFF54-A841-7341-A6BC-4ADB9DB88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86" y="858525"/>
            <a:ext cx="6949208" cy="5211906"/>
          </a:xfrm>
          <a:prstGeom prst="rect">
            <a:avLst/>
          </a:prstGeom>
        </p:spPr>
      </p:pic>
      <p:sp>
        <p:nvSpPr>
          <p:cNvPr id="27" name="Rectangle 2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0ADEF-82DD-4EB5-97B7-6778E6F9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/>
              <a:t>Step 5 - Creating a log in and password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EF2C84-568C-4011-B973-7DDF75251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16" y="2031101"/>
            <a:ext cx="4959259" cy="3330968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400"/>
              <a:t>Please type in the important information</a:t>
            </a:r>
          </a:p>
          <a:p>
            <a:r>
              <a:rPr lang="en-US" sz="2400"/>
              <a:t>SMHW will ask you to create a password</a:t>
            </a:r>
            <a:endParaRPr lang="en-US" sz="2400">
              <a:cs typeface="Calibri"/>
            </a:endParaRPr>
          </a:p>
          <a:p>
            <a:r>
              <a:rPr lang="en-GB" sz="2400">
                <a:ea typeface="+mn-lt"/>
                <a:cs typeface="+mn-lt"/>
              </a:rPr>
              <a:t>Your password needs to be secure and must have:</a:t>
            </a:r>
            <a:endParaRPr lang="en-US" sz="2400">
              <a:ea typeface="+mn-lt"/>
              <a:cs typeface="+mn-lt"/>
            </a:endParaRPr>
          </a:p>
          <a:p>
            <a:pPr lvl="1">
              <a:buFont typeface="Wingdings,Sans-Serif" panose="020B0604020202020204" pitchFamily="34" charset="0"/>
              <a:buChar char="ü"/>
            </a:pPr>
            <a:r>
              <a:rPr lang="en-GB">
                <a:ea typeface="+mn-lt"/>
                <a:cs typeface="+mn-lt"/>
              </a:rPr>
              <a:t>At least 10 characters </a:t>
            </a:r>
            <a:endParaRPr lang="en-US">
              <a:ea typeface="+mn-lt"/>
              <a:cs typeface="+mn-lt"/>
            </a:endParaRPr>
          </a:p>
          <a:p>
            <a:pPr lvl="1">
              <a:buFont typeface="Wingdings,Sans-Serif" panose="020B0604020202020204" pitchFamily="34" charset="0"/>
              <a:buChar char="ü"/>
            </a:pPr>
            <a:r>
              <a:rPr lang="en-GB">
                <a:ea typeface="+mn-lt"/>
                <a:cs typeface="+mn-lt"/>
              </a:rPr>
              <a:t>An uppercase letter</a:t>
            </a:r>
            <a:endParaRPr lang="en-US">
              <a:ea typeface="+mn-lt"/>
              <a:cs typeface="+mn-lt"/>
            </a:endParaRPr>
          </a:p>
          <a:p>
            <a:pPr lvl="1">
              <a:buFont typeface="Wingdings,Sans-Serif" panose="020B0604020202020204" pitchFamily="34" charset="0"/>
              <a:buChar char="ü"/>
            </a:pPr>
            <a:r>
              <a:rPr lang="en-GB">
                <a:ea typeface="+mn-lt"/>
                <a:cs typeface="+mn-lt"/>
              </a:rPr>
              <a:t>A number</a:t>
            </a:r>
            <a:endParaRPr lang="en-US">
              <a:ea typeface="+mn-lt"/>
              <a:cs typeface="+mn-lt"/>
            </a:endParaRPr>
          </a:p>
          <a:p>
            <a:pPr lvl="1">
              <a:buFont typeface="Wingdings,Sans-Serif" panose="020B0604020202020204" pitchFamily="34" charset="0"/>
              <a:buChar char="ü"/>
            </a:pPr>
            <a:r>
              <a:rPr lang="en-GB">
                <a:ea typeface="+mn-lt"/>
                <a:cs typeface="+mn-lt"/>
              </a:rPr>
              <a:t>A symbol (&amp;*!)</a:t>
            </a:r>
            <a:endParaRPr lang="en-US" sz="1800">
              <a:cs typeface="Calibri"/>
            </a:endParaRPr>
          </a:p>
          <a:p>
            <a:r>
              <a:rPr lang="en-US" sz="2400"/>
              <a:t>Please take note of this</a:t>
            </a:r>
            <a:endParaRPr lang="en-US" sz="2400">
              <a:cs typeface="Calibri"/>
            </a:endParaRPr>
          </a:p>
          <a:p>
            <a:r>
              <a:rPr lang="en-US" sz="2400"/>
              <a:t>You will be able to use your email and password next time you log into the app</a:t>
            </a:r>
            <a:endParaRPr lang="en-US" sz="2400"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BD50344-FDC7-6345-BA85-4FC42FB75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1202058"/>
            <a:ext cx="5628018" cy="42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1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75785-AE7E-E340-ADEA-0DADDE21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Step 6 – Parental Dashboard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FB910-7456-4D6D-BCC1-5F4BF9BAF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t">
            <a:normAutofit lnSpcReduction="10000"/>
          </a:bodyPr>
          <a:lstStyle/>
          <a:p>
            <a:r>
              <a:rPr lang="en-GB" sz="2400"/>
              <a:t>The SHMW dashboard allows parents/carers to access a variety of areas within SMHW</a:t>
            </a:r>
          </a:p>
          <a:p>
            <a:r>
              <a:rPr lang="en-GB" sz="2400"/>
              <a:t>The ‘SMHW’ section will be the most frequently used part of the app. This will allow you to see your </a:t>
            </a:r>
            <a:r>
              <a:rPr lang="en-GB" sz="2400" err="1"/>
              <a:t>childs</a:t>
            </a:r>
            <a:r>
              <a:rPr lang="en-GB" sz="2400"/>
              <a:t> homework tasks</a:t>
            </a:r>
          </a:p>
          <a:p>
            <a:r>
              <a:rPr lang="en-GB" sz="2400"/>
              <a:t> Click on the blue shield icon ‘SMHW’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405DA04-15C4-4168-89BC-B4C4E250E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9"/>
          <a:stretch/>
        </p:blipFill>
        <p:spPr>
          <a:xfrm>
            <a:off x="6582789" y="197436"/>
            <a:ext cx="4230985" cy="58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4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593217-831f-4ab0-8cb9-5d6d407bd147" xsi:nil="true"/>
    <lcf76f155ced4ddcb4097134ff3c332f xmlns="70025eb7-72e0-4010-ac0a-c2a2744a278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A8416BACD114409F861F019DEFDDEE" ma:contentTypeVersion="16" ma:contentTypeDescription="Create a new document." ma:contentTypeScope="" ma:versionID="ced48aefe4545eefdd8a655dfa3e8227">
  <xsd:schema xmlns:xsd="http://www.w3.org/2001/XMLSchema" xmlns:xs="http://www.w3.org/2001/XMLSchema" xmlns:p="http://schemas.microsoft.com/office/2006/metadata/properties" xmlns:ns2="70025eb7-72e0-4010-ac0a-c2a2744a278a" xmlns:ns3="aa2798ac-48ae-4a98-ba12-fd958f46cf40" xmlns:ns4="c4593217-831f-4ab0-8cb9-5d6d407bd147" targetNamespace="http://schemas.microsoft.com/office/2006/metadata/properties" ma:root="true" ma:fieldsID="94221daeaac06bc07cd58deea4cb71d1" ns2:_="" ns3:_="" ns4:_="">
    <xsd:import namespace="70025eb7-72e0-4010-ac0a-c2a2744a278a"/>
    <xsd:import namespace="aa2798ac-48ae-4a98-ba12-fd958f46cf40"/>
    <xsd:import namespace="c4593217-831f-4ab0-8cb9-5d6d407bd1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25eb7-72e0-4010-ac0a-c2a2744a27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798ac-48ae-4a98-ba12-fd958f46cf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93217-831f-4ab0-8cb9-5d6d407bd14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644f179-4388-4d51-9ac6-a112fa3c85e8}" ma:internalName="TaxCatchAll" ma:showField="CatchAllData" ma:web="aa2798ac-48ae-4a98-ba12-fd958f46cf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3C59BE-11FA-479D-B09B-27E3CAA15243}">
  <ds:schemaRefs>
    <ds:schemaRef ds:uri="http://schemas.microsoft.com/office/2006/metadata/properties"/>
    <ds:schemaRef ds:uri="http://schemas.microsoft.com/office/infopath/2007/PartnerControls"/>
    <ds:schemaRef ds:uri="http://www.w3.org/2000/xmlns/"/>
    <ds:schemaRef ds:uri="c4593217-831f-4ab0-8cb9-5d6d407bd147"/>
    <ds:schemaRef ds:uri="70025eb7-72e0-4010-ac0a-c2a2744a278a"/>
  </ds:schemaRefs>
</ds:datastoreItem>
</file>

<file path=customXml/itemProps2.xml><?xml version="1.0" encoding="utf-8"?>
<ds:datastoreItem xmlns:ds="http://schemas.openxmlformats.org/officeDocument/2006/customXml" ds:itemID="{14D1CA21-D395-4360-81FD-1283B2042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025eb7-72e0-4010-ac0a-c2a2744a278a"/>
    <ds:schemaRef ds:uri="aa2798ac-48ae-4a98-ba12-fd958f46cf40"/>
    <ds:schemaRef ds:uri="c4593217-831f-4ab0-8cb9-5d6d407bd1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693B6F-173F-449B-803A-EBA6A4E0CA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Office Theme</vt:lpstr>
      <vt:lpstr>Office Theme</vt:lpstr>
      <vt:lpstr>Introduction to SMHW:  Parent/Carer Guide</vt:lpstr>
      <vt:lpstr>Show My Homework (SMHW)</vt:lpstr>
      <vt:lpstr>These slides will help you to...</vt:lpstr>
      <vt:lpstr>Step 1 – Download the app </vt:lpstr>
      <vt:lpstr>Step 2 – Finding our school </vt:lpstr>
      <vt:lpstr>Step 3 – Parental Code</vt:lpstr>
      <vt:lpstr>Step 4 – Accept Terms &amp; Conditions</vt:lpstr>
      <vt:lpstr>Step 5 - Creating a log in and password</vt:lpstr>
      <vt:lpstr>Step 6 – Parental Dashboard </vt:lpstr>
      <vt:lpstr>Step 7 - Notifications</vt:lpstr>
      <vt:lpstr>Step 8 - Feedback</vt:lpstr>
      <vt:lpstr>What teachers see…</vt:lpstr>
      <vt:lpstr>Needing more support…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McAllister</dc:creator>
  <cp:revision>2</cp:revision>
  <dcterms:created xsi:type="dcterms:W3CDTF">2021-12-06T19:28:28Z</dcterms:created>
  <dcterms:modified xsi:type="dcterms:W3CDTF">2022-09-14T15:37:20Z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0x01010087A8416BACD114409F861F019DEFDDEE</vt:lpwstr>
  </property>
</Properties>
</file>