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4"/>
    <p:sldMasterId id="2147483677" r:id="rId5"/>
  </p:sldMasterIdLst>
  <p:notesMasterIdLst>
    <p:notesMasterId r:id="rId11"/>
  </p:notesMasterIdLst>
  <p:sldIdLst>
    <p:sldId id="256" r:id="rId6"/>
    <p:sldId id="300" r:id="rId7"/>
    <p:sldId id="299" r:id="rId8"/>
    <p:sldId id="298" r:id="rId9"/>
    <p:sldId id="258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367551C-AA0C-4190-9DBF-09EA4120AADE}">
  <a:tblStyle styleId="{C367551C-AA0C-4190-9DBF-09EA4120AA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6F467D-52CD-4B0F-BEE7-CB029B409C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25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034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667625" y="1948450"/>
            <a:ext cx="5904300" cy="10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5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528306" y="2995274"/>
            <a:ext cx="208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CUSTOM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 flipH="1">
            <a:off x="1909362" y="2052125"/>
            <a:ext cx="1911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 flipH="1">
            <a:off x="1630637" y="2513575"/>
            <a:ext cx="24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751200" y="2332428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TEXT 2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 flipH="1">
            <a:off x="2276110" y="1683300"/>
            <a:ext cx="4591800" cy="177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 flipH="1">
            <a:off x="1390925" y="513454"/>
            <a:ext cx="6362100" cy="63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 flipH="1">
            <a:off x="1390925" y="513452"/>
            <a:ext cx="6362100" cy="80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1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2037911" y="155424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2265011" y="2067525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 idx="2"/>
          </p:nvPr>
        </p:nvSpPr>
        <p:spPr>
          <a:xfrm>
            <a:off x="2037911" y="357838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3"/>
          </p:nvPr>
        </p:nvSpPr>
        <p:spPr>
          <a:xfrm>
            <a:off x="2265011" y="4111571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ctrTitle" idx="4"/>
          </p:nvPr>
        </p:nvSpPr>
        <p:spPr>
          <a:xfrm>
            <a:off x="5179106" y="154179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5"/>
          </p:nvPr>
        </p:nvSpPr>
        <p:spPr>
          <a:xfrm>
            <a:off x="5179106" y="2055050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ctrTitle" idx="6"/>
          </p:nvPr>
        </p:nvSpPr>
        <p:spPr>
          <a:xfrm>
            <a:off x="1214475" y="258114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7"/>
          </p:nvPr>
        </p:nvSpPr>
        <p:spPr>
          <a:xfrm>
            <a:off x="1441575" y="3094424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ctrTitle" idx="8"/>
          </p:nvPr>
        </p:nvSpPr>
        <p:spPr>
          <a:xfrm>
            <a:off x="5179106" y="357846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9"/>
          </p:nvPr>
        </p:nvSpPr>
        <p:spPr>
          <a:xfrm>
            <a:off x="5179106" y="4091746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ctrTitle" idx="13"/>
          </p:nvPr>
        </p:nvSpPr>
        <p:spPr>
          <a:xfrm>
            <a:off x="5855313" y="257099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4"/>
          </p:nvPr>
        </p:nvSpPr>
        <p:spPr>
          <a:xfrm>
            <a:off x="5855313" y="3084250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ctrTitle" idx="15"/>
          </p:nvPr>
        </p:nvSpPr>
        <p:spPr>
          <a:xfrm flipH="1">
            <a:off x="2126050" y="513450"/>
            <a:ext cx="4891500" cy="122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 flipH="1">
            <a:off x="1390925" y="513453"/>
            <a:ext cx="6362100" cy="7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128850" y="152985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2242475" y="1991325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ctrTitle" idx="2"/>
          </p:nvPr>
        </p:nvSpPr>
        <p:spPr>
          <a:xfrm flipH="1">
            <a:off x="2126050" y="513450"/>
            <a:ext cx="4891500" cy="122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ctrTitle" idx="3"/>
          </p:nvPr>
        </p:nvSpPr>
        <p:spPr>
          <a:xfrm>
            <a:off x="5068000" y="152985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4"/>
          </p:nvPr>
        </p:nvSpPr>
        <p:spPr>
          <a:xfrm>
            <a:off x="5181625" y="1991325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ctrTitle" idx="5"/>
          </p:nvPr>
        </p:nvSpPr>
        <p:spPr>
          <a:xfrm>
            <a:off x="2128850" y="32054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6"/>
          </p:nvPr>
        </p:nvSpPr>
        <p:spPr>
          <a:xfrm>
            <a:off x="2242475" y="3666900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ctrTitle" idx="7"/>
          </p:nvPr>
        </p:nvSpPr>
        <p:spPr>
          <a:xfrm>
            <a:off x="5068000" y="32054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8"/>
          </p:nvPr>
        </p:nvSpPr>
        <p:spPr>
          <a:xfrm>
            <a:off x="5181625" y="3666900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3">
  <p:cSld name="CUSTOM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ctrTitle"/>
          </p:nvPr>
        </p:nvSpPr>
        <p:spPr>
          <a:xfrm flipH="1">
            <a:off x="3616050" y="3259450"/>
            <a:ext cx="1911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 flipH="1">
            <a:off x="3337350" y="3728301"/>
            <a:ext cx="24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695100" y="1422556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+ TEXT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 flipH="1">
            <a:off x="9125186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/>
          <p:nvPr/>
        </p:nvSpPr>
        <p:spPr>
          <a:xfrm flipH="1">
            <a:off x="9125186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1"/>
          </p:nvPr>
        </p:nvSpPr>
        <p:spPr>
          <a:xfrm flipH="1">
            <a:off x="4356750" y="3299275"/>
            <a:ext cx="3311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 hasCustomPrompt="1"/>
          </p:nvPr>
        </p:nvSpPr>
        <p:spPr>
          <a:xfrm flipH="1">
            <a:off x="1628250" y="1982625"/>
            <a:ext cx="6039900" cy="11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/>
          <p:nvPr/>
        </p:nvSpPr>
        <p:spPr>
          <a:xfrm>
            <a:off x="74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/>
          <p:nvPr/>
        </p:nvSpPr>
        <p:spPr>
          <a:xfrm flipH="1">
            <a:off x="11333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/>
          <p:nvPr/>
        </p:nvSpPr>
        <p:spPr>
          <a:xfrm flipH="1">
            <a:off x="11333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74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"/>
          </p:nvPr>
        </p:nvSpPr>
        <p:spPr>
          <a:xfrm>
            <a:off x="2153345" y="1386875"/>
            <a:ext cx="2353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hasCustomPrompt="1"/>
          </p:nvPr>
        </p:nvSpPr>
        <p:spPr>
          <a:xfrm>
            <a:off x="2153341" y="88402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2"/>
          </p:nvPr>
        </p:nvSpPr>
        <p:spPr>
          <a:xfrm>
            <a:off x="5358125" y="2705225"/>
            <a:ext cx="2096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3" hasCustomPrompt="1"/>
          </p:nvPr>
        </p:nvSpPr>
        <p:spPr>
          <a:xfrm>
            <a:off x="2696451" y="223197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4"/>
          </p:nvPr>
        </p:nvSpPr>
        <p:spPr>
          <a:xfrm>
            <a:off x="1168199" y="4053175"/>
            <a:ext cx="28725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5" hasCustomPrompt="1"/>
          </p:nvPr>
        </p:nvSpPr>
        <p:spPr>
          <a:xfrm>
            <a:off x="1168197" y="357992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+ 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 flipH="1">
            <a:off x="1325250" y="1899125"/>
            <a:ext cx="64935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 flipH="1">
            <a:off x="2923175" y="3290488"/>
            <a:ext cx="32976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ctrTitle"/>
          </p:nvPr>
        </p:nvSpPr>
        <p:spPr>
          <a:xfrm>
            <a:off x="2331651" y="2827375"/>
            <a:ext cx="118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1"/>
          </p:nvPr>
        </p:nvSpPr>
        <p:spPr>
          <a:xfrm>
            <a:off x="1437351" y="3288825"/>
            <a:ext cx="20775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ctrTitle"/>
          </p:nvPr>
        </p:nvSpPr>
        <p:spPr>
          <a:xfrm flipH="1">
            <a:off x="570650" y="1670525"/>
            <a:ext cx="80028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3134250" y="3404450"/>
            <a:ext cx="28755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CREDITS: This presentation template was created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ssistant ExtraLight"/>
                <a:ea typeface="Assistant ExtraLight"/>
                <a:cs typeface="Assistant ExtraLight"/>
                <a:sym typeface="Assistant Extra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, including icons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ssistant ExtraLight"/>
                <a:ea typeface="Assistant ExtraLight"/>
                <a:cs typeface="Assistant ExtraLight"/>
                <a:sym typeface="Assistant Extra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, and infographics &amp; images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Assistant ExtraLight"/>
                <a:ea typeface="Assistant ExtraLight"/>
                <a:cs typeface="Assistant ExtraLight"/>
                <a:sym typeface="Assistant Extra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. </a:t>
            </a:r>
            <a:endParaRPr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 flipH="1">
            <a:off x="2923175" y="1018488"/>
            <a:ext cx="32976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9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 flipH="1">
            <a:off x="5694581" y="2185151"/>
            <a:ext cx="23958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 flipH="1">
            <a:off x="2666975" y="798050"/>
            <a:ext cx="54234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CUSTOM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5344459" y="2052125"/>
            <a:ext cx="1911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5065784" y="2513575"/>
            <a:ext cx="24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2" hasCustomPrompt="1"/>
          </p:nvPr>
        </p:nvSpPr>
        <p:spPr>
          <a:xfrm>
            <a:off x="1540117" y="2282853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 1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91790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⬡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407325" y="509179"/>
            <a:ext cx="43293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ctrTitle"/>
          </p:nvPr>
        </p:nvSpPr>
        <p:spPr>
          <a:xfrm flipH="1">
            <a:off x="2156175" y="2232800"/>
            <a:ext cx="17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 flipH="1">
            <a:off x="2156350" y="2729278"/>
            <a:ext cx="23109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ctrTitle" idx="2"/>
          </p:nvPr>
        </p:nvSpPr>
        <p:spPr>
          <a:xfrm flipH="1">
            <a:off x="5530427" y="2234925"/>
            <a:ext cx="1548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3"/>
          </p:nvPr>
        </p:nvSpPr>
        <p:spPr>
          <a:xfrm flipH="1">
            <a:off x="4767826" y="2735189"/>
            <a:ext cx="23109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 idx="4"/>
          </p:nvPr>
        </p:nvSpPr>
        <p:spPr>
          <a:xfrm>
            <a:off x="2781001" y="514219"/>
            <a:ext cx="35820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5543173" y="2512875"/>
            <a:ext cx="130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4310938" y="3011309"/>
            <a:ext cx="253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 idx="2"/>
          </p:nvPr>
        </p:nvSpPr>
        <p:spPr>
          <a:xfrm>
            <a:off x="2447700" y="509674"/>
            <a:ext cx="4248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2281616" y="1679950"/>
            <a:ext cx="130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2281600" y="2178380"/>
            <a:ext cx="253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2281616" y="3354341"/>
            <a:ext cx="130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2281600" y="3852774"/>
            <a:ext cx="253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 TITL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 flipH="1">
            <a:off x="489150" y="3649525"/>
            <a:ext cx="2539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 flipH="1">
            <a:off x="489008" y="4104535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TITLE 1">
  <p:cSld name="CUSTOM_1_1_1_1_1_1_1_1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 flipH="1">
            <a:off x="2595125" y="3535800"/>
            <a:ext cx="3953700" cy="122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/>
          </a:blip>
          <a:srcRect t="4446" b="4446"/>
          <a:stretch/>
        </p:blipFill>
        <p:spPr>
          <a:xfrm>
            <a:off x="0" y="457200"/>
            <a:ext cx="9144000" cy="468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cope One"/>
              <a:buNone/>
              <a:defRPr sz="2800">
                <a:solidFill>
                  <a:srgbClr val="43434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ExtraLight"/>
              <a:buChar char="●"/>
              <a:defRPr sz="1200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ExtraLight"/>
              <a:buChar char="○"/>
              <a:defRPr sz="1200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ExtraLight"/>
              <a:buChar char="■"/>
              <a:defRPr sz="1200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ExtraLight"/>
              <a:buChar char="●"/>
              <a:defRPr sz="1200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ExtraLight"/>
              <a:buChar char="○"/>
              <a:defRPr sz="1200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ExtraLight"/>
              <a:buChar char="■"/>
              <a:defRPr sz="1200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ExtraLight"/>
              <a:buChar char="●"/>
              <a:defRPr sz="1200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ExtraLight"/>
              <a:buChar char="○"/>
              <a:defRPr sz="1200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Assistant ExtraLight"/>
              <a:buChar char="■"/>
              <a:defRPr sz="1200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gc/stthomasaquinassecondaryschoolglasgo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glowscotland.sharepoint.com/sites/8438838/Shared%20Documents/Forms/AllItems.aspx?id=%2Fsites%2F8438838%2FShared%20Documents%2FDigital%20Teaching%20%26%20Learning&amp;viewid=e08ed686%2D40da%2D40ac%2Da413%2D8a683764610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/>
          <p:nvPr/>
        </p:nvSpPr>
        <p:spPr>
          <a:xfrm rot="1786402">
            <a:off x="965705" y="-448201"/>
            <a:ext cx="7035859" cy="6094733"/>
          </a:xfrm>
          <a:prstGeom prst="hexagon">
            <a:avLst>
              <a:gd name="adj" fmla="val 27582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667625" y="1948450"/>
            <a:ext cx="5904300" cy="10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latin typeface="Modern Love Caps" pitchFamily="82" charset="0"/>
              </a:rPr>
              <a:t>PARENTS EVENINGS</a:t>
            </a:r>
            <a:endParaRPr b="1" dirty="0">
              <a:latin typeface="Modern Love Caps" pitchFamily="82" charset="0"/>
            </a:endParaRPr>
          </a:p>
        </p:txBody>
      </p:sp>
      <p:sp>
        <p:nvSpPr>
          <p:cNvPr id="150" name="Google Shape;150;p31"/>
          <p:cNvSpPr/>
          <p:nvPr/>
        </p:nvSpPr>
        <p:spPr>
          <a:xfrm rot="1580594">
            <a:off x="6140135" y="2366586"/>
            <a:ext cx="6826856" cy="591413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1"/>
          <p:cNvSpPr/>
          <p:nvPr/>
        </p:nvSpPr>
        <p:spPr>
          <a:xfrm rot="1580594">
            <a:off x="-3718240" y="-3110289"/>
            <a:ext cx="6826856" cy="591413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9158C4E-56A8-D342-9BF1-6E8533C2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942" y="153091"/>
            <a:ext cx="889000" cy="889000"/>
          </a:xfrm>
          <a:prstGeom prst="rect">
            <a:avLst/>
          </a:prstGeom>
        </p:spPr>
      </p:pic>
      <p:sp>
        <p:nvSpPr>
          <p:cNvPr id="4" name="Google Shape;149;p31">
            <a:extLst>
              <a:ext uri="{FF2B5EF4-FFF2-40B4-BE49-F238E27FC236}">
                <a16:creationId xmlns:a16="http://schemas.microsoft.com/office/drawing/2014/main" xmlns="" id="{3D171F8C-2A2F-1643-880A-410E66A5817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07261" y="3119438"/>
            <a:ext cx="4636910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indent="0"/>
            <a:r>
              <a:rPr lang="en-GB" sz="2100" dirty="0">
                <a:latin typeface="Avenir Next Condensed" panose="020B0506020202020204" pitchFamily="34" charset="0"/>
              </a:rPr>
              <a:t>Joining </a:t>
            </a:r>
            <a:r>
              <a:rPr lang="en-GB" sz="2100" dirty="0" smtClean="0">
                <a:latin typeface="Avenir Next Condensed" panose="020B0506020202020204" pitchFamily="34" charset="0"/>
              </a:rPr>
              <a:t>an appointment on </a:t>
            </a:r>
            <a:r>
              <a:rPr lang="en-GB" sz="2100" dirty="0">
                <a:latin typeface="Avenir Next Condensed" panose="020B0506020202020204" pitchFamily="34" charset="0"/>
              </a:rPr>
              <a:t>Teams</a:t>
            </a:r>
          </a:p>
        </p:txBody>
      </p:sp>
      <p:grpSp>
        <p:nvGrpSpPr>
          <p:cNvPr id="3" name="Google Shape;9385;p71">
            <a:extLst>
              <a:ext uri="{FF2B5EF4-FFF2-40B4-BE49-F238E27FC236}">
                <a16:creationId xmlns:a16="http://schemas.microsoft.com/office/drawing/2014/main" xmlns="" id="{2F27FD74-163B-1549-B152-49E08349A20C}"/>
              </a:ext>
            </a:extLst>
          </p:cNvPr>
          <p:cNvGrpSpPr/>
          <p:nvPr/>
        </p:nvGrpSpPr>
        <p:grpSpPr>
          <a:xfrm>
            <a:off x="1696968" y="965369"/>
            <a:ext cx="566398" cy="493245"/>
            <a:chOff x="1745217" y="1515471"/>
            <a:chExt cx="343269" cy="342505"/>
          </a:xfrm>
        </p:grpSpPr>
        <p:sp>
          <p:nvSpPr>
            <p:cNvPr id="9" name="Google Shape;9386;p71">
              <a:extLst>
                <a:ext uri="{FF2B5EF4-FFF2-40B4-BE49-F238E27FC236}">
                  <a16:creationId xmlns:a16="http://schemas.microsoft.com/office/drawing/2014/main" xmlns="" id="{DC8226B2-10F3-5246-B46E-A43CBAF91C1D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87;p71">
              <a:extLst>
                <a:ext uri="{FF2B5EF4-FFF2-40B4-BE49-F238E27FC236}">
                  <a16:creationId xmlns:a16="http://schemas.microsoft.com/office/drawing/2014/main" xmlns="" id="{A13E5347-F449-9445-9AD0-C56778B89DE4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9388;p71">
              <a:extLst>
                <a:ext uri="{FF2B5EF4-FFF2-40B4-BE49-F238E27FC236}">
                  <a16:creationId xmlns:a16="http://schemas.microsoft.com/office/drawing/2014/main" xmlns="" id="{A6CA2BC6-6D5D-5B42-AAD4-B2C12FCB10FF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89;p71">
              <a:extLst>
                <a:ext uri="{FF2B5EF4-FFF2-40B4-BE49-F238E27FC236}">
                  <a16:creationId xmlns:a16="http://schemas.microsoft.com/office/drawing/2014/main" xmlns="" id="{33B3BF30-68D4-1041-A329-518E0DBB08CB}"/>
                </a:ext>
              </a:extLst>
            </p:cNvPr>
            <p:cNvSpPr/>
            <p:nvPr/>
          </p:nvSpPr>
          <p:spPr>
            <a:xfrm rot="697648"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0330;p73">
            <a:extLst>
              <a:ext uri="{FF2B5EF4-FFF2-40B4-BE49-F238E27FC236}">
                <a16:creationId xmlns:a16="http://schemas.microsoft.com/office/drawing/2014/main" xmlns="" id="{F1D7B747-BF65-3C4C-9083-F599736C017E}"/>
              </a:ext>
            </a:extLst>
          </p:cNvPr>
          <p:cNvGrpSpPr/>
          <p:nvPr/>
        </p:nvGrpSpPr>
        <p:grpSpPr>
          <a:xfrm>
            <a:off x="6731081" y="3790950"/>
            <a:ext cx="533430" cy="545507"/>
            <a:chOff x="2157462" y="4258496"/>
            <a:chExt cx="347434" cy="363369"/>
          </a:xfrm>
          <a:solidFill>
            <a:schemeClr val="accent1"/>
          </a:solidFill>
        </p:grpSpPr>
        <p:sp>
          <p:nvSpPr>
            <p:cNvPr id="15" name="Google Shape;10331;p73">
              <a:extLst>
                <a:ext uri="{FF2B5EF4-FFF2-40B4-BE49-F238E27FC236}">
                  <a16:creationId xmlns:a16="http://schemas.microsoft.com/office/drawing/2014/main" xmlns="" id="{D388E4EE-EC65-F74A-BB31-B603816FA356}"/>
                </a:ext>
              </a:extLst>
            </p:cNvPr>
            <p:cNvSpPr/>
            <p:nvPr/>
          </p:nvSpPr>
          <p:spPr>
            <a:xfrm>
              <a:off x="2296252" y="4258496"/>
              <a:ext cx="208644" cy="220778"/>
            </a:xfrm>
            <a:custGeom>
              <a:avLst/>
              <a:gdLst/>
              <a:ahLst/>
              <a:cxnLst/>
              <a:rect l="l" t="t" r="r" b="b"/>
              <a:pathLst>
                <a:path w="6586" h="6969" extrusionOk="0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32;p73">
              <a:extLst>
                <a:ext uri="{FF2B5EF4-FFF2-40B4-BE49-F238E27FC236}">
                  <a16:creationId xmlns:a16="http://schemas.microsoft.com/office/drawing/2014/main" xmlns="" id="{7D56ED0D-2168-B049-999F-4B06C79EDF5E}"/>
                </a:ext>
              </a:extLst>
            </p:cNvPr>
            <p:cNvSpPr/>
            <p:nvPr/>
          </p:nvSpPr>
          <p:spPr>
            <a:xfrm>
              <a:off x="2157462" y="4323313"/>
              <a:ext cx="300643" cy="298552"/>
            </a:xfrm>
            <a:custGeom>
              <a:avLst/>
              <a:gdLst/>
              <a:ahLst/>
              <a:cxnLst/>
              <a:rect l="l" t="t" r="r" b="b"/>
              <a:pathLst>
                <a:path w="9490" h="9424" extrusionOk="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33;p73">
              <a:extLst>
                <a:ext uri="{FF2B5EF4-FFF2-40B4-BE49-F238E27FC236}">
                  <a16:creationId xmlns:a16="http://schemas.microsoft.com/office/drawing/2014/main" xmlns="" id="{FA940BF4-CCDD-9944-800B-2068C3C76927}"/>
                </a:ext>
              </a:extLst>
            </p:cNvPr>
            <p:cNvSpPr/>
            <p:nvPr/>
          </p:nvSpPr>
          <p:spPr>
            <a:xfrm>
              <a:off x="2339653" y="4297463"/>
              <a:ext cx="123362" cy="123742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1370286-AB9D-B242-A0A5-B2573384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77" y="4112356"/>
            <a:ext cx="889000" cy="889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>
            <a:off x="3571158" y="1596931"/>
            <a:ext cx="1645101" cy="3281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smtClean="0">
                <a:solidFill>
                  <a:schemeClr val="bg1"/>
                </a:solidFill>
              </a:rPr>
              <a:t>On the left hand side, find the appropriate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Team</a:t>
            </a:r>
            <a:r>
              <a:rPr lang="en-GB" dirty="0" smtClean="0">
                <a:solidFill>
                  <a:schemeClr val="bg1"/>
                </a:solidFill>
              </a:rPr>
              <a:t> for your next appointment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smtClean="0">
                <a:solidFill>
                  <a:schemeClr val="bg1"/>
                </a:solidFill>
              </a:rPr>
              <a:t>Press the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name</a:t>
            </a:r>
            <a:r>
              <a:rPr lang="en-GB" dirty="0" smtClean="0">
                <a:solidFill>
                  <a:schemeClr val="bg1"/>
                </a:solidFill>
              </a:rPr>
              <a:t> of the Team on the left to open channels</a:t>
            </a:r>
            <a:endParaRPr lang="en-GB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en-GB" dirty="0" smtClean="0">
                <a:solidFill>
                  <a:schemeClr val="bg1"/>
                </a:solidFill>
              </a:rPr>
              <a:t>Select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‘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General’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3377443" y="434119"/>
            <a:ext cx="2227313" cy="971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latin typeface="Modern Love Caps" pitchFamily="82" charset="0"/>
              </a:rPr>
              <a:t>STEP </a:t>
            </a:r>
            <a:r>
              <a:rPr lang="en-GB" sz="3000" b="1" dirty="0" smtClean="0">
                <a:latin typeface="Modern Love Caps" pitchFamily="82" charset="0"/>
              </a:rPr>
              <a:t>1:FIND THE CORRECT TEAM</a:t>
            </a:r>
            <a:endParaRPr sz="3000" b="1" dirty="0">
              <a:latin typeface="Modern Love Caps" pitchFamily="82" charset="0"/>
            </a:endParaRPr>
          </a:p>
        </p:txBody>
      </p:sp>
      <p:grpSp>
        <p:nvGrpSpPr>
          <p:cNvPr id="4" name="Google Shape;657;p57">
            <a:extLst>
              <a:ext uri="{FF2B5EF4-FFF2-40B4-BE49-F238E27FC236}">
                <a16:creationId xmlns:a16="http://schemas.microsoft.com/office/drawing/2014/main" xmlns="" id="{24D2AE26-0E02-114F-BBED-70358218652C}"/>
              </a:ext>
            </a:extLst>
          </p:cNvPr>
          <p:cNvGrpSpPr/>
          <p:nvPr/>
        </p:nvGrpSpPr>
        <p:grpSpPr>
          <a:xfrm>
            <a:off x="311427" y="509190"/>
            <a:ext cx="3023267" cy="4125119"/>
            <a:chOff x="3580755" y="2020082"/>
            <a:chExt cx="1344840" cy="1786275"/>
          </a:xfrm>
        </p:grpSpPr>
        <p:sp>
          <p:nvSpPr>
            <p:cNvPr id="12" name="Google Shape;658;p57">
              <a:extLst>
                <a:ext uri="{FF2B5EF4-FFF2-40B4-BE49-F238E27FC236}">
                  <a16:creationId xmlns:a16="http://schemas.microsoft.com/office/drawing/2014/main" xmlns="" id="{8428CCF9-24DB-9D4F-96D7-73DDF0F99DB7}"/>
                </a:ext>
              </a:extLst>
            </p:cNvPr>
            <p:cNvSpPr/>
            <p:nvPr/>
          </p:nvSpPr>
          <p:spPr>
            <a:xfrm>
              <a:off x="3580755" y="2020082"/>
              <a:ext cx="1344840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9;p57">
              <a:extLst>
                <a:ext uri="{FF2B5EF4-FFF2-40B4-BE49-F238E27FC236}">
                  <a16:creationId xmlns:a16="http://schemas.microsoft.com/office/drawing/2014/main" xmlns="" id="{78A71540-6AE8-C54B-BD2F-BBFAF89A001E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0;p57">
              <a:extLst>
                <a:ext uri="{FF2B5EF4-FFF2-40B4-BE49-F238E27FC236}">
                  <a16:creationId xmlns:a16="http://schemas.microsoft.com/office/drawing/2014/main" xmlns="" id="{6FD6C452-D897-2A40-9F17-B035E2CA3781}"/>
                </a:ext>
              </a:extLst>
            </p:cNvPr>
            <p:cNvSpPr/>
            <p:nvPr/>
          </p:nvSpPr>
          <p:spPr>
            <a:xfrm>
              <a:off x="4193750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1;p57">
              <a:extLst>
                <a:ext uri="{FF2B5EF4-FFF2-40B4-BE49-F238E27FC236}">
                  <a16:creationId xmlns:a16="http://schemas.microsoft.com/office/drawing/2014/main" xmlns="" id="{B1CA4F36-77A7-984E-AB12-DC81A9465B86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20B9F1D-C519-794B-88F7-426462605BE7}"/>
              </a:ext>
            </a:extLst>
          </p:cNvPr>
          <p:cNvSpPr/>
          <p:nvPr/>
        </p:nvSpPr>
        <p:spPr>
          <a:xfrm>
            <a:off x="6456571" y="3043243"/>
            <a:ext cx="1234301" cy="487599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6" y="725895"/>
            <a:ext cx="2569480" cy="349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5216" y="1095632"/>
            <a:ext cx="998592" cy="294914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FE072BB2-E9B4-8E44-BD56-3668B2F6096F}"/>
              </a:ext>
            </a:extLst>
          </p:cNvPr>
          <p:cNvCxnSpPr>
            <a:cxnSpLocks/>
          </p:cNvCxnSpPr>
          <p:nvPr/>
        </p:nvCxnSpPr>
        <p:spPr>
          <a:xfrm flipH="1" flipV="1">
            <a:off x="1658166" y="2323070"/>
            <a:ext cx="1912992" cy="82496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53" y="719364"/>
            <a:ext cx="2562833" cy="350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oogle Shape;657;p57">
            <a:extLst>
              <a:ext uri="{FF2B5EF4-FFF2-40B4-BE49-F238E27FC236}">
                <a16:creationId xmlns:a16="http://schemas.microsoft.com/office/drawing/2014/main" xmlns="" id="{24D2AE26-0E02-114F-BBED-70358218652C}"/>
              </a:ext>
            </a:extLst>
          </p:cNvPr>
          <p:cNvGrpSpPr/>
          <p:nvPr/>
        </p:nvGrpSpPr>
        <p:grpSpPr>
          <a:xfrm>
            <a:off x="5653665" y="509190"/>
            <a:ext cx="3023267" cy="4125119"/>
            <a:chOff x="3580755" y="2020082"/>
            <a:chExt cx="1344840" cy="1786275"/>
          </a:xfrm>
        </p:grpSpPr>
        <p:sp>
          <p:nvSpPr>
            <p:cNvPr id="27" name="Google Shape;658;p57">
              <a:extLst>
                <a:ext uri="{FF2B5EF4-FFF2-40B4-BE49-F238E27FC236}">
                  <a16:creationId xmlns:a16="http://schemas.microsoft.com/office/drawing/2014/main" xmlns="" id="{8428CCF9-24DB-9D4F-96D7-73DDF0F99DB7}"/>
                </a:ext>
              </a:extLst>
            </p:cNvPr>
            <p:cNvSpPr/>
            <p:nvPr/>
          </p:nvSpPr>
          <p:spPr>
            <a:xfrm>
              <a:off x="3580755" y="2020082"/>
              <a:ext cx="1344840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9;p57">
              <a:extLst>
                <a:ext uri="{FF2B5EF4-FFF2-40B4-BE49-F238E27FC236}">
                  <a16:creationId xmlns:a16="http://schemas.microsoft.com/office/drawing/2014/main" xmlns="" id="{78A71540-6AE8-C54B-BD2F-BBFAF89A001E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60;p57">
              <a:extLst>
                <a:ext uri="{FF2B5EF4-FFF2-40B4-BE49-F238E27FC236}">
                  <a16:creationId xmlns:a16="http://schemas.microsoft.com/office/drawing/2014/main" xmlns="" id="{6FD6C452-D897-2A40-9F17-B035E2CA3781}"/>
                </a:ext>
              </a:extLst>
            </p:cNvPr>
            <p:cNvSpPr/>
            <p:nvPr/>
          </p:nvSpPr>
          <p:spPr>
            <a:xfrm>
              <a:off x="4193750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61;p57">
              <a:extLst>
                <a:ext uri="{FF2B5EF4-FFF2-40B4-BE49-F238E27FC236}">
                  <a16:creationId xmlns:a16="http://schemas.microsoft.com/office/drawing/2014/main" xmlns="" id="{B1CA4F36-77A7-984E-AB12-DC81A9465B86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951CAC7-D96A-0E41-81C6-52560166C3D9}"/>
              </a:ext>
            </a:extLst>
          </p:cNvPr>
          <p:cNvSpPr/>
          <p:nvPr/>
        </p:nvSpPr>
        <p:spPr>
          <a:xfrm>
            <a:off x="5877453" y="1766836"/>
            <a:ext cx="673735" cy="243799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4B82B59-CE72-8A4E-94BE-E4F32786AA17}"/>
              </a:ext>
            </a:extLst>
          </p:cNvPr>
          <p:cNvCxnSpPr>
            <a:cxnSpLocks/>
          </p:cNvCxnSpPr>
          <p:nvPr/>
        </p:nvCxnSpPr>
        <p:spPr>
          <a:xfrm flipH="1">
            <a:off x="5016843" y="2010635"/>
            <a:ext cx="728070" cy="152020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07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>
            <a:off x="3698327" y="1596931"/>
            <a:ext cx="1517932" cy="3281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When it’s time for your meeting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tap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‘Join’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Your screen should now look like the one on the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right</a:t>
            </a:r>
            <a:endParaRPr lang="en-GB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Now make sure your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video and mic are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on.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After doing all of this, hit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‘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Join now’</a:t>
            </a:r>
          </a:p>
        </p:txBody>
      </p:sp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3377443" y="434119"/>
            <a:ext cx="2227313" cy="971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latin typeface="Modern Love Caps" pitchFamily="82" charset="0"/>
              </a:rPr>
              <a:t>STEP </a:t>
            </a:r>
            <a:r>
              <a:rPr lang="en-GB" sz="3000" b="1" dirty="0" smtClean="0">
                <a:latin typeface="Modern Love Caps" pitchFamily="82" charset="0"/>
              </a:rPr>
              <a:t>2: </a:t>
            </a:r>
            <a:r>
              <a:rPr lang="en-GB" sz="3000" b="1" dirty="0">
                <a:latin typeface="Modern Love Caps" pitchFamily="82" charset="0"/>
              </a:rPr>
              <a:t>JOIN MEETING</a:t>
            </a:r>
            <a:endParaRPr sz="3000" b="1" dirty="0">
              <a:latin typeface="Modern Love Caps" pitchFamily="8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EAEB160-3B38-D444-87AC-E956248B51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35182" y="749160"/>
            <a:ext cx="2604531" cy="3472708"/>
          </a:xfrm>
          <a:prstGeom prst="rect">
            <a:avLst/>
          </a:prstGeom>
        </p:spPr>
      </p:pic>
      <p:grpSp>
        <p:nvGrpSpPr>
          <p:cNvPr id="3" name="Google Shape;657;p57">
            <a:extLst>
              <a:ext uri="{FF2B5EF4-FFF2-40B4-BE49-F238E27FC236}">
                <a16:creationId xmlns:a16="http://schemas.microsoft.com/office/drawing/2014/main" xmlns="" id="{C05B81E9-5C5B-014E-9B96-A0111562C288}"/>
              </a:ext>
            </a:extLst>
          </p:cNvPr>
          <p:cNvGrpSpPr/>
          <p:nvPr/>
        </p:nvGrpSpPr>
        <p:grpSpPr>
          <a:xfrm>
            <a:off x="5809307" y="509191"/>
            <a:ext cx="3051445" cy="4125119"/>
            <a:chOff x="3580755" y="2020082"/>
            <a:chExt cx="1344840" cy="1786275"/>
          </a:xfrm>
        </p:grpSpPr>
        <p:sp>
          <p:nvSpPr>
            <p:cNvPr id="6" name="Google Shape;658;p57">
              <a:extLst>
                <a:ext uri="{FF2B5EF4-FFF2-40B4-BE49-F238E27FC236}">
                  <a16:creationId xmlns:a16="http://schemas.microsoft.com/office/drawing/2014/main" xmlns="" id="{63206254-2E36-8F42-BA7D-11333380C007}"/>
                </a:ext>
              </a:extLst>
            </p:cNvPr>
            <p:cNvSpPr/>
            <p:nvPr/>
          </p:nvSpPr>
          <p:spPr>
            <a:xfrm>
              <a:off x="3580755" y="2020082"/>
              <a:ext cx="1344840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9;p57">
              <a:extLst>
                <a:ext uri="{FF2B5EF4-FFF2-40B4-BE49-F238E27FC236}">
                  <a16:creationId xmlns:a16="http://schemas.microsoft.com/office/drawing/2014/main" xmlns="" id="{50D56EB3-B3CD-C741-A96C-02B446C8EB3C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0;p57">
              <a:extLst>
                <a:ext uri="{FF2B5EF4-FFF2-40B4-BE49-F238E27FC236}">
                  <a16:creationId xmlns:a16="http://schemas.microsoft.com/office/drawing/2014/main" xmlns="" id="{D2173CBA-0EC3-994F-B557-36E8356B92DB}"/>
                </a:ext>
              </a:extLst>
            </p:cNvPr>
            <p:cNvSpPr/>
            <p:nvPr/>
          </p:nvSpPr>
          <p:spPr>
            <a:xfrm>
              <a:off x="4193750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1;p57">
              <a:extLst>
                <a:ext uri="{FF2B5EF4-FFF2-40B4-BE49-F238E27FC236}">
                  <a16:creationId xmlns:a16="http://schemas.microsoft.com/office/drawing/2014/main" xmlns="" id="{8739705C-2374-6942-A1BB-ABB91B91DA1C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657;p57">
            <a:extLst>
              <a:ext uri="{FF2B5EF4-FFF2-40B4-BE49-F238E27FC236}">
                <a16:creationId xmlns:a16="http://schemas.microsoft.com/office/drawing/2014/main" xmlns="" id="{24D2AE26-0E02-114F-BBED-70358218652C}"/>
              </a:ext>
            </a:extLst>
          </p:cNvPr>
          <p:cNvGrpSpPr/>
          <p:nvPr/>
        </p:nvGrpSpPr>
        <p:grpSpPr>
          <a:xfrm>
            <a:off x="304998" y="509190"/>
            <a:ext cx="3023267" cy="4125119"/>
            <a:chOff x="3580755" y="2020082"/>
            <a:chExt cx="1344840" cy="1786275"/>
          </a:xfrm>
        </p:grpSpPr>
        <p:sp>
          <p:nvSpPr>
            <p:cNvPr id="12" name="Google Shape;658;p57">
              <a:extLst>
                <a:ext uri="{FF2B5EF4-FFF2-40B4-BE49-F238E27FC236}">
                  <a16:creationId xmlns:a16="http://schemas.microsoft.com/office/drawing/2014/main" xmlns="" id="{8428CCF9-24DB-9D4F-96D7-73DDF0F99DB7}"/>
                </a:ext>
              </a:extLst>
            </p:cNvPr>
            <p:cNvSpPr/>
            <p:nvPr/>
          </p:nvSpPr>
          <p:spPr>
            <a:xfrm>
              <a:off x="3580755" y="2020082"/>
              <a:ext cx="1344840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9;p57">
              <a:extLst>
                <a:ext uri="{FF2B5EF4-FFF2-40B4-BE49-F238E27FC236}">
                  <a16:creationId xmlns:a16="http://schemas.microsoft.com/office/drawing/2014/main" xmlns="" id="{78A71540-6AE8-C54B-BD2F-BBFAF89A001E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0;p57">
              <a:extLst>
                <a:ext uri="{FF2B5EF4-FFF2-40B4-BE49-F238E27FC236}">
                  <a16:creationId xmlns:a16="http://schemas.microsoft.com/office/drawing/2014/main" xmlns="" id="{6FD6C452-D897-2A40-9F17-B035E2CA3781}"/>
                </a:ext>
              </a:extLst>
            </p:cNvPr>
            <p:cNvSpPr/>
            <p:nvPr/>
          </p:nvSpPr>
          <p:spPr>
            <a:xfrm>
              <a:off x="4193750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1;p57">
              <a:extLst>
                <a:ext uri="{FF2B5EF4-FFF2-40B4-BE49-F238E27FC236}">
                  <a16:creationId xmlns:a16="http://schemas.microsoft.com/office/drawing/2014/main" xmlns="" id="{B1CA4F36-77A7-984E-AB12-DC81A9465B86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5D26D31-8633-A246-AAB6-859F48E4D5BD}"/>
              </a:ext>
            </a:extLst>
          </p:cNvPr>
          <p:cNvSpPr/>
          <p:nvPr/>
        </p:nvSpPr>
        <p:spPr>
          <a:xfrm>
            <a:off x="1473116" y="1445427"/>
            <a:ext cx="604177" cy="604177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951CAC7-D96A-0E41-81C6-52560166C3D9}"/>
              </a:ext>
            </a:extLst>
          </p:cNvPr>
          <p:cNvSpPr/>
          <p:nvPr/>
        </p:nvSpPr>
        <p:spPr>
          <a:xfrm>
            <a:off x="6456571" y="2718839"/>
            <a:ext cx="1097654" cy="487598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FE072BB2-E9B4-8E44-BD56-3668B2F6096F}"/>
              </a:ext>
            </a:extLst>
          </p:cNvPr>
          <p:cNvCxnSpPr>
            <a:cxnSpLocks/>
          </p:cNvCxnSpPr>
          <p:nvPr/>
        </p:nvCxnSpPr>
        <p:spPr>
          <a:xfrm flipV="1">
            <a:off x="4938639" y="2942377"/>
            <a:ext cx="1517932" cy="97177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20B9F1D-C519-794B-88F7-426462605BE7}"/>
              </a:ext>
            </a:extLst>
          </p:cNvPr>
          <p:cNvSpPr/>
          <p:nvPr/>
        </p:nvSpPr>
        <p:spPr>
          <a:xfrm>
            <a:off x="6693259" y="3109145"/>
            <a:ext cx="1234301" cy="487599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4B82B59-CE72-8A4E-94BE-E4F32786AA17}"/>
              </a:ext>
            </a:extLst>
          </p:cNvPr>
          <p:cNvCxnSpPr>
            <a:cxnSpLocks/>
          </p:cNvCxnSpPr>
          <p:nvPr/>
        </p:nvCxnSpPr>
        <p:spPr>
          <a:xfrm flipH="1">
            <a:off x="4938639" y="3429975"/>
            <a:ext cx="1612549" cy="112955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6" y="725896"/>
            <a:ext cx="2562833" cy="3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3A3FEB7A-A8CE-0547-BC99-1A5D73691F01}"/>
              </a:ext>
            </a:extLst>
          </p:cNvPr>
          <p:cNvCxnSpPr>
            <a:cxnSpLocks/>
          </p:cNvCxnSpPr>
          <p:nvPr/>
        </p:nvCxnSpPr>
        <p:spPr>
          <a:xfrm>
            <a:off x="2860821" y="1747515"/>
            <a:ext cx="830277" cy="30208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951CAC7-D96A-0E41-81C6-52560166C3D9}"/>
              </a:ext>
            </a:extLst>
          </p:cNvPr>
          <p:cNvSpPr/>
          <p:nvPr/>
        </p:nvSpPr>
        <p:spPr>
          <a:xfrm>
            <a:off x="1333485" y="1145059"/>
            <a:ext cx="1785077" cy="665065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8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57"/>
          <p:cNvGrpSpPr/>
          <p:nvPr/>
        </p:nvGrpSpPr>
        <p:grpSpPr>
          <a:xfrm>
            <a:off x="5038701" y="143994"/>
            <a:ext cx="3662685" cy="4855512"/>
            <a:chOff x="3580755" y="2020082"/>
            <a:chExt cx="1344840" cy="1786275"/>
          </a:xfrm>
        </p:grpSpPr>
        <p:sp>
          <p:nvSpPr>
            <p:cNvPr id="658" name="Google Shape;658;p57"/>
            <p:cNvSpPr/>
            <p:nvPr/>
          </p:nvSpPr>
          <p:spPr>
            <a:xfrm>
              <a:off x="3580755" y="2020082"/>
              <a:ext cx="1344840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7"/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7"/>
            <p:cNvSpPr/>
            <p:nvPr/>
          </p:nvSpPr>
          <p:spPr>
            <a:xfrm>
              <a:off x="4193750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7"/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2" name="Google Shape;662;p57"/>
          <p:cNvSpPr txBox="1">
            <a:spLocks noGrp="1"/>
          </p:cNvSpPr>
          <p:nvPr>
            <p:ph type="ctrTitle"/>
          </p:nvPr>
        </p:nvSpPr>
        <p:spPr>
          <a:xfrm>
            <a:off x="859197" y="495913"/>
            <a:ext cx="2975951" cy="16165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latin typeface="Modern Love Caps" pitchFamily="82" charset="0"/>
              </a:rPr>
              <a:t>NOW ALL THAT’S LEFT TO DO IS </a:t>
            </a:r>
            <a:r>
              <a:rPr lang="en-GB" sz="3000" b="1" u="sng" dirty="0">
                <a:latin typeface="Modern Love Caps" pitchFamily="82" charset="0"/>
              </a:rPr>
              <a:t>WAIT</a:t>
            </a:r>
            <a:r>
              <a:rPr lang="en-GB" sz="3000" b="1" dirty="0">
                <a:latin typeface="Modern Love Caps" pitchFamily="82" charset="0"/>
              </a:rPr>
              <a:t>!</a:t>
            </a:r>
            <a:endParaRPr sz="3000" b="1" u="sng" dirty="0">
              <a:latin typeface="Modern Love Caps" pitchFamily="82" charset="0"/>
            </a:endParaRPr>
          </a:p>
        </p:txBody>
      </p:sp>
      <p:sp>
        <p:nvSpPr>
          <p:cNvPr id="663" name="Google Shape;663;p57"/>
          <p:cNvSpPr txBox="1">
            <a:spLocks noGrp="1"/>
          </p:cNvSpPr>
          <p:nvPr>
            <p:ph type="subTitle" idx="1"/>
          </p:nvPr>
        </p:nvSpPr>
        <p:spPr>
          <a:xfrm>
            <a:off x="1203399" y="2411673"/>
            <a:ext cx="2631749" cy="19767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This is the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‘lobby’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</a:rPr>
              <a:t>Once you’re here, your teacher will be notified, and they will let you into the </a:t>
            </a:r>
            <a:r>
              <a:rPr lang="en-GB" sz="1800" dirty="0" smtClean="0">
                <a:solidFill>
                  <a:schemeClr val="bg1"/>
                </a:solidFill>
              </a:rPr>
              <a:t>meeting at your appointment time</a:t>
            </a: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B73CD093-A4BF-EB4E-AD19-134B5E65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09821" y="383364"/>
            <a:ext cx="3097204" cy="412960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BAB8ACCD-977E-004C-BA56-737CB1F76C59}"/>
              </a:ext>
            </a:extLst>
          </p:cNvPr>
          <p:cNvCxnSpPr>
            <a:cxnSpLocks/>
          </p:cNvCxnSpPr>
          <p:nvPr/>
        </p:nvCxnSpPr>
        <p:spPr>
          <a:xfrm>
            <a:off x="3420198" y="2766337"/>
            <a:ext cx="2385047" cy="26469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C89DA23-148D-EE4D-B8FF-75DCE21A35EE}"/>
              </a:ext>
            </a:extLst>
          </p:cNvPr>
          <p:cNvSpPr/>
          <p:nvPr/>
        </p:nvSpPr>
        <p:spPr>
          <a:xfrm>
            <a:off x="5812910" y="2766337"/>
            <a:ext cx="2238344" cy="54069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ctrTitle"/>
          </p:nvPr>
        </p:nvSpPr>
        <p:spPr>
          <a:xfrm flipH="1">
            <a:off x="1159890" y="315743"/>
            <a:ext cx="6805429" cy="14883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/>
              <a:t>Any </a:t>
            </a:r>
            <a:r>
              <a:rPr lang="en-GB" sz="5000" dirty="0" smtClean="0"/>
              <a:t>questions?</a:t>
            </a:r>
            <a:endParaRPr sz="5000" dirty="0"/>
          </a:p>
        </p:txBody>
      </p:sp>
      <p:sp>
        <p:nvSpPr>
          <p:cNvPr id="163" name="Google Shape;163;p33"/>
          <p:cNvSpPr txBox="1">
            <a:spLocks noGrp="1"/>
          </p:cNvSpPr>
          <p:nvPr>
            <p:ph type="subTitle" idx="1"/>
          </p:nvPr>
        </p:nvSpPr>
        <p:spPr>
          <a:xfrm flipH="1">
            <a:off x="578416" y="1791729"/>
            <a:ext cx="3491076" cy="3049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Feel free </a:t>
            </a:r>
            <a:r>
              <a:rPr lang="en-GB" sz="1400" b="1" dirty="0" smtClean="0"/>
              <a:t>to: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400" dirty="0" smtClean="0"/>
              <a:t>S</a:t>
            </a:r>
            <a:r>
              <a:rPr lang="en-GB" sz="1400" dirty="0" smtClean="0"/>
              <a:t>peak </a:t>
            </a:r>
            <a:r>
              <a:rPr lang="en-GB" sz="1400" dirty="0"/>
              <a:t>to one of </a:t>
            </a:r>
            <a:r>
              <a:rPr lang="en-GB" sz="1400" dirty="0" smtClean="0"/>
              <a:t>our D</a:t>
            </a:r>
            <a:r>
              <a:rPr lang="en-GB" sz="1400" dirty="0" smtClean="0"/>
              <a:t>igital </a:t>
            </a:r>
            <a:r>
              <a:rPr lang="en-GB" sz="1400" dirty="0" smtClean="0"/>
              <a:t>A</a:t>
            </a:r>
            <a:r>
              <a:rPr lang="en-GB" sz="1400" dirty="0" smtClean="0"/>
              <a:t>mbassadors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400" dirty="0" smtClean="0"/>
              <a:t>Post in the Digital Ambassadors Team</a:t>
            </a:r>
            <a:endParaRPr lang="en-GB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400" dirty="0" smtClean="0"/>
              <a:t>email </a:t>
            </a:r>
            <a:r>
              <a:rPr lang="en-GB" sz="1400" dirty="0"/>
              <a:t>Miss McAllister: </a:t>
            </a:r>
            <a:r>
              <a:rPr lang="en-GB" sz="1400" b="1" u="sng" dirty="0" smtClean="0">
                <a:solidFill>
                  <a:schemeClr val="accent1">
                    <a:lumMod val="50000"/>
                  </a:schemeClr>
                </a:solidFill>
              </a:rPr>
              <a:t>gw16mcallistersarah@glow.sch.uk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or Mr Green: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 dirty="0" smtClean="0">
                <a:solidFill>
                  <a:schemeClr val="accent1">
                    <a:lumMod val="50000"/>
                  </a:schemeClr>
                </a:solidFill>
              </a:rPr>
              <a:t>gw17greentimothy@glow.sch.uk</a:t>
            </a:r>
            <a:endParaRPr sz="1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4" name="Google Shape;164;p33"/>
          <p:cNvSpPr/>
          <p:nvPr/>
        </p:nvSpPr>
        <p:spPr>
          <a:xfrm rot="1799869">
            <a:off x="7468801" y="349363"/>
            <a:ext cx="1137116" cy="984991"/>
          </a:xfrm>
          <a:prstGeom prst="hexagon">
            <a:avLst>
              <a:gd name="adj" fmla="val 27582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33"/>
          <p:cNvGrpSpPr/>
          <p:nvPr/>
        </p:nvGrpSpPr>
        <p:grpSpPr>
          <a:xfrm>
            <a:off x="7837807" y="577488"/>
            <a:ext cx="366664" cy="366981"/>
            <a:chOff x="2185372" y="1957799"/>
            <a:chExt cx="366664" cy="366981"/>
          </a:xfrm>
        </p:grpSpPr>
        <p:sp>
          <p:nvSpPr>
            <p:cNvPr id="166" name="Google Shape;166;p33"/>
            <p:cNvSpPr/>
            <p:nvPr/>
          </p:nvSpPr>
          <p:spPr>
            <a:xfrm>
              <a:off x="2228742" y="2000853"/>
              <a:ext cx="75082" cy="74226"/>
            </a:xfrm>
            <a:custGeom>
              <a:avLst/>
              <a:gdLst/>
              <a:ahLst/>
              <a:cxnLst/>
              <a:rect l="l" t="t" r="r" b="b"/>
              <a:pathLst>
                <a:path w="2370" h="2343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2188001" y="2067159"/>
              <a:ext cx="98873" cy="35070"/>
            </a:xfrm>
            <a:custGeom>
              <a:avLst/>
              <a:gdLst/>
              <a:ahLst/>
              <a:cxnLst/>
              <a:rect l="l" t="t" r="r" b="b"/>
              <a:pathLst>
                <a:path w="3121" h="1107" extrusionOk="0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2185372" y="2119114"/>
              <a:ext cx="97733" cy="37066"/>
            </a:xfrm>
            <a:custGeom>
              <a:avLst/>
              <a:gdLst/>
              <a:ahLst/>
              <a:cxnLst/>
              <a:rect l="l" t="t" r="r" b="b"/>
              <a:pathLst>
                <a:path w="3085" h="1170" extrusionOk="0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2294763" y="1960587"/>
              <a:ext cx="36242" cy="97131"/>
            </a:xfrm>
            <a:custGeom>
              <a:avLst/>
              <a:gdLst/>
              <a:ahLst/>
              <a:cxnLst/>
              <a:rect l="l" t="t" r="r" b="b"/>
              <a:pathLst>
                <a:path w="1144" h="3066" extrusionOk="0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2346433" y="1957799"/>
              <a:ext cx="38491" cy="96909"/>
            </a:xfrm>
            <a:custGeom>
              <a:avLst/>
              <a:gdLst/>
              <a:ahLst/>
              <a:cxnLst/>
              <a:rect l="l" t="t" r="r" b="b"/>
              <a:pathLst>
                <a:path w="1215" h="3059" extrusionOk="0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2290993" y="2100391"/>
              <a:ext cx="37731" cy="121778"/>
            </a:xfrm>
            <a:custGeom>
              <a:avLst/>
              <a:gdLst/>
              <a:ahLst/>
              <a:cxnLst/>
              <a:rect l="l" t="t" r="r" b="b"/>
              <a:pathLst>
                <a:path w="1191" h="3844" extrusionOk="0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2353592" y="2091362"/>
              <a:ext cx="68302" cy="20307"/>
            </a:xfrm>
            <a:custGeom>
              <a:avLst/>
              <a:gdLst/>
              <a:ahLst/>
              <a:cxnLst/>
              <a:rect l="l" t="t" r="r" b="b"/>
              <a:pathLst>
                <a:path w="2156" h="641" extrusionOk="0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2321532" y="2064434"/>
              <a:ext cx="230504" cy="260346"/>
            </a:xfrm>
            <a:custGeom>
              <a:avLst/>
              <a:gdLst/>
              <a:ahLst/>
              <a:cxnLst/>
              <a:rect l="l" t="t" r="r" b="b"/>
              <a:pathLst>
                <a:path w="7276" h="8218" extrusionOk="0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63;p33"/>
          <p:cNvSpPr txBox="1">
            <a:spLocks/>
          </p:cNvSpPr>
          <p:nvPr/>
        </p:nvSpPr>
        <p:spPr>
          <a:xfrm flipH="1">
            <a:off x="4418934" y="1791729"/>
            <a:ext cx="2979872" cy="3201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200" b="0" i="0" u="none" strike="noStrike" cap="none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ssistant ExtraLight"/>
              <a:buNone/>
              <a:defRPr sz="1400" b="0" i="0" u="none" strike="noStrike" cap="none">
                <a:solidFill>
                  <a:srgbClr val="434343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indent="0" algn="l"/>
            <a:r>
              <a:rPr lang="en-GB" sz="1400" dirty="0" smtClean="0"/>
              <a:t>Don’t forget to check out our help guides on the school website:</a:t>
            </a:r>
          </a:p>
          <a:p>
            <a:pPr marL="0" indent="0" algn="l"/>
            <a:r>
              <a:rPr lang="en-GB" sz="1400" b="1" u="sng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St Thomas Aquinas Secondary School</a:t>
            </a:r>
            <a:endParaRPr lang="en-GB" sz="1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/>
            <a:endParaRPr lang="en-GB" sz="1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/>
            <a:endParaRPr lang="en-GB" sz="1400" smtClean="0">
              <a:solidFill>
                <a:schemeClr val="bg1"/>
              </a:solidFill>
            </a:endParaRPr>
          </a:p>
          <a:p>
            <a:pPr marL="0" indent="0" algn="l"/>
            <a:endParaRPr lang="en-GB" sz="1400" dirty="0" smtClean="0">
              <a:solidFill>
                <a:schemeClr val="bg1"/>
              </a:solidFill>
            </a:endParaRPr>
          </a:p>
          <a:p>
            <a:pPr marL="0" indent="0" algn="l"/>
            <a:endParaRPr lang="en-GB" sz="1400" dirty="0">
              <a:solidFill>
                <a:schemeClr val="bg1"/>
              </a:solidFill>
            </a:endParaRPr>
          </a:p>
          <a:p>
            <a:pPr marL="0" indent="0" algn="l"/>
            <a:r>
              <a:rPr lang="en-GB" sz="1400" dirty="0" smtClean="0">
                <a:solidFill>
                  <a:schemeClr val="bg1"/>
                </a:solidFill>
              </a:rPr>
              <a:t>Or on our Digital Help Folder:</a:t>
            </a:r>
          </a:p>
          <a:p>
            <a:pPr marL="0" indent="0" algn="l"/>
            <a:r>
              <a:rPr lang="en-GB" sz="1400" b="1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STA Pupil Site</a:t>
            </a:r>
            <a:endParaRPr lang="en-GB" sz="14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l"/>
            <a:endParaRPr lang="en-GB" sz="1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59" y="1791729"/>
            <a:ext cx="1380825" cy="138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59" y="3516175"/>
            <a:ext cx="1380824" cy="138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tercolor Background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3E7"/>
      </a:accent1>
      <a:accent2>
        <a:srgbClr val="FFB1E0"/>
      </a:accent2>
      <a:accent3>
        <a:srgbClr val="A1A0EE"/>
      </a:accent3>
      <a:accent4>
        <a:srgbClr val="6664DD"/>
      </a:accent4>
      <a:accent5>
        <a:srgbClr val="BDBCEE"/>
      </a:accent5>
      <a:accent6>
        <a:srgbClr val="7372B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d8bc72d0-2c28-4109-aabe-7d430687111c">
      <Url xsi:nil="true"/>
      <Description xsi:nil="true"/>
    </Tes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63E26E59236E41B2FABAA2D4488D5F" ma:contentTypeVersion="15" ma:contentTypeDescription="Create a new document." ma:contentTypeScope="" ma:versionID="0a2ca2313e53b064e2017a948da43125">
  <xsd:schema xmlns:xsd="http://www.w3.org/2001/XMLSchema" xmlns:xs="http://www.w3.org/2001/XMLSchema" xmlns:p="http://schemas.microsoft.com/office/2006/metadata/properties" xmlns:ns1="http://schemas.microsoft.com/sharepoint/v3" xmlns:ns2="aa2798ac-48ae-4a98-ba12-fd958f46cf40" xmlns:ns3="d8bc72d0-2c28-4109-aabe-7d430687111c" targetNamespace="http://schemas.microsoft.com/office/2006/metadata/properties" ma:root="true" ma:fieldsID="5fd4507d192f92cc7314e248f889f304" ns1:_="" ns2:_="" ns3:_="">
    <xsd:import namespace="http://schemas.microsoft.com/sharepoint/v3"/>
    <xsd:import namespace="aa2798ac-48ae-4a98-ba12-fd958f46cf40"/>
    <xsd:import namespace="d8bc72d0-2c28-4109-aabe-7d430687111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Test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98ac-48ae-4a98-ba12-fd958f46c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c72d0-2c28-4109-aabe-7d4306871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st" ma:index="16" nillable="true" ma:displayName="Test" ma:description="Test" ma:format="Image" ma:internalName="Tes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7901DD-5611-4476-A034-0B578BD55EF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8bc72d0-2c28-4109-aabe-7d430687111c"/>
    <ds:schemaRef ds:uri="aa2798ac-48ae-4a98-ba12-fd958f46cf4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E542B20-3E03-4B5D-B6A1-072B44FC4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ED400D-BD0F-4CF7-9402-5D963D46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798ac-48ae-4a98-ba12-fd958f46cf40"/>
    <ds:schemaRef ds:uri="d8bc72d0-2c28-4109-aabe-7d4306871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184</Words>
  <Application>Microsoft Office PowerPoint</Application>
  <PresentationFormat>On-screen Show (16:9)</PresentationFormat>
  <Paragraphs>36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Watercolor Background by Slidesgo</vt:lpstr>
      <vt:lpstr>Slidesgo Final Pages</vt:lpstr>
      <vt:lpstr>PARENTS EVENINGS</vt:lpstr>
      <vt:lpstr>STEP 1:FIND THE CORRECT TEAM</vt:lpstr>
      <vt:lpstr>STEP 2: JOIN MEETING</vt:lpstr>
      <vt:lpstr>NOW ALL THAT’S LEFT TO DO IS WAIT!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LESSONS</dc:title>
  <dc:creator>Sarah McAllister</dc:creator>
  <cp:lastModifiedBy>TGreen</cp:lastModifiedBy>
  <cp:revision>8</cp:revision>
  <dcterms:modified xsi:type="dcterms:W3CDTF">2022-01-28T13:30:49Z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0x010100EE63E26E59236E41B2FABAA2D4488D5F</vt:lpwstr>
  </property>
</Properties>
</file>