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4" r:id="rId2"/>
    <p:sldId id="309" r:id="rId3"/>
    <p:sldId id="308" r:id="rId4"/>
    <p:sldId id="310" r:id="rId5"/>
    <p:sldId id="327" r:id="rId6"/>
    <p:sldId id="326" r:id="rId7"/>
    <p:sldId id="32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E7E7FF"/>
    <a:srgbClr val="CCFFCC"/>
    <a:srgbClr val="FF0066"/>
    <a:srgbClr val="3399FF"/>
    <a:srgbClr val="FF6699"/>
    <a:srgbClr val="66CC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1BC1CD-B1C2-E17E-EFAB-C9F9182D607E}" v="5" dt="2022-01-18T17:35:07.038"/>
    <p1510:client id="{CE973830-BCA7-177B-1DB0-8DB6002D4720}" v="9" dt="2022-07-22T13:46:53.402"/>
    <p1510:client id="{D3AD4B22-0562-4888-9F59-15BDCDC47897}" v="148" dt="2021-02-26T08:20:51.015"/>
    <p1510:client id="{DF905EDA-DFF3-A98D-105F-813D3ACC8262}" v="5" dt="2023-07-20T14:59:19.994"/>
    <p1510:client id="{E81B1EE9-A072-B77E-435B-DA35C10FFDA0}" v="14" dt="2022-10-26T10:59:24.151"/>
    <p1510:client id="{F5CACB08-087C-5C20-ADEF-035D5D10D582}" v="4" dt="2022-07-22T14:09:53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McGeady" userId="S::gw16mcgeadyliam@glow.sch.uk::10982255-6a9a-46cc-9e83-d7bd3b68a8d4" providerId="AD" clId="Web-{CE973830-BCA7-177B-1DB0-8DB6002D4720}"/>
    <pc:docChg chg="modSld">
      <pc:chgData name="Mr McGeady" userId="S::gw16mcgeadyliam@glow.sch.uk::10982255-6a9a-46cc-9e83-d7bd3b68a8d4" providerId="AD" clId="Web-{CE973830-BCA7-177B-1DB0-8DB6002D4720}" dt="2022-07-22T13:46:53.402" v="8" actId="20577"/>
      <pc:docMkLst>
        <pc:docMk/>
      </pc:docMkLst>
      <pc:sldChg chg="modSp">
        <pc:chgData name="Mr McGeady" userId="S::gw16mcgeadyliam@glow.sch.uk::10982255-6a9a-46cc-9e83-d7bd3b68a8d4" providerId="AD" clId="Web-{CE973830-BCA7-177B-1DB0-8DB6002D4720}" dt="2022-07-22T13:46:53.402" v="8" actId="20577"/>
        <pc:sldMkLst>
          <pc:docMk/>
          <pc:sldMk cId="1592535544" sldId="325"/>
        </pc:sldMkLst>
        <pc:spChg chg="mod">
          <ac:chgData name="Mr McGeady" userId="S::gw16mcgeadyliam@glow.sch.uk::10982255-6a9a-46cc-9e83-d7bd3b68a8d4" providerId="AD" clId="Web-{CE973830-BCA7-177B-1DB0-8DB6002D4720}" dt="2022-07-22T13:46:53.402" v="8" actId="20577"/>
          <ac:spMkLst>
            <pc:docMk/>
            <pc:sldMk cId="1592535544" sldId="325"/>
            <ac:spMk id="11" creationId="{170BC130-731D-4D2A-AEB9-C38B70C5C2CC}"/>
          </ac:spMkLst>
        </pc:spChg>
      </pc:sldChg>
    </pc:docChg>
  </pc:docChgLst>
  <pc:docChgLst>
    <pc:chgData name="Mr McGeady" userId="S::gw16mcgeadyliam@glow.sch.uk::10982255-6a9a-46cc-9e83-d7bd3b68a8d4" providerId="AD" clId="Web-{DF905EDA-DFF3-A98D-105F-813D3ACC8262}"/>
    <pc:docChg chg="modSld">
      <pc:chgData name="Mr McGeady" userId="S::gw16mcgeadyliam@glow.sch.uk::10982255-6a9a-46cc-9e83-d7bd3b68a8d4" providerId="AD" clId="Web-{DF905EDA-DFF3-A98D-105F-813D3ACC8262}" dt="2023-07-20T14:59:15.369" v="3" actId="20577"/>
      <pc:docMkLst>
        <pc:docMk/>
      </pc:docMkLst>
      <pc:sldChg chg="modSp">
        <pc:chgData name="Mr McGeady" userId="S::gw16mcgeadyliam@glow.sch.uk::10982255-6a9a-46cc-9e83-d7bd3b68a8d4" providerId="AD" clId="Web-{DF905EDA-DFF3-A98D-105F-813D3ACC8262}" dt="2023-07-20T14:59:15.369" v="3" actId="20577"/>
        <pc:sldMkLst>
          <pc:docMk/>
          <pc:sldMk cId="2058229058" sldId="325"/>
        </pc:sldMkLst>
        <pc:spChg chg="mod">
          <ac:chgData name="Mr McGeady" userId="S::gw16mcgeadyliam@glow.sch.uk::10982255-6a9a-46cc-9e83-d7bd3b68a8d4" providerId="AD" clId="Web-{DF905EDA-DFF3-A98D-105F-813D3ACC8262}" dt="2023-07-20T14:59:15.369" v="3" actId="20577"/>
          <ac:spMkLst>
            <pc:docMk/>
            <pc:sldMk cId="2058229058" sldId="325"/>
            <ac:spMk id="17" creationId="{BDC47A45-2197-465C-94CC-99303181A245}"/>
          </ac:spMkLst>
        </pc:spChg>
      </pc:sldChg>
      <pc:sldChg chg="modSp">
        <pc:chgData name="Mr McGeady" userId="S::gw16mcgeadyliam@glow.sch.uk::10982255-6a9a-46cc-9e83-d7bd3b68a8d4" providerId="AD" clId="Web-{DF905EDA-DFF3-A98D-105F-813D3ACC8262}" dt="2023-07-20T14:59:06.416" v="1" actId="20577"/>
        <pc:sldMkLst>
          <pc:docMk/>
          <pc:sldMk cId="3538788020" sldId="326"/>
        </pc:sldMkLst>
        <pc:spChg chg="mod">
          <ac:chgData name="Mr McGeady" userId="S::gw16mcgeadyliam@glow.sch.uk::10982255-6a9a-46cc-9e83-d7bd3b68a8d4" providerId="AD" clId="Web-{DF905EDA-DFF3-A98D-105F-813D3ACC8262}" dt="2023-07-20T14:59:06.416" v="1" actId="20577"/>
          <ac:spMkLst>
            <pc:docMk/>
            <pc:sldMk cId="3538788020" sldId="326"/>
            <ac:spMk id="17" creationId="{BDC47A45-2197-465C-94CC-99303181A245}"/>
          </ac:spMkLst>
        </pc:spChg>
      </pc:sldChg>
    </pc:docChg>
  </pc:docChgLst>
  <pc:docChgLst>
    <pc:chgData name="Mr McGeady" userId="S::gw16mcgeadyliam@glow.sch.uk::10982255-6a9a-46cc-9e83-d7bd3b68a8d4" providerId="AD" clId="Web-{F5CACB08-087C-5C20-ADEF-035D5D10D582}"/>
    <pc:docChg chg="addSld delSld">
      <pc:chgData name="Mr McGeady" userId="S::gw16mcgeadyliam@glow.sch.uk::10982255-6a9a-46cc-9e83-d7bd3b68a8d4" providerId="AD" clId="Web-{F5CACB08-087C-5C20-ADEF-035D5D10D582}" dt="2022-07-22T14:09:53.142" v="3"/>
      <pc:docMkLst>
        <pc:docMk/>
      </pc:docMkLst>
      <pc:sldChg chg="del">
        <pc:chgData name="Mr McGeady" userId="S::gw16mcgeadyliam@glow.sch.uk::10982255-6a9a-46cc-9e83-d7bd3b68a8d4" providerId="AD" clId="Web-{F5CACB08-087C-5C20-ADEF-035D5D10D582}" dt="2022-07-22T14:09:46.580" v="0"/>
        <pc:sldMkLst>
          <pc:docMk/>
          <pc:sldMk cId="1592535544" sldId="325"/>
        </pc:sldMkLst>
      </pc:sldChg>
      <pc:sldChg chg="add">
        <pc:chgData name="Mr McGeady" userId="S::gw16mcgeadyliam@glow.sch.uk::10982255-6a9a-46cc-9e83-d7bd3b68a8d4" providerId="AD" clId="Web-{F5CACB08-087C-5C20-ADEF-035D5D10D582}" dt="2022-07-22T14:09:52.752" v="1"/>
        <pc:sldMkLst>
          <pc:docMk/>
          <pc:sldMk cId="2058229058" sldId="325"/>
        </pc:sldMkLst>
      </pc:sldChg>
      <pc:sldChg chg="add">
        <pc:chgData name="Mr McGeady" userId="S::gw16mcgeadyliam@glow.sch.uk::10982255-6a9a-46cc-9e83-d7bd3b68a8d4" providerId="AD" clId="Web-{F5CACB08-087C-5C20-ADEF-035D5D10D582}" dt="2022-07-22T14:09:53.080" v="2"/>
        <pc:sldMkLst>
          <pc:docMk/>
          <pc:sldMk cId="3538788020" sldId="326"/>
        </pc:sldMkLst>
      </pc:sldChg>
      <pc:sldChg chg="add">
        <pc:chgData name="Mr McGeady" userId="S::gw16mcgeadyliam@glow.sch.uk::10982255-6a9a-46cc-9e83-d7bd3b68a8d4" providerId="AD" clId="Web-{F5CACB08-087C-5C20-ADEF-035D5D10D582}" dt="2022-07-22T14:09:53.142" v="3"/>
        <pc:sldMkLst>
          <pc:docMk/>
          <pc:sldMk cId="985587597" sldId="327"/>
        </pc:sldMkLst>
      </pc:sldChg>
    </pc:docChg>
  </pc:docChgLst>
  <pc:docChgLst>
    <pc:chgData clId="Web-{511BC1CD-B1C2-E17E-EFAB-C9F9182D607E}"/>
    <pc:docChg chg="modSld">
      <pc:chgData name="" userId="" providerId="" clId="Web-{511BC1CD-B1C2-E17E-EFAB-C9F9182D607E}" dt="2022-01-18T17:35:04.678" v="2" actId="20577"/>
      <pc:docMkLst>
        <pc:docMk/>
      </pc:docMkLst>
      <pc:sldChg chg="modSp">
        <pc:chgData name="" userId="" providerId="" clId="Web-{511BC1CD-B1C2-E17E-EFAB-C9F9182D607E}" dt="2022-01-18T17:35:04.678" v="2" actId="20577"/>
        <pc:sldMkLst>
          <pc:docMk/>
          <pc:sldMk cId="1592535544" sldId="325"/>
        </pc:sldMkLst>
        <pc:spChg chg="mod">
          <ac:chgData name="" userId="" providerId="" clId="Web-{511BC1CD-B1C2-E17E-EFAB-C9F9182D607E}" dt="2022-01-18T17:35:04.678" v="2" actId="20577"/>
          <ac:spMkLst>
            <pc:docMk/>
            <pc:sldMk cId="1592535544" sldId="325"/>
            <ac:spMk id="11" creationId="{170BC130-731D-4D2A-AEB9-C38B70C5C2CC}"/>
          </ac:spMkLst>
        </pc:spChg>
      </pc:sldChg>
    </pc:docChg>
  </pc:docChgLst>
  <pc:docChgLst>
    <pc:chgData name="Mr McGeady" userId="10982255-6a9a-46cc-9e83-d7bd3b68a8d4" providerId="ADAL" clId="{F654B946-62F2-4512-AC26-0789A5BA7E17}"/>
    <pc:docChg chg="undo custSel addSld delSld modSld">
      <pc:chgData name="Mr McGeady" userId="10982255-6a9a-46cc-9e83-d7bd3b68a8d4" providerId="ADAL" clId="{F654B946-62F2-4512-AC26-0789A5BA7E17}" dt="2021-01-20T07:36:22.260" v="171" actId="1076"/>
      <pc:docMkLst>
        <pc:docMk/>
      </pc:docMkLst>
      <pc:sldChg chg="del">
        <pc:chgData name="Mr McGeady" userId="10982255-6a9a-46cc-9e83-d7bd3b68a8d4" providerId="ADAL" clId="{F654B946-62F2-4512-AC26-0789A5BA7E17}" dt="2021-01-20T07:04:35.419" v="20" actId="47"/>
        <pc:sldMkLst>
          <pc:docMk/>
          <pc:sldMk cId="3029269620" sldId="256"/>
        </pc:sldMkLst>
      </pc:sldChg>
      <pc:sldChg chg="del">
        <pc:chgData name="Mr McGeady" userId="10982255-6a9a-46cc-9e83-d7bd3b68a8d4" providerId="ADAL" clId="{F654B946-62F2-4512-AC26-0789A5BA7E17}" dt="2021-01-20T07:05:12.312" v="42" actId="47"/>
        <pc:sldMkLst>
          <pc:docMk/>
          <pc:sldMk cId="2347403133" sldId="289"/>
        </pc:sldMkLst>
      </pc:sldChg>
      <pc:sldChg chg="del">
        <pc:chgData name="Mr McGeady" userId="10982255-6a9a-46cc-9e83-d7bd3b68a8d4" providerId="ADAL" clId="{F654B946-62F2-4512-AC26-0789A5BA7E17}" dt="2021-01-20T07:05:13.737" v="44" actId="47"/>
        <pc:sldMkLst>
          <pc:docMk/>
          <pc:sldMk cId="1937362990" sldId="291"/>
        </pc:sldMkLst>
      </pc:sldChg>
      <pc:sldChg chg="del">
        <pc:chgData name="Mr McGeady" userId="10982255-6a9a-46cc-9e83-d7bd3b68a8d4" providerId="ADAL" clId="{F654B946-62F2-4512-AC26-0789A5BA7E17}" dt="2021-01-20T07:05:15.901" v="46" actId="47"/>
        <pc:sldMkLst>
          <pc:docMk/>
          <pc:sldMk cId="1298891346" sldId="293"/>
        </pc:sldMkLst>
      </pc:sldChg>
      <pc:sldChg chg="del">
        <pc:chgData name="Mr McGeady" userId="10982255-6a9a-46cc-9e83-d7bd3b68a8d4" providerId="ADAL" clId="{F654B946-62F2-4512-AC26-0789A5BA7E17}" dt="2021-01-20T07:05:12.731" v="43" actId="47"/>
        <pc:sldMkLst>
          <pc:docMk/>
          <pc:sldMk cId="783454827" sldId="294"/>
        </pc:sldMkLst>
      </pc:sldChg>
      <pc:sldChg chg="del">
        <pc:chgData name="Mr McGeady" userId="10982255-6a9a-46cc-9e83-d7bd3b68a8d4" providerId="ADAL" clId="{F654B946-62F2-4512-AC26-0789A5BA7E17}" dt="2021-01-20T07:05:09.445" v="40" actId="47"/>
        <pc:sldMkLst>
          <pc:docMk/>
          <pc:sldMk cId="171447402" sldId="297"/>
        </pc:sldMkLst>
      </pc:sldChg>
      <pc:sldChg chg="del">
        <pc:chgData name="Mr McGeady" userId="10982255-6a9a-46cc-9e83-d7bd3b68a8d4" providerId="ADAL" clId="{F654B946-62F2-4512-AC26-0789A5BA7E17}" dt="2021-01-20T07:05:08.579" v="39" actId="47"/>
        <pc:sldMkLst>
          <pc:docMk/>
          <pc:sldMk cId="3800111570" sldId="298"/>
        </pc:sldMkLst>
      </pc:sldChg>
      <pc:sldChg chg="del">
        <pc:chgData name="Mr McGeady" userId="10982255-6a9a-46cc-9e83-d7bd3b68a8d4" providerId="ADAL" clId="{F654B946-62F2-4512-AC26-0789A5BA7E17}" dt="2021-01-20T07:05:10.533" v="41" actId="47"/>
        <pc:sldMkLst>
          <pc:docMk/>
          <pc:sldMk cId="3471331289" sldId="299"/>
        </pc:sldMkLst>
      </pc:sldChg>
      <pc:sldChg chg="del">
        <pc:chgData name="Mr McGeady" userId="10982255-6a9a-46cc-9e83-d7bd3b68a8d4" providerId="ADAL" clId="{F654B946-62F2-4512-AC26-0789A5BA7E17}" dt="2021-01-20T07:05:15.253" v="45" actId="47"/>
        <pc:sldMkLst>
          <pc:docMk/>
          <pc:sldMk cId="3406571819" sldId="300"/>
        </pc:sldMkLst>
      </pc:sldChg>
      <pc:sldChg chg="del">
        <pc:chgData name="Mr McGeady" userId="10982255-6a9a-46cc-9e83-d7bd3b68a8d4" providerId="ADAL" clId="{F654B946-62F2-4512-AC26-0789A5BA7E17}" dt="2021-01-20T07:03:16.985" v="0" actId="47"/>
        <pc:sldMkLst>
          <pc:docMk/>
          <pc:sldMk cId="407981550" sldId="301"/>
        </pc:sldMkLst>
      </pc:sldChg>
      <pc:sldChg chg="del">
        <pc:chgData name="Mr McGeady" userId="10982255-6a9a-46cc-9e83-d7bd3b68a8d4" providerId="ADAL" clId="{F654B946-62F2-4512-AC26-0789A5BA7E17}" dt="2021-01-20T07:03:24.182" v="4" actId="47"/>
        <pc:sldMkLst>
          <pc:docMk/>
          <pc:sldMk cId="3819049278" sldId="302"/>
        </pc:sldMkLst>
      </pc:sldChg>
      <pc:sldChg chg="del">
        <pc:chgData name="Mr McGeady" userId="10982255-6a9a-46cc-9e83-d7bd3b68a8d4" providerId="ADAL" clId="{F654B946-62F2-4512-AC26-0789A5BA7E17}" dt="2021-01-20T07:03:22.555" v="3" actId="47"/>
        <pc:sldMkLst>
          <pc:docMk/>
          <pc:sldMk cId="2274339063" sldId="303"/>
        </pc:sldMkLst>
      </pc:sldChg>
      <pc:sldChg chg="del">
        <pc:chgData name="Mr McGeady" userId="10982255-6a9a-46cc-9e83-d7bd3b68a8d4" providerId="ADAL" clId="{F654B946-62F2-4512-AC26-0789A5BA7E17}" dt="2021-01-20T07:03:18.889" v="1" actId="47"/>
        <pc:sldMkLst>
          <pc:docMk/>
          <pc:sldMk cId="893229421" sldId="304"/>
        </pc:sldMkLst>
      </pc:sldChg>
      <pc:sldChg chg="del">
        <pc:chgData name="Mr McGeady" userId="10982255-6a9a-46cc-9e83-d7bd3b68a8d4" providerId="ADAL" clId="{F654B946-62F2-4512-AC26-0789A5BA7E17}" dt="2021-01-20T07:03:31.128" v="8" actId="47"/>
        <pc:sldMkLst>
          <pc:docMk/>
          <pc:sldMk cId="401756705" sldId="305"/>
        </pc:sldMkLst>
      </pc:sldChg>
      <pc:sldChg chg="del">
        <pc:chgData name="Mr McGeady" userId="10982255-6a9a-46cc-9e83-d7bd3b68a8d4" providerId="ADAL" clId="{F654B946-62F2-4512-AC26-0789A5BA7E17}" dt="2021-01-20T07:03:32.394" v="9" actId="47"/>
        <pc:sldMkLst>
          <pc:docMk/>
          <pc:sldMk cId="3663367905" sldId="306"/>
        </pc:sldMkLst>
      </pc:sldChg>
      <pc:sldChg chg="del">
        <pc:chgData name="Mr McGeady" userId="10982255-6a9a-46cc-9e83-d7bd3b68a8d4" providerId="ADAL" clId="{F654B946-62F2-4512-AC26-0789A5BA7E17}" dt="2021-01-20T07:04:03.975" v="18" actId="47"/>
        <pc:sldMkLst>
          <pc:docMk/>
          <pc:sldMk cId="633947151" sldId="307"/>
        </pc:sldMkLst>
      </pc:sldChg>
      <pc:sldChg chg="modSp mod">
        <pc:chgData name="Mr McGeady" userId="10982255-6a9a-46cc-9e83-d7bd3b68a8d4" providerId="ADAL" clId="{F654B946-62F2-4512-AC26-0789A5BA7E17}" dt="2021-01-20T07:17:28.220" v="162" actId="20577"/>
        <pc:sldMkLst>
          <pc:docMk/>
          <pc:sldMk cId="3570908937" sldId="308"/>
        </pc:sldMkLst>
        <pc:spChg chg="mod">
          <ac:chgData name="Mr McGeady" userId="10982255-6a9a-46cc-9e83-d7bd3b68a8d4" providerId="ADAL" clId="{F654B946-62F2-4512-AC26-0789A5BA7E17}" dt="2021-01-20T07:06:11.749" v="125" actId="20577"/>
          <ac:spMkLst>
            <pc:docMk/>
            <pc:sldMk cId="3570908937" sldId="308"/>
            <ac:spMk id="3" creationId="{8EA4B2D7-2492-4119-8355-43B1F07166E5}"/>
          </ac:spMkLst>
        </pc:spChg>
        <pc:spChg chg="mod">
          <ac:chgData name="Mr McGeady" userId="10982255-6a9a-46cc-9e83-d7bd3b68a8d4" providerId="ADAL" clId="{F654B946-62F2-4512-AC26-0789A5BA7E17}" dt="2021-01-20T07:17:28.220" v="162" actId="20577"/>
          <ac:spMkLst>
            <pc:docMk/>
            <pc:sldMk cId="3570908937" sldId="308"/>
            <ac:spMk id="8" creationId="{79263A99-8C62-4D44-B3D7-38EA4BB3D655}"/>
          </ac:spMkLst>
        </pc:spChg>
      </pc:sldChg>
      <pc:sldChg chg="modSp mod">
        <pc:chgData name="Mr McGeady" userId="10982255-6a9a-46cc-9e83-d7bd3b68a8d4" providerId="ADAL" clId="{F654B946-62F2-4512-AC26-0789A5BA7E17}" dt="2021-01-20T07:17:20.199" v="157" actId="20577"/>
        <pc:sldMkLst>
          <pc:docMk/>
          <pc:sldMk cId="880720912" sldId="309"/>
        </pc:sldMkLst>
        <pc:spChg chg="mod">
          <ac:chgData name="Mr McGeady" userId="10982255-6a9a-46cc-9e83-d7bd3b68a8d4" providerId="ADAL" clId="{F654B946-62F2-4512-AC26-0789A5BA7E17}" dt="2021-01-20T07:17:20.199" v="157" actId="20577"/>
          <ac:spMkLst>
            <pc:docMk/>
            <pc:sldMk cId="880720912" sldId="309"/>
            <ac:spMk id="3" creationId="{6CBEBE25-2E8D-4045-825C-BEBBD73A4211}"/>
          </ac:spMkLst>
        </pc:spChg>
      </pc:sldChg>
      <pc:sldChg chg="modSp mod">
        <pc:chgData name="Mr McGeady" userId="10982255-6a9a-46cc-9e83-d7bd3b68a8d4" providerId="ADAL" clId="{F654B946-62F2-4512-AC26-0789A5BA7E17}" dt="2021-01-20T07:17:34.523" v="165" actId="20577"/>
        <pc:sldMkLst>
          <pc:docMk/>
          <pc:sldMk cId="4166846241" sldId="310"/>
        </pc:sldMkLst>
        <pc:spChg chg="mod">
          <ac:chgData name="Mr McGeady" userId="10982255-6a9a-46cc-9e83-d7bd3b68a8d4" providerId="ADAL" clId="{F654B946-62F2-4512-AC26-0789A5BA7E17}" dt="2021-01-20T07:17:34.523" v="165" actId="20577"/>
          <ac:spMkLst>
            <pc:docMk/>
            <pc:sldMk cId="4166846241" sldId="310"/>
            <ac:spMk id="7" creationId="{935D8939-832F-4A9C-81F2-12444C99C74F}"/>
          </ac:spMkLst>
        </pc:spChg>
      </pc:sldChg>
      <pc:sldChg chg="del">
        <pc:chgData name="Mr McGeady" userId="10982255-6a9a-46cc-9e83-d7bd3b68a8d4" providerId="ADAL" clId="{F654B946-62F2-4512-AC26-0789A5BA7E17}" dt="2021-01-20T07:06:40.730" v="126" actId="47"/>
        <pc:sldMkLst>
          <pc:docMk/>
          <pc:sldMk cId="2986331605" sldId="311"/>
        </pc:sldMkLst>
      </pc:sldChg>
      <pc:sldChg chg="del">
        <pc:chgData name="Mr McGeady" userId="10982255-6a9a-46cc-9e83-d7bd3b68a8d4" providerId="ADAL" clId="{F654B946-62F2-4512-AC26-0789A5BA7E17}" dt="2021-01-20T07:06:42.915" v="127" actId="47"/>
        <pc:sldMkLst>
          <pc:docMk/>
          <pc:sldMk cId="3092998865" sldId="312"/>
        </pc:sldMkLst>
      </pc:sldChg>
      <pc:sldChg chg="del">
        <pc:chgData name="Mr McGeady" userId="10982255-6a9a-46cc-9e83-d7bd3b68a8d4" providerId="ADAL" clId="{F654B946-62F2-4512-AC26-0789A5BA7E17}" dt="2021-01-20T07:03:39.527" v="11" actId="47"/>
        <pc:sldMkLst>
          <pc:docMk/>
          <pc:sldMk cId="2697991051" sldId="313"/>
        </pc:sldMkLst>
      </pc:sldChg>
      <pc:sldChg chg="del">
        <pc:chgData name="Mr McGeady" userId="10982255-6a9a-46cc-9e83-d7bd3b68a8d4" providerId="ADAL" clId="{F654B946-62F2-4512-AC26-0789A5BA7E17}" dt="2021-01-20T07:03:37.272" v="10" actId="47"/>
        <pc:sldMkLst>
          <pc:docMk/>
          <pc:sldMk cId="3165639495" sldId="314"/>
        </pc:sldMkLst>
      </pc:sldChg>
      <pc:sldChg chg="del">
        <pc:chgData name="Mr McGeady" userId="10982255-6a9a-46cc-9e83-d7bd3b68a8d4" providerId="ADAL" clId="{F654B946-62F2-4512-AC26-0789A5BA7E17}" dt="2021-01-20T07:03:40.692" v="12" actId="47"/>
        <pc:sldMkLst>
          <pc:docMk/>
          <pc:sldMk cId="4166522242" sldId="315"/>
        </pc:sldMkLst>
      </pc:sldChg>
      <pc:sldChg chg="del">
        <pc:chgData name="Mr McGeady" userId="10982255-6a9a-46cc-9e83-d7bd3b68a8d4" providerId="ADAL" clId="{F654B946-62F2-4512-AC26-0789A5BA7E17}" dt="2021-01-20T07:03:41.739" v="13" actId="47"/>
        <pc:sldMkLst>
          <pc:docMk/>
          <pc:sldMk cId="3095004422" sldId="316"/>
        </pc:sldMkLst>
      </pc:sldChg>
      <pc:sldChg chg="del">
        <pc:chgData name="Mr McGeady" userId="10982255-6a9a-46cc-9e83-d7bd3b68a8d4" providerId="ADAL" clId="{F654B946-62F2-4512-AC26-0789A5BA7E17}" dt="2021-01-20T07:03:44.744" v="14" actId="47"/>
        <pc:sldMkLst>
          <pc:docMk/>
          <pc:sldMk cId="3137266512" sldId="317"/>
        </pc:sldMkLst>
      </pc:sldChg>
      <pc:sldChg chg="del">
        <pc:chgData name="Mr McGeady" userId="10982255-6a9a-46cc-9e83-d7bd3b68a8d4" providerId="ADAL" clId="{F654B946-62F2-4512-AC26-0789A5BA7E17}" dt="2021-01-20T07:03:48.009" v="15" actId="47"/>
        <pc:sldMkLst>
          <pc:docMk/>
          <pc:sldMk cId="3697526815" sldId="318"/>
        </pc:sldMkLst>
      </pc:sldChg>
      <pc:sldChg chg="del">
        <pc:chgData name="Mr McGeady" userId="10982255-6a9a-46cc-9e83-d7bd3b68a8d4" providerId="ADAL" clId="{F654B946-62F2-4512-AC26-0789A5BA7E17}" dt="2021-01-20T07:03:20.569" v="2" actId="47"/>
        <pc:sldMkLst>
          <pc:docMk/>
          <pc:sldMk cId="4260636364" sldId="319"/>
        </pc:sldMkLst>
      </pc:sldChg>
      <pc:sldChg chg="del">
        <pc:chgData name="Mr McGeady" userId="10982255-6a9a-46cc-9e83-d7bd3b68a8d4" providerId="ADAL" clId="{F654B946-62F2-4512-AC26-0789A5BA7E17}" dt="2021-01-20T07:03:25.911" v="5" actId="47"/>
        <pc:sldMkLst>
          <pc:docMk/>
          <pc:sldMk cId="2864038197" sldId="320"/>
        </pc:sldMkLst>
      </pc:sldChg>
      <pc:sldChg chg="del">
        <pc:chgData name="Mr McGeady" userId="10982255-6a9a-46cc-9e83-d7bd3b68a8d4" providerId="ADAL" clId="{F654B946-62F2-4512-AC26-0789A5BA7E17}" dt="2021-01-20T07:03:27.536" v="6" actId="47"/>
        <pc:sldMkLst>
          <pc:docMk/>
          <pc:sldMk cId="3534805736" sldId="321"/>
        </pc:sldMkLst>
      </pc:sldChg>
      <pc:sldChg chg="del">
        <pc:chgData name="Mr McGeady" userId="10982255-6a9a-46cc-9e83-d7bd3b68a8d4" providerId="ADAL" clId="{F654B946-62F2-4512-AC26-0789A5BA7E17}" dt="2021-01-20T07:03:49.537" v="16" actId="47"/>
        <pc:sldMkLst>
          <pc:docMk/>
          <pc:sldMk cId="3623906351" sldId="322"/>
        </pc:sldMkLst>
      </pc:sldChg>
      <pc:sldChg chg="del">
        <pc:chgData name="Mr McGeady" userId="10982255-6a9a-46cc-9e83-d7bd3b68a8d4" providerId="ADAL" clId="{F654B946-62F2-4512-AC26-0789A5BA7E17}" dt="2021-01-20T07:03:51.341" v="17" actId="47"/>
        <pc:sldMkLst>
          <pc:docMk/>
          <pc:sldMk cId="474256700" sldId="323"/>
        </pc:sldMkLst>
      </pc:sldChg>
      <pc:sldChg chg="modSp mod">
        <pc:chgData name="Mr McGeady" userId="10982255-6a9a-46cc-9e83-d7bd3b68a8d4" providerId="ADAL" clId="{F654B946-62F2-4512-AC26-0789A5BA7E17}" dt="2021-01-20T07:07:13.931" v="154" actId="20577"/>
        <pc:sldMkLst>
          <pc:docMk/>
          <pc:sldMk cId="3006593388" sldId="324"/>
        </pc:sldMkLst>
        <pc:spChg chg="mod">
          <ac:chgData name="Mr McGeady" userId="10982255-6a9a-46cc-9e83-d7bd3b68a8d4" providerId="ADAL" clId="{F654B946-62F2-4512-AC26-0789A5BA7E17}" dt="2021-01-20T07:07:02.307" v="152" actId="20577"/>
          <ac:spMkLst>
            <pc:docMk/>
            <pc:sldMk cId="3006593388" sldId="324"/>
            <ac:spMk id="2" creationId="{0E9A4F25-35AB-4910-A8CF-E425510E8719}"/>
          </ac:spMkLst>
        </pc:spChg>
        <pc:spChg chg="mod">
          <ac:chgData name="Mr McGeady" userId="10982255-6a9a-46cc-9e83-d7bd3b68a8d4" providerId="ADAL" clId="{F654B946-62F2-4512-AC26-0789A5BA7E17}" dt="2021-01-20T07:07:13.931" v="154" actId="20577"/>
          <ac:spMkLst>
            <pc:docMk/>
            <pc:sldMk cId="3006593388" sldId="324"/>
            <ac:spMk id="3" creationId="{E93C7B78-AFAF-4AB2-A32F-377923B62DA2}"/>
          </ac:spMkLst>
        </pc:spChg>
        <pc:spChg chg="mod">
          <ac:chgData name="Mr McGeady" userId="10982255-6a9a-46cc-9e83-d7bd3b68a8d4" providerId="ADAL" clId="{F654B946-62F2-4512-AC26-0789A5BA7E17}" dt="2021-01-20T07:07:11.298" v="153" actId="1076"/>
          <ac:spMkLst>
            <pc:docMk/>
            <pc:sldMk cId="3006593388" sldId="324"/>
            <ac:spMk id="7" creationId="{26944248-D277-429A-A847-5A2C4429E10E}"/>
          </ac:spMkLst>
        </pc:spChg>
      </pc:sldChg>
      <pc:sldChg chg="del">
        <pc:chgData name="Mr McGeady" userId="10982255-6a9a-46cc-9e83-d7bd3b68a8d4" providerId="ADAL" clId="{F654B946-62F2-4512-AC26-0789A5BA7E17}" dt="2021-01-20T07:03:29.324" v="7" actId="47"/>
        <pc:sldMkLst>
          <pc:docMk/>
          <pc:sldMk cId="1071243021" sldId="325"/>
        </pc:sldMkLst>
      </pc:sldChg>
      <pc:sldChg chg="addSp delSp modSp add mod">
        <pc:chgData name="Mr McGeady" userId="10982255-6a9a-46cc-9e83-d7bd3b68a8d4" providerId="ADAL" clId="{F654B946-62F2-4512-AC26-0789A5BA7E17}" dt="2021-01-20T07:36:22.260" v="171" actId="1076"/>
        <pc:sldMkLst>
          <pc:docMk/>
          <pc:sldMk cId="1592535544" sldId="325"/>
        </pc:sldMkLst>
        <pc:spChg chg="mod">
          <ac:chgData name="Mr McGeady" userId="10982255-6a9a-46cc-9e83-d7bd3b68a8d4" providerId="ADAL" clId="{F654B946-62F2-4512-AC26-0789A5BA7E17}" dt="2021-01-20T07:36:22.260" v="171" actId="1076"/>
          <ac:spMkLst>
            <pc:docMk/>
            <pc:sldMk cId="1592535544" sldId="325"/>
            <ac:spMk id="7" creationId="{26944248-D277-429A-A847-5A2C4429E10E}"/>
          </ac:spMkLst>
        </pc:spChg>
        <pc:spChg chg="mod">
          <ac:chgData name="Mr McGeady" userId="10982255-6a9a-46cc-9e83-d7bd3b68a8d4" providerId="ADAL" clId="{F654B946-62F2-4512-AC26-0789A5BA7E17}" dt="2021-01-20T07:05:04.282" v="38" actId="20577"/>
          <ac:spMkLst>
            <pc:docMk/>
            <pc:sldMk cId="1592535544" sldId="325"/>
            <ac:spMk id="11" creationId="{170BC130-731D-4D2A-AEB9-C38B70C5C2CC}"/>
          </ac:spMkLst>
        </pc:spChg>
        <pc:picChg chg="add del">
          <ac:chgData name="Mr McGeady" userId="10982255-6a9a-46cc-9e83-d7bd3b68a8d4" providerId="ADAL" clId="{F654B946-62F2-4512-AC26-0789A5BA7E17}" dt="2021-01-20T07:36:04.503" v="166" actId="478"/>
          <ac:picMkLst>
            <pc:docMk/>
            <pc:sldMk cId="1592535544" sldId="325"/>
            <ac:picMk id="2" creationId="{BB2CA17A-4B55-40E9-94CC-6497E713C100}"/>
          </ac:picMkLst>
        </pc:picChg>
        <pc:picChg chg="add mod">
          <ac:chgData name="Mr McGeady" userId="10982255-6a9a-46cc-9e83-d7bd3b68a8d4" providerId="ADAL" clId="{F654B946-62F2-4512-AC26-0789A5BA7E17}" dt="2021-01-20T07:36:21.272" v="170" actId="1076"/>
          <ac:picMkLst>
            <pc:docMk/>
            <pc:sldMk cId="1592535544" sldId="325"/>
            <ac:picMk id="9" creationId="{73B15835-5130-4FFE-A351-8393C3AE7175}"/>
          </ac:picMkLst>
        </pc:picChg>
      </pc:sldChg>
    </pc:docChg>
  </pc:docChgLst>
  <pc:docChgLst>
    <pc:chgData name="Mr McGeady" userId="S::gw16mcgeadyliam@glow.sch.uk::10982255-6a9a-46cc-9e83-d7bd3b68a8d4" providerId="AD" clId="Web-{511BC1CD-B1C2-E17E-EFAB-C9F9182D607E}"/>
    <pc:docChg chg="modSld">
      <pc:chgData name="Mr McGeady" userId="S::gw16mcgeadyliam@glow.sch.uk::10982255-6a9a-46cc-9e83-d7bd3b68a8d4" providerId="AD" clId="Web-{511BC1CD-B1C2-E17E-EFAB-C9F9182D607E}" dt="2022-01-18T17:35:05.522" v="0" actId="20577"/>
      <pc:docMkLst>
        <pc:docMk/>
      </pc:docMkLst>
      <pc:sldChg chg="modSp">
        <pc:chgData name="Mr McGeady" userId="S::gw16mcgeadyliam@glow.sch.uk::10982255-6a9a-46cc-9e83-d7bd3b68a8d4" providerId="AD" clId="Web-{511BC1CD-B1C2-E17E-EFAB-C9F9182D607E}" dt="2022-01-18T17:35:05.522" v="0" actId="20577"/>
        <pc:sldMkLst>
          <pc:docMk/>
          <pc:sldMk cId="1592535544" sldId="325"/>
        </pc:sldMkLst>
        <pc:spChg chg="mod">
          <ac:chgData name="Mr McGeady" userId="S::gw16mcgeadyliam@glow.sch.uk::10982255-6a9a-46cc-9e83-d7bd3b68a8d4" providerId="AD" clId="Web-{511BC1CD-B1C2-E17E-EFAB-C9F9182D607E}" dt="2022-01-18T17:35:05.522" v="0" actId="20577"/>
          <ac:spMkLst>
            <pc:docMk/>
            <pc:sldMk cId="1592535544" sldId="325"/>
            <ac:spMk id="11" creationId="{170BC130-731D-4D2A-AEB9-C38B70C5C2CC}"/>
          </ac:spMkLst>
        </pc:spChg>
      </pc:sldChg>
    </pc:docChg>
  </pc:docChgLst>
  <pc:docChgLst>
    <pc:chgData name="Mr McGeady" userId="S::gw16mcgeadyliam@glow.sch.uk::10982255-6a9a-46cc-9e83-d7bd3b68a8d4" providerId="AD" clId="Web-{E81B1EE9-A072-B77E-435B-DA35C10FFDA0}"/>
    <pc:docChg chg="modSld">
      <pc:chgData name="Mr McGeady" userId="S::gw16mcgeadyliam@glow.sch.uk::10982255-6a9a-46cc-9e83-d7bd3b68a8d4" providerId="AD" clId="Web-{E81B1EE9-A072-B77E-435B-DA35C10FFDA0}" dt="2022-10-26T10:59:21.714" v="4" actId="20577"/>
      <pc:docMkLst>
        <pc:docMk/>
      </pc:docMkLst>
      <pc:sldChg chg="modSp">
        <pc:chgData name="Mr McGeady" userId="S::gw16mcgeadyliam@glow.sch.uk::10982255-6a9a-46cc-9e83-d7bd3b68a8d4" providerId="AD" clId="Web-{E81B1EE9-A072-B77E-435B-DA35C10FFDA0}" dt="2022-10-26T10:59:21.714" v="4" actId="20577"/>
        <pc:sldMkLst>
          <pc:docMk/>
          <pc:sldMk cId="2058229058" sldId="325"/>
        </pc:sldMkLst>
        <pc:spChg chg="mod">
          <ac:chgData name="Mr McGeady" userId="S::gw16mcgeadyliam@glow.sch.uk::10982255-6a9a-46cc-9e83-d7bd3b68a8d4" providerId="AD" clId="Web-{E81B1EE9-A072-B77E-435B-DA35C10FFDA0}" dt="2022-10-26T10:59:21.714" v="4" actId="20577"/>
          <ac:spMkLst>
            <pc:docMk/>
            <pc:sldMk cId="2058229058" sldId="325"/>
            <ac:spMk id="3" creationId="{3DBF512B-2517-4890-B796-08B5032DCB1C}"/>
          </ac:spMkLst>
        </pc:spChg>
      </pc:sldChg>
      <pc:sldChg chg="modSp">
        <pc:chgData name="Mr McGeady" userId="S::gw16mcgeadyliam@glow.sch.uk::10982255-6a9a-46cc-9e83-d7bd3b68a8d4" providerId="AD" clId="Web-{E81B1EE9-A072-B77E-435B-DA35C10FFDA0}" dt="2022-10-26T10:59:16.120" v="2" actId="20577"/>
        <pc:sldMkLst>
          <pc:docMk/>
          <pc:sldMk cId="3538788020" sldId="326"/>
        </pc:sldMkLst>
        <pc:spChg chg="mod">
          <ac:chgData name="Mr McGeady" userId="S::gw16mcgeadyliam@glow.sch.uk::10982255-6a9a-46cc-9e83-d7bd3b68a8d4" providerId="AD" clId="Web-{E81B1EE9-A072-B77E-435B-DA35C10FFDA0}" dt="2022-10-26T10:59:16.120" v="2" actId="20577"/>
          <ac:spMkLst>
            <pc:docMk/>
            <pc:sldMk cId="3538788020" sldId="326"/>
            <ac:spMk id="6" creationId="{5B91473D-2AB1-468B-B34B-2AA192B9CFD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33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7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41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39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97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019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82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18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88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33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24A21-B454-4DFE-B59C-CF0FFD00B81D}" type="datetimeFigureOut">
              <a:rPr lang="en-GB" smtClean="0"/>
              <a:t>20/07/2023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451FD-695D-4014-AD28-DE03824C8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886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6CCE00-597A-4634-AB3D-2779F92EE1E4}"/>
              </a:ext>
            </a:extLst>
          </p:cNvPr>
          <p:cNvSpPr/>
          <p:nvPr/>
        </p:nvSpPr>
        <p:spPr>
          <a:xfrm>
            <a:off x="285750" y="257175"/>
            <a:ext cx="8582025" cy="6343650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944248-D277-429A-A847-5A2C4429E10E}"/>
              </a:ext>
            </a:extLst>
          </p:cNvPr>
          <p:cNvSpPr/>
          <p:nvPr/>
        </p:nvSpPr>
        <p:spPr>
          <a:xfrm>
            <a:off x="386408" y="348084"/>
            <a:ext cx="8371184" cy="6135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AB579CA1-A29F-4CEC-B534-220EDF235208}"/>
              </a:ext>
            </a:extLst>
          </p:cNvPr>
          <p:cNvSpPr txBox="1"/>
          <p:nvPr/>
        </p:nvSpPr>
        <p:spPr>
          <a:xfrm>
            <a:off x="716474" y="0"/>
            <a:ext cx="7673764" cy="32825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32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400" dirty="0">
              <a:effectLst/>
              <a:latin typeface="Patchwork Stitchlings" panose="0300060000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00" dirty="0">
                <a:solidFill>
                  <a:schemeClr val="bg1"/>
                </a:solidFill>
                <a:effectLst/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Gateacre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Learning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9A4F25-35AB-4910-A8CF-E425510E8719}"/>
              </a:ext>
            </a:extLst>
          </p:cNvPr>
          <p:cNvSpPr txBox="1"/>
          <p:nvPr/>
        </p:nvSpPr>
        <p:spPr>
          <a:xfrm>
            <a:off x="453657" y="4426293"/>
            <a:ext cx="393404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chemeClr val="bg1"/>
                </a:solidFill>
                <a:latin typeface="Patchwork Stitchlings" panose="03000600000000000000" pitchFamily="66" charset="0"/>
              </a:rPr>
              <a:t>Identity</a:t>
            </a:r>
          </a:p>
          <a:p>
            <a:r>
              <a:rPr lang="en-GB" sz="1600" dirty="0">
                <a:latin typeface="Patchwork Stitchlings" panose="03000600000000000000" pitchFamily="66" charset="0"/>
              </a:rPr>
              <a:t>Current</a:t>
            </a:r>
          </a:p>
          <a:p>
            <a:endParaRPr lang="en-GB" sz="1600" dirty="0">
              <a:latin typeface="Patchwork Stitchlings" panose="03000600000000000000" pitchFamily="66" charset="0"/>
            </a:endParaRPr>
          </a:p>
          <a:p>
            <a:r>
              <a:rPr lang="en-GB" sz="1600" dirty="0">
                <a:latin typeface="Patchwork Stitchlings" panose="03000600000000000000" pitchFamily="66" charset="0"/>
              </a:rPr>
              <a:t>and future</a:t>
            </a:r>
          </a:p>
          <a:p>
            <a:endParaRPr lang="en-GB" sz="1600" dirty="0">
              <a:latin typeface="Patchwork Stitchlings" panose="03000600000000000000" pitchFamily="66" charset="0"/>
            </a:endParaRPr>
          </a:p>
          <a:p>
            <a:r>
              <a:rPr lang="en-GB" sz="1600" dirty="0">
                <a:latin typeface="Patchwork Stitchlings" panose="03000600000000000000" pitchFamily="66" charset="0"/>
              </a:rPr>
              <a:t>Study plans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3C7B78-AFAF-4AB2-A32F-377923B62DA2}"/>
              </a:ext>
            </a:extLst>
          </p:cNvPr>
          <p:cNvSpPr txBox="1"/>
          <p:nvPr/>
        </p:nvSpPr>
        <p:spPr>
          <a:xfrm>
            <a:off x="4275658" y="4287794"/>
            <a:ext cx="41642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Topics: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My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Life at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Education post-16</a:t>
            </a:r>
          </a:p>
        </p:txBody>
      </p:sp>
      <p:pic>
        <p:nvPicPr>
          <p:cNvPr id="3074" name="Picture 2" descr="Math Clipart | Clipart Panda - Free Clipart Images">
            <a:extLst>
              <a:ext uri="{FF2B5EF4-FFF2-40B4-BE49-F238E27FC236}">
                <a16:creationId xmlns:a16="http://schemas.microsoft.com/office/drawing/2014/main" id="{31C49234-D851-4A3D-96B5-756DDEF6C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6314">
            <a:off x="659218" y="2339520"/>
            <a:ext cx="1777502" cy="137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est clipart » Clipart Station">
            <a:extLst>
              <a:ext uri="{FF2B5EF4-FFF2-40B4-BE49-F238E27FC236}">
                <a16:creationId xmlns:a16="http://schemas.microsoft.com/office/drawing/2014/main" id="{482A47A7-C0AC-4D4B-9291-E16919CAE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058" y="2245085"/>
            <a:ext cx="1633828" cy="107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Employed People Icon - Jobs Clipart , Free Transparent Clipart ...">
            <a:extLst>
              <a:ext uri="{FF2B5EF4-FFF2-40B4-BE49-F238E27FC236}">
                <a16:creationId xmlns:a16="http://schemas.microsoft.com/office/drawing/2014/main" id="{4DA6339C-779B-45ED-AFF8-C14B5F7582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5" t="3879" r="19239" b="5425"/>
          <a:stretch/>
        </p:blipFill>
        <p:spPr bwMode="auto">
          <a:xfrm>
            <a:off x="3337238" y="2110406"/>
            <a:ext cx="2100930" cy="187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Free Graduation Clip Art | Graduation clip art, Graduation images ...">
            <a:extLst>
              <a:ext uri="{FF2B5EF4-FFF2-40B4-BE49-F238E27FC236}">
                <a16:creationId xmlns:a16="http://schemas.microsoft.com/office/drawing/2014/main" id="{F4964CC6-DE10-4D50-A244-D3E73C69E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63837">
            <a:off x="6056778" y="4370912"/>
            <a:ext cx="1708530" cy="107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59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/>
          <p:cNvCxnSpPr/>
          <p:nvPr/>
        </p:nvCxnSpPr>
        <p:spPr>
          <a:xfrm>
            <a:off x="6387451" y="365400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841912" y="330023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2">
            <a:extLst>
              <a:ext uri="{FF2B5EF4-FFF2-40B4-BE49-F238E27FC236}">
                <a16:creationId xmlns:a16="http://schemas.microsoft.com/office/drawing/2014/main" id="{BDC47A45-2197-465C-94CC-99303181A245}"/>
              </a:ext>
            </a:extLst>
          </p:cNvPr>
          <p:cNvSpPr txBox="1"/>
          <p:nvPr/>
        </p:nvSpPr>
        <p:spPr>
          <a:xfrm>
            <a:off x="0" y="-338822"/>
            <a:ext cx="9144000" cy="100979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32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" dirty="0">
                <a:solidFill>
                  <a:schemeClr val="bg1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Gateacre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66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Mis</a:t>
            </a:r>
            <a:r>
              <a:rPr lang="en-GB" b="1" dirty="0">
                <a:solidFill>
                  <a:schemeClr val="bg1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FF0066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estudios</a:t>
            </a:r>
            <a:endParaRPr lang="en-GB" b="1" dirty="0">
              <a:solidFill>
                <a:srgbClr val="FF0066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2BB582-9ADC-4B29-9515-9A35275AA31F}"/>
              </a:ext>
            </a:extLst>
          </p:cNvPr>
          <p:cNvSpPr txBox="1"/>
          <p:nvPr/>
        </p:nvSpPr>
        <p:spPr>
          <a:xfrm>
            <a:off x="6189992" y="6143453"/>
            <a:ext cx="2834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66"/>
                </a:solidFill>
                <a:latin typeface="Comic Sans MS" panose="030F0702030302020204" pitchFamily="66" charset="0"/>
              </a:rPr>
              <a:t>A model text on school subjects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1D45120-3A05-4619-8E37-2D542CD37916}"/>
              </a:ext>
            </a:extLst>
          </p:cNvPr>
          <p:cNvCxnSpPr>
            <a:cxnSpLocks/>
          </p:cNvCxnSpPr>
          <p:nvPr/>
        </p:nvCxnSpPr>
        <p:spPr>
          <a:xfrm flipV="1">
            <a:off x="6765461" y="5933434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AAA09A-3EDD-43FD-9809-0382789BF9B8}"/>
              </a:ext>
            </a:extLst>
          </p:cNvPr>
          <p:cNvCxnSpPr>
            <a:cxnSpLocks/>
          </p:cNvCxnSpPr>
          <p:nvPr/>
        </p:nvCxnSpPr>
        <p:spPr>
          <a:xfrm flipV="1">
            <a:off x="7636129" y="5933434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428E4BE-E7A1-4CB5-A8D1-7D2455136E5B}"/>
              </a:ext>
            </a:extLst>
          </p:cNvPr>
          <p:cNvCxnSpPr>
            <a:cxnSpLocks/>
          </p:cNvCxnSpPr>
          <p:nvPr/>
        </p:nvCxnSpPr>
        <p:spPr>
          <a:xfrm flipV="1">
            <a:off x="8428609" y="5933596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71A0BC-2ADD-4212-B387-548D1AB6B50C}"/>
              </a:ext>
            </a:extLst>
          </p:cNvPr>
          <p:cNvGraphicFramePr>
            <a:graphicFrameLocks noGrp="1"/>
          </p:cNvGraphicFramePr>
          <p:nvPr/>
        </p:nvGraphicFramePr>
        <p:xfrm>
          <a:off x="119455" y="664335"/>
          <a:ext cx="5903973" cy="2713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751333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1863603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  <a:gridCol w="595424">
                  <a:extLst>
                    <a:ext uri="{9D8B030D-6E8A-4147-A177-3AD203B41FA5}">
                      <a16:colId xmlns:a16="http://schemas.microsoft.com/office/drawing/2014/main" val="2544897032"/>
                    </a:ext>
                  </a:extLst>
                </a:gridCol>
                <a:gridCol w="2450888">
                  <a:extLst>
                    <a:ext uri="{9D8B030D-6E8A-4147-A177-3AD203B41FA5}">
                      <a16:colId xmlns:a16="http://schemas.microsoft.com/office/drawing/2014/main" val="3542350396"/>
                    </a:ext>
                  </a:extLst>
                </a:gridCol>
              </a:tblGrid>
              <a:tr h="222919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School subjects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Estudio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I study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arte dramático/el teatro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drama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dibujo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art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español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Spanish         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inglés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English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biología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biology         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educación física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pe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física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physics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francés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French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alemán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German             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geografía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geography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historia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history          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informática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computing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química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chemistry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religión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RS                  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tecnología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technology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sociología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sociology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matemáticas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maths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ciencias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science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empresariales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business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lenguas/los idiomas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languages       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75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porque – </a:t>
                      </a:r>
                      <a:r>
                        <a:rPr lang="en-GB" sz="75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because</a:t>
                      </a:r>
                    </a:p>
                    <a:p>
                      <a:endParaRPr lang="en-GB" sz="750" b="1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 – </a:t>
                      </a:r>
                      <a:r>
                        <a:rPr lang="en-GB" sz="75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it is</a:t>
                      </a:r>
                    </a:p>
                    <a:p>
                      <a:endParaRPr lang="en-GB" sz="750" b="1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son – </a:t>
                      </a:r>
                      <a:r>
                        <a:rPr lang="en-GB" sz="75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they are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interesa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interests 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aburre 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bores 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fascina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fascinates me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importa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is important to me</a:t>
                      </a:r>
                      <a:endParaRPr lang="en-GB" sz="750" b="0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fácil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easy             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difícil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difficult                    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duro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hard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útil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useful            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inútil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useless                     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práctico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practical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creativo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creative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relevante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relevant           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relajante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relaxing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exacto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precise     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lógico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logical                     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exigente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demanding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aburre como una ostra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it bores me to death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 pan comido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it’s a piece of cake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mejor que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better than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peor que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worse than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tan…como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as…as…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1709463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asignatura preferida es…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My favourite subject is…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chifla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I’m crazy about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50" b="0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Prefiero</a:t>
                      </a:r>
                      <a:r>
                        <a:rPr lang="en-GB" sz="75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I prefer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50" b="0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750" b="0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32112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52F2823-FA2B-4D1A-8982-F77893DCBFC3}"/>
              </a:ext>
            </a:extLst>
          </p:cNvPr>
          <p:cNvGraphicFramePr>
            <a:graphicFrameLocks noGrp="1"/>
          </p:cNvGraphicFramePr>
          <p:nvPr/>
        </p:nvGraphicFramePr>
        <p:xfrm>
          <a:off x="6104012" y="670971"/>
          <a:ext cx="2981310" cy="51769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Estudio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diez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asignaturas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incluso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study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10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subjects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including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inglés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las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matemáticas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las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ciencias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el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dibujo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English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maths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science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68349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asignatura preferida es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My favourite subject is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00221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biología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ya que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fascina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i="0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biology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because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it fascinates me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30823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me gustaría trabajar como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biólogo marino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 el futuro.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I would like to work as 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marine biologist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 the future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48132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aunque puede ser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difícil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although it can be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very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hard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Además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me chifla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dibujo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porque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Moreover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I’m crazy about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because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soy una persona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creativa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lo encuentro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relajante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I’m 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creative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person and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 find it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relaxing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la profe es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paciente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the teacher is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patient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crea un buen ambiente de trabajo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creates a good working atmosphere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669012"/>
                  </a:ext>
                </a:extLst>
              </a:tr>
              <a:tr h="335602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mientras que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profe de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matemáticas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 enfada mucho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whereas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maths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teacher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gets angry loads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78940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nos pone muchos deberes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gives us lots of homework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173833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También, no aguanto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inglés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dado que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Also I can’t stand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English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because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98975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me aburre como una ostra.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it bores me to death.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021854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Cuando era más joven estudiaba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tecnología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When I was younger I used to study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technology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602831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pero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no me gustaba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ya que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but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 didn’t like it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because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347430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era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duro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inútil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it was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hard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useless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212331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no me interesaba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nada.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it didn’t interest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at all.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51341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50EA744-1319-41F6-A57E-818990AB1EEE}"/>
              </a:ext>
            </a:extLst>
          </p:cNvPr>
          <p:cNvGraphicFramePr>
            <a:graphicFrameLocks noGrp="1"/>
          </p:cNvGraphicFramePr>
          <p:nvPr/>
        </p:nvGraphicFramePr>
        <p:xfrm>
          <a:off x="119455" y="3429000"/>
          <a:ext cx="5903974" cy="1769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736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1385451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802892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  <a:gridCol w="3478895">
                  <a:extLst>
                    <a:ext uri="{9D8B030D-6E8A-4147-A177-3AD203B41FA5}">
                      <a16:colId xmlns:a16="http://schemas.microsoft.com/office/drawing/2014/main" val="2544897032"/>
                    </a:ext>
                  </a:extLst>
                </a:gridCol>
              </a:tblGrid>
              <a:tr h="289350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Teachers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El/la profesor/a de (ciencias)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My (science) teacher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is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paciente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patient   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impaciente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impatient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tolerante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tolerant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severo/estricto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harsh/strict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listo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clever           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tonto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silly/stupid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trabajador(a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) – hardworking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perezoso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lazy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simpático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nice       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antipático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mean/unpleasant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289350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enseña bien –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teaches well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explica bien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–explains well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tiene buen sentido del humor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has a good sense of humor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tiene expectativas altas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has high expectations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crea un buen ambiente de trabajo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creates a good working atmosphere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nunca se enfada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never gets angry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hace pensar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makes me think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nos da consejos/estrategias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gives us advice/strategies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nos pone muchos deberes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gives us a lot of homework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56857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56A73F7-9D23-4C73-9EF5-690A7D2338D8}"/>
              </a:ext>
            </a:extLst>
          </p:cNvPr>
          <p:cNvGraphicFramePr>
            <a:graphicFrameLocks noGrp="1"/>
          </p:cNvGraphicFramePr>
          <p:nvPr/>
        </p:nvGraphicFramePr>
        <p:xfrm>
          <a:off x="119455" y="5249372"/>
          <a:ext cx="5903969" cy="1540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678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1163639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1271383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  <a:gridCol w="855955">
                  <a:extLst>
                    <a:ext uri="{9D8B030D-6E8A-4147-A177-3AD203B41FA5}">
                      <a16:colId xmlns:a16="http://schemas.microsoft.com/office/drawing/2014/main" val="4290804615"/>
                    </a:ext>
                  </a:extLst>
                </a:gridCol>
                <a:gridCol w="651246">
                  <a:extLst>
                    <a:ext uri="{9D8B030D-6E8A-4147-A177-3AD203B41FA5}">
                      <a16:colId xmlns:a16="http://schemas.microsoft.com/office/drawing/2014/main" val="367453278"/>
                    </a:ext>
                  </a:extLst>
                </a:gridCol>
                <a:gridCol w="1719068">
                  <a:extLst>
                    <a:ext uri="{9D8B030D-6E8A-4147-A177-3AD203B41FA5}">
                      <a16:colId xmlns:a16="http://schemas.microsoft.com/office/drawing/2014/main" val="1722250389"/>
                    </a:ext>
                  </a:extLst>
                </a:gridCol>
              </a:tblGrid>
              <a:tr h="923250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Uniform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Tengo/tenemos que llevar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I/we have to wear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(No)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llevo/llevamos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I/we (don’t) wear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 obligatorio llevar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– it’s compulsory to wear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 me gusta llevar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don’t like wearing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jersey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jumper   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vestido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a dress        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camisa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shirt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corbata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tie      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falda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a skirt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unos zapatos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shoes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unos calcetines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socks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unas medias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tights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blanco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white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negro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black    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morado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purple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porque/ya que/ dado que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because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mejora la disciplina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improves discipline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limita la individualidad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limits individuality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 un imagen positiva del insti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gives a positive impression of the school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ahorra tiempo por la mañana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saves time in the morning</a:t>
                      </a:r>
                      <a:endParaRPr lang="en-GB" sz="75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245217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Ojalá pudiera llevar…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If only I could wear…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unos vaqueros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jeans        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sudadera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hoody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zapatillas de deporte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trainers            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6279"/>
                  </a:ext>
                </a:extLst>
              </a:tr>
            </a:tbl>
          </a:graphicData>
        </a:graphic>
      </p:graphicFrame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B387B624-E75C-4CAE-96F3-59899845BB9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t="11857" r="11600" b="11703"/>
          <a:stretch/>
        </p:blipFill>
        <p:spPr>
          <a:xfrm>
            <a:off x="5387349" y="51141"/>
            <a:ext cx="581157" cy="58145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A793B4D-4AF7-4469-A2A7-0540138970E1}"/>
              </a:ext>
            </a:extLst>
          </p:cNvPr>
          <p:cNvSpPr txBox="1"/>
          <p:nvPr/>
        </p:nvSpPr>
        <p:spPr>
          <a:xfrm>
            <a:off x="5847453" y="233186"/>
            <a:ext cx="685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Opinions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1F053E-34FC-435B-B2E0-E4EA40D6F07E}"/>
              </a:ext>
            </a:extLst>
          </p:cNvPr>
          <p:cNvSpPr txBox="1"/>
          <p:nvPr/>
        </p:nvSpPr>
        <p:spPr>
          <a:xfrm>
            <a:off x="4766962" y="233186"/>
            <a:ext cx="685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Subjects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D3D82D-F222-4B58-967B-4E075FE8A825}"/>
              </a:ext>
            </a:extLst>
          </p:cNvPr>
          <p:cNvSpPr txBox="1"/>
          <p:nvPr/>
        </p:nvSpPr>
        <p:spPr>
          <a:xfrm>
            <a:off x="6957164" y="266805"/>
            <a:ext cx="685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Teachers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A8E7A8-1841-4704-8922-95E226CF67E4}"/>
              </a:ext>
            </a:extLst>
          </p:cNvPr>
          <p:cNvSpPr txBox="1"/>
          <p:nvPr/>
        </p:nvSpPr>
        <p:spPr>
          <a:xfrm>
            <a:off x="8122178" y="266805"/>
            <a:ext cx="685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Uniform</a:t>
            </a:r>
            <a:r>
              <a:rPr lang="en-GB" sz="8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5094CDAA-CE0F-4F39-8651-8CBE76F5C2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t="10444" r="10666" b="10666"/>
          <a:stretch/>
        </p:blipFill>
        <p:spPr>
          <a:xfrm>
            <a:off x="4274790" y="51141"/>
            <a:ext cx="581156" cy="579523"/>
          </a:xfrm>
          <a:prstGeom prst="rect">
            <a:avLst/>
          </a:prstGeom>
        </p:spPr>
      </p:pic>
      <p:pic>
        <p:nvPicPr>
          <p:cNvPr id="25" name="Picture 24" descr="A close up of a logo&#10;&#10;Description automatically generated">
            <a:extLst>
              <a:ext uri="{FF2B5EF4-FFF2-40B4-BE49-F238E27FC236}">
                <a16:creationId xmlns:a16="http://schemas.microsoft.com/office/drawing/2014/main" id="{C7C55B54-A38C-4768-A389-CF0DF624E14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4" t="10222" r="10000" b="10444"/>
          <a:stretch/>
        </p:blipFill>
        <p:spPr>
          <a:xfrm>
            <a:off x="6503623" y="51141"/>
            <a:ext cx="581157" cy="579534"/>
          </a:xfrm>
          <a:prstGeom prst="rect">
            <a:avLst/>
          </a:prstGeom>
        </p:spPr>
      </p:pic>
      <p:pic>
        <p:nvPicPr>
          <p:cNvPr id="27" name="Picture 26" descr="A close up of a logo&#10;&#10;Description automatically generated">
            <a:extLst>
              <a:ext uri="{FF2B5EF4-FFF2-40B4-BE49-F238E27FC236}">
                <a16:creationId xmlns:a16="http://schemas.microsoft.com/office/drawing/2014/main" id="{E3FA4283-8F98-4D81-AF8E-226CFF07F45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0" t="10222" r="10222" b="10666"/>
          <a:stretch/>
        </p:blipFill>
        <p:spPr>
          <a:xfrm>
            <a:off x="7653828" y="39188"/>
            <a:ext cx="587575" cy="58266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BEBE25-2E8D-4045-825C-BEBBD73A4211}"/>
              </a:ext>
            </a:extLst>
          </p:cNvPr>
          <p:cNvSpPr txBox="1"/>
          <p:nvPr/>
        </p:nvSpPr>
        <p:spPr>
          <a:xfrm>
            <a:off x="8711159" y="6514784"/>
            <a:ext cx="4754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80720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/>
          <p:cNvCxnSpPr/>
          <p:nvPr/>
        </p:nvCxnSpPr>
        <p:spPr>
          <a:xfrm>
            <a:off x="6387451" y="365400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841912" y="330023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2">
            <a:extLst>
              <a:ext uri="{FF2B5EF4-FFF2-40B4-BE49-F238E27FC236}">
                <a16:creationId xmlns:a16="http://schemas.microsoft.com/office/drawing/2014/main" id="{BDC47A45-2197-465C-94CC-99303181A245}"/>
              </a:ext>
            </a:extLst>
          </p:cNvPr>
          <p:cNvSpPr txBox="1"/>
          <p:nvPr/>
        </p:nvSpPr>
        <p:spPr>
          <a:xfrm>
            <a:off x="0" y="-338822"/>
            <a:ext cx="9144000" cy="100979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32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" dirty="0">
                <a:solidFill>
                  <a:schemeClr val="bg1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Gateacre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66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 colegio</a:t>
            </a:r>
            <a:endParaRPr lang="en-GB" b="1" dirty="0">
              <a:solidFill>
                <a:srgbClr val="FF0066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2BB582-9ADC-4B29-9515-9A35275AA31F}"/>
              </a:ext>
            </a:extLst>
          </p:cNvPr>
          <p:cNvSpPr txBox="1"/>
          <p:nvPr/>
        </p:nvSpPr>
        <p:spPr>
          <a:xfrm>
            <a:off x="6142881" y="6279264"/>
            <a:ext cx="2834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66"/>
                </a:solidFill>
                <a:latin typeface="Comic Sans MS" panose="030F0702030302020204" pitchFamily="66" charset="0"/>
              </a:rPr>
              <a:t>A model text on my school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1D45120-3A05-4619-8E37-2D542CD37916}"/>
              </a:ext>
            </a:extLst>
          </p:cNvPr>
          <p:cNvCxnSpPr>
            <a:cxnSpLocks/>
          </p:cNvCxnSpPr>
          <p:nvPr/>
        </p:nvCxnSpPr>
        <p:spPr>
          <a:xfrm flipV="1">
            <a:off x="6724462" y="6145690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AAA09A-3EDD-43FD-9809-0382789BF9B8}"/>
              </a:ext>
            </a:extLst>
          </p:cNvPr>
          <p:cNvCxnSpPr>
            <a:cxnSpLocks/>
          </p:cNvCxnSpPr>
          <p:nvPr/>
        </p:nvCxnSpPr>
        <p:spPr>
          <a:xfrm flipV="1">
            <a:off x="7595130" y="6145690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428E4BE-E7A1-4CB5-A8D1-7D2455136E5B}"/>
              </a:ext>
            </a:extLst>
          </p:cNvPr>
          <p:cNvCxnSpPr>
            <a:cxnSpLocks/>
          </p:cNvCxnSpPr>
          <p:nvPr/>
        </p:nvCxnSpPr>
        <p:spPr>
          <a:xfrm flipV="1">
            <a:off x="8387610" y="6145852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71A0BC-2ADD-4212-B387-548D1AB6B50C}"/>
              </a:ext>
            </a:extLst>
          </p:cNvPr>
          <p:cNvGraphicFramePr>
            <a:graphicFrameLocks noGrp="1"/>
          </p:cNvGraphicFramePr>
          <p:nvPr/>
        </p:nvGraphicFramePr>
        <p:xfrm>
          <a:off x="119455" y="664335"/>
          <a:ext cx="5903973" cy="2424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2038120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3623128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</a:tblGrid>
              <a:tr h="806226"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School facilities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 mi instituto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hay…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in my school there is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insti tiene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my school has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escuela primaria tenía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my primary school had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 mi escuela primaria había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in my primary school there was…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salón de actos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hall 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comedor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canteen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campo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fútbol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football pitch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patio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yard/playground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gimnasio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gym         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piscina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pool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biblioteca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a library  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pista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tenis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tennis court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laboratorios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some science labs      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aulas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lots of classrooms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menos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/más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exámenes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more/less exams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más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oportunidades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para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hacer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deporte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more sports opportunities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280678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insti es…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my school is…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mixto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mixed       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feminino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all girls</a:t>
                      </a:r>
                      <a:endParaRPr lang="en-GB" sz="750" b="1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masculino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all boys 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público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state school                                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privado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–private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17849"/>
                  </a:ext>
                </a:extLst>
              </a:tr>
              <a:tr h="280678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comienzan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las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___________ - classes start at ____ o’clock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terminan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las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__________ - classes end at____ o’clock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hora de comer/el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recreo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dura ____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minutos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lunch/break lasts ___ minutes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día escolar es muy largo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the school day is really long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90767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52F2823-FA2B-4D1A-8982-F77893DCBFC3}"/>
              </a:ext>
            </a:extLst>
          </p:cNvPr>
          <p:cNvGraphicFramePr>
            <a:graphicFrameLocks noGrp="1"/>
          </p:cNvGraphicFramePr>
          <p:nvPr/>
        </p:nvGraphicFramePr>
        <p:xfrm>
          <a:off x="6056741" y="670971"/>
          <a:ext cx="2967790" cy="5405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3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3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insti es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mixto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está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situado</a:t>
                      </a:r>
                      <a:endParaRPr lang="en-GB" sz="750" b="1" u="none" dirty="0">
                        <a:solidFill>
                          <a:srgbClr val="7030A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My school is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mixed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it’s located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Liverpool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en el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noroeste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Inglaterra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Liverpool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in the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Northwest of England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68349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comienzan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las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nueve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menos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cuarto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Lessons start at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quarter to 8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00221"/>
                  </a:ext>
                </a:extLst>
              </a:tr>
              <a:tr h="16871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terminan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las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tres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cinco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finish at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5 past 3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122188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 mi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opinión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el día escolar es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muy largo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 my opinion, the school day is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really long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246692"/>
                  </a:ext>
                </a:extLst>
              </a:tr>
              <a:tr h="16871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un poco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aburrido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a bit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boring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461694"/>
                  </a:ext>
                </a:extLst>
              </a:tr>
              <a:tr h="168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pero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trabajo como un burro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but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 work my socks off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009158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encanta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 insti porque tiene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instalaciones</a:t>
                      </a:r>
                      <a:endParaRPr lang="en-GB" sz="75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love my school because it has lots of facilities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30823"/>
                  </a:ext>
                </a:extLst>
              </a:tr>
              <a:tr h="362809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como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biblioteca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piscina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campo de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fútbol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enorme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such as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library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pool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an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enormous football pitch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escuela primaria era más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pequeña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My primary school was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smaller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896042"/>
                  </a:ext>
                </a:extLst>
              </a:tr>
              <a:tr h="16871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no tenía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piscina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it didn’t have 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pool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había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menos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exámenes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there were fewer exams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Hay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reglas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mi insti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There are lots of rules in my school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pienso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formentan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buena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disciplina</a:t>
                      </a:r>
                      <a:endParaRPr lang="en-GB" sz="75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 think that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they promote good discipline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809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ejemplo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no se debe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ser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agresivo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o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dañar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instalaciones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for example you mustn’t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 aggressive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or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damage the facilities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669012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pero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lo que me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fastidia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es que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but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the thing that annoys me is that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78940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 se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permite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usar el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móvil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you’re not allowed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 use your phone in lessons.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173833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 mi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parecer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puede ser muy útil.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In my opinion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it can be really useful.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60283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A19C0DF-6395-4F23-8CDF-01F4239B0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376767"/>
              </p:ext>
            </p:extLst>
          </p:nvPr>
        </p:nvGraphicFramePr>
        <p:xfrm>
          <a:off x="119454" y="3167581"/>
          <a:ext cx="5903973" cy="2509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1384978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502104">
                  <a:extLst>
                    <a:ext uri="{9D8B030D-6E8A-4147-A177-3AD203B41FA5}">
                      <a16:colId xmlns:a16="http://schemas.microsoft.com/office/drawing/2014/main" val="4223584100"/>
                    </a:ext>
                  </a:extLst>
                </a:gridCol>
                <a:gridCol w="3774166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</a:tblGrid>
              <a:tr h="755519"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School rules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 se debe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mustn’t         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Está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prohibido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it’s not allowed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se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permite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you’re not allowed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dañar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instalaciones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damage the facilities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ser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agresivo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o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grosero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be aggressive or rude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correr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los pasillos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run in the corridors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usar 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móvil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use your phone in lessons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llevar zapatillas de deporte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wear trainers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comer chicle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chew gum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llevar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joyas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maquillaje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wear jewellery/make up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657888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 debe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must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Hay que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have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Tienes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have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permite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you’re allowed to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ser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puntual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be on time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respetar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turno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palabra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wait your turn to speak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respetar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demás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respect others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trabajar duro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work hard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escuchar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listen in class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hacer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los deberes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do your homework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17849"/>
                  </a:ext>
                </a:extLst>
              </a:tr>
              <a:tr h="364992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normas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the rules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son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are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demasiado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estrictas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too strict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necesarias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necessary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importantes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important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907670"/>
                  </a:ext>
                </a:extLst>
              </a:tr>
              <a:tr h="3649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fomentan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disciplina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promote good discipline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limitan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 individualidad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limit individuality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fastidian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alumnos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annoy the pupils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992007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6F059206-E2CC-44CA-BB1D-BA9C922591A7}"/>
              </a:ext>
            </a:extLst>
          </p:cNvPr>
          <p:cNvGraphicFramePr>
            <a:graphicFrameLocks noGrp="1"/>
          </p:cNvGraphicFramePr>
          <p:nvPr/>
        </p:nvGraphicFramePr>
        <p:xfrm>
          <a:off x="119455" y="5751412"/>
          <a:ext cx="3304823" cy="884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212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3110611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</a:tblGrid>
              <a:tr h="755519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Random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horario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my timetable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educación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infantil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/primaria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pre-school/primary education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educación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secundaria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secondary education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bachillerato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A-Level equivalent in Spain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formación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profesional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vocational training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instituto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secondary school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Suspender/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aprobar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examen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to fail/pass an exam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EA4B2D7-2492-4119-8355-43B1F07166E5}"/>
              </a:ext>
            </a:extLst>
          </p:cNvPr>
          <p:cNvSpPr txBox="1"/>
          <p:nvPr/>
        </p:nvSpPr>
        <p:spPr>
          <a:xfrm>
            <a:off x="3501343" y="5747907"/>
            <a:ext cx="2501268" cy="996017"/>
          </a:xfrm>
          <a:prstGeom prst="roundRect">
            <a:avLst/>
          </a:prstGeom>
          <a:solidFill>
            <a:srgbClr val="D0FCFB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75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El </a:t>
            </a:r>
            <a:r>
              <a:rPr lang="en-GB" sz="750" b="1" u="sng" dirty="0" err="1">
                <a:solidFill>
                  <a:srgbClr val="FF0000"/>
                </a:solidFill>
                <a:latin typeface="Comic Sans MS" panose="030F0702030302020204" pitchFamily="66" charset="0"/>
              </a:rPr>
              <a:t>bachillerato</a:t>
            </a:r>
            <a:r>
              <a:rPr lang="en-GB" sz="75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750" dirty="0">
                <a:latin typeface="Comic Sans MS" panose="030F0702030302020204" pitchFamily="66" charset="0"/>
              </a:rPr>
              <a:t>– this is the two final years of school. (Scottish equivalent of Highers/AH) It is split into 4 different pathways: arts, sciences, humanities and social sciences. The subjects you study depend on which pathway you have chosen but every student has to study Spanish language and literature, PE and a foreign language.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258C524-9549-430A-B367-26B47C097C31}"/>
              </a:ext>
            </a:extLst>
          </p:cNvPr>
          <p:cNvSpPr/>
          <p:nvPr/>
        </p:nvSpPr>
        <p:spPr>
          <a:xfrm>
            <a:off x="2908005" y="6131390"/>
            <a:ext cx="558203" cy="210019"/>
          </a:xfrm>
          <a:prstGeom prst="rightArrow">
            <a:avLst/>
          </a:prstGeom>
          <a:solidFill>
            <a:srgbClr val="D0FCF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09E9D1-9F64-47E6-A575-D982A7312CF4}"/>
              </a:ext>
            </a:extLst>
          </p:cNvPr>
          <p:cNvSpPr txBox="1"/>
          <p:nvPr/>
        </p:nvSpPr>
        <p:spPr>
          <a:xfrm>
            <a:off x="7025198" y="231177"/>
            <a:ext cx="685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School facilities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46335E99-A487-45D2-B658-9C06B8C0355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2" t="12000" r="11556" b="12185"/>
          <a:stretch/>
        </p:blipFill>
        <p:spPr>
          <a:xfrm>
            <a:off x="6524544" y="58979"/>
            <a:ext cx="583748" cy="573707"/>
          </a:xfrm>
          <a:prstGeom prst="rect">
            <a:avLst/>
          </a:prstGeom>
        </p:spPr>
      </p:pic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CD46F8EA-BA7F-4B2E-8670-159347111A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5" t="10667" r="10444" b="10222"/>
          <a:stretch/>
        </p:blipFill>
        <p:spPr>
          <a:xfrm>
            <a:off x="7809482" y="53989"/>
            <a:ext cx="578128" cy="57370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ABE344A-DED8-4A0D-9B45-CD1D78EF3279}"/>
              </a:ext>
            </a:extLst>
          </p:cNvPr>
          <p:cNvSpPr txBox="1"/>
          <p:nvPr/>
        </p:nvSpPr>
        <p:spPr>
          <a:xfrm>
            <a:off x="8344690" y="213449"/>
            <a:ext cx="685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School rules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263A99-8C62-4D44-B3D7-38EA4BB3D655}"/>
              </a:ext>
            </a:extLst>
          </p:cNvPr>
          <p:cNvSpPr txBox="1"/>
          <p:nvPr/>
        </p:nvSpPr>
        <p:spPr>
          <a:xfrm>
            <a:off x="8711159" y="6514784"/>
            <a:ext cx="4754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70908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/>
          <p:cNvCxnSpPr/>
          <p:nvPr/>
        </p:nvCxnSpPr>
        <p:spPr>
          <a:xfrm>
            <a:off x="6387451" y="365400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841912" y="330023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2">
            <a:extLst>
              <a:ext uri="{FF2B5EF4-FFF2-40B4-BE49-F238E27FC236}">
                <a16:creationId xmlns:a16="http://schemas.microsoft.com/office/drawing/2014/main" id="{BDC47A45-2197-465C-94CC-99303181A245}"/>
              </a:ext>
            </a:extLst>
          </p:cNvPr>
          <p:cNvSpPr txBox="1"/>
          <p:nvPr/>
        </p:nvSpPr>
        <p:spPr>
          <a:xfrm>
            <a:off x="0" y="-338821"/>
            <a:ext cx="9144000" cy="100979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32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" dirty="0">
                <a:solidFill>
                  <a:schemeClr val="bg1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Gateacre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66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en-GB" b="1" dirty="0" err="1">
                <a:solidFill>
                  <a:srgbClr val="FF0066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vida</a:t>
            </a:r>
            <a:r>
              <a:rPr lang="en-GB" b="1" dirty="0">
                <a:solidFill>
                  <a:srgbClr val="FF0066"/>
                </a:solidFill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escolar</a:t>
            </a:r>
            <a:endParaRPr lang="en-GB" b="1" dirty="0">
              <a:solidFill>
                <a:srgbClr val="FF0066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2BB582-9ADC-4B29-9515-9A35275AA31F}"/>
              </a:ext>
            </a:extLst>
          </p:cNvPr>
          <p:cNvSpPr txBox="1"/>
          <p:nvPr/>
        </p:nvSpPr>
        <p:spPr>
          <a:xfrm>
            <a:off x="6078425" y="6297436"/>
            <a:ext cx="3065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66"/>
                </a:solidFill>
                <a:latin typeface="Comic Sans MS" panose="030F0702030302020204" pitchFamily="66" charset="0"/>
              </a:rPr>
              <a:t>A model text on school life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1D45120-3A05-4619-8E37-2D542CD37916}"/>
              </a:ext>
            </a:extLst>
          </p:cNvPr>
          <p:cNvCxnSpPr>
            <a:cxnSpLocks/>
          </p:cNvCxnSpPr>
          <p:nvPr/>
        </p:nvCxnSpPr>
        <p:spPr>
          <a:xfrm flipV="1">
            <a:off x="6718940" y="6235462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AAA09A-3EDD-43FD-9809-0382789BF9B8}"/>
              </a:ext>
            </a:extLst>
          </p:cNvPr>
          <p:cNvCxnSpPr>
            <a:cxnSpLocks/>
          </p:cNvCxnSpPr>
          <p:nvPr/>
        </p:nvCxnSpPr>
        <p:spPr>
          <a:xfrm flipV="1">
            <a:off x="7589608" y="6235462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428E4BE-E7A1-4CB5-A8D1-7D2455136E5B}"/>
              </a:ext>
            </a:extLst>
          </p:cNvPr>
          <p:cNvCxnSpPr>
            <a:cxnSpLocks/>
          </p:cNvCxnSpPr>
          <p:nvPr/>
        </p:nvCxnSpPr>
        <p:spPr>
          <a:xfrm flipV="1">
            <a:off x="8382088" y="6235624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71A0BC-2ADD-4212-B387-548D1AB6B50C}"/>
              </a:ext>
            </a:extLst>
          </p:cNvPr>
          <p:cNvGraphicFramePr>
            <a:graphicFrameLocks noGrp="1"/>
          </p:cNvGraphicFramePr>
          <p:nvPr/>
        </p:nvGraphicFramePr>
        <p:xfrm>
          <a:off x="119455" y="664335"/>
          <a:ext cx="5903973" cy="2737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1266453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555009">
                  <a:extLst>
                    <a:ext uri="{9D8B030D-6E8A-4147-A177-3AD203B41FA5}">
                      <a16:colId xmlns:a16="http://schemas.microsoft.com/office/drawing/2014/main" val="419185694"/>
                    </a:ext>
                  </a:extLst>
                </a:gridCol>
                <a:gridCol w="216658">
                  <a:extLst>
                    <a:ext uri="{9D8B030D-6E8A-4147-A177-3AD203B41FA5}">
                      <a16:colId xmlns:a16="http://schemas.microsoft.com/office/drawing/2014/main" val="2452984810"/>
                    </a:ext>
                  </a:extLst>
                </a:gridCol>
                <a:gridCol w="3623128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</a:tblGrid>
              <a:tr h="345457">
                <a:tc rowSpan="4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Extra curricular activities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Voy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al club de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 go/have been going to ____ club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Soy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miembro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del club de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 am/have been a member of ____ club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ajedrez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chess     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teatro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drama 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periodismo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journalism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lectores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reading   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fotografía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photography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ecoescuela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eco-schools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345457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Toco la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trompeta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/la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batería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/el piano/la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guitarra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 – I play the trumpet/drums/piano/guitar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Canto en el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coro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 – I sing in the choir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Participar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en una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competición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nacional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to participate in a national competition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Montar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una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obra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de teatro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to put on a show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59035"/>
                  </a:ext>
                </a:extLst>
              </a:tr>
              <a:tr h="345457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Las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actividades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extraescolares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extra-curricular activities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son un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éxito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are an achievement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ayudan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olvidar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las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presiones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del colegio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help you to forget school pressures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ayudan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desarollar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tus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talentos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they help you to develop your talents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ayudan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hacer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nuevos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amigos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it helps you to make new friends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dan una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sensación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logro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they give you a sense of achievement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dan más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confianza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they give you more confidence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dan la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oportunidad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expresarte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they give you the opportunity to express yourself</a:t>
                      </a: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Son un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éxito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are an achievement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ayudan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olvidar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las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presiones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del colegio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help you to forget school pressures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ayudan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desarollar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tus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talentos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they help you to develop your talents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ayudan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hacer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nuevos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amigos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it helps you to make new friends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dan una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sensación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logro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they give you a sense of achievement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dan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más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confianza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they give you more confidence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dan la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oportunidad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latin typeface="Comic Sans MS" panose="030F0702030302020204" pitchFamily="66" charset="0"/>
                        </a:rPr>
                        <a:t>expresarte</a:t>
                      </a:r>
                      <a:r>
                        <a:rPr lang="en-GB" sz="750" b="1" u="none" baseline="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latin typeface="Comic Sans MS" panose="030F0702030302020204" pitchFamily="66" charset="0"/>
                        </a:rPr>
                        <a:t>– they give you the opportunity to express yourself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89133"/>
                  </a:ext>
                </a:extLst>
              </a:tr>
              <a:tr h="345457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Acabo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____ con el insti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have just been to ___ with school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donde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where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visitamos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muchos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monumentos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we visited lots of monuments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sacamos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fotos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we took loads of photos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probamos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comida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típica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we tried local food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experimentamos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cultura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we experienced the culture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aprendimos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sobre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we learnt about…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27620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52F2823-FA2B-4D1A-8982-F77893DCBFC3}"/>
              </a:ext>
            </a:extLst>
          </p:cNvPr>
          <p:cNvGraphicFramePr>
            <a:graphicFrameLocks noGrp="1"/>
          </p:cNvGraphicFramePr>
          <p:nvPr/>
        </p:nvGraphicFramePr>
        <p:xfrm>
          <a:off x="6093457" y="670971"/>
          <a:ext cx="2980242" cy="55497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8704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En mi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opinión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hay muchos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problemas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la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vida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escolar de los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jóvenes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In my opinion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there are lots of problems in the school life of young people.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presión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del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grupo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acoso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escolar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Peer pressure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bullying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68349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son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problemas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grandes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hay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alumnos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are big problems and there are pupils that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00221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sufren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intimidación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suffer intimidation.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30823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 embargo,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el peor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problema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es </a:t>
                      </a:r>
                      <a:r>
                        <a:rPr lang="en-GB" sz="750" b="1" u="sng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sng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estrés</a:t>
                      </a:r>
                      <a:r>
                        <a:rPr lang="en-GB" sz="750" b="1" u="sng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de los </a:t>
                      </a:r>
                      <a:r>
                        <a:rPr lang="en-GB" sz="750" b="1" u="sng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exámenes</a:t>
                      </a:r>
                      <a:r>
                        <a:rPr lang="en-GB" sz="750" b="1" u="sng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However,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the worst problem is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exam stress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Hay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presión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sacar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notas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There is lots of pressure to get good grades and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896042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la Universidad.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go to university.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Para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sacar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notas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se debe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 get good grades you must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1126">
                <a:tc>
                  <a:txBody>
                    <a:bodyPr/>
                    <a:lstStyle/>
                    <a:p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participar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hacer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los deberes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participate in class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 your homework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es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esencial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asistas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todas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it’s essential that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attend all your lessons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Además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es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importante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pidas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apoyo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cuando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sea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necesario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Moreover,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it’s important that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you ask for help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when necessary.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669012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Para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evitar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el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estrés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voy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al club de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fotografía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porque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To avoid stress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go to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photography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club because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78940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actividades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extraescolares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ayudan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olvidar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presiones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del colegio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extracurricular activities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help you to forget school pressures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173833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Acabo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ir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Barcelona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con mi insti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 have just been to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Barcelona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with school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602831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donde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visitamos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muchos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monumentos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where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we visited lots of monuments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09763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experimentamos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cultura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experienced the culture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725315"/>
                  </a:ext>
                </a:extLst>
              </a:tr>
              <a:tr h="138704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Fue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relajante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lo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pasé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bomba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It was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relaxing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 had 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great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time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70753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750350F-53F1-4641-AFE2-140B6F672AE0}"/>
              </a:ext>
            </a:extLst>
          </p:cNvPr>
          <p:cNvGraphicFramePr>
            <a:graphicFrameLocks noGrp="1"/>
          </p:cNvGraphicFramePr>
          <p:nvPr/>
        </p:nvGraphicFramePr>
        <p:xfrm>
          <a:off x="119455" y="3496246"/>
          <a:ext cx="5903973" cy="968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2644877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3016371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</a:tblGrid>
              <a:tr h="345457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Problems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estrés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los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exámenes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the stress of exams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acoso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escolar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bullying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presión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grupo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peer pressure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 un gran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problema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mi insti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is a big problem in my school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345457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Hay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alumnos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there are students who…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burlan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otros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make fun of others              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hacen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novillos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skip lessons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son una mala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influencia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are a bad influence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sufren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intimidación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are victims of intimidation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96007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B80CC25-3326-47C2-BC4C-D0C8F4965CBB}"/>
              </a:ext>
            </a:extLst>
          </p:cNvPr>
          <p:cNvGraphicFramePr>
            <a:graphicFrameLocks noGrp="1"/>
          </p:cNvGraphicFramePr>
          <p:nvPr/>
        </p:nvGraphicFramePr>
        <p:xfrm>
          <a:off x="119455" y="4559145"/>
          <a:ext cx="5903973" cy="2111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1339241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2615821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  <a:gridCol w="1706186">
                  <a:extLst>
                    <a:ext uri="{9D8B030D-6E8A-4147-A177-3AD203B41FA5}">
                      <a16:colId xmlns:a16="http://schemas.microsoft.com/office/drawing/2014/main" val="1706391417"/>
                    </a:ext>
                  </a:extLst>
                </a:gridCol>
              </a:tblGrid>
              <a:tr h="345457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Being a good student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Tienes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have to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Hay que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have to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 debe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must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participar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</a:t>
                      </a:r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participate in lessons</a:t>
                      </a:r>
                      <a:endParaRPr lang="en-GB" sz="75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completar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tus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tareas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complete your homework</a:t>
                      </a:r>
                    </a:p>
                    <a:p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estudiar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mucho – 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study a lot</a:t>
                      </a:r>
                      <a:endParaRPr lang="en-GB" sz="75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hacer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los deberes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do your homework</a:t>
                      </a:r>
                      <a:endParaRPr lang="en-GB" sz="75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organizar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tiempo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organise your time</a:t>
                      </a:r>
                      <a:endParaRPr lang="en-GB" sz="75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pedir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apoyo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ask for help</a:t>
                      </a:r>
                      <a:endParaRPr lang="en-GB" sz="75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repasar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para los </a:t>
                      </a:r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exámenes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revise for your exams</a:t>
                      </a:r>
                      <a:endParaRPr lang="en-GB" sz="75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asistir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todas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las </a:t>
                      </a:r>
                      <a:r>
                        <a:rPr lang="en-GB" sz="75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clases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attend all your lessons</a:t>
                      </a:r>
                      <a:endParaRPr lang="en-GB" sz="75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…aunque sea difícil - 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…although it’s difficult</a:t>
                      </a:r>
                    </a:p>
                    <a:p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</a:t>
                      </a: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cuando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sea </a:t>
                      </a: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necesario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…when it’s necessary</a:t>
                      </a:r>
                    </a:p>
                    <a:p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</a:t>
                      </a: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cuando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tengas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tiempo - 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…when you have time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189500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esencial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it’s essential that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importante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it’s important that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necesario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it’s necessary that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hagas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tus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deberes 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do your homework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participes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en </a:t>
                      </a: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participate in class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repases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para los </a:t>
                      </a: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exámenes</a:t>
                      </a:r>
                      <a:r>
                        <a:rPr lang="en-GB" sz="75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you revise for your exams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tengas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tiempo para </a:t>
                      </a: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estudiar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have time to study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estudies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mucho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you study a lot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pidas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apoyo</a:t>
                      </a:r>
                      <a:r>
                        <a:rPr lang="en-GB" sz="75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you ask for help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asistas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todas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clases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you attend all your lessons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960076"/>
                  </a:ext>
                </a:extLst>
              </a:tr>
            </a:tbl>
          </a:graphicData>
        </a:graphic>
      </p:graphicFrame>
      <p:pic>
        <p:nvPicPr>
          <p:cNvPr id="8" name="Picture 7" descr="A close up of text on a black background&#10;&#10;Description automatically generated">
            <a:extLst>
              <a:ext uri="{FF2B5EF4-FFF2-40B4-BE49-F238E27FC236}">
                <a16:creationId xmlns:a16="http://schemas.microsoft.com/office/drawing/2014/main" id="{310DCBF3-31F1-46BA-AC1B-7C22F903BB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2" t="12222" r="11556" b="10450"/>
          <a:stretch/>
        </p:blipFill>
        <p:spPr>
          <a:xfrm>
            <a:off x="5066558" y="34708"/>
            <a:ext cx="591292" cy="5998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05FE669-4AB5-4C82-8E2A-7AC821ABDA6B}"/>
              </a:ext>
            </a:extLst>
          </p:cNvPr>
          <p:cNvSpPr txBox="1"/>
          <p:nvPr/>
        </p:nvSpPr>
        <p:spPr>
          <a:xfrm>
            <a:off x="5608249" y="165365"/>
            <a:ext cx="954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  <a:latin typeface="Comic Sans MS" panose="030F0702030302020204" pitchFamily="66" charset="0"/>
              </a:rPr>
              <a:t>Extracurricular activities</a:t>
            </a:r>
          </a:p>
        </p:txBody>
      </p:sp>
      <p:pic>
        <p:nvPicPr>
          <p:cNvPr id="12" name="Picture 11" descr="A close up of a logo&#10;&#10;Description automatically generated">
            <a:extLst>
              <a:ext uri="{FF2B5EF4-FFF2-40B4-BE49-F238E27FC236}">
                <a16:creationId xmlns:a16="http://schemas.microsoft.com/office/drawing/2014/main" id="{A1DFCC82-A6D3-4B3E-A9BC-C08A873074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4" t="10450" r="10444" b="10450"/>
          <a:stretch/>
        </p:blipFill>
        <p:spPr>
          <a:xfrm>
            <a:off x="6563110" y="37458"/>
            <a:ext cx="599951" cy="59986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226FA93-CB30-4B15-9F29-B635E1148618}"/>
              </a:ext>
            </a:extLst>
          </p:cNvPr>
          <p:cNvSpPr txBox="1"/>
          <p:nvPr/>
        </p:nvSpPr>
        <p:spPr>
          <a:xfrm>
            <a:off x="6923494" y="191232"/>
            <a:ext cx="9548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  <a:latin typeface="Comic Sans MS" panose="030F0702030302020204" pitchFamily="66" charset="0"/>
              </a:rPr>
              <a:t>Problems</a:t>
            </a:r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ECBBC7F6-867B-4586-B608-9D5037AD623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t="12444" r="12000" b="12210"/>
          <a:stretch/>
        </p:blipFill>
        <p:spPr>
          <a:xfrm>
            <a:off x="7703216" y="34708"/>
            <a:ext cx="591292" cy="58620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422F7FA-F630-4CF5-99BB-37446E0A3CEF}"/>
              </a:ext>
            </a:extLst>
          </p:cNvPr>
          <p:cNvSpPr txBox="1"/>
          <p:nvPr/>
        </p:nvSpPr>
        <p:spPr>
          <a:xfrm>
            <a:off x="8136455" y="180508"/>
            <a:ext cx="954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  <a:latin typeface="Comic Sans MS" panose="030F0702030302020204" pitchFamily="66" charset="0"/>
              </a:rPr>
              <a:t>Being a good student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5D8939-832F-4A9C-81F2-12444C99C74F}"/>
              </a:ext>
            </a:extLst>
          </p:cNvPr>
          <p:cNvSpPr txBox="1"/>
          <p:nvPr/>
        </p:nvSpPr>
        <p:spPr>
          <a:xfrm>
            <a:off x="8711159" y="6514784"/>
            <a:ext cx="4754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>
                <a:latin typeface="Comic Sans MS" panose="030F0702030302020204" pitchFamily="66" charset="0"/>
              </a:rPr>
              <a:t>3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4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F6CCE00-597A-4634-AB3D-2779F92EE1E4}"/>
              </a:ext>
            </a:extLst>
          </p:cNvPr>
          <p:cNvSpPr/>
          <p:nvPr/>
        </p:nvSpPr>
        <p:spPr>
          <a:xfrm>
            <a:off x="285750" y="257175"/>
            <a:ext cx="8582025" cy="6343650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944248-D277-429A-A847-5A2C4429E10E}"/>
              </a:ext>
            </a:extLst>
          </p:cNvPr>
          <p:cNvSpPr/>
          <p:nvPr/>
        </p:nvSpPr>
        <p:spPr>
          <a:xfrm>
            <a:off x="386408" y="361336"/>
            <a:ext cx="8371184" cy="6135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 Box 2">
            <a:extLst>
              <a:ext uri="{FF2B5EF4-FFF2-40B4-BE49-F238E27FC236}">
                <a16:creationId xmlns:a16="http://schemas.microsoft.com/office/drawing/2014/main" id="{AB579CA1-A29F-4CEC-B534-220EDF235208}"/>
              </a:ext>
            </a:extLst>
          </p:cNvPr>
          <p:cNvSpPr txBox="1"/>
          <p:nvPr/>
        </p:nvSpPr>
        <p:spPr>
          <a:xfrm>
            <a:off x="716474" y="0"/>
            <a:ext cx="7673764" cy="32825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32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GB" sz="2400" dirty="0">
              <a:effectLst/>
              <a:latin typeface="Patchwork Stitchlings" panose="0300060000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00" dirty="0" err="1">
                <a:solidFill>
                  <a:schemeClr val="bg1"/>
                </a:solidFill>
                <a:effectLst/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Gateacre</a:t>
            </a:r>
            <a:endParaRPr lang="en-GB" sz="400" dirty="0">
              <a:solidFill>
                <a:schemeClr val="bg1"/>
              </a:solidFill>
              <a:effectLst/>
              <a:latin typeface="Patchwork Stitchlings" panose="0300060000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effectLst/>
                <a:latin typeface="Patchwork Stitchlings" panose="03000600000000000000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Employability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9A4F25-35AB-4910-A8CF-E425510E8719}"/>
              </a:ext>
            </a:extLst>
          </p:cNvPr>
          <p:cNvSpPr txBox="1"/>
          <p:nvPr/>
        </p:nvSpPr>
        <p:spPr>
          <a:xfrm>
            <a:off x="453657" y="4426293"/>
            <a:ext cx="3934046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" dirty="0">
                <a:solidFill>
                  <a:schemeClr val="bg1"/>
                </a:solidFill>
                <a:latin typeface="Patchwork Stitchlings" panose="03000600000000000000" pitchFamily="66" charset="0"/>
              </a:rPr>
              <a:t>Identity</a:t>
            </a:r>
          </a:p>
          <a:p>
            <a:r>
              <a:rPr lang="en-GB" sz="1600" dirty="0">
                <a:latin typeface="Patchwork Stitchlings" panose="03000600000000000000" pitchFamily="66" charset="0"/>
              </a:rPr>
              <a:t>Current</a:t>
            </a:r>
          </a:p>
          <a:p>
            <a:endParaRPr lang="en-GB" sz="1600" dirty="0">
              <a:latin typeface="Patchwork Stitchlings" panose="03000600000000000000" pitchFamily="66" charset="0"/>
            </a:endParaRPr>
          </a:p>
          <a:p>
            <a:r>
              <a:rPr lang="en-GB" sz="1600" dirty="0">
                <a:latin typeface="Patchwork Stitchlings" panose="03000600000000000000" pitchFamily="66" charset="0"/>
              </a:rPr>
              <a:t>and future</a:t>
            </a:r>
          </a:p>
          <a:p>
            <a:endParaRPr lang="en-GB" sz="1600" dirty="0">
              <a:latin typeface="Patchwork Stitchlings" panose="03000600000000000000" pitchFamily="66" charset="0"/>
            </a:endParaRPr>
          </a:p>
          <a:p>
            <a:r>
              <a:rPr lang="en-GB" sz="1600" dirty="0">
                <a:latin typeface="Patchwork Stitchlings" panose="03000600000000000000" pitchFamily="66" charset="0"/>
              </a:rPr>
              <a:t>study and</a:t>
            </a:r>
          </a:p>
          <a:p>
            <a:endParaRPr lang="en-GB" sz="1600" dirty="0">
              <a:latin typeface="Patchwork Stitchlings" panose="03000600000000000000" pitchFamily="66" charset="0"/>
            </a:endParaRPr>
          </a:p>
          <a:p>
            <a:r>
              <a:rPr lang="en-GB" sz="1600" dirty="0">
                <a:latin typeface="Patchwork Stitchlings" panose="03000600000000000000" pitchFamily="66" charset="0"/>
              </a:rPr>
              <a:t>employment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3C7B78-AFAF-4AB2-A32F-377923B62DA2}"/>
              </a:ext>
            </a:extLst>
          </p:cNvPr>
          <p:cNvSpPr txBox="1"/>
          <p:nvPr/>
        </p:nvSpPr>
        <p:spPr>
          <a:xfrm>
            <a:off x="4275658" y="4287794"/>
            <a:ext cx="4164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Topics: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omic Sans MS" panose="030F0702030302020204" pitchFamily="66" charset="0"/>
              </a:rPr>
              <a:t>Jobs, career choices and ambitions</a:t>
            </a:r>
          </a:p>
        </p:txBody>
      </p:sp>
      <p:pic>
        <p:nvPicPr>
          <p:cNvPr id="3074" name="Picture 2" descr="Math Clipart | Clipart Panda - Free Clipart Images">
            <a:extLst>
              <a:ext uri="{FF2B5EF4-FFF2-40B4-BE49-F238E27FC236}">
                <a16:creationId xmlns:a16="http://schemas.microsoft.com/office/drawing/2014/main" id="{31C49234-D851-4A3D-96B5-756DDEF6C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6314">
            <a:off x="659218" y="2339520"/>
            <a:ext cx="1777502" cy="137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est clipart » Clipart Station">
            <a:extLst>
              <a:ext uri="{FF2B5EF4-FFF2-40B4-BE49-F238E27FC236}">
                <a16:creationId xmlns:a16="http://schemas.microsoft.com/office/drawing/2014/main" id="{482A47A7-C0AC-4D4B-9291-E16919CAE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058" y="2245085"/>
            <a:ext cx="1633828" cy="107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Employed People Icon - Jobs Clipart , Free Transparent Clipart ...">
            <a:extLst>
              <a:ext uri="{FF2B5EF4-FFF2-40B4-BE49-F238E27FC236}">
                <a16:creationId xmlns:a16="http://schemas.microsoft.com/office/drawing/2014/main" id="{4DA6339C-779B-45ED-AFF8-C14B5F7582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5" t="3879" r="19239" b="5425"/>
          <a:stretch/>
        </p:blipFill>
        <p:spPr bwMode="auto">
          <a:xfrm>
            <a:off x="3337238" y="2110406"/>
            <a:ext cx="2100930" cy="187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Free Graduation Clip Art | Graduation clip art, Graduation images ...">
            <a:extLst>
              <a:ext uri="{FF2B5EF4-FFF2-40B4-BE49-F238E27FC236}">
                <a16:creationId xmlns:a16="http://schemas.microsoft.com/office/drawing/2014/main" id="{F4964CC6-DE10-4D50-A244-D3E73C69E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63837">
            <a:off x="6056778" y="4370912"/>
            <a:ext cx="1708530" cy="107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58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/>
          <p:cNvCxnSpPr/>
          <p:nvPr/>
        </p:nvCxnSpPr>
        <p:spPr>
          <a:xfrm>
            <a:off x="6387451" y="365400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841912" y="330023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2">
            <a:extLst>
              <a:ext uri="{FF2B5EF4-FFF2-40B4-BE49-F238E27FC236}">
                <a16:creationId xmlns:a16="http://schemas.microsoft.com/office/drawing/2014/main" id="{BDC47A45-2197-465C-94CC-99303181A245}"/>
              </a:ext>
            </a:extLst>
          </p:cNvPr>
          <p:cNvSpPr txBox="1"/>
          <p:nvPr/>
        </p:nvSpPr>
        <p:spPr>
          <a:xfrm>
            <a:off x="0" y="-338822"/>
            <a:ext cx="9144000" cy="100979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32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" dirty="0" err="1">
                <a:solidFill>
                  <a:schemeClr val="bg1"/>
                </a:solidFill>
                <a:latin typeface="Patchwork Stitchlings"/>
                <a:ea typeface="Calibri" panose="020F0502020204030204" pitchFamily="34" charset="0"/>
                <a:cs typeface="Times New Roman"/>
              </a:rPr>
              <a:t>Gateacr</a:t>
            </a:r>
            <a:endParaRPr lang="en-GB" sz="400" dirty="0" err="1">
              <a:solidFill>
                <a:schemeClr val="bg1"/>
              </a:solidFill>
              <a:latin typeface="Patchwork Stitchlings" panose="0300060000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66"/>
                </a:solidFill>
                <a:latin typeface="Patchwork Stitchlings"/>
                <a:ea typeface="Calibri" panose="020F0502020204030204" pitchFamily="34" charset="0"/>
                <a:cs typeface="Times New Roman"/>
              </a:rPr>
              <a:t>Los </a:t>
            </a:r>
            <a:r>
              <a:rPr lang="en-GB" b="1" err="1">
                <a:solidFill>
                  <a:srgbClr val="FF0066"/>
                </a:solidFill>
                <a:latin typeface="Patchwork Stitchlings"/>
                <a:ea typeface="Calibri" panose="020F0502020204030204" pitchFamily="34" charset="0"/>
                <a:cs typeface="Times New Roman"/>
              </a:rPr>
              <a:t>trabajos</a:t>
            </a:r>
            <a:endParaRPr lang="en-GB" b="1">
              <a:solidFill>
                <a:srgbClr val="FF0066"/>
              </a:solidFill>
              <a:latin typeface="Patchwork Stitchlings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2BB582-9ADC-4B29-9515-9A35275AA31F}"/>
              </a:ext>
            </a:extLst>
          </p:cNvPr>
          <p:cNvSpPr txBox="1"/>
          <p:nvPr/>
        </p:nvSpPr>
        <p:spPr>
          <a:xfrm>
            <a:off x="6190001" y="5689799"/>
            <a:ext cx="2834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66"/>
                </a:solidFill>
                <a:latin typeface="Comic Sans MS" panose="030F0702030302020204" pitchFamily="66" charset="0"/>
              </a:rPr>
              <a:t>A model text on jobs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1D45120-3A05-4619-8E37-2D542CD37916}"/>
              </a:ext>
            </a:extLst>
          </p:cNvPr>
          <p:cNvCxnSpPr>
            <a:cxnSpLocks/>
          </p:cNvCxnSpPr>
          <p:nvPr/>
        </p:nvCxnSpPr>
        <p:spPr>
          <a:xfrm flipV="1">
            <a:off x="6771582" y="5556225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AAA09A-3EDD-43FD-9809-0382789BF9B8}"/>
              </a:ext>
            </a:extLst>
          </p:cNvPr>
          <p:cNvCxnSpPr>
            <a:cxnSpLocks/>
          </p:cNvCxnSpPr>
          <p:nvPr/>
        </p:nvCxnSpPr>
        <p:spPr>
          <a:xfrm flipV="1">
            <a:off x="7642250" y="5556225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428E4BE-E7A1-4CB5-A8D1-7D2455136E5B}"/>
              </a:ext>
            </a:extLst>
          </p:cNvPr>
          <p:cNvCxnSpPr>
            <a:cxnSpLocks/>
          </p:cNvCxnSpPr>
          <p:nvPr/>
        </p:nvCxnSpPr>
        <p:spPr>
          <a:xfrm flipV="1">
            <a:off x="8434730" y="5556387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71A0BC-2ADD-4212-B387-548D1AB6B50C}"/>
              </a:ext>
            </a:extLst>
          </p:cNvPr>
          <p:cNvGraphicFramePr>
            <a:graphicFrameLocks noGrp="1"/>
          </p:cNvGraphicFramePr>
          <p:nvPr/>
        </p:nvGraphicFramePr>
        <p:xfrm>
          <a:off x="119457" y="664336"/>
          <a:ext cx="5903973" cy="2569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751333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2966116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  <a:gridCol w="633046">
                  <a:extLst>
                    <a:ext uri="{9D8B030D-6E8A-4147-A177-3AD203B41FA5}">
                      <a16:colId xmlns:a16="http://schemas.microsoft.com/office/drawing/2014/main" val="2544897032"/>
                    </a:ext>
                  </a:extLst>
                </a:gridCol>
                <a:gridCol w="1310753">
                  <a:extLst>
                    <a:ext uri="{9D8B030D-6E8A-4147-A177-3AD203B41FA5}">
                      <a16:colId xmlns:a16="http://schemas.microsoft.com/office/drawing/2014/main" val="3542350396"/>
                    </a:ext>
                  </a:extLst>
                </a:gridCol>
              </a:tblGrid>
              <a:tr h="943417">
                <a:tc rowSpan="2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Jobs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Soy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I am</a:t>
                      </a:r>
                      <a:endParaRPr lang="en-GB" sz="750" b="1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he/she is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gustaría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ser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I would like to be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Voy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ser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I’m going to be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Voy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I’m going to work as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abogado/a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lawyer                                  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albañil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bricklayer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azafato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flight attendant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bailarín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dancer         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bombero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firefighter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camarero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waiter/</a:t>
                      </a:r>
                      <a:r>
                        <a:rPr lang="en-GB" sz="750" b="0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ess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cantante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singer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cocinero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cook           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contable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accountant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dependiente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shop assistant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electricista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electrician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enfermero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nurse      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escritor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writer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fontanero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plumber  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fotógrafo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photographer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(</a:t>
                      </a:r>
                      <a:r>
                        <a:rPr lang="en-GB" sz="750" b="1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porque</a:t>
                      </a:r>
                      <a:r>
                        <a:rPr lang="en-GB" sz="75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) es un </a:t>
                      </a:r>
                      <a:r>
                        <a:rPr lang="en-GB" sz="750" b="1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r>
                        <a:rPr lang="en-GB" sz="75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</a:t>
                      </a:r>
                      <a:r>
                        <a:rPr lang="en-GB" sz="750" b="0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(because) it is a ___ job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artístico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artistic               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emocionante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exciting                  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exigente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demanding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importante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important     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fácil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easy                                       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difícil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hard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variado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varied                 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repetitivo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repetitive  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responsabilidad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with responsibility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perspectivas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with good prospects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 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sueldo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with a good salary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403927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 que…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I have to…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Suelo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usually</a:t>
                      </a:r>
                    </a:p>
                    <a:p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cuidar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clientes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pacientes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look after clients/patients 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contestar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llamadas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teléfonos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answer phone calls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enseñar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vigilar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niños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teach/look after the children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reparar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coches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repair cars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servir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comida y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bebida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serve food and drinks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viajar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por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mundo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travel the world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750" b="0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96801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52F2823-FA2B-4D1A-8982-F77893DCBFC3}"/>
              </a:ext>
            </a:extLst>
          </p:cNvPr>
          <p:cNvGraphicFramePr>
            <a:graphicFrameLocks noGrp="1"/>
          </p:cNvGraphicFramePr>
          <p:nvPr/>
        </p:nvGraphicFramePr>
        <p:xfrm>
          <a:off x="6104012" y="670971"/>
          <a:ext cx="2981310" cy="4779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5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5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528"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Si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saco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buenas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notas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he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decidido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que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If I get good grades I have decided that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32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voy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médico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I’m going to work as 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doctor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68349"/>
                  </a:ext>
                </a:extLst>
              </a:tr>
              <a:tr h="198528">
                <a:tc>
                  <a:txBody>
                    <a:bodyPr/>
                    <a:lstStyle/>
                    <a:p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ya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soy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trabajador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comprensivo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because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I am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hardworking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understanding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00221"/>
                  </a:ext>
                </a:extLst>
              </a:tr>
              <a:tr h="271025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es un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responsabilidad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sueldo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it’s a job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with responsibility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good salary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30823"/>
                  </a:ext>
                </a:extLst>
              </a:tr>
              <a:tr h="1985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aunque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puede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ser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muy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exigente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although it can be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very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demanding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48132"/>
                  </a:ext>
                </a:extLst>
              </a:tr>
              <a:tr h="198528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Ahora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tiempo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parcial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Now I have a part time job.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528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restaurante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camarero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work in 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restaurant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as 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waiter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528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servir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comida y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bebida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have to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serve food and drink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0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cuidar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los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clientes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look after the clients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60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jefe es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amable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el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horario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flexible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My boss is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nice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the hours are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flexible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669012"/>
                  </a:ext>
                </a:extLst>
              </a:tr>
              <a:tr h="134326">
                <a:tc>
                  <a:txBody>
                    <a:bodyPr/>
                    <a:lstStyle/>
                    <a:p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aunque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no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gano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mucho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although I don’t earn much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78940"/>
                  </a:ext>
                </a:extLst>
              </a:tr>
              <a:tr h="1260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experiencia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previa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medicina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don’t have any previous experience in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medicine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173833"/>
                  </a:ext>
                </a:extLst>
              </a:tr>
              <a:tr h="126032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he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estudiado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ciencias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but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 have studied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science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98975"/>
                  </a:ext>
                </a:extLst>
              </a:tr>
              <a:tr h="1260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he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hecho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curso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primeros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auxilios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 have done a</a:t>
                      </a:r>
                      <a:r>
                        <a:rPr lang="en-GB" sz="750" b="0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first aid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course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021854"/>
                  </a:ext>
                </a:extLst>
              </a:tr>
              <a:tr h="1260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madre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enfermera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le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encanta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endParaRPr lang="en-GB" sz="75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My mum is a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nurse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she loves her job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602831"/>
                  </a:ext>
                </a:extLst>
              </a:tr>
              <a:tr h="1260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 embargo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dice que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 un poco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difícil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however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she says it is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 bit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difficult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34743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7EE1C9D-72C8-4F07-8C75-458D2C1EC71F}"/>
              </a:ext>
            </a:extLst>
          </p:cNvPr>
          <p:cNvSpPr txBox="1"/>
          <p:nvPr/>
        </p:nvSpPr>
        <p:spPr>
          <a:xfrm>
            <a:off x="2546252" y="670970"/>
            <a:ext cx="1584960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funcionario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civil servant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guía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turístico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tour guide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ingeniero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 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– engineer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jardinero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- gardener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mecánico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mechanic                            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músico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musician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médico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doctor                                     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peluquero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hairdresser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periodista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– journalist                               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policía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police officer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profesor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teacher                                 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recepcionista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receptionist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socorrista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– lifeguard                                </a:t>
            </a:r>
          </a:p>
          <a:p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soldado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lifeguard</a:t>
            </a:r>
          </a:p>
          <a:p>
            <a:r>
              <a:rPr lang="en-GB" sz="750" b="1" u="none" baseline="0" dirty="0" err="1">
                <a:solidFill>
                  <a:schemeClr val="tx1"/>
                </a:solidFill>
                <a:latin typeface="Comic Sans MS" panose="030F0702030302020204" pitchFamily="66" charset="0"/>
              </a:rPr>
              <a:t>veterinario</a:t>
            </a:r>
            <a:r>
              <a:rPr lang="en-GB" sz="750" b="1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/a</a:t>
            </a:r>
            <a:r>
              <a:rPr lang="en-GB" sz="750" b="0" u="none" baseline="0" dirty="0">
                <a:solidFill>
                  <a:schemeClr val="tx1"/>
                </a:solidFill>
                <a:latin typeface="Comic Sans MS" panose="030F0702030302020204" pitchFamily="66" charset="0"/>
              </a:rPr>
              <a:t> – vet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4493A8D-9A54-4EE4-882B-9730F340ADBF}"/>
              </a:ext>
            </a:extLst>
          </p:cNvPr>
          <p:cNvGraphicFramePr>
            <a:graphicFrameLocks noGrp="1"/>
          </p:cNvGraphicFramePr>
          <p:nvPr/>
        </p:nvGraphicFramePr>
        <p:xfrm>
          <a:off x="119457" y="3303982"/>
          <a:ext cx="5903973" cy="884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1382212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4279036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</a:tblGrid>
              <a:tr h="403927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Personality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Creo que soy…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I think that I am…</a:t>
                      </a:r>
                    </a:p>
                    <a:p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un(a)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(a)…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porque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soy…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I would be a good… because I am…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ambicioso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ambicious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                          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comprensivo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understanding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creativo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creative       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extrovertido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extroverted/outgoing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fuerte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strong            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inteligente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clever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organizado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organised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paciente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patient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práctico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practical            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serio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serious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trabajador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hardworking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valiente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brave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96801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D48A2CC-E1AA-4F50-ADD0-3ADD3BCED974}"/>
              </a:ext>
            </a:extLst>
          </p:cNvPr>
          <p:cNvGraphicFramePr>
            <a:graphicFrameLocks noGrp="1"/>
          </p:cNvGraphicFramePr>
          <p:nvPr/>
        </p:nvGraphicFramePr>
        <p:xfrm>
          <a:off x="119457" y="4254222"/>
          <a:ext cx="5903973" cy="1113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5661248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</a:tblGrid>
              <a:tr h="403927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Part time jobs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 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tiempo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parcial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I have a part time job</a:t>
                      </a:r>
                      <a:endParaRPr lang="en-GB" sz="750" b="1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Reparto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periódicos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deliver papers         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Hago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canguro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babysit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cajero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work as a cashier 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Ayudo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con las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tareas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domésticas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help with the housework</a:t>
                      </a:r>
                    </a:p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Cocino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I cook                                             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Lavo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platos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do the dishes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Paso 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aspiradora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hoover                      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Plancho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ropa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iron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Pongo y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quito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 mesa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set and clear the table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Paseo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perro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walk the dog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Corto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césped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cut the grass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Mi jefe es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amable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my boss is nice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horario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es flexible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the hours are flexible 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96801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6D6917A-A668-4CCE-BFA0-F3CF00998588}"/>
              </a:ext>
            </a:extLst>
          </p:cNvPr>
          <p:cNvGraphicFramePr>
            <a:graphicFrameLocks noGrp="1"/>
          </p:cNvGraphicFramePr>
          <p:nvPr/>
        </p:nvGraphicFramePr>
        <p:xfrm>
          <a:off x="119457" y="5433063"/>
          <a:ext cx="5903973" cy="1341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25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5661248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</a:tblGrid>
              <a:tr h="403927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Applying for a job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busca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required</a:t>
                      </a:r>
                    </a:p>
                    <a:p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requiere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…. – required           </a:t>
                      </a:r>
                    </a:p>
                    <a:p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entrevista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an interview</a:t>
                      </a:r>
                    </a:p>
                    <a:p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(No)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hace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falta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experiencia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Experience (not) needed</a:t>
                      </a:r>
                    </a:p>
                    <a:p>
                      <a:endParaRPr lang="en-GB" sz="75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escribo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para solicitor 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puesto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I’m writing to apply for the post of…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adjunto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 CV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attach my CV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(No)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experiencia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previa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(don’t) have previous experience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estudiado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I’ve studied/worked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hecho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curso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de…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I’ve done a course in…</a:t>
                      </a:r>
                    </a:p>
                    <a:p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capacidades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comunicación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have good communication skills</a:t>
                      </a:r>
                      <a:endParaRPr lang="en-GB" sz="75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968010"/>
                  </a:ext>
                </a:extLst>
              </a:tr>
            </a:tbl>
          </a:graphicData>
        </a:graphic>
      </p:graphicFrame>
      <p:pic>
        <p:nvPicPr>
          <p:cNvPr id="22" name="Picture 21" descr="A picture containing indoor, clock&#10;&#10;Description automatically generated">
            <a:extLst>
              <a:ext uri="{FF2B5EF4-FFF2-40B4-BE49-F238E27FC236}">
                <a16:creationId xmlns:a16="http://schemas.microsoft.com/office/drawing/2014/main" id="{CFA8C7C6-ECDC-47C7-82D1-A201A734B9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8" t="10309" r="10361" b="10093"/>
          <a:stretch/>
        </p:blipFill>
        <p:spPr>
          <a:xfrm>
            <a:off x="4480011" y="42777"/>
            <a:ext cx="574951" cy="578783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293A430-09BE-4EDA-A558-C8F4642484CC}"/>
              </a:ext>
            </a:extLst>
          </p:cNvPr>
          <p:cNvSpPr txBox="1"/>
          <p:nvPr/>
        </p:nvSpPr>
        <p:spPr>
          <a:xfrm>
            <a:off x="4873150" y="224446"/>
            <a:ext cx="685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Jobs</a:t>
            </a:r>
          </a:p>
        </p:txBody>
      </p:sp>
      <p:pic>
        <p:nvPicPr>
          <p:cNvPr id="32" name="Picture 31" descr="A close up of a logo&#10;&#10;Description automatically generated">
            <a:extLst>
              <a:ext uri="{FF2B5EF4-FFF2-40B4-BE49-F238E27FC236}">
                <a16:creationId xmlns:a16="http://schemas.microsoft.com/office/drawing/2014/main" id="{D42EFD9F-BDD4-4804-849E-C442501EE9A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81" t="10723" r="10361" b="10092"/>
          <a:stretch/>
        </p:blipFill>
        <p:spPr>
          <a:xfrm>
            <a:off x="5529081" y="42777"/>
            <a:ext cx="574931" cy="578783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99324B98-EF82-4677-A355-3CD5DD7EF1E6}"/>
              </a:ext>
            </a:extLst>
          </p:cNvPr>
          <p:cNvSpPr txBox="1"/>
          <p:nvPr/>
        </p:nvSpPr>
        <p:spPr>
          <a:xfrm>
            <a:off x="6015723" y="260023"/>
            <a:ext cx="7385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Personality</a:t>
            </a:r>
          </a:p>
        </p:txBody>
      </p:sp>
      <p:pic>
        <p:nvPicPr>
          <p:cNvPr id="36" name="Picture 35" descr="A close up of a logo&#10;&#10;Description automatically generated">
            <a:extLst>
              <a:ext uri="{FF2B5EF4-FFF2-40B4-BE49-F238E27FC236}">
                <a16:creationId xmlns:a16="http://schemas.microsoft.com/office/drawing/2014/main" id="{135FCB2F-3097-4BCF-BA13-20818E34442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9690" r="10981" b="10093"/>
          <a:stretch/>
        </p:blipFill>
        <p:spPr>
          <a:xfrm>
            <a:off x="6709780" y="42777"/>
            <a:ext cx="574931" cy="584794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1DFAFDE-78E8-474A-9C83-88BB641DCB89}"/>
              </a:ext>
            </a:extLst>
          </p:cNvPr>
          <p:cNvSpPr txBox="1"/>
          <p:nvPr/>
        </p:nvSpPr>
        <p:spPr>
          <a:xfrm>
            <a:off x="7151977" y="224446"/>
            <a:ext cx="738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Part time jobs</a:t>
            </a:r>
          </a:p>
        </p:txBody>
      </p:sp>
      <p:pic>
        <p:nvPicPr>
          <p:cNvPr id="40" name="Picture 39" descr="A close up of a logo&#10;&#10;Description automatically generated">
            <a:extLst>
              <a:ext uri="{FF2B5EF4-FFF2-40B4-BE49-F238E27FC236}">
                <a16:creationId xmlns:a16="http://schemas.microsoft.com/office/drawing/2014/main" id="{90229594-E586-4FF0-9FBC-82022C098A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13" t="12168" r="11806" b="12477"/>
          <a:stretch/>
        </p:blipFill>
        <p:spPr>
          <a:xfrm>
            <a:off x="7896794" y="47846"/>
            <a:ext cx="596559" cy="590092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F0104314-B650-4F2C-A0FA-54A43DC2CDAA}"/>
              </a:ext>
            </a:extLst>
          </p:cNvPr>
          <p:cNvSpPr txBox="1"/>
          <p:nvPr/>
        </p:nvSpPr>
        <p:spPr>
          <a:xfrm>
            <a:off x="8369984" y="192805"/>
            <a:ext cx="738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Applying for a job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91473D-2AB1-468B-B34B-2AA192B9CFD7}"/>
              </a:ext>
            </a:extLst>
          </p:cNvPr>
          <p:cNvSpPr txBox="1"/>
          <p:nvPr/>
        </p:nvSpPr>
        <p:spPr>
          <a:xfrm>
            <a:off x="8711159" y="6514784"/>
            <a:ext cx="475488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38788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Straight Connector 58"/>
          <p:cNvCxnSpPr/>
          <p:nvPr/>
        </p:nvCxnSpPr>
        <p:spPr>
          <a:xfrm>
            <a:off x="6387451" y="365400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7841912" y="3300231"/>
            <a:ext cx="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2">
            <a:extLst>
              <a:ext uri="{FF2B5EF4-FFF2-40B4-BE49-F238E27FC236}">
                <a16:creationId xmlns:a16="http://schemas.microsoft.com/office/drawing/2014/main" id="{BDC47A45-2197-465C-94CC-99303181A245}"/>
              </a:ext>
            </a:extLst>
          </p:cNvPr>
          <p:cNvSpPr txBox="1"/>
          <p:nvPr/>
        </p:nvSpPr>
        <p:spPr>
          <a:xfrm>
            <a:off x="0" y="-338822"/>
            <a:ext cx="9144000" cy="100979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32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">
                <a:solidFill>
                  <a:schemeClr val="bg1"/>
                </a:solidFill>
                <a:latin typeface="Patchwork Stitchlings"/>
                <a:ea typeface="Calibri" panose="020F0502020204030204" pitchFamily="34" charset="0"/>
                <a:cs typeface="Times New Roman"/>
              </a:rPr>
              <a:t>Gateacr</a:t>
            </a:r>
            <a:endParaRPr lang="en-GB" sz="400" dirty="0">
              <a:solidFill>
                <a:schemeClr val="bg1"/>
              </a:solidFill>
              <a:latin typeface="Patchwork Stitchlings" panose="03000600000000000000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FF0066"/>
                </a:solidFill>
                <a:latin typeface="Patchwork Stitchlings"/>
                <a:ea typeface="Calibri" panose="020F0502020204030204" pitchFamily="34" charset="0"/>
                <a:cs typeface="Times New Roman"/>
              </a:rPr>
              <a:t>Los </a:t>
            </a:r>
            <a:r>
              <a:rPr lang="en-GB" b="1" err="1">
                <a:solidFill>
                  <a:srgbClr val="FF0066"/>
                </a:solidFill>
                <a:latin typeface="Patchwork Stitchlings"/>
                <a:ea typeface="Calibri" panose="020F0502020204030204" pitchFamily="34" charset="0"/>
                <a:cs typeface="Times New Roman"/>
              </a:rPr>
              <a:t>trabajos</a:t>
            </a:r>
            <a:endParaRPr lang="en-GB" b="1">
              <a:solidFill>
                <a:srgbClr val="FF0066"/>
              </a:solidFill>
              <a:latin typeface="Patchwork Stitchlings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2BB582-9ADC-4B29-9515-9A35275AA31F}"/>
              </a:ext>
            </a:extLst>
          </p:cNvPr>
          <p:cNvSpPr txBox="1"/>
          <p:nvPr/>
        </p:nvSpPr>
        <p:spPr>
          <a:xfrm>
            <a:off x="6165489" y="5394425"/>
            <a:ext cx="2834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66"/>
                </a:solidFill>
                <a:latin typeface="Comic Sans MS" panose="030F0702030302020204" pitchFamily="66" charset="0"/>
              </a:rPr>
              <a:t>A model text on the future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1D45120-3A05-4619-8E37-2D542CD37916}"/>
              </a:ext>
            </a:extLst>
          </p:cNvPr>
          <p:cNvCxnSpPr>
            <a:cxnSpLocks/>
          </p:cNvCxnSpPr>
          <p:nvPr/>
        </p:nvCxnSpPr>
        <p:spPr>
          <a:xfrm flipV="1">
            <a:off x="6747070" y="5260851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AAA09A-3EDD-43FD-9809-0382789BF9B8}"/>
              </a:ext>
            </a:extLst>
          </p:cNvPr>
          <p:cNvCxnSpPr>
            <a:cxnSpLocks/>
          </p:cNvCxnSpPr>
          <p:nvPr/>
        </p:nvCxnSpPr>
        <p:spPr>
          <a:xfrm flipV="1">
            <a:off x="7617738" y="5260851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428E4BE-E7A1-4CB5-A8D1-7D2455136E5B}"/>
              </a:ext>
            </a:extLst>
          </p:cNvPr>
          <p:cNvCxnSpPr>
            <a:cxnSpLocks/>
          </p:cNvCxnSpPr>
          <p:nvPr/>
        </p:nvCxnSpPr>
        <p:spPr>
          <a:xfrm flipV="1">
            <a:off x="8410218" y="5261013"/>
            <a:ext cx="0" cy="210019"/>
          </a:xfrm>
          <a:prstGeom prst="straightConnector1">
            <a:avLst/>
          </a:prstGeom>
          <a:ln w="381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971A0BC-2ADD-4212-B387-548D1AB6B50C}"/>
              </a:ext>
            </a:extLst>
          </p:cNvPr>
          <p:cNvGraphicFramePr>
            <a:graphicFrameLocks noGrp="1"/>
          </p:cNvGraphicFramePr>
          <p:nvPr/>
        </p:nvGraphicFramePr>
        <p:xfrm>
          <a:off x="119456" y="664336"/>
          <a:ext cx="5831178" cy="2196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02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1872447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3601329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</a:tblGrid>
              <a:tr h="943417"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Work experience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Hice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mis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practicas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laborales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 did my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work experience in…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Pasé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quince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días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trabajando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 spend a fortnight working in…</a:t>
                      </a:r>
                    </a:p>
                    <a:p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polideportivo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sports centre        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granja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farm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agencia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viajes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travel agents 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escuela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school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fábrica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juguetes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toy factory   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oficina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an office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una tienda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benéfica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solidaria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a charity shop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empresa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mi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madre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my mum’s company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403927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Cada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todos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días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every day</a:t>
                      </a:r>
                    </a:p>
                    <a:p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cogía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autobús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/el metro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got the bus/metro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empezaba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terminaba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 started/finished at…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hacía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variedad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tareas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did a variety of tasks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llevaba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ropa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elegante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wore smart clothes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sacaba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fotocopias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did photocopying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ponía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folletos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los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estantes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put leaflets on the shelves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39940"/>
                  </a:ext>
                </a:extLst>
              </a:tr>
              <a:tr h="403927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Aprendí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– I learned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nuevas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habilidades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–lots of new skills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equipo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–to work in a team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usar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to use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30375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52F2823-FA2B-4D1A-8982-F77893DCBFC3}"/>
              </a:ext>
            </a:extLst>
          </p:cNvPr>
          <p:cNvGraphicFramePr>
            <a:graphicFrameLocks noGrp="1"/>
          </p:cNvGraphicFramePr>
          <p:nvPr/>
        </p:nvGraphicFramePr>
        <p:xfrm>
          <a:off x="6104012" y="670971"/>
          <a:ext cx="2981310" cy="43846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0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832"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año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pasado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hice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mis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practicas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laborales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Last year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I did my work experience in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empresa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mi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tío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my uncle’s company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568349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Aprendí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muchas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nuevas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habilidades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porque</a:t>
                      </a:r>
                      <a:endParaRPr lang="en-GB" sz="75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learned lots of new skills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because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00221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cada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día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hacía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variedad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tareas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every day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did a variety of tasks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30823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yo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sé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el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futuro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therefore,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 know that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 the future 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48132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quiero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montar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propio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negocio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want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 open my own business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porque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éxito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dinero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importan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mucho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because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success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money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are really important to me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 la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intención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aprobar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exámenes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intend to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pass my exams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669012"/>
                  </a:ext>
                </a:extLst>
              </a:tr>
              <a:tr h="33560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y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la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universidad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para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estudiar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los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empresariales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go to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uni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to study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business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78940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Antes,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si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pudiera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tomaría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año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sabático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buscaría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Before,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if I could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, I would take a gap year 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would look for a job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173833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para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ganar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mucho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dinero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earn lots of money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498975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Espero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casarme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y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tener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hijos</a:t>
                      </a:r>
                      <a:endParaRPr lang="en-GB" sz="750" b="1" u="sng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 hope to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get married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and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have children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021854"/>
                  </a:ext>
                </a:extLst>
              </a:tr>
              <a:tr h="245832"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 embargo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voy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dirty="0" err="1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dedicarme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 mi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endParaRPr lang="en-GB" sz="750" b="0" u="none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however </a:t>
                      </a:r>
                      <a:r>
                        <a:rPr lang="en-GB" sz="750" b="1" u="none" dirty="0">
                          <a:solidFill>
                            <a:srgbClr val="7030A0"/>
                          </a:solidFill>
                          <a:latin typeface="Comic Sans MS" panose="030F0702030302020204" pitchFamily="66" charset="0"/>
                        </a:rPr>
                        <a:t>I’m going to focus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on my job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1602831"/>
                  </a:ext>
                </a:extLst>
              </a:tr>
              <a:tr h="156062">
                <a:tc>
                  <a:txBody>
                    <a:bodyPr/>
                    <a:lstStyle/>
                    <a:p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porque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sng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paro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preocupa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mucho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because </a:t>
                      </a:r>
                      <a:r>
                        <a:rPr lang="en-GB" sz="750" b="1" u="sng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unemployment</a:t>
                      </a:r>
                      <a:r>
                        <a:rPr lang="en-GB" sz="750" b="0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really worries me.</a:t>
                      </a:r>
                    </a:p>
                  </a:txBody>
                  <a:tcPr marL="84406" marR="84406" marT="42203" marB="4220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347430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7237FE9-DC2A-4862-8787-7AABE39361BB}"/>
              </a:ext>
            </a:extLst>
          </p:cNvPr>
          <p:cNvGraphicFramePr>
            <a:graphicFrameLocks noGrp="1"/>
          </p:cNvGraphicFramePr>
          <p:nvPr/>
        </p:nvGraphicFramePr>
        <p:xfrm>
          <a:off x="119456" y="2903443"/>
          <a:ext cx="5831178" cy="1341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02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1445727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4028049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</a:tblGrid>
              <a:tr h="943417">
                <a:tc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 gap year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pudiera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tomarme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año</a:t>
                      </a:r>
                      <a:r>
                        <a:rPr lang="en-GB" sz="750" b="1" u="none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sabático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If I could take a gap year…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tuviera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bastante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dinero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If I had enough money…</a:t>
                      </a:r>
                    </a:p>
                    <a:p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apoyaría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proyecto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mediambiental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support an environmental project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aprendería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esquiar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learn to ski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ayudaría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construir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colegio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help to build a school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buscaría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look for a job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enseñaría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inglés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teach English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ganaría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mucho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dinero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earn a lot of money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españa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donde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 would go to Spain where…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mejoraría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nivel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español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improve my level of Spanish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nunca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olvidaría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experiencia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never forget the experience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orfanato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work in an orphanage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viajaría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con mochila por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mundo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go backpacking around the world.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401AD34-B438-4A07-A1FE-BE6A30C5DDB6}"/>
              </a:ext>
            </a:extLst>
          </p:cNvPr>
          <p:cNvGraphicFramePr>
            <a:graphicFrameLocks noGrp="1"/>
          </p:cNvGraphicFramePr>
          <p:nvPr/>
        </p:nvGraphicFramePr>
        <p:xfrm>
          <a:off x="119456" y="4287938"/>
          <a:ext cx="5831178" cy="2424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02">
                  <a:extLst>
                    <a:ext uri="{9D8B030D-6E8A-4147-A177-3AD203B41FA5}">
                      <a16:colId xmlns:a16="http://schemas.microsoft.com/office/drawing/2014/main" val="212312847"/>
                    </a:ext>
                  </a:extLst>
                </a:gridCol>
                <a:gridCol w="1953419">
                  <a:extLst>
                    <a:ext uri="{9D8B030D-6E8A-4147-A177-3AD203B41FA5}">
                      <a16:colId xmlns:a16="http://schemas.microsoft.com/office/drawing/2014/main" val="3813713256"/>
                    </a:ext>
                  </a:extLst>
                </a:gridCol>
                <a:gridCol w="3520357">
                  <a:extLst>
                    <a:ext uri="{9D8B030D-6E8A-4147-A177-3AD203B41FA5}">
                      <a16:colId xmlns:a16="http://schemas.microsoft.com/office/drawing/2014/main" val="1049978318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en-GB" sz="11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The future</a:t>
                      </a: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desempleo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/el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paro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unemployment    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dinero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money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éxito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success                            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fracaso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failure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matrimonio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marriage             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independencia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independence    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interesa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interests me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importa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- matters to me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preocupa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- worries me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235862"/>
                  </a:ext>
                </a:extLst>
              </a:tr>
              <a:tr h="117959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Espero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 hope to…                                        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gustaría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would like to…   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Pienso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plan to/intend to             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quiero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want to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Tengo la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intención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intend to               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Voy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I’m going to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aprender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a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conducir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learn to drive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aprobar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mis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exámenes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pass my exams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casarme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get married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conseguir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empleo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get a good job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montar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propio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negocio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set up my own business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tener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hijos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have children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273604"/>
                  </a:ext>
                </a:extLst>
              </a:tr>
              <a:tr h="148445">
                <a:tc vMerge="1">
                  <a:txBody>
                    <a:bodyPr/>
                    <a:lstStyle/>
                    <a:p>
                      <a:pPr algn="ctr"/>
                      <a:endParaRPr lang="en-GB" sz="11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Buscaré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un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will look for a job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Compartiré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piso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con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 will share a flat with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iré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de casa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will leave home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casaré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will get married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Seguiré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estudiando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mi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insti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will carry on studying in my school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Trabajaré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como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… - I will work as…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No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sé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que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hacer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en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el </a:t>
                      </a:r>
                      <a:r>
                        <a:rPr lang="en-GB" sz="750" b="1" u="none" baseline="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futuro</a:t>
                      </a:r>
                      <a:r>
                        <a:rPr lang="en-GB" sz="750" b="1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750" b="0" u="none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– I don’t know what to do in the future </a:t>
                      </a: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750" b="0" u="none" baseline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marL="84406" marR="84406" marT="42203" marB="422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534810"/>
                  </a:ext>
                </a:extLst>
              </a:tr>
            </a:tbl>
          </a:graphicData>
        </a:graphic>
      </p:graphicFrame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4C34D02D-AAFA-42C2-87FB-EC2BBBB4F7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4" t="10103" r="10361" b="10413"/>
          <a:stretch/>
        </p:blipFill>
        <p:spPr>
          <a:xfrm>
            <a:off x="4448113" y="68214"/>
            <a:ext cx="566339" cy="57078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DF46CF1-3071-48EA-BE10-858CE867BFB2}"/>
              </a:ext>
            </a:extLst>
          </p:cNvPr>
          <p:cNvSpPr txBox="1"/>
          <p:nvPr/>
        </p:nvSpPr>
        <p:spPr>
          <a:xfrm>
            <a:off x="4938043" y="203742"/>
            <a:ext cx="7548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Work experience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241DC91-83D5-4BE2-BD7D-778ADCEAEE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2" t="9897" r="10774" b="10620"/>
          <a:stretch/>
        </p:blipFill>
        <p:spPr>
          <a:xfrm>
            <a:off x="5692877" y="68214"/>
            <a:ext cx="549021" cy="55333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AF436CD-0D6B-4135-9227-E3B4CC74A64E}"/>
              </a:ext>
            </a:extLst>
          </p:cNvPr>
          <p:cNvSpPr txBox="1"/>
          <p:nvPr/>
        </p:nvSpPr>
        <p:spPr>
          <a:xfrm>
            <a:off x="6165489" y="245885"/>
            <a:ext cx="7548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A gap year</a:t>
            </a:r>
          </a:p>
        </p:txBody>
      </p:sp>
      <p:pic>
        <p:nvPicPr>
          <p:cNvPr id="27" name="Picture 26" descr="A close up of a logo&#10;&#10;Description automatically generated">
            <a:extLst>
              <a:ext uri="{FF2B5EF4-FFF2-40B4-BE49-F238E27FC236}">
                <a16:creationId xmlns:a16="http://schemas.microsoft.com/office/drawing/2014/main" id="{CF1B61E2-84B9-4EF8-A126-23C2C2DBDF4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5" t="10103" r="10773" b="10826"/>
          <a:stretch/>
        </p:blipFill>
        <p:spPr>
          <a:xfrm>
            <a:off x="7028351" y="68214"/>
            <a:ext cx="566316" cy="570787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5EC60CA-4CE5-40B0-A883-E114565C1E6B}"/>
              </a:ext>
            </a:extLst>
          </p:cNvPr>
          <p:cNvSpPr txBox="1"/>
          <p:nvPr/>
        </p:nvSpPr>
        <p:spPr>
          <a:xfrm>
            <a:off x="7500963" y="265297"/>
            <a:ext cx="7548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66"/>
                </a:solidFill>
                <a:latin typeface="Comic Sans MS" panose="030F0702030302020204" pitchFamily="66" charset="0"/>
              </a:rPr>
              <a:t>The future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BF512B-2517-4890-B796-08B5032DCB1C}"/>
              </a:ext>
            </a:extLst>
          </p:cNvPr>
          <p:cNvSpPr txBox="1"/>
          <p:nvPr/>
        </p:nvSpPr>
        <p:spPr>
          <a:xfrm>
            <a:off x="8711159" y="6514784"/>
            <a:ext cx="475488" cy="36933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058229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31C111B2721D49B502B333CF7D71D3" ma:contentTypeVersion="16" ma:contentTypeDescription="Create a new document." ma:contentTypeScope="" ma:versionID="56b4a35ec4c8b5ec685cf900663ceb66">
  <xsd:schema xmlns:xsd="http://www.w3.org/2001/XMLSchema" xmlns:xs="http://www.w3.org/2001/XMLSchema" xmlns:p="http://schemas.microsoft.com/office/2006/metadata/properties" xmlns:ns2="7f80734b-e339-4b19-a7b8-973a47cdd4d0" xmlns:ns3="7312a9ac-6e98-4d8b-9740-54121b75eb0e" targetNamespace="http://schemas.microsoft.com/office/2006/metadata/properties" ma:root="true" ma:fieldsID="e80e9468eb3ce8dfab21ee9b5755da03" ns2:_="" ns3:_="">
    <xsd:import namespace="7f80734b-e339-4b19-a7b8-973a47cdd4d0"/>
    <xsd:import namespace="7312a9ac-6e98-4d8b-9740-54121b75eb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80734b-e339-4b19-a7b8-973a47cdd4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2a9ac-6e98-4d8b-9740-54121b75e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19641c3-becb-48e9-ba2b-4c8612adf3c8}" ma:internalName="TaxCatchAll" ma:showField="CatchAllData" ma:web="7312a9ac-6e98-4d8b-9740-54121b75e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12a9ac-6e98-4d8b-9740-54121b75eb0e" xsi:nil="true"/>
    <lcf76f155ced4ddcb4097134ff3c332f xmlns="7f80734b-e339-4b19-a7b8-973a47cdd4d0">
      <Terms xmlns="http://schemas.microsoft.com/office/infopath/2007/PartnerControls"/>
    </lcf76f155ced4ddcb4097134ff3c332f>
    <SharedWithUsers xmlns="7312a9ac-6e98-4d8b-9740-54121b75eb0e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A393274-F541-4F1C-BDA4-89E0586FB530}"/>
</file>

<file path=customXml/itemProps2.xml><?xml version="1.0" encoding="utf-8"?>
<ds:datastoreItem xmlns:ds="http://schemas.openxmlformats.org/officeDocument/2006/customXml" ds:itemID="{6A678938-69CD-4141-AD9F-882F4F414058}"/>
</file>

<file path=customXml/itemProps3.xml><?xml version="1.0" encoding="utf-8"?>
<ds:datastoreItem xmlns:ds="http://schemas.openxmlformats.org/officeDocument/2006/customXml" ds:itemID="{64DF746A-F94D-401E-912F-F9667AE03E5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26010</TotalTime>
  <Words>2477</Words>
  <Application>Microsoft Office PowerPoint</Application>
  <PresentationFormat>On-screen Show (4:3)</PresentationFormat>
  <Paragraphs>368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Foy</dc:creator>
  <cp:lastModifiedBy>Mr McGeady</cp:lastModifiedBy>
  <cp:revision>148</cp:revision>
  <dcterms:created xsi:type="dcterms:W3CDTF">2020-06-13T14:28:49Z</dcterms:created>
  <dcterms:modified xsi:type="dcterms:W3CDTF">2023-07-20T14:59:20Z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0x010100DB31C111B2721D49B502B333CF7D71D3</vt:lpwstr>
  </property>
  <property fmtid="{D5CDD505-2E9C-101B-9397-08002B2CF9AE}" pid="3" name="Order">
    <vt:r8>10568300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