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25" r:id="rId3"/>
    <p:sldId id="324" r:id="rId4"/>
    <p:sldId id="328" r:id="rId5"/>
    <p:sldId id="327" r:id="rId6"/>
    <p:sldId id="326" r:id="rId7"/>
    <p:sldId id="306" r:id="rId8"/>
    <p:sldId id="305" r:id="rId9"/>
    <p:sldId id="323" r:id="rId10"/>
    <p:sldId id="32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E7E7FF"/>
    <a:srgbClr val="CCFFCC"/>
    <a:srgbClr val="FF0066"/>
    <a:srgbClr val="3399FF"/>
    <a:srgbClr val="FF6699"/>
    <a:srgbClr val="66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3A767-7B4E-4969-9E29-9B4BDDCED5BB}" v="5" dt="2020-12-18T10:39:25.663"/>
    <p1510:client id="{C424631F-C612-A73C-0BEC-4DB88B2FE484}" v="211" dt="2022-07-22T13:42:11.299"/>
    <p1510:client id="{F1EF7617-6BEB-E16A-1D0A-E1C6725D4CBB}" v="38" dt="2022-03-21T14:55:28.641"/>
    <p1510:client id="{F30E45F2-F190-0FEE-EAE8-B926B0DEBBC3}" v="18" dt="2023-07-20T15:02:01.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72" d="100"/>
          <a:sy n="72"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cGeady" userId="10982255-6a9a-46cc-9e83-d7bd3b68a8d4" providerId="ADAL" clId="{75B3A767-7B4E-4969-9E29-9B4BDDCED5BB}"/>
    <pc:docChg chg="undo custSel addSld delSld modSld">
      <pc:chgData name="Mr McGeady" userId="10982255-6a9a-46cc-9e83-d7bd3b68a8d4" providerId="ADAL" clId="{75B3A767-7B4E-4969-9E29-9B4BDDCED5BB}" dt="2020-12-18T10:40:54.529" v="20" actId="122"/>
      <pc:docMkLst>
        <pc:docMk/>
      </pc:docMkLst>
      <pc:sldChg chg="del">
        <pc:chgData name="Mr McGeady" userId="10982255-6a9a-46cc-9e83-d7bd3b68a8d4" providerId="ADAL" clId="{75B3A767-7B4E-4969-9E29-9B4BDDCED5BB}" dt="2020-12-18T10:33:45.301" v="1" actId="2696"/>
        <pc:sldMkLst>
          <pc:docMk/>
          <pc:sldMk cId="633947151" sldId="307"/>
        </pc:sldMkLst>
      </pc:sldChg>
      <pc:sldChg chg="modSp add mod">
        <pc:chgData name="Mr McGeady" userId="10982255-6a9a-46cc-9e83-d7bd3b68a8d4" providerId="ADAL" clId="{75B3A767-7B4E-4969-9E29-9B4BDDCED5BB}" dt="2020-12-18T10:34:12.108" v="3" actId="20577"/>
        <pc:sldMkLst>
          <pc:docMk/>
          <pc:sldMk cId="1620994610" sldId="307"/>
        </pc:sldMkLst>
        <pc:spChg chg="mod">
          <ac:chgData name="Mr McGeady" userId="10982255-6a9a-46cc-9e83-d7bd3b68a8d4" providerId="ADAL" clId="{75B3A767-7B4E-4969-9E29-9B4BDDCED5BB}" dt="2020-12-18T10:34:12.108" v="3" actId="20577"/>
          <ac:spMkLst>
            <pc:docMk/>
            <pc:sldMk cId="1620994610" sldId="307"/>
            <ac:spMk id="3" creationId="{E93C7B78-AFAF-4AB2-A32F-377923B62DA2}"/>
          </ac:spMkLst>
        </pc:spChg>
      </pc:sldChg>
      <pc:sldChg chg="delSp modSp mod">
        <pc:chgData name="Mr McGeady" userId="10982255-6a9a-46cc-9e83-d7bd3b68a8d4" providerId="ADAL" clId="{75B3A767-7B4E-4969-9E29-9B4BDDCED5BB}" dt="2020-12-18T10:40:54.529" v="20" actId="122"/>
        <pc:sldMkLst>
          <pc:docMk/>
          <pc:sldMk cId="3006593388" sldId="324"/>
        </pc:sldMkLst>
        <pc:spChg chg="mod">
          <ac:chgData name="Mr McGeady" userId="10982255-6a9a-46cc-9e83-d7bd3b68a8d4" providerId="ADAL" clId="{75B3A767-7B4E-4969-9E29-9B4BDDCED5BB}" dt="2020-12-18T10:39:29.717" v="16" actId="20577"/>
          <ac:spMkLst>
            <pc:docMk/>
            <pc:sldMk cId="3006593388" sldId="324"/>
            <ac:spMk id="2" creationId="{0E9A4F25-35AB-4910-A8CF-E425510E8719}"/>
          </ac:spMkLst>
        </pc:spChg>
        <pc:spChg chg="mod">
          <ac:chgData name="Mr McGeady" userId="10982255-6a9a-46cc-9e83-d7bd3b68a8d4" providerId="ADAL" clId="{75B3A767-7B4E-4969-9E29-9B4BDDCED5BB}" dt="2020-12-18T10:40:54.529" v="20" actId="122"/>
          <ac:spMkLst>
            <pc:docMk/>
            <pc:sldMk cId="3006593388" sldId="324"/>
            <ac:spMk id="3" creationId="{E93C7B78-AFAF-4AB2-A32F-377923B62DA2}"/>
          </ac:spMkLst>
        </pc:spChg>
        <pc:spChg chg="mod">
          <ac:chgData name="Mr McGeady" userId="10982255-6a9a-46cc-9e83-d7bd3b68a8d4" providerId="ADAL" clId="{75B3A767-7B4E-4969-9E29-9B4BDDCED5BB}" dt="2020-12-18T10:40:04.562" v="17" actId="207"/>
          <ac:spMkLst>
            <pc:docMk/>
            <pc:sldMk cId="3006593388" sldId="324"/>
            <ac:spMk id="4" creationId="{9F6CCE00-597A-4634-AB3D-2779F92EE1E4}"/>
          </ac:spMkLst>
        </pc:spChg>
        <pc:picChg chg="del">
          <ac:chgData name="Mr McGeady" userId="10982255-6a9a-46cc-9e83-d7bd3b68a8d4" providerId="ADAL" clId="{75B3A767-7B4E-4969-9E29-9B4BDDCED5BB}" dt="2020-12-18T10:39:21.563" v="14" actId="478"/>
          <ac:picMkLst>
            <pc:docMk/>
            <pc:sldMk cId="3006593388" sldId="324"/>
            <ac:picMk id="3080" creationId="{4DA6339C-779B-45ED-AFF8-C14B5F7582D7}"/>
          </ac:picMkLst>
        </pc:picChg>
        <pc:picChg chg="mod">
          <ac:chgData name="Mr McGeady" userId="10982255-6a9a-46cc-9e83-d7bd3b68a8d4" providerId="ADAL" clId="{75B3A767-7B4E-4969-9E29-9B4BDDCED5BB}" dt="2020-12-18T10:39:25.655" v="15" actId="1076"/>
          <ac:picMkLst>
            <pc:docMk/>
            <pc:sldMk cId="3006593388" sldId="324"/>
            <ac:picMk id="3082" creationId="{F4964CC6-DE10-4D50-A244-D3E73C69E98D}"/>
          </ac:picMkLst>
        </pc:picChg>
      </pc:sldChg>
      <pc:sldChg chg="new">
        <pc:chgData name="Mr McGeady" userId="10982255-6a9a-46cc-9e83-d7bd3b68a8d4" providerId="ADAL" clId="{75B3A767-7B4E-4969-9E29-9B4BDDCED5BB}" dt="2020-12-18T10:33:34.326" v="0" actId="680"/>
        <pc:sldMkLst>
          <pc:docMk/>
          <pc:sldMk cId="3170170934" sldId="326"/>
        </pc:sldMkLst>
      </pc:sldChg>
      <pc:sldChg chg="modSp add mod">
        <pc:chgData name="Mr McGeady" userId="10982255-6a9a-46cc-9e83-d7bd3b68a8d4" providerId="ADAL" clId="{75B3A767-7B4E-4969-9E29-9B4BDDCED5BB}" dt="2020-12-18T10:36:59.879" v="12" actId="20577"/>
        <pc:sldMkLst>
          <pc:docMk/>
          <pc:sldMk cId="3325966924" sldId="327"/>
        </pc:sldMkLst>
        <pc:spChg chg="mod">
          <ac:chgData name="Mr McGeady" userId="10982255-6a9a-46cc-9e83-d7bd3b68a8d4" providerId="ADAL" clId="{75B3A767-7B4E-4969-9E29-9B4BDDCED5BB}" dt="2020-12-18T10:36:59.879" v="12" actId="20577"/>
          <ac:spMkLst>
            <pc:docMk/>
            <pc:sldMk cId="3325966924" sldId="327"/>
            <ac:spMk id="10" creationId="{AB579CA1-A29F-4CEC-B534-220EDF235208}"/>
          </ac:spMkLst>
        </pc:spChg>
      </pc:sldChg>
      <pc:sldChg chg="add">
        <pc:chgData name="Mr McGeady" userId="10982255-6a9a-46cc-9e83-d7bd3b68a8d4" providerId="ADAL" clId="{75B3A767-7B4E-4969-9E29-9B4BDDCED5BB}" dt="2020-12-18T10:39:01.269" v="13"/>
        <pc:sldMkLst>
          <pc:docMk/>
          <pc:sldMk cId="301929863" sldId="328"/>
        </pc:sldMkLst>
      </pc:sldChg>
      <pc:sldChg chg="add">
        <pc:chgData name="Mr McGeady" userId="10982255-6a9a-46cc-9e83-d7bd3b68a8d4" providerId="ADAL" clId="{75B3A767-7B4E-4969-9E29-9B4BDDCED5BB}" dt="2020-12-18T10:39:01.269" v="13"/>
        <pc:sldMkLst>
          <pc:docMk/>
          <pc:sldMk cId="293840494" sldId="329"/>
        </pc:sldMkLst>
      </pc:sldChg>
    </pc:docChg>
  </pc:docChgLst>
  <pc:docChgLst>
    <pc:chgData name="Mr McGeady" userId="S::gw16mcgeadyliam@glow.sch.uk::10982255-6a9a-46cc-9e83-d7bd3b68a8d4" providerId="AD" clId="Web-{F30E45F2-F190-0FEE-EAE8-B926B0DEBBC3}"/>
    <pc:docChg chg="modSld">
      <pc:chgData name="Mr McGeady" userId="S::gw16mcgeadyliam@glow.sch.uk::10982255-6a9a-46cc-9e83-d7bd3b68a8d4" providerId="AD" clId="Web-{F30E45F2-F190-0FEE-EAE8-B926B0DEBBC3}" dt="2023-07-20T15:01:55.089" v="11" actId="20577"/>
      <pc:docMkLst>
        <pc:docMk/>
      </pc:docMkLst>
      <pc:sldChg chg="modSp">
        <pc:chgData name="Mr McGeady" userId="S::gw16mcgeadyliam@glow.sch.uk::10982255-6a9a-46cc-9e83-d7bd3b68a8d4" providerId="AD" clId="Web-{F30E45F2-F190-0FEE-EAE8-B926B0DEBBC3}" dt="2023-07-20T15:01:46.010" v="9" actId="20577"/>
        <pc:sldMkLst>
          <pc:docMk/>
          <pc:sldMk cId="401756705" sldId="305"/>
        </pc:sldMkLst>
        <pc:spChg chg="mod">
          <ac:chgData name="Mr McGeady" userId="S::gw16mcgeadyliam@glow.sch.uk::10982255-6a9a-46cc-9e83-d7bd3b68a8d4" providerId="AD" clId="Web-{F30E45F2-F190-0FEE-EAE8-B926B0DEBBC3}" dt="2023-07-20T15:01:46.010" v="9" actId="20577"/>
          <ac:spMkLst>
            <pc:docMk/>
            <pc:sldMk cId="401756705" sldId="305"/>
            <ac:spMk id="17" creationId="{BDC47A45-2197-465C-94CC-99303181A245}"/>
          </ac:spMkLst>
        </pc:spChg>
      </pc:sldChg>
      <pc:sldChg chg="modSp">
        <pc:chgData name="Mr McGeady" userId="S::gw16mcgeadyliam@glow.sch.uk::10982255-6a9a-46cc-9e83-d7bd3b68a8d4" providerId="AD" clId="Web-{F30E45F2-F190-0FEE-EAE8-B926B0DEBBC3}" dt="2023-07-20T15:01:39.682" v="8" actId="20577"/>
        <pc:sldMkLst>
          <pc:docMk/>
          <pc:sldMk cId="3663367905" sldId="306"/>
        </pc:sldMkLst>
        <pc:spChg chg="mod">
          <ac:chgData name="Mr McGeady" userId="S::gw16mcgeadyliam@glow.sch.uk::10982255-6a9a-46cc-9e83-d7bd3b68a8d4" providerId="AD" clId="Web-{F30E45F2-F190-0FEE-EAE8-B926B0DEBBC3}" dt="2023-07-20T15:01:39.682" v="8" actId="20577"/>
          <ac:spMkLst>
            <pc:docMk/>
            <pc:sldMk cId="3663367905" sldId="306"/>
            <ac:spMk id="17" creationId="{BDC47A45-2197-465C-94CC-99303181A245}"/>
          </ac:spMkLst>
        </pc:spChg>
      </pc:sldChg>
      <pc:sldChg chg="modSp">
        <pc:chgData name="Mr McGeady" userId="S::gw16mcgeadyliam@glow.sch.uk::10982255-6a9a-46cc-9e83-d7bd3b68a8d4" providerId="AD" clId="Web-{F30E45F2-F190-0FEE-EAE8-B926B0DEBBC3}" dt="2023-07-20T15:00:58.478" v="1" actId="20577"/>
        <pc:sldMkLst>
          <pc:docMk/>
          <pc:sldMk cId="3165639495" sldId="314"/>
        </pc:sldMkLst>
        <pc:spChg chg="mod">
          <ac:chgData name="Mr McGeady" userId="S::gw16mcgeadyliam@glow.sch.uk::10982255-6a9a-46cc-9e83-d7bd3b68a8d4" providerId="AD" clId="Web-{F30E45F2-F190-0FEE-EAE8-B926B0DEBBC3}" dt="2023-07-20T15:00:58.478" v="1" actId="20577"/>
          <ac:spMkLst>
            <pc:docMk/>
            <pc:sldMk cId="3165639495" sldId="314"/>
            <ac:spMk id="10" creationId="{AB579CA1-A29F-4CEC-B534-220EDF235208}"/>
          </ac:spMkLst>
        </pc:spChg>
      </pc:sldChg>
      <pc:sldChg chg="modSp">
        <pc:chgData name="Mr McGeady" userId="S::gw16mcgeadyliam@glow.sch.uk::10982255-6a9a-46cc-9e83-d7bd3b68a8d4" providerId="AD" clId="Web-{F30E45F2-F190-0FEE-EAE8-B926B0DEBBC3}" dt="2023-07-20T15:01:55.089" v="11" actId="20577"/>
        <pc:sldMkLst>
          <pc:docMk/>
          <pc:sldMk cId="3623906351" sldId="322"/>
        </pc:sldMkLst>
        <pc:spChg chg="mod">
          <ac:chgData name="Mr McGeady" userId="S::gw16mcgeadyliam@glow.sch.uk::10982255-6a9a-46cc-9e83-d7bd3b68a8d4" providerId="AD" clId="Web-{F30E45F2-F190-0FEE-EAE8-B926B0DEBBC3}" dt="2023-07-20T15:01:55.089" v="11" actId="20577"/>
          <ac:spMkLst>
            <pc:docMk/>
            <pc:sldMk cId="3623906351" sldId="322"/>
            <ac:spMk id="17" creationId="{BDC47A45-2197-465C-94CC-99303181A245}"/>
          </ac:spMkLst>
        </pc:spChg>
      </pc:sldChg>
      <pc:sldChg chg="modSp">
        <pc:chgData name="Mr McGeady" userId="S::gw16mcgeadyliam@glow.sch.uk::10982255-6a9a-46cc-9e83-d7bd3b68a8d4" providerId="AD" clId="Web-{F30E45F2-F190-0FEE-EAE8-B926B0DEBBC3}" dt="2023-07-20T15:01:51.667" v="10" actId="20577"/>
        <pc:sldMkLst>
          <pc:docMk/>
          <pc:sldMk cId="474256700" sldId="323"/>
        </pc:sldMkLst>
        <pc:spChg chg="mod">
          <ac:chgData name="Mr McGeady" userId="S::gw16mcgeadyliam@glow.sch.uk::10982255-6a9a-46cc-9e83-d7bd3b68a8d4" providerId="AD" clId="Web-{F30E45F2-F190-0FEE-EAE8-B926B0DEBBC3}" dt="2023-07-20T15:01:51.667" v="10" actId="20577"/>
          <ac:spMkLst>
            <pc:docMk/>
            <pc:sldMk cId="474256700" sldId="323"/>
            <ac:spMk id="17" creationId="{BDC47A45-2197-465C-94CC-99303181A245}"/>
          </ac:spMkLst>
        </pc:spChg>
      </pc:sldChg>
      <pc:sldChg chg="modSp">
        <pc:chgData name="Mr McGeady" userId="S::gw16mcgeadyliam@glow.sch.uk::10982255-6a9a-46cc-9e83-d7bd3b68a8d4" providerId="AD" clId="Web-{F30E45F2-F190-0FEE-EAE8-B926B0DEBBC3}" dt="2023-07-20T15:01:17.385" v="4" actId="20577"/>
        <pc:sldMkLst>
          <pc:docMk/>
          <pc:sldMk cId="1635746736" sldId="324"/>
        </pc:sldMkLst>
        <pc:spChg chg="mod">
          <ac:chgData name="Mr McGeady" userId="S::gw16mcgeadyliam@glow.sch.uk::10982255-6a9a-46cc-9e83-d7bd3b68a8d4" providerId="AD" clId="Web-{F30E45F2-F190-0FEE-EAE8-B926B0DEBBC3}" dt="2023-07-20T15:01:17.385" v="4" actId="20577"/>
          <ac:spMkLst>
            <pc:docMk/>
            <pc:sldMk cId="1635746736" sldId="324"/>
            <ac:spMk id="17" creationId="{BDC47A45-2197-465C-94CC-99303181A245}"/>
          </ac:spMkLst>
        </pc:spChg>
      </pc:sldChg>
      <pc:sldChg chg="modSp">
        <pc:chgData name="Mr McGeady" userId="S::gw16mcgeadyliam@glow.sch.uk::10982255-6a9a-46cc-9e83-d7bd3b68a8d4" providerId="AD" clId="Web-{F30E45F2-F190-0FEE-EAE8-B926B0DEBBC3}" dt="2023-07-20T15:01:12.947" v="3" actId="20577"/>
        <pc:sldMkLst>
          <pc:docMk/>
          <pc:sldMk cId="3514516120" sldId="325"/>
        </pc:sldMkLst>
        <pc:spChg chg="mod">
          <ac:chgData name="Mr McGeady" userId="S::gw16mcgeadyliam@glow.sch.uk::10982255-6a9a-46cc-9e83-d7bd3b68a8d4" providerId="AD" clId="Web-{F30E45F2-F190-0FEE-EAE8-B926B0DEBBC3}" dt="2023-07-20T15:01:12.947" v="3" actId="20577"/>
          <ac:spMkLst>
            <pc:docMk/>
            <pc:sldMk cId="3514516120" sldId="325"/>
            <ac:spMk id="17" creationId="{BDC47A45-2197-465C-94CC-99303181A245}"/>
          </ac:spMkLst>
        </pc:spChg>
      </pc:sldChg>
      <pc:sldChg chg="modSp">
        <pc:chgData name="Mr McGeady" userId="S::gw16mcgeadyliam@glow.sch.uk::10982255-6a9a-46cc-9e83-d7bd3b68a8d4" providerId="AD" clId="Web-{F30E45F2-F190-0FEE-EAE8-B926B0DEBBC3}" dt="2023-07-20T15:01:35.307" v="7" actId="20577"/>
        <pc:sldMkLst>
          <pc:docMk/>
          <pc:sldMk cId="1028715127" sldId="326"/>
        </pc:sldMkLst>
        <pc:spChg chg="mod">
          <ac:chgData name="Mr McGeady" userId="S::gw16mcgeadyliam@glow.sch.uk::10982255-6a9a-46cc-9e83-d7bd3b68a8d4" providerId="AD" clId="Web-{F30E45F2-F190-0FEE-EAE8-B926B0DEBBC3}" dt="2023-07-20T15:01:35.307" v="7" actId="20577"/>
          <ac:spMkLst>
            <pc:docMk/>
            <pc:sldMk cId="1028715127" sldId="326"/>
            <ac:spMk id="17" creationId="{BDC47A45-2197-465C-94CC-99303181A245}"/>
          </ac:spMkLst>
        </pc:spChg>
      </pc:sldChg>
      <pc:sldChg chg="modSp">
        <pc:chgData name="Mr McGeady" userId="S::gw16mcgeadyliam@glow.sch.uk::10982255-6a9a-46cc-9e83-d7bd3b68a8d4" providerId="AD" clId="Web-{F30E45F2-F190-0FEE-EAE8-B926B0DEBBC3}" dt="2023-07-20T15:01:29.088" v="6" actId="20577"/>
        <pc:sldMkLst>
          <pc:docMk/>
          <pc:sldMk cId="793179033" sldId="327"/>
        </pc:sldMkLst>
        <pc:spChg chg="mod">
          <ac:chgData name="Mr McGeady" userId="S::gw16mcgeadyliam@glow.sch.uk::10982255-6a9a-46cc-9e83-d7bd3b68a8d4" providerId="AD" clId="Web-{F30E45F2-F190-0FEE-EAE8-B926B0DEBBC3}" dt="2023-07-20T15:01:29.088" v="6" actId="20577"/>
          <ac:spMkLst>
            <pc:docMk/>
            <pc:sldMk cId="793179033" sldId="327"/>
            <ac:spMk id="17" creationId="{BDC47A45-2197-465C-94CC-99303181A245}"/>
          </ac:spMkLst>
        </pc:spChg>
      </pc:sldChg>
      <pc:sldChg chg="modSp">
        <pc:chgData name="Mr McGeady" userId="S::gw16mcgeadyliam@glow.sch.uk::10982255-6a9a-46cc-9e83-d7bd3b68a8d4" providerId="AD" clId="Web-{F30E45F2-F190-0FEE-EAE8-B926B0DEBBC3}" dt="2023-07-20T15:01:24.979" v="5" actId="20577"/>
        <pc:sldMkLst>
          <pc:docMk/>
          <pc:sldMk cId="3310886785" sldId="328"/>
        </pc:sldMkLst>
        <pc:spChg chg="mod">
          <ac:chgData name="Mr McGeady" userId="S::gw16mcgeadyliam@glow.sch.uk::10982255-6a9a-46cc-9e83-d7bd3b68a8d4" providerId="AD" clId="Web-{F30E45F2-F190-0FEE-EAE8-B926B0DEBBC3}" dt="2023-07-20T15:01:24.979" v="5" actId="20577"/>
          <ac:spMkLst>
            <pc:docMk/>
            <pc:sldMk cId="3310886785" sldId="328"/>
            <ac:spMk id="17" creationId="{BDC47A45-2197-465C-94CC-99303181A245}"/>
          </ac:spMkLst>
        </pc:spChg>
      </pc:sldChg>
    </pc:docChg>
  </pc:docChgLst>
  <pc:docChgLst>
    <pc:chgData name="Mr McGeady" userId="S::gw16mcgeadyliam@glow.sch.uk::10982255-6a9a-46cc-9e83-d7bd3b68a8d4" providerId="AD" clId="Web-{F1EF7617-6BEB-E16A-1D0A-E1C6725D4CBB}"/>
    <pc:docChg chg="modSld">
      <pc:chgData name="Mr McGeady" userId="S::gw16mcgeadyliam@glow.sch.uk::10982255-6a9a-46cc-9e83-d7bd3b68a8d4" providerId="AD" clId="Web-{F1EF7617-6BEB-E16A-1D0A-E1C6725D4CBB}" dt="2022-03-21T14:55:25.282" v="11" actId="20577"/>
      <pc:docMkLst>
        <pc:docMk/>
      </pc:docMkLst>
      <pc:sldChg chg="modSp">
        <pc:chgData name="Mr McGeady" userId="S::gw16mcgeadyliam@glow.sch.uk::10982255-6a9a-46cc-9e83-d7bd3b68a8d4" providerId="AD" clId="Web-{F1EF7617-6BEB-E16A-1D0A-E1C6725D4CBB}" dt="2022-03-21T14:54:53.327" v="0" actId="20577"/>
        <pc:sldMkLst>
          <pc:docMk/>
          <pc:sldMk cId="2697991051" sldId="313"/>
        </pc:sldMkLst>
        <pc:spChg chg="mod">
          <ac:chgData name="Mr McGeady" userId="S::gw16mcgeadyliam@glow.sch.uk::10982255-6a9a-46cc-9e83-d7bd3b68a8d4" providerId="AD" clId="Web-{F1EF7617-6BEB-E16A-1D0A-E1C6725D4CBB}" dt="2022-03-21T14:54:53.327" v="0" actId="20577"/>
          <ac:spMkLst>
            <pc:docMk/>
            <pc:sldMk cId="2697991051" sldId="313"/>
            <ac:spMk id="3" creationId="{FE95BDCB-CB04-480C-8830-7B069C403418}"/>
          </ac:spMkLst>
        </pc:spChg>
      </pc:sldChg>
      <pc:sldChg chg="modSp">
        <pc:chgData name="Mr McGeady" userId="S::gw16mcgeadyliam@glow.sch.uk::10982255-6a9a-46cc-9e83-d7bd3b68a8d4" providerId="AD" clId="Web-{F1EF7617-6BEB-E16A-1D0A-E1C6725D4CBB}" dt="2022-03-21T14:54:58.389" v="2" actId="20577"/>
        <pc:sldMkLst>
          <pc:docMk/>
          <pc:sldMk cId="4166522242" sldId="315"/>
        </pc:sldMkLst>
        <pc:spChg chg="mod">
          <ac:chgData name="Mr McGeady" userId="S::gw16mcgeadyliam@glow.sch.uk::10982255-6a9a-46cc-9e83-d7bd3b68a8d4" providerId="AD" clId="Web-{F1EF7617-6BEB-E16A-1D0A-E1C6725D4CBB}" dt="2022-03-21T14:54:58.389" v="2" actId="20577"/>
          <ac:spMkLst>
            <pc:docMk/>
            <pc:sldMk cId="4166522242" sldId="315"/>
            <ac:spMk id="3" creationId="{3651C2B6-609C-47E9-A511-61902289AB25}"/>
          </ac:spMkLst>
        </pc:spChg>
      </pc:sldChg>
      <pc:sldChg chg="modSp">
        <pc:chgData name="Mr McGeady" userId="S::gw16mcgeadyliam@glow.sch.uk::10982255-6a9a-46cc-9e83-d7bd3b68a8d4" providerId="AD" clId="Web-{F1EF7617-6BEB-E16A-1D0A-E1C6725D4CBB}" dt="2022-03-21T14:55:04.296" v="3" actId="20577"/>
        <pc:sldMkLst>
          <pc:docMk/>
          <pc:sldMk cId="3095004422" sldId="316"/>
        </pc:sldMkLst>
        <pc:spChg chg="mod">
          <ac:chgData name="Mr McGeady" userId="S::gw16mcgeadyliam@glow.sch.uk::10982255-6a9a-46cc-9e83-d7bd3b68a8d4" providerId="AD" clId="Web-{F1EF7617-6BEB-E16A-1D0A-E1C6725D4CBB}" dt="2022-03-21T14:55:04.296" v="3" actId="20577"/>
          <ac:spMkLst>
            <pc:docMk/>
            <pc:sldMk cId="3095004422" sldId="316"/>
            <ac:spMk id="6" creationId="{D90DB1C6-EF9A-4C3B-8E38-F10F9BD62C6D}"/>
          </ac:spMkLst>
        </pc:spChg>
      </pc:sldChg>
      <pc:sldChg chg="modSp">
        <pc:chgData name="Mr McGeady" userId="S::gw16mcgeadyliam@glow.sch.uk::10982255-6a9a-46cc-9e83-d7bd3b68a8d4" providerId="AD" clId="Web-{F1EF7617-6BEB-E16A-1D0A-E1C6725D4CBB}" dt="2022-03-21T14:55:09.343" v="4" actId="20577"/>
        <pc:sldMkLst>
          <pc:docMk/>
          <pc:sldMk cId="3137266512" sldId="317"/>
        </pc:sldMkLst>
        <pc:spChg chg="mod">
          <ac:chgData name="Mr McGeady" userId="S::gw16mcgeadyliam@glow.sch.uk::10982255-6a9a-46cc-9e83-d7bd3b68a8d4" providerId="AD" clId="Web-{F1EF7617-6BEB-E16A-1D0A-E1C6725D4CBB}" dt="2022-03-21T14:55:09.343" v="4" actId="20577"/>
          <ac:spMkLst>
            <pc:docMk/>
            <pc:sldMk cId="3137266512" sldId="317"/>
            <ac:spMk id="3" creationId="{1F6EDD1D-B0BF-4C59-B3C9-707F7377CF42}"/>
          </ac:spMkLst>
        </pc:spChg>
      </pc:sldChg>
      <pc:sldChg chg="modSp">
        <pc:chgData name="Mr McGeady" userId="S::gw16mcgeadyliam@glow.sch.uk::10982255-6a9a-46cc-9e83-d7bd3b68a8d4" providerId="AD" clId="Web-{F1EF7617-6BEB-E16A-1D0A-E1C6725D4CBB}" dt="2022-03-21T14:55:13.458" v="7" actId="20577"/>
        <pc:sldMkLst>
          <pc:docMk/>
          <pc:sldMk cId="3697526815" sldId="318"/>
        </pc:sldMkLst>
        <pc:spChg chg="mod">
          <ac:chgData name="Mr McGeady" userId="S::gw16mcgeadyliam@glow.sch.uk::10982255-6a9a-46cc-9e83-d7bd3b68a8d4" providerId="AD" clId="Web-{F1EF7617-6BEB-E16A-1D0A-E1C6725D4CBB}" dt="2022-03-21T14:55:13.458" v="7" actId="20577"/>
          <ac:spMkLst>
            <pc:docMk/>
            <pc:sldMk cId="3697526815" sldId="318"/>
            <ac:spMk id="2" creationId="{36BE04BF-2D56-4CBB-A01D-4DBCCB1E3676}"/>
          </ac:spMkLst>
        </pc:spChg>
      </pc:sldChg>
      <pc:sldChg chg="modSp">
        <pc:chgData name="Mr McGeady" userId="S::gw16mcgeadyliam@glow.sch.uk::10982255-6a9a-46cc-9e83-d7bd3b68a8d4" providerId="AD" clId="Web-{F1EF7617-6BEB-E16A-1D0A-E1C6725D4CBB}" dt="2022-03-21T14:55:19.766" v="10" actId="20577"/>
        <pc:sldMkLst>
          <pc:docMk/>
          <pc:sldMk cId="3623906351" sldId="322"/>
        </pc:sldMkLst>
        <pc:spChg chg="mod">
          <ac:chgData name="Mr McGeady" userId="S::gw16mcgeadyliam@glow.sch.uk::10982255-6a9a-46cc-9e83-d7bd3b68a8d4" providerId="AD" clId="Web-{F1EF7617-6BEB-E16A-1D0A-E1C6725D4CBB}" dt="2022-03-21T14:55:19.766" v="10" actId="20577"/>
          <ac:spMkLst>
            <pc:docMk/>
            <pc:sldMk cId="3623906351" sldId="322"/>
            <ac:spMk id="8" creationId="{A9E64F1B-9072-4288-89FC-F1892DFDA0CE}"/>
          </ac:spMkLst>
        </pc:spChg>
      </pc:sldChg>
      <pc:sldChg chg="modSp">
        <pc:chgData name="Mr McGeady" userId="S::gw16mcgeadyliam@glow.sch.uk::10982255-6a9a-46cc-9e83-d7bd3b68a8d4" providerId="AD" clId="Web-{F1EF7617-6BEB-E16A-1D0A-E1C6725D4CBB}" dt="2022-03-21T14:55:25.282" v="11" actId="20577"/>
        <pc:sldMkLst>
          <pc:docMk/>
          <pc:sldMk cId="474256700" sldId="323"/>
        </pc:sldMkLst>
        <pc:spChg chg="mod">
          <ac:chgData name="Mr McGeady" userId="S::gw16mcgeadyliam@glow.sch.uk::10982255-6a9a-46cc-9e83-d7bd3b68a8d4" providerId="AD" clId="Web-{F1EF7617-6BEB-E16A-1D0A-E1C6725D4CBB}" dt="2022-03-21T14:55:25.282" v="11" actId="20577"/>
          <ac:spMkLst>
            <pc:docMk/>
            <pc:sldMk cId="474256700" sldId="323"/>
            <ac:spMk id="3" creationId="{D6BC0D6D-8C48-441B-9B85-6E2771E7276F}"/>
          </ac:spMkLst>
        </pc:spChg>
      </pc:sldChg>
    </pc:docChg>
  </pc:docChgLst>
  <pc:docChgLst>
    <pc:chgData name="Mr McGeady" userId="S::gw16mcgeadyliam@glow.sch.uk::10982255-6a9a-46cc-9e83-d7bd3b68a8d4" providerId="AD" clId="Web-{C424631F-C612-A73C-0BEC-4DB88B2FE484}"/>
    <pc:docChg chg="addSld delSld modSld sldOrd">
      <pc:chgData name="Mr McGeady" userId="S::gw16mcgeadyliam@glow.sch.uk::10982255-6a9a-46cc-9e83-d7bd3b68a8d4" providerId="AD" clId="Web-{C424631F-C612-A73C-0BEC-4DB88B2FE484}" dt="2022-07-22T13:42:11.299" v="146" actId="20577"/>
      <pc:docMkLst>
        <pc:docMk/>
      </pc:docMkLst>
      <pc:sldChg chg="del">
        <pc:chgData name="Mr McGeady" userId="S::gw16mcgeadyliam@glow.sch.uk::10982255-6a9a-46cc-9e83-d7bd3b68a8d4" providerId="AD" clId="Web-{C424631F-C612-A73C-0BEC-4DB88B2FE484}" dt="2022-07-22T13:34:34.753" v="86"/>
        <pc:sldMkLst>
          <pc:docMk/>
          <pc:sldMk cId="3029269620" sldId="256"/>
        </pc:sldMkLst>
      </pc:sldChg>
      <pc:sldChg chg="del">
        <pc:chgData name="Mr McGeady" userId="S::gw16mcgeadyliam@glow.sch.uk::10982255-6a9a-46cc-9e83-d7bd3b68a8d4" providerId="AD" clId="Web-{C424631F-C612-A73C-0BEC-4DB88B2FE484}" dt="2022-07-22T13:18:48.028" v="3"/>
        <pc:sldMkLst>
          <pc:docMk/>
          <pc:sldMk cId="2347403133" sldId="289"/>
        </pc:sldMkLst>
      </pc:sldChg>
      <pc:sldChg chg="del">
        <pc:chgData name="Mr McGeady" userId="S::gw16mcgeadyliam@glow.sch.uk::10982255-6a9a-46cc-9e83-d7bd3b68a8d4" providerId="AD" clId="Web-{C424631F-C612-A73C-0BEC-4DB88B2FE484}" dt="2022-07-22T13:18:54.638" v="5"/>
        <pc:sldMkLst>
          <pc:docMk/>
          <pc:sldMk cId="1937362990" sldId="291"/>
        </pc:sldMkLst>
      </pc:sldChg>
      <pc:sldChg chg="del">
        <pc:chgData name="Mr McGeady" userId="S::gw16mcgeadyliam@glow.sch.uk::10982255-6a9a-46cc-9e83-d7bd3b68a8d4" providerId="AD" clId="Web-{C424631F-C612-A73C-0BEC-4DB88B2FE484}" dt="2022-07-22T13:18:58.075" v="7"/>
        <pc:sldMkLst>
          <pc:docMk/>
          <pc:sldMk cId="1298891346" sldId="293"/>
        </pc:sldMkLst>
      </pc:sldChg>
      <pc:sldChg chg="del">
        <pc:chgData name="Mr McGeady" userId="S::gw16mcgeadyliam@glow.sch.uk::10982255-6a9a-46cc-9e83-d7bd3b68a8d4" providerId="AD" clId="Web-{C424631F-C612-A73C-0BEC-4DB88B2FE484}" dt="2022-07-22T13:18:50.794" v="4"/>
        <pc:sldMkLst>
          <pc:docMk/>
          <pc:sldMk cId="783454827" sldId="294"/>
        </pc:sldMkLst>
      </pc:sldChg>
      <pc:sldChg chg="del">
        <pc:chgData name="Mr McGeady" userId="S::gw16mcgeadyliam@glow.sch.uk::10982255-6a9a-46cc-9e83-d7bd3b68a8d4" providerId="AD" clId="Web-{C424631F-C612-A73C-0BEC-4DB88B2FE484}" dt="2022-07-22T13:18:44.591" v="1"/>
        <pc:sldMkLst>
          <pc:docMk/>
          <pc:sldMk cId="171447402" sldId="297"/>
        </pc:sldMkLst>
      </pc:sldChg>
      <pc:sldChg chg="del">
        <pc:chgData name="Mr McGeady" userId="S::gw16mcgeadyliam@glow.sch.uk::10982255-6a9a-46cc-9e83-d7bd3b68a8d4" providerId="AD" clId="Web-{C424631F-C612-A73C-0BEC-4DB88B2FE484}" dt="2022-07-22T13:18:43.247" v="0"/>
        <pc:sldMkLst>
          <pc:docMk/>
          <pc:sldMk cId="3800111570" sldId="298"/>
        </pc:sldMkLst>
      </pc:sldChg>
      <pc:sldChg chg="del">
        <pc:chgData name="Mr McGeady" userId="S::gw16mcgeadyliam@glow.sch.uk::10982255-6a9a-46cc-9e83-d7bd3b68a8d4" providerId="AD" clId="Web-{C424631F-C612-A73C-0BEC-4DB88B2FE484}" dt="2022-07-22T13:18:46.403" v="2"/>
        <pc:sldMkLst>
          <pc:docMk/>
          <pc:sldMk cId="3471331289" sldId="299"/>
        </pc:sldMkLst>
      </pc:sldChg>
      <pc:sldChg chg="del">
        <pc:chgData name="Mr McGeady" userId="S::gw16mcgeadyliam@glow.sch.uk::10982255-6a9a-46cc-9e83-d7bd3b68a8d4" providerId="AD" clId="Web-{C424631F-C612-A73C-0BEC-4DB88B2FE484}" dt="2022-07-22T13:18:57.138" v="6"/>
        <pc:sldMkLst>
          <pc:docMk/>
          <pc:sldMk cId="3406571819" sldId="300"/>
        </pc:sldMkLst>
      </pc:sldChg>
      <pc:sldChg chg="del">
        <pc:chgData name="Mr McGeady" userId="S::gw16mcgeadyliam@glow.sch.uk::10982255-6a9a-46cc-9e83-d7bd3b68a8d4" providerId="AD" clId="Web-{C424631F-C612-A73C-0BEC-4DB88B2FE484}" dt="2022-07-22T13:18:59.295" v="8"/>
        <pc:sldMkLst>
          <pc:docMk/>
          <pc:sldMk cId="407981550" sldId="301"/>
        </pc:sldMkLst>
      </pc:sldChg>
      <pc:sldChg chg="del">
        <pc:chgData name="Mr McGeady" userId="S::gw16mcgeadyliam@glow.sch.uk::10982255-6a9a-46cc-9e83-d7bd3b68a8d4" providerId="AD" clId="Web-{C424631F-C612-A73C-0BEC-4DB88B2FE484}" dt="2022-07-22T13:19:07.201" v="12"/>
        <pc:sldMkLst>
          <pc:docMk/>
          <pc:sldMk cId="3819049278" sldId="302"/>
        </pc:sldMkLst>
      </pc:sldChg>
      <pc:sldChg chg="del">
        <pc:chgData name="Mr McGeady" userId="S::gw16mcgeadyliam@glow.sch.uk::10982255-6a9a-46cc-9e83-d7bd3b68a8d4" providerId="AD" clId="Web-{C424631F-C612-A73C-0BEC-4DB88B2FE484}" dt="2022-07-22T13:19:05.591" v="11"/>
        <pc:sldMkLst>
          <pc:docMk/>
          <pc:sldMk cId="2274339063" sldId="303"/>
        </pc:sldMkLst>
      </pc:sldChg>
      <pc:sldChg chg="del">
        <pc:chgData name="Mr McGeady" userId="S::gw16mcgeadyliam@glow.sch.uk::10982255-6a9a-46cc-9e83-d7bd3b68a8d4" providerId="AD" clId="Web-{C424631F-C612-A73C-0BEC-4DB88B2FE484}" dt="2022-07-22T13:19:01.997" v="9"/>
        <pc:sldMkLst>
          <pc:docMk/>
          <pc:sldMk cId="893229421" sldId="304"/>
        </pc:sldMkLst>
      </pc:sldChg>
      <pc:sldChg chg="ord">
        <pc:chgData name="Mr McGeady" userId="S::gw16mcgeadyliam@glow.sch.uk::10982255-6a9a-46cc-9e83-d7bd3b68a8d4" providerId="AD" clId="Web-{C424631F-C612-A73C-0BEC-4DB88B2FE484}" dt="2022-07-22T13:37:39.775" v="97"/>
        <pc:sldMkLst>
          <pc:docMk/>
          <pc:sldMk cId="401756705" sldId="305"/>
        </pc:sldMkLst>
      </pc:sldChg>
      <pc:sldChg chg="ord">
        <pc:chgData name="Mr McGeady" userId="S::gw16mcgeadyliam@glow.sch.uk::10982255-6a9a-46cc-9e83-d7bd3b68a8d4" providerId="AD" clId="Web-{C424631F-C612-A73C-0BEC-4DB88B2FE484}" dt="2022-07-22T13:39:05.262" v="116"/>
        <pc:sldMkLst>
          <pc:docMk/>
          <pc:sldMk cId="3663367905" sldId="306"/>
        </pc:sldMkLst>
      </pc:sldChg>
      <pc:sldChg chg="del">
        <pc:chgData name="Mr McGeady" userId="S::gw16mcgeadyliam@glow.sch.uk::10982255-6a9a-46cc-9e83-d7bd3b68a8d4" providerId="AD" clId="Web-{C424631F-C612-A73C-0BEC-4DB88B2FE484}" dt="2022-07-22T13:21:35.315" v="22"/>
        <pc:sldMkLst>
          <pc:docMk/>
          <pc:sldMk cId="1620994610" sldId="307"/>
        </pc:sldMkLst>
      </pc:sldChg>
      <pc:sldChg chg="del">
        <pc:chgData name="Mr McGeady" userId="S::gw16mcgeadyliam@glow.sch.uk::10982255-6a9a-46cc-9e83-d7bd3b68a8d4" providerId="AD" clId="Web-{C424631F-C612-A73C-0BEC-4DB88B2FE484}" dt="2022-07-22T13:21:29.174" v="19"/>
        <pc:sldMkLst>
          <pc:docMk/>
          <pc:sldMk cId="3570908937" sldId="308"/>
        </pc:sldMkLst>
      </pc:sldChg>
      <pc:sldChg chg="del">
        <pc:chgData name="Mr McGeady" userId="S::gw16mcgeadyliam@glow.sch.uk::10982255-6a9a-46cc-9e83-d7bd3b68a8d4" providerId="AD" clId="Web-{C424631F-C612-A73C-0BEC-4DB88B2FE484}" dt="2022-07-22T13:21:25.846" v="18"/>
        <pc:sldMkLst>
          <pc:docMk/>
          <pc:sldMk cId="880720912" sldId="309"/>
        </pc:sldMkLst>
      </pc:sldChg>
      <pc:sldChg chg="del">
        <pc:chgData name="Mr McGeady" userId="S::gw16mcgeadyliam@glow.sch.uk::10982255-6a9a-46cc-9e83-d7bd3b68a8d4" providerId="AD" clId="Web-{C424631F-C612-A73C-0BEC-4DB88B2FE484}" dt="2022-07-22T13:21:31.877" v="20"/>
        <pc:sldMkLst>
          <pc:docMk/>
          <pc:sldMk cId="4166846241" sldId="310"/>
        </pc:sldMkLst>
      </pc:sldChg>
      <pc:sldChg chg="del">
        <pc:chgData name="Mr McGeady" userId="S::gw16mcgeadyliam@glow.sch.uk::10982255-6a9a-46cc-9e83-d7bd3b68a8d4" providerId="AD" clId="Web-{C424631F-C612-A73C-0BEC-4DB88B2FE484}" dt="2022-07-22T13:21:37.737" v="23"/>
        <pc:sldMkLst>
          <pc:docMk/>
          <pc:sldMk cId="2986331605" sldId="311"/>
        </pc:sldMkLst>
      </pc:sldChg>
      <pc:sldChg chg="del">
        <pc:chgData name="Mr McGeady" userId="S::gw16mcgeadyliam@glow.sch.uk::10982255-6a9a-46cc-9e83-d7bd3b68a8d4" providerId="AD" clId="Web-{C424631F-C612-A73C-0BEC-4DB88B2FE484}" dt="2022-07-22T13:21:40.018" v="24"/>
        <pc:sldMkLst>
          <pc:docMk/>
          <pc:sldMk cId="3092998865" sldId="312"/>
        </pc:sldMkLst>
      </pc:sldChg>
      <pc:sldChg chg="del">
        <pc:chgData name="Mr McGeady" userId="S::gw16mcgeadyliam@glow.sch.uk::10982255-6a9a-46cc-9e83-d7bd3b68a8d4" providerId="AD" clId="Web-{C424631F-C612-A73C-0BEC-4DB88B2FE484}" dt="2022-07-22T13:40:15.623" v="119"/>
        <pc:sldMkLst>
          <pc:docMk/>
          <pc:sldMk cId="2697991051" sldId="313"/>
        </pc:sldMkLst>
      </pc:sldChg>
      <pc:sldChg chg="delSp modSp ord">
        <pc:chgData name="Mr McGeady" userId="S::gw16mcgeadyliam@glow.sch.uk::10982255-6a9a-46cc-9e83-d7bd3b68a8d4" providerId="AD" clId="Web-{C424631F-C612-A73C-0BEC-4DB88B2FE484}" dt="2022-07-22T13:42:11.299" v="146" actId="20577"/>
        <pc:sldMkLst>
          <pc:docMk/>
          <pc:sldMk cId="3165639495" sldId="314"/>
        </pc:sldMkLst>
        <pc:spChg chg="mod">
          <ac:chgData name="Mr McGeady" userId="S::gw16mcgeadyliam@glow.sch.uk::10982255-6a9a-46cc-9e83-d7bd3b68a8d4" providerId="AD" clId="Web-{C424631F-C612-A73C-0BEC-4DB88B2FE484}" dt="2022-07-22T13:29:00.251" v="69" actId="20577"/>
          <ac:spMkLst>
            <pc:docMk/>
            <pc:sldMk cId="3165639495" sldId="314"/>
            <ac:spMk id="2" creationId="{0E9A4F25-35AB-4910-A8CF-E425510E8719}"/>
          </ac:spMkLst>
        </pc:spChg>
        <pc:spChg chg="mod">
          <ac:chgData name="Mr McGeady" userId="S::gw16mcgeadyliam@glow.sch.uk::10982255-6a9a-46cc-9e83-d7bd3b68a8d4" providerId="AD" clId="Web-{C424631F-C612-A73C-0BEC-4DB88B2FE484}" dt="2022-07-22T13:42:11.299" v="146" actId="20577"/>
          <ac:spMkLst>
            <pc:docMk/>
            <pc:sldMk cId="3165639495" sldId="314"/>
            <ac:spMk id="3" creationId="{E93C7B78-AFAF-4AB2-A32F-377923B62DA2}"/>
          </ac:spMkLst>
        </pc:spChg>
        <pc:spChg chg="mod">
          <ac:chgData name="Mr McGeady" userId="S::gw16mcgeadyliam@glow.sch.uk::10982255-6a9a-46cc-9e83-d7bd3b68a8d4" providerId="AD" clId="Web-{C424631F-C612-A73C-0BEC-4DB88B2FE484}" dt="2022-07-22T13:33:24.798" v="79" actId="1076"/>
          <ac:spMkLst>
            <pc:docMk/>
            <pc:sldMk cId="3165639495" sldId="314"/>
            <ac:spMk id="10" creationId="{AB579CA1-A29F-4CEC-B534-220EDF235208}"/>
          </ac:spMkLst>
        </pc:spChg>
        <pc:picChg chg="mod">
          <ac:chgData name="Mr McGeady" userId="S::gw16mcgeadyliam@glow.sch.uk::10982255-6a9a-46cc-9e83-d7bd3b68a8d4" providerId="AD" clId="Web-{C424631F-C612-A73C-0BEC-4DB88B2FE484}" dt="2022-07-22T13:29:27.212" v="77" actId="1076"/>
          <ac:picMkLst>
            <pc:docMk/>
            <pc:sldMk cId="3165639495" sldId="314"/>
            <ac:picMk id="1026" creationId="{ABE59DEA-69DA-4725-8B52-AFB424EC5A97}"/>
          </ac:picMkLst>
        </pc:picChg>
        <pc:picChg chg="mod">
          <ac:chgData name="Mr McGeady" userId="S::gw16mcgeadyliam@glow.sch.uk::10982255-6a9a-46cc-9e83-d7bd3b68a8d4" providerId="AD" clId="Web-{C424631F-C612-A73C-0BEC-4DB88B2FE484}" dt="2022-07-22T13:33:21.485" v="78" actId="1076"/>
          <ac:picMkLst>
            <pc:docMk/>
            <pc:sldMk cId="3165639495" sldId="314"/>
            <ac:picMk id="1028" creationId="{50BC903B-6733-4D27-8F03-06BCADD53D3B}"/>
          </ac:picMkLst>
        </pc:picChg>
        <pc:picChg chg="del">
          <ac:chgData name="Mr McGeady" userId="S::gw16mcgeadyliam@glow.sch.uk::10982255-6a9a-46cc-9e83-d7bd3b68a8d4" providerId="AD" clId="Web-{C424631F-C612-A73C-0BEC-4DB88B2FE484}" dt="2022-07-22T13:29:02.845" v="70"/>
          <ac:picMkLst>
            <pc:docMk/>
            <pc:sldMk cId="3165639495" sldId="314"/>
            <ac:picMk id="1032" creationId="{2C394487-1139-439B-BD3B-153C3B933F93}"/>
          </ac:picMkLst>
        </pc:picChg>
        <pc:picChg chg="mod">
          <ac:chgData name="Mr McGeady" userId="S::gw16mcgeadyliam@glow.sch.uk::10982255-6a9a-46cc-9e83-d7bd3b68a8d4" providerId="AD" clId="Web-{C424631F-C612-A73C-0BEC-4DB88B2FE484}" dt="2022-07-22T13:33:27.626" v="80" actId="1076"/>
          <ac:picMkLst>
            <pc:docMk/>
            <pc:sldMk cId="3165639495" sldId="314"/>
            <ac:picMk id="1034" creationId="{1A4D7569-7D71-4242-9994-9A86447559C3}"/>
          </ac:picMkLst>
        </pc:picChg>
        <pc:picChg chg="del mod">
          <ac:chgData name="Mr McGeady" userId="S::gw16mcgeadyliam@glow.sch.uk::10982255-6a9a-46cc-9e83-d7bd3b68a8d4" providerId="AD" clId="Web-{C424631F-C612-A73C-0BEC-4DB88B2FE484}" dt="2022-07-22T13:29:08.282" v="72"/>
          <ac:picMkLst>
            <pc:docMk/>
            <pc:sldMk cId="3165639495" sldId="314"/>
            <ac:picMk id="1036" creationId="{61FB128C-82CB-4138-AF7C-AD5562B0E450}"/>
          </ac:picMkLst>
        </pc:picChg>
      </pc:sldChg>
      <pc:sldChg chg="del">
        <pc:chgData name="Mr McGeady" userId="S::gw16mcgeadyliam@glow.sch.uk::10982255-6a9a-46cc-9e83-d7bd3b68a8d4" providerId="AD" clId="Web-{C424631F-C612-A73C-0BEC-4DB88B2FE484}" dt="2022-07-22T13:40:15.608" v="118"/>
        <pc:sldMkLst>
          <pc:docMk/>
          <pc:sldMk cId="4166522242" sldId="315"/>
        </pc:sldMkLst>
      </pc:sldChg>
      <pc:sldChg chg="del">
        <pc:chgData name="Mr McGeady" userId="S::gw16mcgeadyliam@glow.sch.uk::10982255-6a9a-46cc-9e83-d7bd3b68a8d4" providerId="AD" clId="Web-{C424631F-C612-A73C-0BEC-4DB88B2FE484}" dt="2022-07-22T13:40:15.592" v="117"/>
        <pc:sldMkLst>
          <pc:docMk/>
          <pc:sldMk cId="3095004422" sldId="316"/>
        </pc:sldMkLst>
      </pc:sldChg>
      <pc:sldChg chg="del">
        <pc:chgData name="Mr McGeady" userId="S::gw16mcgeadyliam@glow.sch.uk::10982255-6a9a-46cc-9e83-d7bd3b68a8d4" providerId="AD" clId="Web-{C424631F-C612-A73C-0BEC-4DB88B2FE484}" dt="2022-07-22T13:34:03.815" v="83"/>
        <pc:sldMkLst>
          <pc:docMk/>
          <pc:sldMk cId="3137266512" sldId="317"/>
        </pc:sldMkLst>
      </pc:sldChg>
      <pc:sldChg chg="del">
        <pc:chgData name="Mr McGeady" userId="S::gw16mcgeadyliam@glow.sch.uk::10982255-6a9a-46cc-9e83-d7bd3b68a8d4" providerId="AD" clId="Web-{C424631F-C612-A73C-0BEC-4DB88B2FE484}" dt="2022-07-22T13:34:03.815" v="82"/>
        <pc:sldMkLst>
          <pc:docMk/>
          <pc:sldMk cId="3697526815" sldId="318"/>
        </pc:sldMkLst>
      </pc:sldChg>
      <pc:sldChg chg="del">
        <pc:chgData name="Mr McGeady" userId="S::gw16mcgeadyliam@glow.sch.uk::10982255-6a9a-46cc-9e83-d7bd3b68a8d4" providerId="AD" clId="Web-{C424631F-C612-A73C-0BEC-4DB88B2FE484}" dt="2022-07-22T13:19:04.607" v="10"/>
        <pc:sldMkLst>
          <pc:docMk/>
          <pc:sldMk cId="4260636364" sldId="319"/>
        </pc:sldMkLst>
      </pc:sldChg>
      <pc:sldChg chg="del">
        <pc:chgData name="Mr McGeady" userId="S::gw16mcgeadyliam@glow.sch.uk::10982255-6a9a-46cc-9e83-d7bd3b68a8d4" providerId="AD" clId="Web-{C424631F-C612-A73C-0BEC-4DB88B2FE484}" dt="2022-07-22T13:19:15.654" v="13"/>
        <pc:sldMkLst>
          <pc:docMk/>
          <pc:sldMk cId="2864038197" sldId="320"/>
        </pc:sldMkLst>
      </pc:sldChg>
      <pc:sldChg chg="del">
        <pc:chgData name="Mr McGeady" userId="S::gw16mcgeadyliam@glow.sch.uk::10982255-6a9a-46cc-9e83-d7bd3b68a8d4" providerId="AD" clId="Web-{C424631F-C612-A73C-0BEC-4DB88B2FE484}" dt="2022-07-22T13:19:49.483" v="14"/>
        <pc:sldMkLst>
          <pc:docMk/>
          <pc:sldMk cId="3534805736" sldId="321"/>
        </pc:sldMkLst>
      </pc:sldChg>
      <pc:sldChg chg="ord">
        <pc:chgData name="Mr McGeady" userId="S::gw16mcgeadyliam@glow.sch.uk::10982255-6a9a-46cc-9e83-d7bd3b68a8d4" providerId="AD" clId="Web-{C424631F-C612-A73C-0BEC-4DB88B2FE484}" dt="2022-07-22T13:41:22.938" v="134"/>
        <pc:sldMkLst>
          <pc:docMk/>
          <pc:sldMk cId="474256700" sldId="323"/>
        </pc:sldMkLst>
      </pc:sldChg>
      <pc:sldChg chg="add">
        <pc:chgData name="Mr McGeady" userId="S::gw16mcgeadyliam@glow.sch.uk::10982255-6a9a-46cc-9e83-d7bd3b68a8d4" providerId="AD" clId="Web-{C424631F-C612-A73C-0BEC-4DB88B2FE484}" dt="2022-07-22T13:37:17.680" v="95"/>
        <pc:sldMkLst>
          <pc:docMk/>
          <pc:sldMk cId="1635746736" sldId="324"/>
        </pc:sldMkLst>
      </pc:sldChg>
      <pc:sldChg chg="del">
        <pc:chgData name="Mr McGeady" userId="S::gw16mcgeadyliam@glow.sch.uk::10982255-6a9a-46cc-9e83-d7bd3b68a8d4" providerId="AD" clId="Web-{C424631F-C612-A73C-0BEC-4DB88B2FE484}" dt="2022-07-22T13:21:12.783" v="15"/>
        <pc:sldMkLst>
          <pc:docMk/>
          <pc:sldMk cId="3006593388" sldId="324"/>
        </pc:sldMkLst>
      </pc:sldChg>
      <pc:sldChg chg="add del">
        <pc:chgData name="Mr McGeady" userId="S::gw16mcgeadyliam@glow.sch.uk::10982255-6a9a-46cc-9e83-d7bd3b68a8d4" providerId="AD" clId="Web-{C424631F-C612-A73C-0BEC-4DB88B2FE484}" dt="2022-07-22T13:37:13.024" v="93"/>
        <pc:sldMkLst>
          <pc:docMk/>
          <pc:sldMk cId="4052753409" sldId="324"/>
        </pc:sldMkLst>
      </pc:sldChg>
      <pc:sldChg chg="del">
        <pc:chgData name="Mr McGeady" userId="S::gw16mcgeadyliam@glow.sch.uk::10982255-6a9a-46cc-9e83-d7bd3b68a8d4" providerId="AD" clId="Web-{C424631F-C612-A73C-0BEC-4DB88B2FE484}" dt="2022-07-22T13:35:35.099" v="88"/>
        <pc:sldMkLst>
          <pc:docMk/>
          <pc:sldMk cId="1071243021" sldId="325"/>
        </pc:sldMkLst>
      </pc:sldChg>
      <pc:sldChg chg="add del">
        <pc:chgData name="Mr McGeady" userId="S::gw16mcgeadyliam@glow.sch.uk::10982255-6a9a-46cc-9e83-d7bd3b68a8d4" providerId="AD" clId="Web-{C424631F-C612-A73C-0BEC-4DB88B2FE484}" dt="2022-07-22T13:37:13.039" v="94"/>
        <pc:sldMkLst>
          <pc:docMk/>
          <pc:sldMk cId="1244232352" sldId="325"/>
        </pc:sldMkLst>
      </pc:sldChg>
      <pc:sldChg chg="add">
        <pc:chgData name="Mr McGeady" userId="S::gw16mcgeadyliam@glow.sch.uk::10982255-6a9a-46cc-9e83-d7bd3b68a8d4" providerId="AD" clId="Web-{C424631F-C612-A73C-0BEC-4DB88B2FE484}" dt="2022-07-22T13:37:18.071" v="96"/>
        <pc:sldMkLst>
          <pc:docMk/>
          <pc:sldMk cId="3514516120" sldId="325"/>
        </pc:sldMkLst>
      </pc:sldChg>
      <pc:sldChg chg="add">
        <pc:chgData name="Mr McGeady" userId="S::gw16mcgeadyliam@glow.sch.uk::10982255-6a9a-46cc-9e83-d7bd3b68a8d4" providerId="AD" clId="Web-{C424631F-C612-A73C-0BEC-4DB88B2FE484}" dt="2022-07-22T13:40:25.624" v="120"/>
        <pc:sldMkLst>
          <pc:docMk/>
          <pc:sldMk cId="1028715127" sldId="326"/>
        </pc:sldMkLst>
      </pc:sldChg>
      <pc:sldChg chg="add del">
        <pc:chgData name="Mr McGeady" userId="S::gw16mcgeadyliam@glow.sch.uk::10982255-6a9a-46cc-9e83-d7bd3b68a8d4" providerId="AD" clId="Web-{C424631F-C612-A73C-0BEC-4DB88B2FE484}" dt="2022-07-22T13:36:12.240" v="89"/>
        <pc:sldMkLst>
          <pc:docMk/>
          <pc:sldMk cId="2286393098" sldId="326"/>
        </pc:sldMkLst>
      </pc:sldChg>
      <pc:sldChg chg="del">
        <pc:chgData name="Mr McGeady" userId="S::gw16mcgeadyliam@glow.sch.uk::10982255-6a9a-46cc-9e83-d7bd3b68a8d4" providerId="AD" clId="Web-{C424631F-C612-A73C-0BEC-4DB88B2FE484}" dt="2022-07-22T13:21:32.487" v="21"/>
        <pc:sldMkLst>
          <pc:docMk/>
          <pc:sldMk cId="3170170934" sldId="326"/>
        </pc:sldMkLst>
      </pc:sldChg>
      <pc:sldChg chg="add">
        <pc:chgData name="Mr McGeady" userId="S::gw16mcgeadyliam@glow.sch.uk::10982255-6a9a-46cc-9e83-d7bd3b68a8d4" providerId="AD" clId="Web-{C424631F-C612-A73C-0BEC-4DB88B2FE484}" dt="2022-07-22T13:40:26.156" v="121"/>
        <pc:sldMkLst>
          <pc:docMk/>
          <pc:sldMk cId="793179033" sldId="327"/>
        </pc:sldMkLst>
      </pc:sldChg>
      <pc:sldChg chg="add del">
        <pc:chgData name="Mr McGeady" userId="S::gw16mcgeadyliam@glow.sch.uk::10982255-6a9a-46cc-9e83-d7bd3b68a8d4" providerId="AD" clId="Web-{C424631F-C612-A73C-0BEC-4DB88B2FE484}" dt="2022-07-22T13:36:12.256" v="90"/>
        <pc:sldMkLst>
          <pc:docMk/>
          <pc:sldMk cId="1533602321" sldId="327"/>
        </pc:sldMkLst>
      </pc:sldChg>
      <pc:sldChg chg="del">
        <pc:chgData name="Mr McGeady" userId="S::gw16mcgeadyliam@glow.sch.uk::10982255-6a9a-46cc-9e83-d7bd3b68a8d4" providerId="AD" clId="Web-{C424631F-C612-A73C-0BEC-4DB88B2FE484}" dt="2022-07-22T13:33:36.798" v="81"/>
        <pc:sldMkLst>
          <pc:docMk/>
          <pc:sldMk cId="3325966924" sldId="327"/>
        </pc:sldMkLst>
      </pc:sldChg>
      <pc:sldChg chg="del">
        <pc:chgData name="Mr McGeady" userId="S::gw16mcgeadyliam@glow.sch.uk::10982255-6a9a-46cc-9e83-d7bd3b68a8d4" providerId="AD" clId="Web-{C424631F-C612-A73C-0BEC-4DB88B2FE484}" dt="2022-07-22T13:21:21.767" v="16"/>
        <pc:sldMkLst>
          <pc:docMk/>
          <pc:sldMk cId="301929863" sldId="328"/>
        </pc:sldMkLst>
      </pc:sldChg>
      <pc:sldChg chg="add">
        <pc:chgData name="Mr McGeady" userId="S::gw16mcgeadyliam@glow.sch.uk::10982255-6a9a-46cc-9e83-d7bd3b68a8d4" providerId="AD" clId="Web-{C424631F-C612-A73C-0BEC-4DB88B2FE484}" dt="2022-07-22T13:40:26.795" v="122"/>
        <pc:sldMkLst>
          <pc:docMk/>
          <pc:sldMk cId="3310886785" sldId="328"/>
        </pc:sldMkLst>
      </pc:sldChg>
      <pc:sldChg chg="del">
        <pc:chgData name="Mr McGeady" userId="S::gw16mcgeadyliam@glow.sch.uk::10982255-6a9a-46cc-9e83-d7bd3b68a8d4" providerId="AD" clId="Web-{C424631F-C612-A73C-0BEC-4DB88B2FE484}" dt="2022-07-22T13:21:23.705" v="17"/>
        <pc:sldMkLst>
          <pc:docMk/>
          <pc:sldMk cId="293840494" sldId="329"/>
        </pc:sldMkLst>
      </pc:sldChg>
    </pc:docChg>
  </pc:docChgLst>
  <pc:docChgLst>
    <pc:chgData name="Mr McGeady" userId="10982255-6a9a-46cc-9e83-d7bd3b68a8d4" providerId="ADAL" clId="{815660EC-70F0-4345-BC67-00262D090D2E}"/>
    <pc:docChg chg="modSld">
      <pc:chgData name="Mr McGeady" userId="10982255-6a9a-46cc-9e83-d7bd3b68a8d4" providerId="ADAL" clId="{815660EC-70F0-4345-BC67-00262D090D2E}" dt="2020-08-29T21:03:21.885" v="28" actId="20577"/>
      <pc:docMkLst>
        <pc:docMk/>
      </pc:docMkLst>
      <pc:sldChg chg="modSp mod">
        <pc:chgData name="Mr McGeady" userId="10982255-6a9a-46cc-9e83-d7bd3b68a8d4" providerId="ADAL" clId="{815660EC-70F0-4345-BC67-00262D090D2E}" dt="2020-08-29T21:03:21.885" v="28" actId="20577"/>
        <pc:sldMkLst>
          <pc:docMk/>
          <pc:sldMk cId="3029269620" sldId="256"/>
        </pc:sldMkLst>
        <pc:spChg chg="mod">
          <ac:chgData name="Mr McGeady" userId="10982255-6a9a-46cc-9e83-d7bd3b68a8d4" providerId="ADAL" clId="{815660EC-70F0-4345-BC67-00262D090D2E}" dt="2020-08-29T21:03:21.885" v="28" actId="20577"/>
          <ac:spMkLst>
            <pc:docMk/>
            <pc:sldMk cId="3029269620" sldId="256"/>
            <ac:spMk id="11" creationId="{170BC130-731D-4D2A-AEB9-C38B70C5C2CC}"/>
          </ac:spMkLst>
        </pc:spChg>
      </pc:sldChg>
    </pc:docChg>
  </pc:docChgLst>
  <pc:docChgLst>
    <pc:chgData name="Mr McGeady" userId="10982255-6a9a-46cc-9e83-d7bd3b68a8d4" providerId="ADAL" clId="{0EF67FE3-710A-49AF-8740-74648B869A4F}"/>
    <pc:docChg chg="addSld delSld modSld sldOrd">
      <pc:chgData name="Mr McGeady" userId="10982255-6a9a-46cc-9e83-d7bd3b68a8d4" providerId="ADAL" clId="{0EF67FE3-710A-49AF-8740-74648B869A4F}" dt="2020-09-07T20:50:07.466" v="256" actId="20577"/>
      <pc:docMkLst>
        <pc:docMk/>
      </pc:docMkLst>
      <pc:sldChg chg="modSp mod">
        <pc:chgData name="Mr McGeady" userId="10982255-6a9a-46cc-9e83-d7bd3b68a8d4" providerId="ADAL" clId="{0EF67FE3-710A-49AF-8740-74648B869A4F}" dt="2020-09-07T20:50:07.466" v="256" actId="20577"/>
        <pc:sldMkLst>
          <pc:docMk/>
          <pc:sldMk cId="3029269620" sldId="256"/>
        </pc:sldMkLst>
        <pc:spChg chg="mod">
          <ac:chgData name="Mr McGeady" userId="10982255-6a9a-46cc-9e83-d7bd3b68a8d4" providerId="ADAL" clId="{0EF67FE3-710A-49AF-8740-74648B869A4F}" dt="2020-09-07T20:50:07.466" v="256" actId="20577"/>
          <ac:spMkLst>
            <pc:docMk/>
            <pc:sldMk cId="3029269620" sldId="256"/>
            <ac:spMk id="11" creationId="{170BC130-731D-4D2A-AEB9-C38B70C5C2CC}"/>
          </ac:spMkLst>
        </pc:spChg>
      </pc:sldChg>
      <pc:sldChg chg="del">
        <pc:chgData name="Mr McGeady" userId="10982255-6a9a-46cc-9e83-d7bd3b68a8d4" providerId="ADAL" clId="{0EF67FE3-710A-49AF-8740-74648B869A4F}" dt="2020-08-29T21:05:17.084" v="0" actId="47"/>
        <pc:sldMkLst>
          <pc:docMk/>
          <pc:sldMk cId="982358112" sldId="290"/>
        </pc:sldMkLst>
      </pc:sldChg>
      <pc:sldChg chg="modSp mod">
        <pc:chgData name="Mr McGeady" userId="10982255-6a9a-46cc-9e83-d7bd3b68a8d4" providerId="ADAL" clId="{0EF67FE3-710A-49AF-8740-74648B869A4F}" dt="2020-09-07T20:45:31.579" v="244" actId="20577"/>
        <pc:sldMkLst>
          <pc:docMk/>
          <pc:sldMk cId="1937362990" sldId="291"/>
        </pc:sldMkLst>
        <pc:spChg chg="mod">
          <ac:chgData name="Mr McGeady" userId="10982255-6a9a-46cc-9e83-d7bd3b68a8d4" providerId="ADAL" clId="{0EF67FE3-710A-49AF-8740-74648B869A4F}" dt="2020-08-29T21:09:03.003" v="66" actId="20577"/>
          <ac:spMkLst>
            <pc:docMk/>
            <pc:sldMk cId="1937362990" sldId="291"/>
            <ac:spMk id="2" creationId="{0E9A4F25-35AB-4910-A8CF-E425510E8719}"/>
          </ac:spMkLst>
        </pc:spChg>
        <pc:spChg chg="mod">
          <ac:chgData name="Mr McGeady" userId="10982255-6a9a-46cc-9e83-d7bd3b68a8d4" providerId="ADAL" clId="{0EF67FE3-710A-49AF-8740-74648B869A4F}" dt="2020-09-07T20:45:31.579" v="244" actId="20577"/>
          <ac:spMkLst>
            <pc:docMk/>
            <pc:sldMk cId="1937362990" sldId="291"/>
            <ac:spMk id="3" creationId="{E93C7B78-AFAF-4AB2-A32F-377923B62DA2}"/>
          </ac:spMkLst>
        </pc:spChg>
        <pc:spChg chg="mod">
          <ac:chgData name="Mr McGeady" userId="10982255-6a9a-46cc-9e83-d7bd3b68a8d4" providerId="ADAL" clId="{0EF67FE3-710A-49AF-8740-74648B869A4F}" dt="2020-08-29T21:08:55.344" v="65" actId="20577"/>
          <ac:spMkLst>
            <pc:docMk/>
            <pc:sldMk cId="1937362990" sldId="291"/>
            <ac:spMk id="10" creationId="{AB579CA1-A29F-4CEC-B534-220EDF235208}"/>
          </ac:spMkLst>
        </pc:spChg>
      </pc:sldChg>
      <pc:sldChg chg="modSp mod">
        <pc:chgData name="Mr McGeady" userId="10982255-6a9a-46cc-9e83-d7bd3b68a8d4" providerId="ADAL" clId="{0EF67FE3-710A-49AF-8740-74648B869A4F}" dt="2020-08-29T21:05:50.432" v="6" actId="20577"/>
        <pc:sldMkLst>
          <pc:docMk/>
          <pc:sldMk cId="1298891346" sldId="293"/>
        </pc:sldMkLst>
        <pc:spChg chg="mod">
          <ac:chgData name="Mr McGeady" userId="10982255-6a9a-46cc-9e83-d7bd3b68a8d4" providerId="ADAL" clId="{0EF67FE3-710A-49AF-8740-74648B869A4F}" dt="2020-08-29T21:05:50.432" v="6" actId="20577"/>
          <ac:spMkLst>
            <pc:docMk/>
            <pc:sldMk cId="1298891346" sldId="293"/>
            <ac:spMk id="8" creationId="{74300274-2642-45FF-A188-CDEB76F52CA0}"/>
          </ac:spMkLst>
        </pc:spChg>
      </pc:sldChg>
      <pc:sldChg chg="modSp mod">
        <pc:chgData name="Mr McGeady" userId="10982255-6a9a-46cc-9e83-d7bd3b68a8d4" providerId="ADAL" clId="{0EF67FE3-710A-49AF-8740-74648B869A4F}" dt="2020-08-29T21:05:30.283" v="2" actId="20577"/>
        <pc:sldMkLst>
          <pc:docMk/>
          <pc:sldMk cId="783454827" sldId="294"/>
        </pc:sldMkLst>
        <pc:spChg chg="mod">
          <ac:chgData name="Mr McGeady" userId="10982255-6a9a-46cc-9e83-d7bd3b68a8d4" providerId="ADAL" clId="{0EF67FE3-710A-49AF-8740-74648B869A4F}" dt="2020-08-29T21:05:30.283" v="2" actId="20577"/>
          <ac:spMkLst>
            <pc:docMk/>
            <pc:sldMk cId="783454827" sldId="294"/>
            <ac:spMk id="30" creationId="{53BB34EC-D3DD-46A3-88EA-69096D4667C3}"/>
          </ac:spMkLst>
        </pc:spChg>
      </pc:sldChg>
      <pc:sldChg chg="modSp mod">
        <pc:chgData name="Mr McGeady" userId="10982255-6a9a-46cc-9e83-d7bd3b68a8d4" providerId="ADAL" clId="{0EF67FE3-710A-49AF-8740-74648B869A4F}" dt="2020-09-04T17:09:44.772" v="119" actId="14100"/>
        <pc:sldMkLst>
          <pc:docMk/>
          <pc:sldMk cId="3471331289" sldId="299"/>
        </pc:sldMkLst>
        <pc:spChg chg="mod">
          <ac:chgData name="Mr McGeady" userId="10982255-6a9a-46cc-9e83-d7bd3b68a8d4" providerId="ADAL" clId="{0EF67FE3-710A-49AF-8740-74648B869A4F}" dt="2020-09-04T17:09:44.772" v="119" actId="14100"/>
          <ac:spMkLst>
            <pc:docMk/>
            <pc:sldMk cId="3471331289" sldId="299"/>
            <ac:spMk id="36" creationId="{63D55E33-EF59-4734-855A-576F3EA2749D}"/>
          </ac:spMkLst>
        </pc:spChg>
      </pc:sldChg>
      <pc:sldChg chg="modSp mod">
        <pc:chgData name="Mr McGeady" userId="10982255-6a9a-46cc-9e83-d7bd3b68a8d4" providerId="ADAL" clId="{0EF67FE3-710A-49AF-8740-74648B869A4F}" dt="2020-08-29T21:05:42.453" v="4" actId="20577"/>
        <pc:sldMkLst>
          <pc:docMk/>
          <pc:sldMk cId="3406571819" sldId="300"/>
        </pc:sldMkLst>
        <pc:spChg chg="mod">
          <ac:chgData name="Mr McGeady" userId="10982255-6a9a-46cc-9e83-d7bd3b68a8d4" providerId="ADAL" clId="{0EF67FE3-710A-49AF-8740-74648B869A4F}" dt="2020-08-29T21:05:42.453" v="4" actId="20577"/>
          <ac:spMkLst>
            <pc:docMk/>
            <pc:sldMk cId="3406571819" sldId="300"/>
            <ac:spMk id="13" creationId="{3310F0C3-DC28-4D9C-B625-764E8A39E1F7}"/>
          </ac:spMkLst>
        </pc:spChg>
      </pc:sldChg>
      <pc:sldChg chg="modSp mod">
        <pc:chgData name="Mr McGeady" userId="10982255-6a9a-46cc-9e83-d7bd3b68a8d4" providerId="ADAL" clId="{0EF67FE3-710A-49AF-8740-74648B869A4F}" dt="2020-08-29T21:05:57.818" v="8" actId="20577"/>
        <pc:sldMkLst>
          <pc:docMk/>
          <pc:sldMk cId="407981550" sldId="301"/>
        </pc:sldMkLst>
        <pc:spChg chg="mod">
          <ac:chgData name="Mr McGeady" userId="10982255-6a9a-46cc-9e83-d7bd3b68a8d4" providerId="ADAL" clId="{0EF67FE3-710A-49AF-8740-74648B869A4F}" dt="2020-08-29T21:05:57.818" v="8" actId="20577"/>
          <ac:spMkLst>
            <pc:docMk/>
            <pc:sldMk cId="407981550" sldId="301"/>
            <ac:spMk id="3" creationId="{6F6D6305-8E76-416B-B3CA-781E2344D074}"/>
          </ac:spMkLst>
        </pc:spChg>
      </pc:sldChg>
      <pc:sldChg chg="modSp mod">
        <pc:chgData name="Mr McGeady" userId="10982255-6a9a-46cc-9e83-d7bd3b68a8d4" providerId="ADAL" clId="{0EF67FE3-710A-49AF-8740-74648B869A4F}" dt="2020-09-07T20:41:23.801" v="184" actId="20577"/>
        <pc:sldMkLst>
          <pc:docMk/>
          <pc:sldMk cId="3819049278" sldId="302"/>
        </pc:sldMkLst>
        <pc:spChg chg="mod">
          <ac:chgData name="Mr McGeady" userId="10982255-6a9a-46cc-9e83-d7bd3b68a8d4" providerId="ADAL" clId="{0EF67FE3-710A-49AF-8740-74648B869A4F}" dt="2020-09-07T20:41:23.801" v="184" actId="20577"/>
          <ac:spMkLst>
            <pc:docMk/>
            <pc:sldMk cId="3819049278" sldId="302"/>
            <ac:spMk id="3" creationId="{BEBCD337-7C46-43AF-A0F7-E8DC997E7B02}"/>
          </ac:spMkLst>
        </pc:spChg>
      </pc:sldChg>
      <pc:sldChg chg="modSp mod ord">
        <pc:chgData name="Mr McGeady" userId="10982255-6a9a-46cc-9e83-d7bd3b68a8d4" providerId="ADAL" clId="{0EF67FE3-710A-49AF-8740-74648B869A4F}" dt="2020-09-07T20:41:12.621" v="181" actId="20577"/>
        <pc:sldMkLst>
          <pc:docMk/>
          <pc:sldMk cId="2274339063" sldId="303"/>
        </pc:sldMkLst>
        <pc:spChg chg="mod">
          <ac:chgData name="Mr McGeady" userId="10982255-6a9a-46cc-9e83-d7bd3b68a8d4" providerId="ADAL" clId="{0EF67FE3-710A-49AF-8740-74648B869A4F}" dt="2020-09-07T20:41:12.621" v="181" actId="20577"/>
          <ac:spMkLst>
            <pc:docMk/>
            <pc:sldMk cId="2274339063" sldId="303"/>
            <ac:spMk id="8" creationId="{A9A1BBDE-4A98-49E8-91AC-71A569545E2B}"/>
          </ac:spMkLst>
        </pc:spChg>
      </pc:sldChg>
      <pc:sldChg chg="modSp mod ord">
        <pc:chgData name="Mr McGeady" userId="10982255-6a9a-46cc-9e83-d7bd3b68a8d4" providerId="ADAL" clId="{0EF67FE3-710A-49AF-8740-74648B869A4F}" dt="2020-09-07T20:40:55.657" v="177" actId="20577"/>
        <pc:sldMkLst>
          <pc:docMk/>
          <pc:sldMk cId="893229421" sldId="304"/>
        </pc:sldMkLst>
        <pc:spChg chg="mod">
          <ac:chgData name="Mr McGeady" userId="10982255-6a9a-46cc-9e83-d7bd3b68a8d4" providerId="ADAL" clId="{0EF67FE3-710A-49AF-8740-74648B869A4F}" dt="2020-09-07T20:40:55.657" v="177" actId="20577"/>
          <ac:spMkLst>
            <pc:docMk/>
            <pc:sldMk cId="893229421" sldId="304"/>
            <ac:spMk id="8" creationId="{53510B88-4770-45F4-911E-DC9F39D88AEF}"/>
          </ac:spMkLst>
        </pc:spChg>
      </pc:sldChg>
      <pc:sldChg chg="modSp mod">
        <pc:chgData name="Mr McGeady" userId="10982255-6a9a-46cc-9e83-d7bd3b68a8d4" providerId="ADAL" clId="{0EF67FE3-710A-49AF-8740-74648B869A4F}" dt="2020-08-29T21:06:28.634" v="17" actId="20577"/>
        <pc:sldMkLst>
          <pc:docMk/>
          <pc:sldMk cId="401756705" sldId="305"/>
        </pc:sldMkLst>
        <pc:spChg chg="mod">
          <ac:chgData name="Mr McGeady" userId="10982255-6a9a-46cc-9e83-d7bd3b68a8d4" providerId="ADAL" clId="{0EF67FE3-710A-49AF-8740-74648B869A4F}" dt="2020-08-29T21:06:28.634" v="17" actId="20577"/>
          <ac:spMkLst>
            <pc:docMk/>
            <pc:sldMk cId="401756705" sldId="305"/>
            <ac:spMk id="2" creationId="{2E681DB5-60C7-4BCA-B935-836AE676BC0B}"/>
          </ac:spMkLst>
        </pc:spChg>
      </pc:sldChg>
      <pc:sldChg chg="modSp mod">
        <pc:chgData name="Mr McGeady" userId="10982255-6a9a-46cc-9e83-d7bd3b68a8d4" providerId="ADAL" clId="{0EF67FE3-710A-49AF-8740-74648B869A4F}" dt="2020-08-29T21:06:35.784" v="19" actId="20577"/>
        <pc:sldMkLst>
          <pc:docMk/>
          <pc:sldMk cId="3663367905" sldId="306"/>
        </pc:sldMkLst>
        <pc:spChg chg="mod">
          <ac:chgData name="Mr McGeady" userId="10982255-6a9a-46cc-9e83-d7bd3b68a8d4" providerId="ADAL" clId="{0EF67FE3-710A-49AF-8740-74648B869A4F}" dt="2020-08-29T21:06:35.784" v="19" actId="20577"/>
          <ac:spMkLst>
            <pc:docMk/>
            <pc:sldMk cId="3663367905" sldId="306"/>
            <ac:spMk id="8" creationId="{3329EF24-1D95-4C6F-9481-DE5BF340CA76}"/>
          </ac:spMkLst>
        </pc:spChg>
      </pc:sldChg>
      <pc:sldChg chg="modSp mod">
        <pc:chgData name="Mr McGeady" userId="10982255-6a9a-46cc-9e83-d7bd3b68a8d4" providerId="ADAL" clId="{0EF67FE3-710A-49AF-8740-74648B869A4F}" dt="2020-08-29T21:13:16.894" v="96" actId="20577"/>
        <pc:sldMkLst>
          <pc:docMk/>
          <pc:sldMk cId="633947151" sldId="307"/>
        </pc:sldMkLst>
        <pc:spChg chg="mod">
          <ac:chgData name="Mr McGeady" userId="10982255-6a9a-46cc-9e83-d7bd3b68a8d4" providerId="ADAL" clId="{0EF67FE3-710A-49AF-8740-74648B869A4F}" dt="2020-08-29T21:13:16.894" v="96" actId="20577"/>
          <ac:spMkLst>
            <pc:docMk/>
            <pc:sldMk cId="633947151" sldId="307"/>
            <ac:spMk id="10" creationId="{AB579CA1-A29F-4CEC-B534-220EDF235208}"/>
          </ac:spMkLst>
        </pc:spChg>
      </pc:sldChg>
      <pc:sldChg chg="modSp mod">
        <pc:chgData name="Mr McGeady" userId="10982255-6a9a-46cc-9e83-d7bd3b68a8d4" providerId="ADAL" clId="{0EF67FE3-710A-49AF-8740-74648B869A4F}" dt="2020-08-29T21:08:07.931" v="45" actId="20577"/>
        <pc:sldMkLst>
          <pc:docMk/>
          <pc:sldMk cId="3570908937" sldId="308"/>
        </pc:sldMkLst>
        <pc:spChg chg="mod">
          <ac:chgData name="Mr McGeady" userId="10982255-6a9a-46cc-9e83-d7bd3b68a8d4" providerId="ADAL" clId="{0EF67FE3-710A-49AF-8740-74648B869A4F}" dt="2020-08-29T21:08:07.931" v="45" actId="20577"/>
          <ac:spMkLst>
            <pc:docMk/>
            <pc:sldMk cId="3570908937" sldId="308"/>
            <ac:spMk id="8" creationId="{79263A99-8C62-4D44-B3D7-38EA4BB3D655}"/>
          </ac:spMkLst>
        </pc:spChg>
      </pc:sldChg>
      <pc:sldChg chg="modSp mod">
        <pc:chgData name="Mr McGeady" userId="10982255-6a9a-46cc-9e83-d7bd3b68a8d4" providerId="ADAL" clId="{0EF67FE3-710A-49AF-8740-74648B869A4F}" dt="2020-08-29T21:07:58.308" v="43" actId="20577"/>
        <pc:sldMkLst>
          <pc:docMk/>
          <pc:sldMk cId="880720912" sldId="309"/>
        </pc:sldMkLst>
        <pc:spChg chg="mod">
          <ac:chgData name="Mr McGeady" userId="10982255-6a9a-46cc-9e83-d7bd3b68a8d4" providerId="ADAL" clId="{0EF67FE3-710A-49AF-8740-74648B869A4F}" dt="2020-08-29T21:07:58.308" v="43" actId="20577"/>
          <ac:spMkLst>
            <pc:docMk/>
            <pc:sldMk cId="880720912" sldId="309"/>
            <ac:spMk id="3" creationId="{6CBEBE25-2E8D-4045-825C-BEBBD73A4211}"/>
          </ac:spMkLst>
        </pc:spChg>
      </pc:sldChg>
      <pc:sldChg chg="modSp mod">
        <pc:chgData name="Mr McGeady" userId="10982255-6a9a-46cc-9e83-d7bd3b68a8d4" providerId="ADAL" clId="{0EF67FE3-710A-49AF-8740-74648B869A4F}" dt="2020-08-29T21:08:14.708" v="47" actId="20577"/>
        <pc:sldMkLst>
          <pc:docMk/>
          <pc:sldMk cId="4166846241" sldId="310"/>
        </pc:sldMkLst>
        <pc:spChg chg="mod">
          <ac:chgData name="Mr McGeady" userId="10982255-6a9a-46cc-9e83-d7bd3b68a8d4" providerId="ADAL" clId="{0EF67FE3-710A-49AF-8740-74648B869A4F}" dt="2020-08-29T21:08:14.708" v="47" actId="20577"/>
          <ac:spMkLst>
            <pc:docMk/>
            <pc:sldMk cId="4166846241" sldId="310"/>
            <ac:spMk id="7" creationId="{935D8939-832F-4A9C-81F2-12444C99C74F}"/>
          </ac:spMkLst>
        </pc:spChg>
      </pc:sldChg>
      <pc:sldChg chg="modSp mod">
        <pc:chgData name="Mr McGeady" userId="10982255-6a9a-46cc-9e83-d7bd3b68a8d4" providerId="ADAL" clId="{0EF67FE3-710A-49AF-8740-74648B869A4F}" dt="2020-08-29T21:08:21.721" v="49" actId="20577"/>
        <pc:sldMkLst>
          <pc:docMk/>
          <pc:sldMk cId="2986331605" sldId="311"/>
        </pc:sldMkLst>
        <pc:spChg chg="mod">
          <ac:chgData name="Mr McGeady" userId="10982255-6a9a-46cc-9e83-d7bd3b68a8d4" providerId="ADAL" clId="{0EF67FE3-710A-49AF-8740-74648B869A4F}" dt="2020-08-29T21:08:21.721" v="49" actId="20577"/>
          <ac:spMkLst>
            <pc:docMk/>
            <pc:sldMk cId="2986331605" sldId="311"/>
            <ac:spMk id="6" creationId="{5B91473D-2AB1-468B-B34B-2AA192B9CFD7}"/>
          </ac:spMkLst>
        </pc:spChg>
      </pc:sldChg>
      <pc:sldChg chg="modSp mod">
        <pc:chgData name="Mr McGeady" userId="10982255-6a9a-46cc-9e83-d7bd3b68a8d4" providerId="ADAL" clId="{0EF67FE3-710A-49AF-8740-74648B869A4F}" dt="2020-08-29T21:08:27.311" v="51" actId="20577"/>
        <pc:sldMkLst>
          <pc:docMk/>
          <pc:sldMk cId="3092998865" sldId="312"/>
        </pc:sldMkLst>
        <pc:spChg chg="mod">
          <ac:chgData name="Mr McGeady" userId="10982255-6a9a-46cc-9e83-d7bd3b68a8d4" providerId="ADAL" clId="{0EF67FE3-710A-49AF-8740-74648B869A4F}" dt="2020-08-29T21:08:27.311" v="51" actId="20577"/>
          <ac:spMkLst>
            <pc:docMk/>
            <pc:sldMk cId="3092998865" sldId="312"/>
            <ac:spMk id="3" creationId="{3DBF512B-2517-4890-B796-08B5032DCB1C}"/>
          </ac:spMkLst>
        </pc:spChg>
      </pc:sldChg>
      <pc:sldChg chg="modSp mod">
        <pc:chgData name="Mr McGeady" userId="10982255-6a9a-46cc-9e83-d7bd3b68a8d4" providerId="ADAL" clId="{0EF67FE3-710A-49AF-8740-74648B869A4F}" dt="2020-08-29T21:06:43.147" v="21" actId="20577"/>
        <pc:sldMkLst>
          <pc:docMk/>
          <pc:sldMk cId="2697991051" sldId="313"/>
        </pc:sldMkLst>
        <pc:spChg chg="mod">
          <ac:chgData name="Mr McGeady" userId="10982255-6a9a-46cc-9e83-d7bd3b68a8d4" providerId="ADAL" clId="{0EF67FE3-710A-49AF-8740-74648B869A4F}" dt="2020-08-29T21:06:43.147" v="21" actId="20577"/>
          <ac:spMkLst>
            <pc:docMk/>
            <pc:sldMk cId="2697991051" sldId="313"/>
            <ac:spMk id="3" creationId="{FE95BDCB-CB04-480C-8830-7B069C403418}"/>
          </ac:spMkLst>
        </pc:spChg>
      </pc:sldChg>
      <pc:sldChg chg="modSp mod">
        <pc:chgData name="Mr McGeady" userId="10982255-6a9a-46cc-9e83-d7bd3b68a8d4" providerId="ADAL" clId="{0EF67FE3-710A-49AF-8740-74648B869A4F}" dt="2020-08-29T21:06:53.426" v="23" actId="20577"/>
        <pc:sldMkLst>
          <pc:docMk/>
          <pc:sldMk cId="4166522242" sldId="315"/>
        </pc:sldMkLst>
        <pc:spChg chg="mod">
          <ac:chgData name="Mr McGeady" userId="10982255-6a9a-46cc-9e83-d7bd3b68a8d4" providerId="ADAL" clId="{0EF67FE3-710A-49AF-8740-74648B869A4F}" dt="2020-08-29T21:06:53.426" v="23" actId="20577"/>
          <ac:spMkLst>
            <pc:docMk/>
            <pc:sldMk cId="4166522242" sldId="315"/>
            <ac:spMk id="3" creationId="{3651C2B6-609C-47E9-A511-61902289AB25}"/>
          </ac:spMkLst>
        </pc:spChg>
      </pc:sldChg>
      <pc:sldChg chg="modSp mod">
        <pc:chgData name="Mr McGeady" userId="10982255-6a9a-46cc-9e83-d7bd3b68a8d4" providerId="ADAL" clId="{0EF67FE3-710A-49AF-8740-74648B869A4F}" dt="2020-08-29T21:07:02.001" v="25" actId="20577"/>
        <pc:sldMkLst>
          <pc:docMk/>
          <pc:sldMk cId="3095004422" sldId="316"/>
        </pc:sldMkLst>
        <pc:spChg chg="mod">
          <ac:chgData name="Mr McGeady" userId="10982255-6a9a-46cc-9e83-d7bd3b68a8d4" providerId="ADAL" clId="{0EF67FE3-710A-49AF-8740-74648B869A4F}" dt="2020-08-29T21:07:02.001" v="25" actId="20577"/>
          <ac:spMkLst>
            <pc:docMk/>
            <pc:sldMk cId="3095004422" sldId="316"/>
            <ac:spMk id="6" creationId="{D90DB1C6-EF9A-4C3B-8E38-F10F9BD62C6D}"/>
          </ac:spMkLst>
        </pc:spChg>
      </pc:sldChg>
      <pc:sldChg chg="modSp mod">
        <pc:chgData name="Mr McGeady" userId="10982255-6a9a-46cc-9e83-d7bd3b68a8d4" providerId="ADAL" clId="{0EF67FE3-710A-49AF-8740-74648B869A4F}" dt="2020-08-29T21:07:10.567" v="27" actId="20577"/>
        <pc:sldMkLst>
          <pc:docMk/>
          <pc:sldMk cId="3137266512" sldId="317"/>
        </pc:sldMkLst>
        <pc:spChg chg="mod">
          <ac:chgData name="Mr McGeady" userId="10982255-6a9a-46cc-9e83-d7bd3b68a8d4" providerId="ADAL" clId="{0EF67FE3-710A-49AF-8740-74648B869A4F}" dt="2020-08-29T21:07:10.567" v="27" actId="20577"/>
          <ac:spMkLst>
            <pc:docMk/>
            <pc:sldMk cId="3137266512" sldId="317"/>
            <ac:spMk id="3" creationId="{1F6EDD1D-B0BF-4C59-B3C9-707F7377CF42}"/>
          </ac:spMkLst>
        </pc:spChg>
      </pc:sldChg>
      <pc:sldChg chg="modSp mod">
        <pc:chgData name="Mr McGeady" userId="10982255-6a9a-46cc-9e83-d7bd3b68a8d4" providerId="ADAL" clId="{0EF67FE3-710A-49AF-8740-74648B869A4F}" dt="2020-08-29T21:07:16.878" v="29" actId="20577"/>
        <pc:sldMkLst>
          <pc:docMk/>
          <pc:sldMk cId="3697526815" sldId="318"/>
        </pc:sldMkLst>
        <pc:spChg chg="mod">
          <ac:chgData name="Mr McGeady" userId="10982255-6a9a-46cc-9e83-d7bd3b68a8d4" providerId="ADAL" clId="{0EF67FE3-710A-49AF-8740-74648B869A4F}" dt="2020-08-29T21:07:16.878" v="29" actId="20577"/>
          <ac:spMkLst>
            <pc:docMk/>
            <pc:sldMk cId="3697526815" sldId="318"/>
            <ac:spMk id="2" creationId="{36BE04BF-2D56-4CBB-A01D-4DBCCB1E3676}"/>
          </ac:spMkLst>
        </pc:spChg>
      </pc:sldChg>
      <pc:sldChg chg="modSp del mod">
        <pc:chgData name="Mr McGeady" userId="10982255-6a9a-46cc-9e83-d7bd3b68a8d4" providerId="ADAL" clId="{0EF67FE3-710A-49AF-8740-74648B869A4F}" dt="2020-08-29T21:09:46.740" v="67" actId="2696"/>
        <pc:sldMkLst>
          <pc:docMk/>
          <pc:sldMk cId="2021258902" sldId="319"/>
        </pc:sldMkLst>
        <pc:spChg chg="mod">
          <ac:chgData name="Mr McGeady" userId="10982255-6a9a-46cc-9e83-d7bd3b68a8d4" providerId="ADAL" clId="{0EF67FE3-710A-49AF-8740-74648B869A4F}" dt="2020-08-29T21:07:24.033" v="33" actId="20577"/>
          <ac:spMkLst>
            <pc:docMk/>
            <pc:sldMk cId="2021258902" sldId="319"/>
            <ac:spMk id="6" creationId="{D26FE234-C7DF-445A-8E54-CFE2251D18AF}"/>
          </ac:spMkLst>
        </pc:spChg>
      </pc:sldChg>
      <pc:sldChg chg="add del">
        <pc:chgData name="Mr McGeady" userId="10982255-6a9a-46cc-9e83-d7bd3b68a8d4" providerId="ADAL" clId="{0EF67FE3-710A-49AF-8740-74648B869A4F}" dt="2020-08-29T21:11:30.203" v="69" actId="2696"/>
        <pc:sldMkLst>
          <pc:docMk/>
          <pc:sldMk cId="2094002730" sldId="319"/>
        </pc:sldMkLst>
      </pc:sldChg>
      <pc:sldChg chg="modSp add mod">
        <pc:chgData name="Mr McGeady" userId="10982255-6a9a-46cc-9e83-d7bd3b68a8d4" providerId="ADAL" clId="{0EF67FE3-710A-49AF-8740-74648B869A4F}" dt="2020-09-07T20:41:04.016" v="179" actId="20577"/>
        <pc:sldMkLst>
          <pc:docMk/>
          <pc:sldMk cId="4260636364" sldId="319"/>
        </pc:sldMkLst>
        <pc:spChg chg="mod">
          <ac:chgData name="Mr McGeady" userId="10982255-6a9a-46cc-9e83-d7bd3b68a8d4" providerId="ADAL" clId="{0EF67FE3-710A-49AF-8740-74648B869A4F}" dt="2020-09-07T20:41:04.016" v="179" actId="20577"/>
          <ac:spMkLst>
            <pc:docMk/>
            <pc:sldMk cId="4260636364" sldId="319"/>
            <ac:spMk id="6" creationId="{D26FE234-C7DF-445A-8E54-CFE2251D18AF}"/>
          </ac:spMkLst>
        </pc:spChg>
      </pc:sldChg>
      <pc:sldChg chg="modSp del mod">
        <pc:chgData name="Mr McGeady" userId="10982255-6a9a-46cc-9e83-d7bd3b68a8d4" providerId="ADAL" clId="{0EF67FE3-710A-49AF-8740-74648B869A4F}" dt="2020-08-29T21:09:46.740" v="67" actId="2696"/>
        <pc:sldMkLst>
          <pc:docMk/>
          <pc:sldMk cId="1201818834" sldId="320"/>
        </pc:sldMkLst>
        <pc:spChg chg="mod">
          <ac:chgData name="Mr McGeady" userId="10982255-6a9a-46cc-9e83-d7bd3b68a8d4" providerId="ADAL" clId="{0EF67FE3-710A-49AF-8740-74648B869A4F}" dt="2020-08-29T21:07:29.202" v="35" actId="20577"/>
          <ac:spMkLst>
            <pc:docMk/>
            <pc:sldMk cId="1201818834" sldId="320"/>
            <ac:spMk id="3" creationId="{4E0B2512-DAE5-4592-8852-BAD59F23F129}"/>
          </ac:spMkLst>
        </pc:spChg>
      </pc:sldChg>
      <pc:sldChg chg="modSp add mod">
        <pc:chgData name="Mr McGeady" userId="10982255-6a9a-46cc-9e83-d7bd3b68a8d4" providerId="ADAL" clId="{0EF67FE3-710A-49AF-8740-74648B869A4F}" dt="2020-09-07T20:41:31.788" v="188" actId="20577"/>
        <pc:sldMkLst>
          <pc:docMk/>
          <pc:sldMk cId="2864038197" sldId="320"/>
        </pc:sldMkLst>
        <pc:spChg chg="mod">
          <ac:chgData name="Mr McGeady" userId="10982255-6a9a-46cc-9e83-d7bd3b68a8d4" providerId="ADAL" clId="{0EF67FE3-710A-49AF-8740-74648B869A4F}" dt="2020-09-07T20:41:31.788" v="188" actId="20577"/>
          <ac:spMkLst>
            <pc:docMk/>
            <pc:sldMk cId="2864038197" sldId="320"/>
            <ac:spMk id="3" creationId="{4E0B2512-DAE5-4592-8852-BAD59F23F129}"/>
          </ac:spMkLst>
        </pc:spChg>
      </pc:sldChg>
      <pc:sldChg chg="modSp del mod">
        <pc:chgData name="Mr McGeady" userId="10982255-6a9a-46cc-9e83-d7bd3b68a8d4" providerId="ADAL" clId="{0EF67FE3-710A-49AF-8740-74648B869A4F}" dt="2020-08-29T21:09:46.740" v="67" actId="2696"/>
        <pc:sldMkLst>
          <pc:docMk/>
          <pc:sldMk cId="697796931" sldId="321"/>
        </pc:sldMkLst>
        <pc:spChg chg="mod">
          <ac:chgData name="Mr McGeady" userId="10982255-6a9a-46cc-9e83-d7bd3b68a8d4" providerId="ADAL" clId="{0EF67FE3-710A-49AF-8740-74648B869A4F}" dt="2020-08-29T21:07:38.765" v="37" actId="20577"/>
          <ac:spMkLst>
            <pc:docMk/>
            <pc:sldMk cId="697796931" sldId="321"/>
            <ac:spMk id="3" creationId="{C4371970-7562-4B17-8137-FE845F6788C8}"/>
          </ac:spMkLst>
        </pc:spChg>
      </pc:sldChg>
      <pc:sldChg chg="modSp add mod">
        <pc:chgData name="Mr McGeady" userId="10982255-6a9a-46cc-9e83-d7bd3b68a8d4" providerId="ADAL" clId="{0EF67FE3-710A-49AF-8740-74648B869A4F}" dt="2020-09-07T20:41:38.051" v="192" actId="20577"/>
        <pc:sldMkLst>
          <pc:docMk/>
          <pc:sldMk cId="3534805736" sldId="321"/>
        </pc:sldMkLst>
        <pc:spChg chg="mod">
          <ac:chgData name="Mr McGeady" userId="10982255-6a9a-46cc-9e83-d7bd3b68a8d4" providerId="ADAL" clId="{0EF67FE3-710A-49AF-8740-74648B869A4F}" dt="2020-09-07T20:41:38.051" v="192" actId="20577"/>
          <ac:spMkLst>
            <pc:docMk/>
            <pc:sldMk cId="3534805736" sldId="321"/>
            <ac:spMk id="3" creationId="{C4371970-7562-4B17-8137-FE845F6788C8}"/>
          </ac:spMkLst>
        </pc:spChg>
      </pc:sldChg>
      <pc:sldChg chg="modSp mod">
        <pc:chgData name="Mr McGeady" userId="10982255-6a9a-46cc-9e83-d7bd3b68a8d4" providerId="ADAL" clId="{0EF67FE3-710A-49AF-8740-74648B869A4F}" dt="2020-08-29T21:07:44.694" v="39" actId="20577"/>
        <pc:sldMkLst>
          <pc:docMk/>
          <pc:sldMk cId="3623906351" sldId="322"/>
        </pc:sldMkLst>
        <pc:spChg chg="mod">
          <ac:chgData name="Mr McGeady" userId="10982255-6a9a-46cc-9e83-d7bd3b68a8d4" providerId="ADAL" clId="{0EF67FE3-710A-49AF-8740-74648B869A4F}" dt="2020-08-29T21:07:44.694" v="39" actId="20577"/>
          <ac:spMkLst>
            <pc:docMk/>
            <pc:sldMk cId="3623906351" sldId="322"/>
            <ac:spMk id="8" creationId="{A9E64F1B-9072-4288-89FC-F1892DFDA0CE}"/>
          </ac:spMkLst>
        </pc:spChg>
      </pc:sldChg>
      <pc:sldChg chg="modSp mod">
        <pc:chgData name="Mr McGeady" userId="10982255-6a9a-46cc-9e83-d7bd3b68a8d4" providerId="ADAL" clId="{0EF67FE3-710A-49AF-8740-74648B869A4F}" dt="2020-08-29T21:07:50.652" v="41" actId="20577"/>
        <pc:sldMkLst>
          <pc:docMk/>
          <pc:sldMk cId="474256700" sldId="323"/>
        </pc:sldMkLst>
        <pc:spChg chg="mod">
          <ac:chgData name="Mr McGeady" userId="10982255-6a9a-46cc-9e83-d7bd3b68a8d4" providerId="ADAL" clId="{0EF67FE3-710A-49AF-8740-74648B869A4F}" dt="2020-08-29T21:07:50.652" v="41" actId="20577"/>
          <ac:spMkLst>
            <pc:docMk/>
            <pc:sldMk cId="474256700" sldId="323"/>
            <ac:spMk id="3" creationId="{D6BC0D6D-8C48-441B-9B85-6E2771E7276F}"/>
          </ac:spMkLst>
        </pc:spChg>
      </pc:sldChg>
      <pc:sldChg chg="modSp add mod">
        <pc:chgData name="Mr McGeady" userId="10982255-6a9a-46cc-9e83-d7bd3b68a8d4" providerId="ADAL" clId="{0EF67FE3-710A-49AF-8740-74648B869A4F}" dt="2020-09-04T17:05:08.813" v="118" actId="20577"/>
        <pc:sldMkLst>
          <pc:docMk/>
          <pc:sldMk cId="3006593388" sldId="324"/>
        </pc:sldMkLst>
        <pc:spChg chg="mod">
          <ac:chgData name="Mr McGeady" userId="10982255-6a9a-46cc-9e83-d7bd3b68a8d4" providerId="ADAL" clId="{0EF67FE3-710A-49AF-8740-74648B869A4F}" dt="2020-09-04T17:05:08.813" v="118" actId="20577"/>
          <ac:spMkLst>
            <pc:docMk/>
            <pc:sldMk cId="3006593388" sldId="324"/>
            <ac:spMk id="10" creationId="{AB579CA1-A29F-4CEC-B534-220EDF235208}"/>
          </ac:spMkLst>
        </pc:spChg>
      </pc:sldChg>
      <pc:sldChg chg="modSp new mod ord">
        <pc:chgData name="Mr McGeady" userId="10982255-6a9a-46cc-9e83-d7bd3b68a8d4" providerId="ADAL" clId="{0EF67FE3-710A-49AF-8740-74648B869A4F}" dt="2020-09-07T20:40:11.197" v="174"/>
        <pc:sldMkLst>
          <pc:docMk/>
          <pc:sldMk cId="1071243021" sldId="325"/>
        </pc:sldMkLst>
        <pc:spChg chg="mod">
          <ac:chgData name="Mr McGeady" userId="10982255-6a9a-46cc-9e83-d7bd3b68a8d4" providerId="ADAL" clId="{0EF67FE3-710A-49AF-8740-74648B869A4F}" dt="2020-09-07T20:38:47.168" v="137" actId="20577"/>
          <ac:spMkLst>
            <pc:docMk/>
            <pc:sldMk cId="1071243021" sldId="325"/>
            <ac:spMk id="2" creationId="{C7096A14-62E3-4BD5-B761-877F1B44D0D2}"/>
          </ac:spMkLst>
        </pc:spChg>
        <pc:spChg chg="mod">
          <ac:chgData name="Mr McGeady" userId="10982255-6a9a-46cc-9e83-d7bd3b68a8d4" providerId="ADAL" clId="{0EF67FE3-710A-49AF-8740-74648B869A4F}" dt="2020-09-07T20:39:11.772" v="140"/>
          <ac:spMkLst>
            <pc:docMk/>
            <pc:sldMk cId="1071243021" sldId="325"/>
            <ac:spMk id="3" creationId="{D14301F4-1D7B-44A7-BE2A-CA7F99B45A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121433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64827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258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24A21-B454-4DFE-B59C-CF0FFD00B81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93041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24A21-B454-4DFE-B59C-CF0FFD00B81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98139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B24A21-B454-4DFE-B59C-CF0FFD00B81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21597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B24A21-B454-4DFE-B59C-CF0FFD00B81D}" type="datetimeFigureOut">
              <a:rPr lang="en-GB" smtClean="0"/>
              <a:t>20/07/2023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83201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B24A21-B454-4DFE-B59C-CF0FFD00B81D}" type="datetimeFigureOut">
              <a:rPr lang="en-GB" smtClean="0"/>
              <a:t>20/07/2023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19018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24A21-B454-4DFE-B59C-CF0FFD00B81D}" type="datetimeFigureOut">
              <a:rPr lang="en-GB" smtClean="0"/>
              <a:t>20/07/2023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33981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24A21-B454-4DFE-B59C-CF0FFD00B81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252988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24A21-B454-4DFE-B59C-CF0FFD00B81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451FD-695D-4014-AD28-DE03824C8419}" type="slidenum">
              <a:rPr lang="en-GB" smtClean="0"/>
              <a:t>‹#›</a:t>
            </a:fld>
            <a:endParaRPr lang="en-GB"/>
          </a:p>
        </p:txBody>
      </p:sp>
    </p:spTree>
    <p:extLst>
      <p:ext uri="{BB962C8B-B14F-4D97-AF65-F5344CB8AC3E}">
        <p14:creationId xmlns:p14="http://schemas.microsoft.com/office/powerpoint/2010/main" val="411733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24A21-B454-4DFE-B59C-CF0FFD00B81D}" type="datetimeFigureOut">
              <a:rPr lang="en-GB" smtClean="0"/>
              <a:t>20/07/2023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451FD-695D-4014-AD28-DE03824C8419}" type="slidenum">
              <a:rPr lang="en-GB" smtClean="0"/>
              <a:t>‹#›</a:t>
            </a:fld>
            <a:endParaRPr lang="en-GB"/>
          </a:p>
        </p:txBody>
      </p:sp>
    </p:spTree>
    <p:extLst>
      <p:ext uri="{BB962C8B-B14F-4D97-AF65-F5344CB8AC3E}">
        <p14:creationId xmlns:p14="http://schemas.microsoft.com/office/powerpoint/2010/main" val="326288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CCE00-597A-4634-AB3D-2779F92EE1E4}"/>
              </a:ext>
            </a:extLst>
          </p:cNvPr>
          <p:cNvSpPr/>
          <p:nvPr/>
        </p:nvSpPr>
        <p:spPr>
          <a:xfrm>
            <a:off x="285750" y="257175"/>
            <a:ext cx="8582025" cy="634365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6944248-D277-429A-A847-5A2C4429E10E}"/>
              </a:ext>
            </a:extLst>
          </p:cNvPr>
          <p:cNvSpPr/>
          <p:nvPr/>
        </p:nvSpPr>
        <p:spPr>
          <a:xfrm>
            <a:off x="386408" y="361336"/>
            <a:ext cx="8371184" cy="6135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Box 2">
            <a:extLst>
              <a:ext uri="{FF2B5EF4-FFF2-40B4-BE49-F238E27FC236}">
                <a16:creationId xmlns:a16="http://schemas.microsoft.com/office/drawing/2014/main" id="{AB579CA1-A29F-4CEC-B534-220EDF235208}"/>
              </a:ext>
            </a:extLst>
          </p:cNvPr>
          <p:cNvSpPr txBox="1"/>
          <p:nvPr/>
        </p:nvSpPr>
        <p:spPr>
          <a:xfrm>
            <a:off x="735118" y="-248710"/>
            <a:ext cx="7673764" cy="3282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2400" dirty="0">
              <a:effectLst/>
              <a:latin typeface="Patchwork Stitchlings" panose="0300060000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400" dirty="0">
              <a:solidFill>
                <a:schemeClr val="bg1"/>
              </a:solidFill>
              <a:effectLst/>
              <a:latin typeface="Patchwork Stitchlings" panose="0300060000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4800" dirty="0">
                <a:latin typeface="Patchwork Stitchlings"/>
                <a:ea typeface="Calibri" panose="020F0502020204030204" pitchFamily="34" charset="0"/>
                <a:cs typeface="Times New Roman"/>
              </a:rPr>
              <a:t>Culture</a:t>
            </a:r>
            <a:endParaRPr lang="en-GB" sz="4800" dirty="0">
              <a:effectLst/>
              <a:latin typeface="Patchwork Stitchlings"/>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0E9A4F25-35AB-4910-A8CF-E425510E8719}"/>
              </a:ext>
            </a:extLst>
          </p:cNvPr>
          <p:cNvSpPr txBox="1"/>
          <p:nvPr/>
        </p:nvSpPr>
        <p:spPr>
          <a:xfrm>
            <a:off x="551683" y="1603769"/>
            <a:ext cx="8371184" cy="415498"/>
          </a:xfrm>
          <a:prstGeom prst="rect">
            <a:avLst/>
          </a:prstGeom>
          <a:noFill/>
        </p:spPr>
        <p:txBody>
          <a:bodyPr wrap="square" lIns="91440" tIns="45720" rIns="91440" bIns="45720" rtlCol="0" anchor="t">
            <a:spAutoFit/>
          </a:bodyPr>
          <a:lstStyle/>
          <a:p>
            <a:r>
              <a:rPr lang="en-GB" sz="500" dirty="0">
                <a:solidFill>
                  <a:schemeClr val="bg1"/>
                </a:solidFill>
                <a:latin typeface="Patchwork Stitchlings" panose="03000600000000000000" pitchFamily="66" charset="0"/>
              </a:rPr>
              <a:t>Identity</a:t>
            </a:r>
          </a:p>
          <a:p>
            <a:pPr algn="ctr"/>
            <a:endParaRPr lang="en-GB" sz="1600">
              <a:latin typeface="Patchwork Stitchlings" panose="03000600000000000000" pitchFamily="66" charset="0"/>
            </a:endParaRPr>
          </a:p>
        </p:txBody>
      </p:sp>
      <p:sp>
        <p:nvSpPr>
          <p:cNvPr id="3" name="TextBox 2">
            <a:extLst>
              <a:ext uri="{FF2B5EF4-FFF2-40B4-BE49-F238E27FC236}">
                <a16:creationId xmlns:a16="http://schemas.microsoft.com/office/drawing/2014/main" id="{E93C7B78-AFAF-4AB2-A32F-377923B62DA2}"/>
              </a:ext>
            </a:extLst>
          </p:cNvPr>
          <p:cNvSpPr txBox="1"/>
          <p:nvPr/>
        </p:nvSpPr>
        <p:spPr>
          <a:xfrm>
            <a:off x="386408" y="4106890"/>
            <a:ext cx="7412252" cy="2031325"/>
          </a:xfrm>
          <a:prstGeom prst="rect">
            <a:avLst/>
          </a:prstGeom>
          <a:noFill/>
        </p:spPr>
        <p:txBody>
          <a:bodyPr wrap="square" lIns="91440" tIns="45720" rIns="91440" bIns="45720" rtlCol="0" anchor="t">
            <a:spAutoFit/>
          </a:bodyPr>
          <a:lstStyle/>
          <a:p>
            <a:r>
              <a:rPr lang="en-GB" dirty="0">
                <a:latin typeface="Comic Sans MS" panose="030F0702030302020204" pitchFamily="66" charset="0"/>
              </a:rPr>
              <a:t>Topics:</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a:rPr>
              <a:t>Holidays</a:t>
            </a:r>
          </a:p>
          <a:p>
            <a:pPr marL="285750" indent="-285750">
              <a:buFont typeface="Arial" panose="020B0604020202020204" pitchFamily="34" charset="0"/>
              <a:buChar char="•"/>
            </a:pPr>
            <a:r>
              <a:rPr lang="en-GB">
                <a:latin typeface="Comic Sans MS"/>
              </a:rPr>
              <a:t>Home, town, neighbourhood and region</a:t>
            </a:r>
          </a:p>
          <a:p>
            <a:pPr marL="285750" indent="-285750">
              <a:buFont typeface="Arial" panose="020B0604020202020204" pitchFamily="34" charset="0"/>
              <a:buChar char="•"/>
            </a:pPr>
            <a:r>
              <a:rPr lang="en-GB" dirty="0">
                <a:latin typeface="Comic Sans MS"/>
              </a:rPr>
              <a:t>Festivals</a:t>
            </a:r>
          </a:p>
          <a:p>
            <a:pPr marL="285750" indent="-285750">
              <a:buFont typeface="Arial" panose="020B0604020202020204" pitchFamily="34" charset="0"/>
              <a:buChar char="•"/>
            </a:pPr>
            <a:r>
              <a:rPr lang="en-GB">
                <a:latin typeface="Comic Sans MS"/>
              </a:rPr>
              <a:t>Travel and tourism</a:t>
            </a:r>
            <a:endParaRPr lang="en-GB" dirty="0">
              <a:latin typeface="Comic Sans MS"/>
            </a:endParaRPr>
          </a:p>
          <a:p>
            <a:pPr marL="285750" indent="-285750">
              <a:buFont typeface="Arial" panose="020B0604020202020204" pitchFamily="34" charset="0"/>
              <a:buChar char="•"/>
            </a:pPr>
            <a:endParaRPr lang="en-GB" dirty="0">
              <a:latin typeface="Comic Sans MS" panose="030F0702030302020204" pitchFamily="66" charset="0"/>
            </a:endParaRPr>
          </a:p>
        </p:txBody>
      </p:sp>
      <p:pic>
        <p:nvPicPr>
          <p:cNvPr id="1026" name="Picture 2" descr="Vacation Clipart &amp; Look At Clip Art Images - ClipartLook">
            <a:extLst>
              <a:ext uri="{FF2B5EF4-FFF2-40B4-BE49-F238E27FC236}">
                <a16:creationId xmlns:a16="http://schemas.microsoft.com/office/drawing/2014/main" id="{ABE59DEA-69DA-4725-8B52-AFB424EC5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819" y="4797001"/>
            <a:ext cx="1905000" cy="1404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3 Best Houses Clipart images | House clipart, Clip art, Illustration">
            <a:extLst>
              <a:ext uri="{FF2B5EF4-FFF2-40B4-BE49-F238E27FC236}">
                <a16:creationId xmlns:a16="http://schemas.microsoft.com/office/drawing/2014/main" id="{50BC903B-6733-4D27-8F03-06BCADD53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87" y="2159377"/>
            <a:ext cx="1289137" cy="14311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lobe clip art free clipart images - ClipartBarn">
            <a:extLst>
              <a:ext uri="{FF2B5EF4-FFF2-40B4-BE49-F238E27FC236}">
                <a16:creationId xmlns:a16="http://schemas.microsoft.com/office/drawing/2014/main" id="{1A4D7569-7D71-4242-9994-9A8644755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789" y="1833667"/>
            <a:ext cx="1342963" cy="121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54D9F53-289A-4F06-9A41-AA364F30311A}"/>
              </a:ext>
            </a:extLst>
          </p:cNvPr>
          <p:cNvSpPr txBox="1"/>
          <p:nvPr/>
        </p:nvSpPr>
        <p:spPr>
          <a:xfrm>
            <a:off x="3927944" y="4047109"/>
            <a:ext cx="4902388" cy="2670026"/>
          </a:xfrm>
          <a:prstGeom prst="rect">
            <a:avLst/>
          </a:prstGeom>
          <a:noFill/>
          <a:ln w="57150">
            <a:solidFill>
              <a:srgbClr val="FFFF00"/>
            </a:solidFill>
          </a:ln>
        </p:spPr>
        <p:txBody>
          <a:bodyPr wrap="square" rtlCol="0">
            <a:spAutoFit/>
          </a:bodyPr>
          <a:lstStyle/>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En</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qué</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puedo</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ayudarle</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Quiero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devolver</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este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bolso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porque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tiene</a:t>
            </a:r>
            <a:r>
              <a:rPr lang="en-GB" sz="750" i="1" dirty="0">
                <a:solidFill>
                  <a:srgbClr val="00B050"/>
                </a:solidFill>
                <a:latin typeface="Comic Sans MS" panose="030F0702030302020204" pitchFamily="66" charset="0"/>
              </a:rPr>
              <a:t> un </a:t>
            </a:r>
            <a:r>
              <a:rPr lang="en-GB" sz="750" i="1" dirty="0" err="1">
                <a:solidFill>
                  <a:srgbClr val="00B050"/>
                </a:solidFill>
                <a:latin typeface="Comic Sans MS" panose="030F0702030302020204" pitchFamily="66" charset="0"/>
              </a:rPr>
              <a:t>agujero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Puede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reembolsarme</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No, </a:t>
            </a:r>
            <a:r>
              <a:rPr lang="en-GB" sz="750" dirty="0" err="1">
                <a:solidFill>
                  <a:srgbClr val="0070C0"/>
                </a:solidFill>
                <a:latin typeface="Comic Sans MS" panose="030F0702030302020204" pitchFamily="66" charset="0"/>
              </a:rPr>
              <a:t>pero</a:t>
            </a:r>
            <a:r>
              <a:rPr lang="en-GB" sz="750" dirty="0">
                <a:solidFill>
                  <a:srgbClr val="0070C0"/>
                </a:solidFill>
                <a:latin typeface="Comic Sans MS" panose="030F0702030302020204" pitchFamily="66" charset="0"/>
              </a:rPr>
              <a:t> Podemos </a:t>
            </a:r>
            <a:r>
              <a:rPr lang="en-GB" sz="750" dirty="0" err="1">
                <a:solidFill>
                  <a:srgbClr val="0070C0"/>
                </a:solidFill>
                <a:latin typeface="Comic Sans MS" panose="030F0702030302020204" pitchFamily="66" charset="0"/>
              </a:rPr>
              <a:t>hacer</a:t>
            </a:r>
            <a:r>
              <a:rPr lang="en-GB" sz="750" dirty="0">
                <a:solidFill>
                  <a:srgbClr val="0070C0"/>
                </a:solidFill>
                <a:latin typeface="Comic Sans MS" panose="030F0702030302020204" pitchFamily="66" charset="0"/>
              </a:rPr>
              <a:t> un </a:t>
            </a:r>
            <a:r>
              <a:rPr lang="en-GB" sz="750" dirty="0" err="1">
                <a:solidFill>
                  <a:srgbClr val="0070C0"/>
                </a:solidFill>
                <a:latin typeface="Comic Sans MS" panose="030F0702030302020204" pitchFamily="66" charset="0"/>
              </a:rPr>
              <a:t>cambio</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Muy</a:t>
            </a:r>
            <a:r>
              <a:rPr lang="en-GB" sz="750" i="1" dirty="0">
                <a:solidFill>
                  <a:srgbClr val="00B050"/>
                </a:solidFill>
                <a:latin typeface="Comic Sans MS" panose="030F0702030302020204" pitchFamily="66" charset="0"/>
              </a:rPr>
              <a:t> bien. </a:t>
            </a:r>
            <a:r>
              <a:rPr lang="en-GB" sz="750" i="1" dirty="0" err="1">
                <a:solidFill>
                  <a:srgbClr val="00B050"/>
                </a:solidFill>
                <a:latin typeface="Comic Sans MS" panose="030F0702030302020204" pitchFamily="66" charset="0"/>
              </a:rPr>
              <a:t>Quisiero</a:t>
            </a:r>
            <a:r>
              <a:rPr lang="en-GB" sz="750" i="1" dirty="0">
                <a:solidFill>
                  <a:srgbClr val="00B050"/>
                </a:solidFill>
                <a:latin typeface="Comic Sans MS" panose="030F0702030302020204" pitchFamily="66" charset="0"/>
              </a:rPr>
              <a:t> un </a:t>
            </a:r>
            <a:r>
              <a:rPr lang="en-GB" sz="750" i="1" dirty="0" err="1">
                <a:solidFill>
                  <a:srgbClr val="00B050"/>
                </a:solidFill>
                <a:latin typeface="Comic Sans MS" panose="030F0702030302020204" pitchFamily="66" charset="0"/>
              </a:rPr>
              <a:t>bolso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grande</a:t>
            </a:r>
            <a:r>
              <a:rPr lang="en-GB" sz="750" i="1" dirty="0">
                <a:solidFill>
                  <a:srgbClr val="00B050"/>
                </a:solidFill>
                <a:latin typeface="Comic Sans MS" panose="030F0702030302020204" pitchFamily="66" charset="0"/>
              </a:rPr>
              <a:t> y de </a:t>
            </a:r>
            <a:r>
              <a:rPr lang="en-GB" sz="750" i="1" dirty="0" err="1">
                <a:solidFill>
                  <a:srgbClr val="00B050"/>
                </a:solidFill>
                <a:latin typeface="Comic Sans MS" panose="030F0702030302020204" pitchFamily="66" charset="0"/>
              </a:rPr>
              <a:t>cuero</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Vale. </a:t>
            </a:r>
            <a:r>
              <a:rPr lang="en-GB" sz="750" dirty="0" err="1">
                <a:solidFill>
                  <a:srgbClr val="0070C0"/>
                </a:solidFill>
                <a:latin typeface="Comic Sans MS" panose="030F0702030302020204" pitchFamily="66" charset="0"/>
              </a:rPr>
              <a:t>Tenemos</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este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bolso</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rojo</a:t>
            </a:r>
            <a:r>
              <a:rPr lang="en-GB" sz="750" dirty="0">
                <a:solidFill>
                  <a:srgbClr val="0070C0"/>
                </a:solidFill>
                <a:latin typeface="Comic Sans MS" panose="030F0702030302020204" pitchFamily="66" charset="0"/>
              </a:rPr>
              <a:t> o </a:t>
            </a:r>
            <a:r>
              <a:rPr lang="en-GB" sz="750" dirty="0" err="1">
                <a:solidFill>
                  <a:srgbClr val="0070C0"/>
                </a:solidFill>
                <a:latin typeface="Comic Sans MS" panose="030F0702030302020204" pitchFamily="66" charset="0"/>
              </a:rPr>
              <a:t>este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bolso</a:t>
            </a:r>
            <a:r>
              <a:rPr lang="en-GB" sz="750" dirty="0">
                <a:solidFill>
                  <a:srgbClr val="0070C0"/>
                </a:solidFill>
                <a:latin typeface="Comic Sans MS" panose="030F0702030302020204" pitchFamily="66" charset="0"/>
              </a:rPr>
              <a:t> negro.</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Prefiero</a:t>
            </a:r>
            <a:r>
              <a:rPr lang="en-GB" sz="750" i="1" dirty="0">
                <a:solidFill>
                  <a:srgbClr val="00B050"/>
                </a:solidFill>
                <a:latin typeface="Comic Sans MS" panose="030F0702030302020204" pitchFamily="66" charset="0"/>
              </a:rPr>
              <a:t> el </a:t>
            </a:r>
            <a:r>
              <a:rPr lang="en-GB" sz="750" i="1" dirty="0" err="1">
                <a:solidFill>
                  <a:srgbClr val="00B050"/>
                </a:solidFill>
                <a:latin typeface="Comic Sans MS" panose="030F0702030302020204" pitchFamily="66" charset="0"/>
              </a:rPr>
              <a:t>bolso</a:t>
            </a:r>
            <a:r>
              <a:rPr lang="en-GB" sz="750" i="1" dirty="0">
                <a:solidFill>
                  <a:srgbClr val="00B050"/>
                </a:solidFill>
                <a:latin typeface="Comic Sans MS" panose="030F0702030302020204" pitchFamily="66" charset="0"/>
              </a:rPr>
              <a:t> negro. Me lo </a:t>
            </a:r>
            <a:r>
              <a:rPr lang="en-GB" sz="750" i="1" dirty="0" err="1">
                <a:solidFill>
                  <a:srgbClr val="00B050"/>
                </a:solidFill>
                <a:latin typeface="Comic Sans MS" panose="030F0702030302020204" pitchFamily="66" charset="0"/>
              </a:rPr>
              <a:t>llevo</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Muy</a:t>
            </a:r>
            <a:r>
              <a:rPr lang="en-GB" sz="750" dirty="0">
                <a:solidFill>
                  <a:srgbClr val="0070C0"/>
                </a:solidFill>
                <a:latin typeface="Comic Sans MS" panose="030F0702030302020204" pitchFamily="66" charset="0"/>
              </a:rPr>
              <a:t> bien. ¿Algo </a:t>
            </a:r>
            <a:r>
              <a:rPr lang="en-GB" sz="750" dirty="0" err="1">
                <a:solidFill>
                  <a:srgbClr val="0070C0"/>
                </a:solidFill>
                <a:latin typeface="Comic Sans MS" panose="030F0702030302020204" pitchFamily="66" charset="0"/>
              </a:rPr>
              <a:t>más</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Si, </a:t>
            </a:r>
            <a:r>
              <a:rPr lang="en-GB" sz="750" i="1" dirty="0" err="1">
                <a:solidFill>
                  <a:srgbClr val="00B050"/>
                </a:solidFill>
                <a:latin typeface="Comic Sans MS" panose="030F0702030302020204" pitchFamily="66" charset="0"/>
              </a:rPr>
              <a:t>busco</a:t>
            </a:r>
            <a:r>
              <a:rPr lang="en-GB" sz="750" i="1" dirty="0">
                <a:solidFill>
                  <a:srgbClr val="00B050"/>
                </a:solidFill>
                <a:latin typeface="Comic Sans MS" panose="030F0702030302020204" pitchFamily="66" charset="0"/>
              </a:rPr>
              <a:t> una </a:t>
            </a:r>
            <a:r>
              <a:rPr lang="en-GB" sz="750" i="1" dirty="0" err="1">
                <a:solidFill>
                  <a:srgbClr val="00B050"/>
                </a:solidFill>
                <a:latin typeface="Comic Sans MS" panose="030F0702030302020204" pitchFamily="66" charset="0"/>
              </a:rPr>
              <a:t>falda</a:t>
            </a:r>
            <a:r>
              <a:rPr lang="en-GB" sz="750" i="1" dirty="0">
                <a:solidFill>
                  <a:srgbClr val="00B050"/>
                </a:solidFill>
                <a:latin typeface="Comic Sans MS" panose="030F0702030302020204" pitchFamily="66" charset="0"/>
              </a:rPr>
              <a:t> para </a:t>
            </a:r>
            <a:r>
              <a:rPr lang="en-GB" sz="750" i="1" dirty="0" err="1">
                <a:solidFill>
                  <a:srgbClr val="00B050"/>
                </a:solidFill>
                <a:latin typeface="Comic Sans MS" panose="030F0702030302020204" pitchFamily="66" charset="0"/>
              </a:rPr>
              <a:t>ir</a:t>
            </a:r>
            <a:r>
              <a:rPr lang="en-GB" sz="750" i="1" dirty="0">
                <a:solidFill>
                  <a:srgbClr val="00B050"/>
                </a:solidFill>
                <a:latin typeface="Comic Sans MS" panose="030F0702030302020204" pitchFamily="66" charset="0"/>
              </a:rPr>
              <a:t> a una </a:t>
            </a:r>
            <a:r>
              <a:rPr lang="en-GB" sz="750" i="1" dirty="0" err="1">
                <a:solidFill>
                  <a:srgbClr val="00B050"/>
                </a:solidFill>
                <a:latin typeface="Comic Sans MS" panose="030F0702030302020204" pitchFamily="66" charset="0"/>
              </a:rPr>
              <a:t>boda</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Qué</a:t>
            </a:r>
            <a:r>
              <a:rPr lang="en-GB" sz="750" dirty="0">
                <a:solidFill>
                  <a:srgbClr val="0070C0"/>
                </a:solidFill>
                <a:latin typeface="Comic Sans MS" panose="030F0702030302020204" pitchFamily="66" charset="0"/>
              </a:rPr>
              <a:t> le </a:t>
            </a:r>
            <a:r>
              <a:rPr lang="en-GB" sz="750" dirty="0" err="1">
                <a:solidFill>
                  <a:srgbClr val="0070C0"/>
                </a:solidFill>
                <a:latin typeface="Comic Sans MS" panose="030F0702030302020204" pitchFamily="66" charset="0"/>
              </a:rPr>
              <a:t>parece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esta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falda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rojo</a:t>
            </a:r>
            <a:r>
              <a:rPr lang="en-GB" sz="750" dirty="0">
                <a:solidFill>
                  <a:srgbClr val="0070C0"/>
                </a:solidFill>
                <a:latin typeface="Comic Sans MS" panose="030F0702030302020204" pitchFamily="66" charset="0"/>
              </a:rPr>
              <a:t>?</a:t>
            </a:r>
            <a:endParaRPr lang="en-GB" sz="750" i="1" dirty="0">
              <a:solidFill>
                <a:srgbClr val="00B050"/>
              </a:solidFill>
              <a:latin typeface="Comic Sans MS" panose="030F0702030302020204" pitchFamily="66" charset="0"/>
            </a:endParaRP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No me </a:t>
            </a:r>
            <a:r>
              <a:rPr lang="en-GB" sz="750" i="1" dirty="0" err="1">
                <a:solidFill>
                  <a:srgbClr val="00B050"/>
                </a:solidFill>
                <a:latin typeface="Comic Sans MS" panose="030F0702030302020204" pitchFamily="66" charset="0"/>
              </a:rPr>
              <a:t>gusta</a:t>
            </a:r>
            <a:r>
              <a:rPr lang="en-GB" sz="750" i="1" dirty="0">
                <a:solidFill>
                  <a:srgbClr val="00B050"/>
                </a:solidFill>
                <a:latin typeface="Comic Sans MS" panose="030F0702030302020204" pitchFamily="66" charset="0"/>
              </a:rPr>
              <a:t>. ¿Tiene una </a:t>
            </a:r>
            <a:r>
              <a:rPr lang="en-GB" sz="750" i="1" dirty="0" err="1">
                <a:solidFill>
                  <a:srgbClr val="00B050"/>
                </a:solidFill>
                <a:latin typeface="Comic Sans MS" panose="030F0702030302020204" pitchFamily="66" charset="0"/>
              </a:rPr>
              <a:t>azul</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Lo </a:t>
            </a:r>
            <a:r>
              <a:rPr lang="en-GB" sz="750" dirty="0" err="1">
                <a:solidFill>
                  <a:srgbClr val="0070C0"/>
                </a:solidFill>
                <a:latin typeface="Comic Sans MS" panose="030F0702030302020204" pitchFamily="66" charset="0"/>
              </a:rPr>
              <a:t>siento</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pero</a:t>
            </a:r>
            <a:r>
              <a:rPr lang="en-GB" sz="750" dirty="0">
                <a:solidFill>
                  <a:srgbClr val="0070C0"/>
                </a:solidFill>
                <a:latin typeface="Comic Sans MS" panose="030F0702030302020204" pitchFamily="66" charset="0"/>
              </a:rPr>
              <a:t> no. ¿</a:t>
            </a:r>
            <a:r>
              <a:rPr lang="en-GB" sz="750" dirty="0" err="1">
                <a:solidFill>
                  <a:srgbClr val="0070C0"/>
                </a:solidFill>
                <a:latin typeface="Comic Sans MS" panose="030F0702030302020204" pitchFamily="66" charset="0"/>
              </a:rPr>
              <a:t>Qué</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tal</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esta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falda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negra</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Me la </a:t>
            </a:r>
            <a:r>
              <a:rPr lang="en-GB" sz="750" i="1" dirty="0" err="1">
                <a:solidFill>
                  <a:srgbClr val="00B050"/>
                </a:solidFill>
                <a:latin typeface="Comic Sans MS" panose="030F0702030302020204" pitchFamily="66" charset="0"/>
              </a:rPr>
              <a:t>llevo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Cuanto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cuestan</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En</a:t>
            </a:r>
            <a:r>
              <a:rPr lang="en-GB" sz="750" dirty="0">
                <a:solidFill>
                  <a:srgbClr val="0070C0"/>
                </a:solidFill>
                <a:latin typeface="Comic Sans MS" panose="030F0702030302020204" pitchFamily="66" charset="0"/>
              </a:rPr>
              <a:t> total son </a:t>
            </a:r>
            <a:r>
              <a:rPr lang="en-GB" sz="750" dirty="0" err="1">
                <a:solidFill>
                  <a:srgbClr val="0070C0"/>
                </a:solidFill>
                <a:latin typeface="Comic Sans MS" panose="030F0702030302020204" pitchFamily="66" charset="0"/>
              </a:rPr>
              <a:t>ochenta</a:t>
            </a:r>
            <a:r>
              <a:rPr lang="en-GB" sz="750" dirty="0">
                <a:solidFill>
                  <a:srgbClr val="0070C0"/>
                </a:solidFill>
                <a:latin typeface="Comic Sans MS" panose="030F0702030302020204" pitchFamily="66" charset="0"/>
              </a:rPr>
              <a:t> euros.</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Tengo un </a:t>
            </a:r>
            <a:r>
              <a:rPr lang="en-GB" sz="750" i="1" dirty="0" err="1">
                <a:solidFill>
                  <a:srgbClr val="00B050"/>
                </a:solidFill>
                <a:latin typeface="Comic Sans MS" panose="030F0702030302020204" pitchFamily="66" charset="0"/>
              </a:rPr>
              <a:t>billete</a:t>
            </a:r>
            <a:r>
              <a:rPr lang="en-GB" sz="750" i="1" dirty="0">
                <a:solidFill>
                  <a:srgbClr val="00B050"/>
                </a:solidFill>
                <a:latin typeface="Comic Sans MS" panose="030F0702030302020204" pitchFamily="66" charset="0"/>
              </a:rPr>
              <a:t> de </a:t>
            </a:r>
            <a:r>
              <a:rPr lang="en-GB" sz="750" i="1" dirty="0" err="1">
                <a:solidFill>
                  <a:srgbClr val="00B050"/>
                </a:solidFill>
                <a:latin typeface="Comic Sans MS" panose="030F0702030302020204" pitchFamily="66" charset="0"/>
              </a:rPr>
              <a:t>cien</a:t>
            </a:r>
            <a:r>
              <a:rPr lang="en-GB" sz="750" i="1" dirty="0">
                <a:solidFill>
                  <a:srgbClr val="00B050"/>
                </a:solidFill>
                <a:latin typeface="Comic Sans MS" panose="030F0702030302020204" pitchFamily="66" charset="0"/>
              </a:rPr>
              <a:t> euros.</a:t>
            </a:r>
          </a:p>
          <a:p>
            <a:pPr>
              <a:lnSpc>
                <a:spcPct val="150000"/>
              </a:lnSpc>
            </a:pPr>
            <a:r>
              <a:rPr lang="en-GB" sz="750" b="1" u="sng" dirty="0" err="1">
                <a:solidFill>
                  <a:srgbClr val="0070C0"/>
                </a:solidFill>
                <a:latin typeface="Comic Sans MS" panose="030F0702030302020204" pitchFamily="66" charset="0"/>
              </a:rPr>
              <a:t>Dependienta</a:t>
            </a:r>
            <a:r>
              <a:rPr lang="en-GB" sz="750" dirty="0">
                <a:solidFill>
                  <a:srgbClr val="0070C0"/>
                </a:solidFill>
                <a:latin typeface="Comic Sans MS" panose="030F0702030302020204" pitchFamily="66" charset="0"/>
              </a:rPr>
              <a:t>: Gracias.</a:t>
            </a:r>
          </a:p>
        </p:txBody>
      </p:sp>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dirty="0" err="1">
                <a:solidFill>
                  <a:schemeClr val="bg1"/>
                </a:solidFill>
                <a:latin typeface="Patchwork Stitchlings"/>
                <a:ea typeface="Calibri"/>
                <a:cs typeface="Times New Roman"/>
              </a:rPr>
              <a:t>Gateacr</a:t>
            </a:r>
            <a:endParaRPr lang="en-GB" sz="400" dirty="0" err="1">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Shopping</a:t>
            </a:r>
            <a:endParaRPr lang="en-GB" sz="1600" b="1" dirty="0">
              <a:solidFill>
                <a:srgbClr val="0070C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52BB582-9ADC-4B29-9515-9A35275AA31F}"/>
              </a:ext>
            </a:extLst>
          </p:cNvPr>
          <p:cNvSpPr txBox="1"/>
          <p:nvPr/>
        </p:nvSpPr>
        <p:spPr>
          <a:xfrm>
            <a:off x="7390221" y="5837826"/>
            <a:ext cx="1634322" cy="830997"/>
          </a:xfrm>
          <a:prstGeom prst="rect">
            <a:avLst/>
          </a:prstGeom>
          <a:noFill/>
        </p:spPr>
        <p:txBody>
          <a:bodyPr wrap="square" rtlCol="0">
            <a:spAutoFit/>
          </a:bodyPr>
          <a:lstStyle/>
          <a:p>
            <a:pPr algn="ctr"/>
            <a:r>
              <a:rPr lang="en-GB" sz="1600" dirty="0">
                <a:solidFill>
                  <a:srgbClr val="0070C0"/>
                </a:solidFill>
                <a:latin typeface="Comic Sans MS" panose="030F0702030302020204" pitchFamily="66" charset="0"/>
              </a:rPr>
              <a:t>Role play example on shopping</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H="1" flipV="1">
            <a:off x="7326587" y="6297669"/>
            <a:ext cx="229481"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H="1">
            <a:off x="7333073" y="6559461"/>
            <a:ext cx="222995" cy="16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H="1" flipV="1">
            <a:off x="7322538" y="6007828"/>
            <a:ext cx="237580" cy="16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extLst>
              <p:ext uri="{D42A27DB-BD31-4B8C-83A1-F6EECF244321}">
                <p14:modId xmlns:p14="http://schemas.microsoft.com/office/powerpoint/2010/main" val="4076873821"/>
              </p:ext>
            </p:extLst>
          </p:nvPr>
        </p:nvGraphicFramePr>
        <p:xfrm>
          <a:off x="119458" y="604675"/>
          <a:ext cx="8710879" cy="1227406"/>
        </p:xfrm>
        <a:graphic>
          <a:graphicData uri="http://schemas.openxmlformats.org/drawingml/2006/table">
            <a:tbl>
              <a:tblPr firstRow="1" bandRow="1">
                <a:tableStyleId>{5C22544A-7EE6-4342-B048-85BDC9FD1C3A}</a:tableStyleId>
              </a:tblPr>
              <a:tblGrid>
                <a:gridCol w="283367">
                  <a:extLst>
                    <a:ext uri="{9D8B030D-6E8A-4147-A177-3AD203B41FA5}">
                      <a16:colId xmlns:a16="http://schemas.microsoft.com/office/drawing/2014/main" val="212312847"/>
                    </a:ext>
                  </a:extLst>
                </a:gridCol>
                <a:gridCol w="831846">
                  <a:extLst>
                    <a:ext uri="{9D8B030D-6E8A-4147-A177-3AD203B41FA5}">
                      <a16:colId xmlns:a16="http://schemas.microsoft.com/office/drawing/2014/main" val="3813713256"/>
                    </a:ext>
                  </a:extLst>
                </a:gridCol>
                <a:gridCol w="598272">
                  <a:extLst>
                    <a:ext uri="{9D8B030D-6E8A-4147-A177-3AD203B41FA5}">
                      <a16:colId xmlns:a16="http://schemas.microsoft.com/office/drawing/2014/main" val="2900526803"/>
                    </a:ext>
                  </a:extLst>
                </a:gridCol>
                <a:gridCol w="2409448">
                  <a:extLst>
                    <a:ext uri="{9D8B030D-6E8A-4147-A177-3AD203B41FA5}">
                      <a16:colId xmlns:a16="http://schemas.microsoft.com/office/drawing/2014/main" val="3666773952"/>
                    </a:ext>
                  </a:extLst>
                </a:gridCol>
                <a:gridCol w="616688">
                  <a:extLst>
                    <a:ext uri="{9D8B030D-6E8A-4147-A177-3AD203B41FA5}">
                      <a16:colId xmlns:a16="http://schemas.microsoft.com/office/drawing/2014/main" val="1565064037"/>
                    </a:ext>
                  </a:extLst>
                </a:gridCol>
                <a:gridCol w="3971258">
                  <a:extLst>
                    <a:ext uri="{9D8B030D-6E8A-4147-A177-3AD203B41FA5}">
                      <a16:colId xmlns:a16="http://schemas.microsoft.com/office/drawing/2014/main" val="1174218637"/>
                    </a:ext>
                  </a:extLst>
                </a:gridCol>
              </a:tblGrid>
              <a:tr h="160947">
                <a:tc rowSpan="2">
                  <a:txBody>
                    <a:bodyPr/>
                    <a:lstStyle/>
                    <a:p>
                      <a:pPr algn="ctr"/>
                      <a:r>
                        <a:rPr lang="en-GB" sz="1100" b="0">
                          <a:solidFill>
                            <a:schemeClr val="tx1"/>
                          </a:solidFill>
                          <a:latin typeface="Comic Sans MS" panose="030F0702030302020204" pitchFamily="66" charset="0"/>
                        </a:rPr>
                        <a:t>Shopping</a:t>
                      </a: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Nunca</a:t>
                      </a:r>
                      <a:r>
                        <a:rPr lang="en-GB" sz="750" b="1" u="none" baseline="0" dirty="0">
                          <a:solidFill>
                            <a:schemeClr val="tx1"/>
                          </a:solidFill>
                          <a:latin typeface="Comic Sans MS" panose="030F0702030302020204" pitchFamily="66" charset="0"/>
                        </a:rPr>
                        <a:t> me ha </a:t>
                      </a:r>
                      <a:r>
                        <a:rPr lang="en-GB" sz="750" b="1" u="none" baseline="0" dirty="0" err="1">
                          <a:solidFill>
                            <a:schemeClr val="tx1"/>
                          </a:solidFill>
                          <a:latin typeface="Comic Sans MS" panose="030F0702030302020204" pitchFamily="66" charset="0"/>
                        </a:rPr>
                        <a:t>gustado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I’ve never liked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comprar</a:t>
                      </a:r>
                      <a:r>
                        <a:rPr lang="en-GB" sz="750" b="1" u="none" baseline="0" dirty="0">
                          <a:solidFill>
                            <a:schemeClr val="tx1"/>
                          </a:solidFill>
                          <a:latin typeface="Comic Sans MS" panose="030F0702030302020204" pitchFamily="66" charset="0"/>
                        </a:rPr>
                        <a:t> - </a:t>
                      </a:r>
                      <a:r>
                        <a:rPr lang="en-GB" sz="750" b="0" u="none" baseline="0" dirty="0">
                          <a:solidFill>
                            <a:schemeClr val="tx1"/>
                          </a:solidFill>
                          <a:latin typeface="Comic Sans MS" panose="030F0702030302020204" pitchFamily="66" charset="0"/>
                        </a:rPr>
                        <a:t>to shop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cadenas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–chain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las </a:t>
                      </a:r>
                      <a:r>
                        <a:rPr lang="en-GB" sz="750" b="1" u="none" baseline="0" dirty="0" err="1">
                          <a:solidFill>
                            <a:schemeClr val="tx1"/>
                          </a:solidFill>
                          <a:latin typeface="Comic Sans MS" panose="030F0702030302020204" pitchFamily="66" charset="0"/>
                        </a:rPr>
                        <a:t>grandes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almacenes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department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tiendas de </a:t>
                      </a:r>
                      <a:r>
                        <a:rPr lang="en-GB" sz="750" b="1" u="none" baseline="0" dirty="0" err="1">
                          <a:solidFill>
                            <a:schemeClr val="tx1"/>
                          </a:solidFill>
                          <a:latin typeface="Comic Sans MS" panose="030F0702030302020204" pitchFamily="66" charset="0"/>
                        </a:rPr>
                        <a:t>diseño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designer 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tiendas de </a:t>
                      </a:r>
                      <a:r>
                        <a:rPr lang="en-GB" sz="750" b="1" u="none" baseline="0" dirty="0" err="1">
                          <a:solidFill>
                            <a:schemeClr val="tx1"/>
                          </a:solidFill>
                          <a:latin typeface="Comic Sans MS" panose="030F0702030302020204" pitchFamily="66" charset="0"/>
                        </a:rPr>
                        <a:t>segundo</a:t>
                      </a:r>
                      <a:r>
                        <a:rPr lang="en-GB" sz="750" b="1" u="none" baseline="0" dirty="0">
                          <a:solidFill>
                            <a:schemeClr val="tx1"/>
                          </a:solidFill>
                          <a:latin typeface="Comic Sans MS" panose="030F0702030302020204" pitchFamily="66" charset="0"/>
                        </a:rPr>
                        <a:t> mano </a:t>
                      </a:r>
                      <a:r>
                        <a:rPr lang="en-GB" sz="750" b="0" u="none" baseline="0" dirty="0">
                          <a:solidFill>
                            <a:schemeClr val="tx1"/>
                          </a:solidFill>
                          <a:latin typeface="Comic Sans MS" panose="030F0702030302020204" pitchFamily="66" charset="0"/>
                        </a:rPr>
                        <a:t>– second hand 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por internet/la red </a:t>
                      </a:r>
                      <a:r>
                        <a:rPr lang="en-GB" sz="750" b="0" u="none" baseline="0" dirty="0">
                          <a:solidFill>
                            <a:schemeClr val="tx1"/>
                          </a:solidFill>
                          <a:latin typeface="Comic Sans MS" panose="030F0702030302020204" pitchFamily="66" charset="0"/>
                        </a:rPr>
                        <a:t>– online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ya</a:t>
                      </a:r>
                      <a:r>
                        <a:rPr lang="en-GB" sz="750" b="1" u="none" baseline="0" dirty="0">
                          <a:solidFill>
                            <a:schemeClr val="tx1"/>
                          </a:solidFill>
                          <a:latin typeface="Comic Sans MS" panose="030F0702030302020204" pitchFamily="66" charset="0"/>
                        </a:rPr>
                        <a:t> que </a:t>
                      </a:r>
                      <a:r>
                        <a:rPr lang="en-GB" sz="750" b="0" u="none" baseline="0" dirty="0">
                          <a:solidFill>
                            <a:schemeClr val="tx1"/>
                          </a:solidFill>
                          <a:latin typeface="Comic Sans MS" panose="030F0702030302020204" pitchFamily="66" charset="0"/>
                        </a:rPr>
                        <a:t>- because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es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económico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práctico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cómodo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it’s cheaper/more practical/more convenient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es un </a:t>
                      </a:r>
                      <a:r>
                        <a:rPr lang="en-GB" sz="750" b="1" u="none" baseline="0" dirty="0" err="1">
                          <a:solidFill>
                            <a:schemeClr val="tx1"/>
                          </a:solidFill>
                          <a:latin typeface="Comic Sans MS" panose="030F0702030302020204" pitchFamily="66" charset="0"/>
                        </a:rPr>
                        <a:t>buen</a:t>
                      </a:r>
                      <a:r>
                        <a:rPr lang="en-GB" sz="750" b="1" u="none" baseline="0" dirty="0">
                          <a:solidFill>
                            <a:schemeClr val="tx1"/>
                          </a:solidFill>
                          <a:latin typeface="Comic Sans MS" panose="030F0702030302020204" pitchFamily="66" charset="0"/>
                        </a:rPr>
                        <a:t> sitio para pasar la </a:t>
                      </a:r>
                      <a:r>
                        <a:rPr lang="en-GB" sz="750" b="1" u="none" baseline="0" dirty="0" err="1">
                          <a:solidFill>
                            <a:schemeClr val="tx1"/>
                          </a:solidFill>
                          <a:latin typeface="Comic Sans MS" panose="030F0702030302020204" pitchFamily="66" charset="0"/>
                        </a:rPr>
                        <a:t>tarde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it’s a good place to spend the afternoon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variedad</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there’s more variety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demasiado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gente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 are too many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los </a:t>
                      </a:r>
                      <a:r>
                        <a:rPr lang="en-GB" sz="750" b="1" u="none" baseline="0" dirty="0" err="1">
                          <a:solidFill>
                            <a:schemeClr val="tx1"/>
                          </a:solidFill>
                          <a:latin typeface="Comic Sans MS" panose="030F0702030302020204" pitchFamily="66" charset="0"/>
                        </a:rPr>
                        <a:t>precios</a:t>
                      </a:r>
                      <a:r>
                        <a:rPr lang="en-GB" sz="750" b="1" u="none" baseline="0" dirty="0">
                          <a:solidFill>
                            <a:schemeClr val="tx1"/>
                          </a:solidFill>
                          <a:latin typeface="Comic Sans MS" panose="030F0702030302020204" pitchFamily="66" charset="0"/>
                        </a:rPr>
                        <a:t> son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bajos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prices are 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ofertas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 are more offers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ropa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alternativa</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moda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alternative clothing/fashionable clothing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gangas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bargains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artículos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marca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branded items</a:t>
                      </a:r>
                      <a:endParaRPr lang="en-GB" sz="750" b="0" u="none"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223222">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Siempre</a:t>
                      </a:r>
                      <a:r>
                        <a:rPr lang="en-GB" sz="750" b="1" u="none" baseline="0" dirty="0">
                          <a:solidFill>
                            <a:schemeClr val="tx1"/>
                          </a:solidFill>
                          <a:latin typeface="Comic Sans MS" panose="030F0702030302020204" pitchFamily="66" charset="0"/>
                        </a:rPr>
                        <a:t> me ha </a:t>
                      </a:r>
                      <a:r>
                        <a:rPr lang="en-GB" sz="750" b="1" u="none" baseline="0" dirty="0" err="1">
                          <a:solidFill>
                            <a:schemeClr val="tx1"/>
                          </a:solidFill>
                          <a:latin typeface="Comic Sans MS" panose="030F0702030302020204" pitchFamily="66" charset="0"/>
                        </a:rPr>
                        <a:t>gustado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I’ve always liked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68481905"/>
                  </a:ext>
                </a:extLst>
              </a:tr>
            </a:tbl>
          </a:graphicData>
        </a:graphic>
      </p:graphicFrame>
      <p:graphicFrame>
        <p:nvGraphicFramePr>
          <p:cNvPr id="3" name="Table 2">
            <a:extLst>
              <a:ext uri="{FF2B5EF4-FFF2-40B4-BE49-F238E27FC236}">
                <a16:creationId xmlns:a16="http://schemas.microsoft.com/office/drawing/2014/main" id="{CA1886C7-680F-4900-A411-DA814F001EF1}"/>
              </a:ext>
            </a:extLst>
          </p:cNvPr>
          <p:cNvGraphicFramePr>
            <a:graphicFrameLocks noGrp="1"/>
          </p:cNvGraphicFramePr>
          <p:nvPr/>
        </p:nvGraphicFramePr>
        <p:xfrm>
          <a:off x="119457" y="4047109"/>
          <a:ext cx="3741642" cy="998806"/>
        </p:xfrm>
        <a:graphic>
          <a:graphicData uri="http://schemas.openxmlformats.org/drawingml/2006/table">
            <a:tbl>
              <a:tblPr firstRow="1" bandRow="1">
                <a:tableStyleId>{5C22544A-7EE6-4342-B048-85BDC9FD1C3A}</a:tableStyleId>
              </a:tblPr>
              <a:tblGrid>
                <a:gridCol w="301962">
                  <a:extLst>
                    <a:ext uri="{9D8B030D-6E8A-4147-A177-3AD203B41FA5}">
                      <a16:colId xmlns:a16="http://schemas.microsoft.com/office/drawing/2014/main" val="212312847"/>
                    </a:ext>
                  </a:extLst>
                </a:gridCol>
                <a:gridCol w="3439680">
                  <a:extLst>
                    <a:ext uri="{9D8B030D-6E8A-4147-A177-3AD203B41FA5}">
                      <a16:colId xmlns:a16="http://schemas.microsoft.com/office/drawing/2014/main" val="3813713256"/>
                    </a:ext>
                  </a:extLst>
                </a:gridCol>
              </a:tblGrid>
              <a:tr h="977235">
                <a:tc>
                  <a:txBody>
                    <a:bodyPr/>
                    <a:lstStyle/>
                    <a:p>
                      <a:pPr algn="ctr"/>
                      <a:r>
                        <a:rPr lang="en-GB" sz="1100" b="0" dirty="0">
                          <a:solidFill>
                            <a:schemeClr val="tx1"/>
                          </a:solidFill>
                          <a:latin typeface="Comic Sans MS" panose="030F0702030302020204" pitchFamily="66" charset="0"/>
                        </a:rPr>
                        <a:t>In the shop</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puede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ayudar</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can you help 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Qué</a:t>
                      </a:r>
                      <a:r>
                        <a:rPr lang="en-GB" sz="750" b="1" u="none" baseline="0" dirty="0">
                          <a:solidFill>
                            <a:schemeClr val="tx1"/>
                          </a:solidFill>
                          <a:latin typeface="Comic Sans MS" panose="030F0702030302020204" pitchFamily="66" charset="0"/>
                        </a:rPr>
                        <a:t> me </a:t>
                      </a:r>
                      <a:r>
                        <a:rPr lang="en-GB" sz="750" b="1" u="none" baseline="0" dirty="0" err="1">
                          <a:solidFill>
                            <a:schemeClr val="tx1"/>
                          </a:solidFill>
                          <a:latin typeface="Comic Sans MS" panose="030F0702030302020204" pitchFamily="66" charset="0"/>
                        </a:rPr>
                        <a:t>recomienda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What do you recommend?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Tiene uno/a/</a:t>
                      </a:r>
                      <a:r>
                        <a:rPr lang="en-GB" sz="750" b="1" u="none" baseline="0" dirty="0" err="1">
                          <a:solidFill>
                            <a:schemeClr val="tx1"/>
                          </a:solidFill>
                          <a:latin typeface="Comic Sans MS" panose="030F0702030302020204" pitchFamily="66" charset="0"/>
                        </a:rPr>
                        <a:t>os</a:t>
                      </a:r>
                      <a:r>
                        <a:rPr lang="en-GB" sz="750" b="1" u="none" baseline="0" dirty="0">
                          <a:solidFill>
                            <a:schemeClr val="tx1"/>
                          </a:solidFill>
                          <a:latin typeface="Comic Sans MS" panose="030F0702030302020204" pitchFamily="66" charset="0"/>
                        </a:rPr>
                        <a:t>/as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sng" baseline="0" dirty="0" err="1">
                          <a:solidFill>
                            <a:schemeClr val="tx1"/>
                          </a:solidFill>
                          <a:latin typeface="Comic Sans MS" panose="030F0702030302020204" pitchFamily="66" charset="0"/>
                        </a:rPr>
                        <a:t>barato</a:t>
                      </a:r>
                      <a:r>
                        <a:rPr lang="en-GB" sz="750" b="1" u="sng" baseline="0" dirty="0">
                          <a:solidFill>
                            <a:schemeClr val="tx1"/>
                          </a:solidFill>
                          <a:latin typeface="Comic Sans MS" panose="030F0702030302020204" pitchFamily="66" charset="0"/>
                        </a:rPr>
                        <a:t>/a/</a:t>
                      </a:r>
                      <a:r>
                        <a:rPr lang="en-GB" sz="750" b="1" u="sng" baseline="0" dirty="0" err="1">
                          <a:solidFill>
                            <a:schemeClr val="tx1"/>
                          </a:solidFill>
                          <a:latin typeface="Comic Sans MS" panose="030F0702030302020204" pitchFamily="66" charset="0"/>
                        </a:rPr>
                        <a:t>os</a:t>
                      </a:r>
                      <a:r>
                        <a:rPr lang="en-GB" sz="750" b="1" u="sng" baseline="0" dirty="0">
                          <a:solidFill>
                            <a:schemeClr val="tx1"/>
                          </a:solidFill>
                          <a:latin typeface="Comic Sans MS" panose="030F0702030302020204" pitchFamily="66" charset="0"/>
                        </a:rPr>
                        <a:t>/as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Do you have a </a:t>
                      </a:r>
                      <a:r>
                        <a:rPr lang="en-GB" sz="750" b="0" u="sng" baseline="0" dirty="0">
                          <a:solidFill>
                            <a:schemeClr val="tx1"/>
                          </a:solidFill>
                          <a:latin typeface="Comic Sans MS" panose="030F0702030302020204" pitchFamily="66" charset="0"/>
                        </a:rPr>
                        <a:t>cheaper</a:t>
                      </a:r>
                      <a:r>
                        <a:rPr lang="en-GB" sz="750" b="0" u="none" baseline="0" dirty="0">
                          <a:solidFill>
                            <a:schemeClr val="tx1"/>
                          </a:solidFill>
                          <a:latin typeface="Comic Sans MS" panose="030F0702030302020204" pitchFamily="66" charset="0"/>
                        </a:rPr>
                        <a:t>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Qué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tal</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qué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parece</a:t>
                      </a:r>
                      <a:r>
                        <a:rPr lang="en-GB" sz="750" b="1" u="none" baseline="0" dirty="0">
                          <a:solidFill>
                            <a:schemeClr val="tx1"/>
                          </a:solidFill>
                          <a:latin typeface="Comic Sans MS" panose="030F0702030302020204" pitchFamily="66" charset="0"/>
                        </a:rPr>
                        <a:t>(n)…? </a:t>
                      </a:r>
                      <a:r>
                        <a:rPr lang="en-GB" sz="750" b="0" u="none" baseline="0" dirty="0">
                          <a:solidFill>
                            <a:schemeClr val="tx1"/>
                          </a:solidFill>
                          <a:latin typeface="Comic Sans MS" panose="030F0702030302020204" pitchFamily="66" charset="0"/>
                        </a:rPr>
                        <a:t>– What about…/What do you think of…?</a:t>
                      </a:r>
                      <a:endParaRPr lang="en-GB" sz="750" b="0" u="sng"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Quiero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comprar</a:t>
                      </a:r>
                      <a:r>
                        <a:rPr lang="en-GB" sz="750" b="1" u="none" baseline="0" dirty="0">
                          <a:solidFill>
                            <a:schemeClr val="tx1"/>
                          </a:solidFill>
                          <a:latin typeface="Comic Sans MS" panose="030F0702030302020204" pitchFamily="66" charset="0"/>
                        </a:rPr>
                        <a:t> – I want to buy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Me lo/la/los/las </a:t>
                      </a:r>
                      <a:r>
                        <a:rPr lang="en-GB" sz="750" b="1" u="none" baseline="0" dirty="0" err="1">
                          <a:solidFill>
                            <a:schemeClr val="tx1"/>
                          </a:solidFill>
                          <a:latin typeface="Comic Sans MS" panose="030F0702030302020204" pitchFamily="66" charset="0"/>
                        </a:rPr>
                        <a:t>llevo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I’ll take it/them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Tengo </a:t>
                      </a:r>
                      <a:r>
                        <a:rPr lang="en-GB" sz="750" b="1" u="none" baseline="0" dirty="0" err="1">
                          <a:solidFill>
                            <a:schemeClr val="tx1"/>
                          </a:solidFill>
                          <a:latin typeface="Comic Sans MS" panose="030F0702030302020204" pitchFamily="66" charset="0"/>
                        </a:rPr>
                        <a:t>cambio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have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billete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de___euros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___ Euro note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6" name="Table 5">
            <a:extLst>
              <a:ext uri="{FF2B5EF4-FFF2-40B4-BE49-F238E27FC236}">
                <a16:creationId xmlns:a16="http://schemas.microsoft.com/office/drawing/2014/main" id="{46D25D38-16C0-46C3-8DB7-445B1F927C3B}"/>
              </a:ext>
            </a:extLst>
          </p:cNvPr>
          <p:cNvGraphicFramePr>
            <a:graphicFrameLocks noGrp="1"/>
          </p:cNvGraphicFramePr>
          <p:nvPr/>
        </p:nvGraphicFramePr>
        <p:xfrm>
          <a:off x="119457" y="1980753"/>
          <a:ext cx="5505166" cy="1227406"/>
        </p:xfrm>
        <a:graphic>
          <a:graphicData uri="http://schemas.openxmlformats.org/drawingml/2006/table">
            <a:tbl>
              <a:tblPr firstRow="1" bandRow="1">
                <a:tableStyleId>{5C22544A-7EE6-4342-B048-85BDC9FD1C3A}</a:tableStyleId>
              </a:tblPr>
              <a:tblGrid>
                <a:gridCol w="273948">
                  <a:extLst>
                    <a:ext uri="{9D8B030D-6E8A-4147-A177-3AD203B41FA5}">
                      <a16:colId xmlns:a16="http://schemas.microsoft.com/office/drawing/2014/main" val="212312847"/>
                    </a:ext>
                  </a:extLst>
                </a:gridCol>
                <a:gridCol w="5231218">
                  <a:extLst>
                    <a:ext uri="{9D8B030D-6E8A-4147-A177-3AD203B41FA5}">
                      <a16:colId xmlns:a16="http://schemas.microsoft.com/office/drawing/2014/main" val="3813713256"/>
                    </a:ext>
                  </a:extLst>
                </a:gridCol>
              </a:tblGrid>
              <a:tr h="390634">
                <a:tc>
                  <a:txBody>
                    <a:bodyPr/>
                    <a:lstStyle/>
                    <a:p>
                      <a:pPr algn="ctr"/>
                      <a:r>
                        <a:rPr lang="en-GB" sz="900" b="0" dirty="0">
                          <a:solidFill>
                            <a:schemeClr val="tx1"/>
                          </a:solidFill>
                          <a:latin typeface="Comic Sans MS" panose="030F0702030302020204" pitchFamily="66" charset="0"/>
                        </a:rPr>
                        <a:t>Clothes/accessories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dirty="0">
                          <a:solidFill>
                            <a:schemeClr val="tx1"/>
                          </a:solidFill>
                          <a:latin typeface="Comic Sans MS" panose="030F0702030302020204" pitchFamily="66" charset="0"/>
                        </a:rPr>
                        <a:t>una camisa </a:t>
                      </a:r>
                      <a:r>
                        <a:rPr lang="en-GB" sz="750" b="0" u="none" dirty="0">
                          <a:solidFill>
                            <a:schemeClr val="tx1"/>
                          </a:solidFill>
                          <a:latin typeface="Comic Sans MS" panose="030F0702030302020204" pitchFamily="66" charset="0"/>
                        </a:rPr>
                        <a:t>– a shirt                                      </a:t>
                      </a:r>
                    </a:p>
                    <a:p>
                      <a:pPr marL="0" indent="0">
                        <a:buFont typeface="+mj-lt"/>
                        <a:buNone/>
                      </a:pPr>
                      <a:r>
                        <a:rPr lang="en-GB" sz="750" b="1" u="none" dirty="0">
                          <a:solidFill>
                            <a:schemeClr val="tx1"/>
                          </a:solidFill>
                          <a:latin typeface="Comic Sans MS" panose="030F0702030302020204" pitchFamily="66" charset="0"/>
                        </a:rPr>
                        <a:t>un </a:t>
                      </a:r>
                      <a:r>
                        <a:rPr lang="en-GB" sz="750" b="1" u="none" dirty="0" err="1">
                          <a:solidFill>
                            <a:schemeClr val="tx1"/>
                          </a:solidFill>
                          <a:latin typeface="Comic Sans MS" panose="030F0702030302020204" pitchFamily="66" charset="0"/>
                        </a:rPr>
                        <a:t>bolso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handbag</a:t>
                      </a:r>
                      <a:endParaRPr lang="en-GB" sz="750" b="0" u="none" dirty="0">
                        <a:solidFill>
                          <a:schemeClr val="tx1"/>
                        </a:solidFill>
                        <a:latin typeface="Comic Sans MS" panose="030F0702030302020204" pitchFamily="66" charset="0"/>
                      </a:endParaRPr>
                    </a:p>
                    <a:p>
                      <a:pPr marL="0" indent="0">
                        <a:buFont typeface="+mj-lt"/>
                        <a:buNone/>
                      </a:pP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camiseta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t-shirt                                </a:t>
                      </a:r>
                    </a:p>
                    <a:p>
                      <a:pPr marL="0" indent="0">
                        <a:buFont typeface="+mj-lt"/>
                        <a:buNone/>
                      </a:pPr>
                      <a:r>
                        <a:rPr lang="en-GB" sz="750" b="1" u="none" dirty="0">
                          <a:solidFill>
                            <a:schemeClr val="tx1"/>
                          </a:solidFill>
                          <a:latin typeface="Comic Sans MS" panose="030F0702030302020204" pitchFamily="66" charset="0"/>
                        </a:rPr>
                        <a:t>un </a:t>
                      </a:r>
                      <a:r>
                        <a:rPr lang="en-GB" sz="750" b="1" u="none" dirty="0" err="1">
                          <a:solidFill>
                            <a:schemeClr val="tx1"/>
                          </a:solidFill>
                          <a:latin typeface="Comic Sans MS" panose="030F0702030302020204" pitchFamily="66" charset="0"/>
                        </a:rPr>
                        <a:t>chandal</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tracksuit</a:t>
                      </a:r>
                    </a:p>
                    <a:p>
                      <a:pPr marL="0" indent="0">
                        <a:buFont typeface="+mj-lt"/>
                        <a:buNone/>
                      </a:pP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blusa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blouse                                     </a:t>
                      </a:r>
                    </a:p>
                    <a:p>
                      <a:pPr marL="0" indent="0">
                        <a:buFont typeface="+mj-lt"/>
                        <a:buNone/>
                      </a:pP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corbata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a:t>
                      </a:r>
                      <a:r>
                        <a:rPr lang="en-GB" sz="750" b="0" u="none" baseline="0" dirty="0">
                          <a:solidFill>
                            <a:schemeClr val="tx1"/>
                          </a:solidFill>
                          <a:latin typeface="Comic Sans MS" panose="030F0702030302020204" pitchFamily="66" charset="0"/>
                        </a:rPr>
                        <a:t> a tie</a:t>
                      </a:r>
                      <a:endParaRPr lang="en-GB" sz="750" b="0" u="none" dirty="0">
                        <a:solidFill>
                          <a:schemeClr val="tx1"/>
                        </a:solidFill>
                        <a:latin typeface="Comic Sans MS" panose="030F0702030302020204" pitchFamily="66" charset="0"/>
                      </a:endParaRPr>
                    </a:p>
                    <a:p>
                      <a:pPr marL="0" indent="0">
                        <a:buFont typeface="+mj-lt"/>
                        <a:buNone/>
                      </a:pPr>
                      <a:r>
                        <a:rPr lang="en-GB" sz="750" b="1" u="none" dirty="0" err="1">
                          <a:solidFill>
                            <a:schemeClr val="tx1"/>
                          </a:solidFill>
                          <a:latin typeface="Comic Sans MS" panose="030F0702030302020204" pitchFamily="66" charset="0"/>
                        </a:rPr>
                        <a:t>unos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pantalones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trousers                         </a:t>
                      </a:r>
                    </a:p>
                    <a:p>
                      <a:pPr marL="0" indent="0">
                        <a:buFont typeface="+mj-lt"/>
                        <a:buNone/>
                      </a:pP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bufanda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scarf           </a:t>
                      </a:r>
                    </a:p>
                    <a:p>
                      <a:pPr marL="0" indent="0">
                        <a:buFont typeface="+mj-lt"/>
                        <a:buNone/>
                      </a:pPr>
                      <a:r>
                        <a:rPr lang="en-GB" sz="750" b="1" u="none" dirty="0" err="1">
                          <a:solidFill>
                            <a:schemeClr val="tx1"/>
                          </a:solidFill>
                          <a:latin typeface="Comic Sans MS" panose="030F0702030302020204" pitchFamily="66" charset="0"/>
                        </a:rPr>
                        <a:t>unos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pantalones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cortos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shorts                 </a:t>
                      </a:r>
                    </a:p>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paraguas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umbrella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7" name="TextBox 6">
            <a:extLst>
              <a:ext uri="{FF2B5EF4-FFF2-40B4-BE49-F238E27FC236}">
                <a16:creationId xmlns:a16="http://schemas.microsoft.com/office/drawing/2014/main" id="{7D176A0D-5EDE-40C5-9948-80AF056CBF21}"/>
              </a:ext>
            </a:extLst>
          </p:cNvPr>
          <p:cNvSpPr txBox="1"/>
          <p:nvPr/>
        </p:nvSpPr>
        <p:spPr>
          <a:xfrm>
            <a:off x="2207957" y="1974253"/>
            <a:ext cx="2004237"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dirty="0">
                <a:solidFill>
                  <a:schemeClr val="tx1"/>
                </a:solidFill>
                <a:latin typeface="Comic Sans MS" panose="030F0702030302020204" pitchFamily="66" charset="0"/>
              </a:rPr>
              <a:t>un </a:t>
            </a:r>
            <a:r>
              <a:rPr lang="en-GB" sz="750" b="1" u="none" dirty="0" err="1">
                <a:solidFill>
                  <a:schemeClr val="tx1"/>
                </a:solidFill>
                <a:latin typeface="Comic Sans MS" panose="030F0702030302020204" pitchFamily="66" charset="0"/>
              </a:rPr>
              <a:t>abrigo</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coat</a:t>
            </a: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 sombrero </a:t>
            </a:r>
            <a:r>
              <a:rPr lang="en-GB" sz="750" b="0" u="none" baseline="0" dirty="0">
                <a:solidFill>
                  <a:schemeClr val="tx1"/>
                </a:solidFill>
                <a:latin typeface="Comic Sans MS" panose="030F0702030302020204" pitchFamily="66" charset="0"/>
              </a:rPr>
              <a:t>– a hat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traje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suit</a:t>
            </a:r>
          </a:p>
          <a:p>
            <a:pPr marL="0" indent="0">
              <a:buFont typeface="+mj-lt"/>
              <a:buNone/>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gorra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cap</a:t>
            </a:r>
          </a:p>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vestido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dress</a:t>
            </a:r>
          </a:p>
          <a:p>
            <a:pPr marL="0" indent="0">
              <a:buFont typeface="+mj-lt"/>
              <a:buNone/>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falda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skirt</a:t>
            </a:r>
          </a:p>
          <a:p>
            <a:pPr marL="0" indent="0">
              <a:buFont typeface="+mj-lt"/>
              <a:buNone/>
            </a:pPr>
            <a:r>
              <a:rPr lang="en-GB" sz="750" b="1" u="none" baseline="0" dirty="0" err="1">
                <a:solidFill>
                  <a:schemeClr val="tx1"/>
                </a:solidFill>
                <a:latin typeface="Comic Sans MS" panose="030F0702030302020204" pitchFamily="66" charset="0"/>
              </a:rPr>
              <a:t>unos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zapatos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shoes</a:t>
            </a:r>
          </a:p>
          <a:p>
            <a:pPr marL="0" indent="0">
              <a:buFont typeface="+mj-lt"/>
              <a:buNone/>
            </a:pPr>
            <a:r>
              <a:rPr lang="en-GB" sz="750" b="1" u="none" baseline="0" dirty="0" err="1">
                <a:solidFill>
                  <a:schemeClr val="tx1"/>
                </a:solidFill>
                <a:latin typeface="Comic Sans MS" panose="030F0702030302020204" pitchFamily="66" charset="0"/>
              </a:rPr>
              <a:t>unas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zapatillas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deporte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trainers</a:t>
            </a:r>
          </a:p>
          <a:p>
            <a:pPr marL="0" indent="0">
              <a:buFont typeface="+mj-lt"/>
              <a:buNone/>
            </a:pPr>
            <a:r>
              <a:rPr lang="en-GB" sz="750" b="1" u="none" baseline="0" dirty="0">
                <a:solidFill>
                  <a:schemeClr val="tx1"/>
                </a:solidFill>
                <a:latin typeface="Comic Sans MS" panose="030F0702030302020204" pitchFamily="66" charset="0"/>
              </a:rPr>
              <a:t>una botas </a:t>
            </a:r>
            <a:r>
              <a:rPr lang="en-GB" sz="750" b="0" u="none" baseline="0" dirty="0">
                <a:solidFill>
                  <a:schemeClr val="tx1"/>
                </a:solidFill>
                <a:latin typeface="Comic Sans MS" panose="030F0702030302020204" pitchFamily="66" charset="0"/>
              </a:rPr>
              <a:t>– boots</a:t>
            </a:r>
          </a:p>
          <a:p>
            <a:pPr marL="0" indent="0">
              <a:buFont typeface="+mj-lt"/>
              <a:buNone/>
            </a:pP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sandalias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sandals</a:t>
            </a:r>
          </a:p>
        </p:txBody>
      </p:sp>
      <p:graphicFrame>
        <p:nvGraphicFramePr>
          <p:cNvPr id="9" name="Table 8">
            <a:extLst>
              <a:ext uri="{FF2B5EF4-FFF2-40B4-BE49-F238E27FC236}">
                <a16:creationId xmlns:a16="http://schemas.microsoft.com/office/drawing/2014/main" id="{5BCE973D-2F58-45D5-B3DE-0DF4F4C7726B}"/>
              </a:ext>
            </a:extLst>
          </p:cNvPr>
          <p:cNvGraphicFramePr>
            <a:graphicFrameLocks noGrp="1"/>
          </p:cNvGraphicFramePr>
          <p:nvPr/>
        </p:nvGraphicFramePr>
        <p:xfrm>
          <a:off x="119457" y="3356831"/>
          <a:ext cx="5505166" cy="541606"/>
        </p:xfrm>
        <a:graphic>
          <a:graphicData uri="http://schemas.openxmlformats.org/drawingml/2006/table">
            <a:tbl>
              <a:tblPr firstRow="1" bandRow="1">
                <a:tableStyleId>{5C22544A-7EE6-4342-B048-85BDC9FD1C3A}</a:tableStyleId>
              </a:tblPr>
              <a:tblGrid>
                <a:gridCol w="279264">
                  <a:extLst>
                    <a:ext uri="{9D8B030D-6E8A-4147-A177-3AD203B41FA5}">
                      <a16:colId xmlns:a16="http://schemas.microsoft.com/office/drawing/2014/main" val="212312847"/>
                    </a:ext>
                  </a:extLst>
                </a:gridCol>
                <a:gridCol w="5225902">
                  <a:extLst>
                    <a:ext uri="{9D8B030D-6E8A-4147-A177-3AD203B41FA5}">
                      <a16:colId xmlns:a16="http://schemas.microsoft.com/office/drawing/2014/main" val="3813713256"/>
                    </a:ext>
                  </a:extLst>
                </a:gridCol>
              </a:tblGrid>
              <a:tr h="390634">
                <a:tc>
                  <a:txBody>
                    <a:bodyPr/>
                    <a:lstStyle/>
                    <a:p>
                      <a:pPr algn="ctr"/>
                      <a:r>
                        <a:rPr lang="en-GB" sz="700" b="0" dirty="0">
                          <a:solidFill>
                            <a:schemeClr val="tx1"/>
                          </a:solidFill>
                          <a:latin typeface="Comic Sans MS" panose="030F0702030302020204" pitchFamily="66" charset="0"/>
                        </a:rPr>
                        <a:t>Souvenirs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dirty="0">
                          <a:solidFill>
                            <a:schemeClr val="tx1"/>
                          </a:solidFill>
                          <a:latin typeface="Comic Sans MS" panose="030F0702030302020204" pitchFamily="66" charset="0"/>
                        </a:rPr>
                        <a:t>un </a:t>
                      </a:r>
                      <a:r>
                        <a:rPr lang="en-GB" sz="750" b="1" u="none" dirty="0" err="1">
                          <a:solidFill>
                            <a:schemeClr val="tx1"/>
                          </a:solidFill>
                          <a:latin typeface="Comic Sans MS" panose="030F0702030302020204" pitchFamily="66" charset="0"/>
                        </a:rPr>
                        <a:t>abanico</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fan                                  </a:t>
                      </a: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gorra</a:t>
                      </a:r>
                      <a:r>
                        <a:rPr lang="en-GB" sz="750" b="0" u="none" dirty="0">
                          <a:solidFill>
                            <a:schemeClr val="tx1"/>
                          </a:solidFill>
                          <a:latin typeface="Comic Sans MS" panose="030F0702030302020204" pitchFamily="66" charset="0"/>
                        </a:rPr>
                        <a:t> – a cap                                    </a:t>
                      </a:r>
                      <a:r>
                        <a:rPr lang="en-GB" sz="750" b="1" u="none" dirty="0">
                          <a:solidFill>
                            <a:schemeClr val="tx1"/>
                          </a:solidFill>
                          <a:latin typeface="Comic Sans MS" panose="030F0702030302020204" pitchFamily="66" charset="0"/>
                        </a:rPr>
                        <a:t>un chorizo </a:t>
                      </a:r>
                      <a:r>
                        <a:rPr lang="en-GB" sz="750" b="0" u="none" dirty="0">
                          <a:solidFill>
                            <a:schemeClr val="tx1"/>
                          </a:solidFill>
                          <a:latin typeface="Comic Sans MS" panose="030F0702030302020204" pitchFamily="66" charset="0"/>
                        </a:rPr>
                        <a:t>– a chorizo (sausage)             </a:t>
                      </a: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taza</a:t>
                      </a:r>
                      <a:r>
                        <a:rPr lang="en-GB" sz="750" b="0" u="none" baseline="0" dirty="0">
                          <a:solidFill>
                            <a:schemeClr val="tx1"/>
                          </a:solidFill>
                          <a:latin typeface="Comic Sans MS" panose="030F0702030302020204" pitchFamily="66" charset="0"/>
                        </a:rPr>
                        <a:t> – a mug                                     </a:t>
                      </a:r>
                      <a:r>
                        <a:rPr lang="en-GB" sz="750" b="1" u="none" dirty="0">
                          <a:solidFill>
                            <a:schemeClr val="tx1"/>
                          </a:solidFill>
                          <a:latin typeface="Comic Sans MS" panose="030F0702030302020204" pitchFamily="66" charset="0"/>
                        </a:rPr>
                        <a:t>un </a:t>
                      </a:r>
                      <a:r>
                        <a:rPr lang="en-GB" sz="750" b="1" u="none" dirty="0" err="1">
                          <a:solidFill>
                            <a:schemeClr val="tx1"/>
                          </a:solidFill>
                          <a:latin typeface="Comic Sans MS" panose="030F0702030302020204" pitchFamily="66" charset="0"/>
                        </a:rPr>
                        <a:t>oso</a:t>
                      </a:r>
                      <a:r>
                        <a:rPr lang="en-GB" sz="750" b="1" u="none" dirty="0">
                          <a:solidFill>
                            <a:schemeClr val="tx1"/>
                          </a:solidFill>
                          <a:latin typeface="Comic Sans MS" panose="030F0702030302020204" pitchFamily="66" charset="0"/>
                        </a:rPr>
                        <a:t> de </a:t>
                      </a:r>
                      <a:r>
                        <a:rPr lang="en-GB" sz="750" b="1" u="none" dirty="0" err="1">
                          <a:solidFill>
                            <a:schemeClr val="tx1"/>
                          </a:solidFill>
                          <a:latin typeface="Comic Sans MS" panose="030F0702030302020204" pitchFamily="66" charset="0"/>
                        </a:rPr>
                        <a:t>peluche</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a teddy bear          </a:t>
                      </a:r>
                      <a:r>
                        <a:rPr lang="en-GB" sz="750" b="1" u="none" dirty="0" err="1">
                          <a:solidFill>
                            <a:schemeClr val="tx1"/>
                          </a:solidFill>
                          <a:latin typeface="Comic Sans MS" panose="030F0702030302020204" pitchFamily="66" charset="0"/>
                        </a:rPr>
                        <a:t>unas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golosinas</a:t>
                      </a:r>
                      <a:r>
                        <a:rPr lang="en-GB" sz="750" b="0" u="none" dirty="0">
                          <a:solidFill>
                            <a:schemeClr val="tx1"/>
                          </a:solidFill>
                          <a:latin typeface="Comic Sans MS" panose="030F0702030302020204" pitchFamily="66" charset="0"/>
                        </a:rPr>
                        <a:t> - sweets</a:t>
                      </a:r>
                    </a:p>
                    <a:p>
                      <a:pPr marL="0" indent="0">
                        <a:buFont typeface="+mj-lt"/>
                        <a:buNone/>
                      </a:pPr>
                      <a:r>
                        <a:rPr lang="en-GB" sz="750" b="1" u="none" dirty="0" err="1">
                          <a:solidFill>
                            <a:schemeClr val="tx1"/>
                          </a:solidFill>
                          <a:latin typeface="Comic Sans MS" panose="030F0702030302020204" pitchFamily="66" charset="0"/>
                        </a:rPr>
                        <a:t>unos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pendientes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some earrings            </a:t>
                      </a:r>
                      <a:r>
                        <a:rPr lang="en-GB" sz="750" b="1" u="none" dirty="0">
                          <a:solidFill>
                            <a:schemeClr val="tx1"/>
                          </a:solidFill>
                          <a:latin typeface="Comic Sans MS" panose="030F0702030302020204" pitchFamily="66" charset="0"/>
                        </a:rPr>
                        <a:t>las </a:t>
                      </a:r>
                      <a:r>
                        <a:rPr lang="en-GB" sz="750" b="1" u="none" dirty="0" err="1">
                          <a:solidFill>
                            <a:schemeClr val="tx1"/>
                          </a:solidFill>
                          <a:latin typeface="Comic Sans MS" panose="030F0702030302020204" pitchFamily="66" charset="0"/>
                        </a:rPr>
                        <a:t>pegatinas</a:t>
                      </a:r>
                      <a:r>
                        <a:rPr lang="en-GB" sz="750" b="0" u="none" dirty="0">
                          <a:solidFill>
                            <a:schemeClr val="tx1"/>
                          </a:solidFill>
                          <a:latin typeface="Comic Sans MS" panose="030F0702030302020204" pitchFamily="66" charset="0"/>
                        </a:rPr>
                        <a:t> – stickers                         </a:t>
                      </a:r>
                      <a:r>
                        <a:rPr lang="en-GB" sz="750" b="1" u="none" dirty="0">
                          <a:solidFill>
                            <a:schemeClr val="tx1"/>
                          </a:solidFill>
                          <a:latin typeface="Comic Sans MS" panose="030F0702030302020204" pitchFamily="66" charset="0"/>
                        </a:rPr>
                        <a:t>la </a:t>
                      </a:r>
                      <a:r>
                        <a:rPr lang="en-GB" sz="750" b="1" u="none" dirty="0" err="1">
                          <a:solidFill>
                            <a:schemeClr val="tx1"/>
                          </a:solidFill>
                          <a:latin typeface="Comic Sans MS" panose="030F0702030302020204" pitchFamily="66" charset="0"/>
                        </a:rPr>
                        <a:t>ropa</a:t>
                      </a:r>
                      <a:r>
                        <a:rPr lang="en-GB" sz="750" b="0" u="none" dirty="0">
                          <a:solidFill>
                            <a:schemeClr val="tx1"/>
                          </a:solidFill>
                          <a:latin typeface="Comic Sans MS" panose="030F0702030302020204" pitchFamily="66" charset="0"/>
                        </a:rPr>
                        <a:t> – clothes                                      </a:t>
                      </a:r>
                      <a:r>
                        <a:rPr lang="en-GB" sz="750" b="1" u="none" dirty="0">
                          <a:solidFill>
                            <a:schemeClr val="tx1"/>
                          </a:solidFill>
                          <a:latin typeface="Comic Sans MS" panose="030F0702030302020204" pitchFamily="66" charset="0"/>
                        </a:rPr>
                        <a:t>los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zapatos</a:t>
                      </a:r>
                      <a:r>
                        <a:rPr lang="en-GB" sz="750" b="0" u="none" baseline="0" dirty="0">
                          <a:solidFill>
                            <a:schemeClr val="tx1"/>
                          </a:solidFill>
                          <a:latin typeface="Comic Sans MS" panose="030F0702030302020204" pitchFamily="66" charset="0"/>
                        </a:rPr>
                        <a:t> – shoes                                </a:t>
                      </a:r>
                      <a:r>
                        <a:rPr lang="en-GB" sz="750" b="1" u="none" baseline="0" dirty="0" err="1">
                          <a:solidFill>
                            <a:schemeClr val="tx1"/>
                          </a:solidFill>
                          <a:latin typeface="Comic Sans MS" panose="030F0702030302020204" pitchFamily="66" charset="0"/>
                        </a:rPr>
                        <a:t>juguetes</a:t>
                      </a:r>
                      <a:r>
                        <a:rPr lang="en-GB" sz="750" b="0" u="none" baseline="0" dirty="0">
                          <a:solidFill>
                            <a:schemeClr val="tx1"/>
                          </a:solidFill>
                          <a:latin typeface="Comic Sans MS" panose="030F0702030302020204" pitchFamily="66" charset="0"/>
                        </a:rPr>
                        <a:t> – toys                                      </a:t>
                      </a:r>
                      <a:r>
                        <a:rPr lang="en-GB" sz="750" b="1" u="none" baseline="0" dirty="0" err="1">
                          <a:solidFill>
                            <a:schemeClr val="tx1"/>
                          </a:solidFill>
                          <a:latin typeface="Comic Sans MS" panose="030F0702030302020204" pitchFamily="66" charset="0"/>
                        </a:rPr>
                        <a:t>sellos</a:t>
                      </a:r>
                      <a:r>
                        <a:rPr lang="en-GB" sz="750" b="0" u="none" baseline="0" dirty="0">
                          <a:solidFill>
                            <a:schemeClr val="tx1"/>
                          </a:solidFill>
                          <a:latin typeface="Comic Sans MS" panose="030F0702030302020204" pitchFamily="66" charset="0"/>
                        </a:rPr>
                        <a:t> – stamps</a:t>
                      </a: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16" name="Table 15">
            <a:extLst>
              <a:ext uri="{FF2B5EF4-FFF2-40B4-BE49-F238E27FC236}">
                <a16:creationId xmlns:a16="http://schemas.microsoft.com/office/drawing/2014/main" id="{6F7640FE-719E-4DB7-AE1D-14DB58CD894B}"/>
              </a:ext>
            </a:extLst>
          </p:cNvPr>
          <p:cNvGraphicFramePr>
            <a:graphicFrameLocks noGrp="1"/>
          </p:cNvGraphicFramePr>
          <p:nvPr/>
        </p:nvGraphicFramePr>
        <p:xfrm>
          <a:off x="119457" y="5194588"/>
          <a:ext cx="3740804" cy="1456006"/>
        </p:xfrm>
        <a:graphic>
          <a:graphicData uri="http://schemas.openxmlformats.org/drawingml/2006/table">
            <a:tbl>
              <a:tblPr firstRow="1" bandRow="1">
                <a:tableStyleId>{5C22544A-7EE6-4342-B048-85BDC9FD1C3A}</a:tableStyleId>
              </a:tblPr>
              <a:tblGrid>
                <a:gridCol w="309913">
                  <a:extLst>
                    <a:ext uri="{9D8B030D-6E8A-4147-A177-3AD203B41FA5}">
                      <a16:colId xmlns:a16="http://schemas.microsoft.com/office/drawing/2014/main" val="212312847"/>
                    </a:ext>
                  </a:extLst>
                </a:gridCol>
                <a:gridCol w="3430891">
                  <a:extLst>
                    <a:ext uri="{9D8B030D-6E8A-4147-A177-3AD203B41FA5}">
                      <a16:colId xmlns:a16="http://schemas.microsoft.com/office/drawing/2014/main" val="3813713256"/>
                    </a:ext>
                  </a:extLst>
                </a:gridCol>
              </a:tblGrid>
              <a:tr h="390634">
                <a:tc>
                  <a:txBody>
                    <a:bodyPr/>
                    <a:lstStyle/>
                    <a:p>
                      <a:pPr algn="ctr"/>
                      <a:r>
                        <a:rPr lang="en-GB" sz="1100" b="0" dirty="0">
                          <a:solidFill>
                            <a:schemeClr val="tx1"/>
                          </a:solidFill>
                          <a:latin typeface="Comic Sans MS" panose="030F0702030302020204" pitchFamily="66" charset="0"/>
                        </a:rPr>
                        <a:t>Complaints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r>
                        <a:rPr lang="en-GB" sz="750" b="1" u="none" dirty="0" err="1">
                          <a:solidFill>
                            <a:schemeClr val="tx1"/>
                          </a:solidFill>
                          <a:latin typeface="Comic Sans MS" panose="030F0702030302020204" pitchFamily="66" charset="0"/>
                        </a:rPr>
                        <a:t>Quiero</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devolver</a:t>
                      </a:r>
                      <a:r>
                        <a:rPr lang="en-GB" sz="750" b="0" u="none" dirty="0">
                          <a:solidFill>
                            <a:schemeClr val="tx1"/>
                          </a:solidFill>
                          <a:latin typeface="Comic Sans MS" panose="030F0702030302020204" pitchFamily="66" charset="0"/>
                        </a:rPr>
                        <a:t>… – I want to return</a:t>
                      </a:r>
                    </a:p>
                    <a:p>
                      <a:r>
                        <a:rPr lang="en-GB" sz="750" b="1" u="none" dirty="0" err="1">
                          <a:solidFill>
                            <a:schemeClr val="tx1"/>
                          </a:solidFill>
                          <a:latin typeface="Comic Sans MS" panose="030F0702030302020204" pitchFamily="66" charset="0"/>
                        </a:rPr>
                        <a:t>Está</a:t>
                      </a:r>
                      <a:r>
                        <a:rPr lang="en-GB" sz="750" b="1" u="none" dirty="0">
                          <a:solidFill>
                            <a:schemeClr val="tx1"/>
                          </a:solidFill>
                          <a:latin typeface="Comic Sans MS" panose="030F0702030302020204" pitchFamily="66" charset="0"/>
                        </a:rPr>
                        <a:t> roto/a </a:t>
                      </a:r>
                      <a:r>
                        <a:rPr lang="en-GB" sz="750" b="0" u="none" dirty="0">
                          <a:solidFill>
                            <a:schemeClr val="tx1"/>
                          </a:solidFill>
                          <a:latin typeface="Comic Sans MS" panose="030F0702030302020204" pitchFamily="66" charset="0"/>
                        </a:rPr>
                        <a:t>– it’s broken</a:t>
                      </a:r>
                    </a:p>
                    <a:p>
                      <a:r>
                        <a:rPr lang="en-GB" sz="750" b="1" u="none" dirty="0">
                          <a:solidFill>
                            <a:schemeClr val="tx1"/>
                          </a:solidFill>
                          <a:latin typeface="Comic Sans MS" panose="030F0702030302020204" pitchFamily="66" charset="0"/>
                        </a:rPr>
                        <a:t>Es </a:t>
                      </a:r>
                      <a:r>
                        <a:rPr lang="en-GB" sz="750" b="1" u="none" dirty="0" err="1">
                          <a:solidFill>
                            <a:schemeClr val="tx1"/>
                          </a:solidFill>
                          <a:latin typeface="Comic Sans MS" panose="030F0702030302020204" pitchFamily="66" charset="0"/>
                        </a:rPr>
                        <a:t>demasiado</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estrecho</a:t>
                      </a:r>
                      <a:r>
                        <a:rPr lang="en-GB" sz="750" b="1" u="none" dirty="0">
                          <a:solidFill>
                            <a:schemeClr val="tx1"/>
                          </a:solidFill>
                          <a:latin typeface="Comic Sans MS" panose="030F0702030302020204" pitchFamily="66" charset="0"/>
                        </a:rPr>
                        <a:t>/a </a:t>
                      </a:r>
                      <a:r>
                        <a:rPr lang="en-GB" sz="750" b="0" u="none" dirty="0">
                          <a:solidFill>
                            <a:schemeClr val="tx1"/>
                          </a:solidFill>
                          <a:latin typeface="Comic Sans MS" panose="030F0702030302020204" pitchFamily="66" charset="0"/>
                        </a:rPr>
                        <a:t>– it’s too tight</a:t>
                      </a:r>
                    </a:p>
                    <a:p>
                      <a:r>
                        <a:rPr lang="en-GB" sz="750" b="1" u="none" dirty="0">
                          <a:solidFill>
                            <a:schemeClr val="tx1"/>
                          </a:solidFill>
                          <a:latin typeface="Comic Sans MS" panose="030F0702030302020204" pitchFamily="66" charset="0"/>
                        </a:rPr>
                        <a:t>Tiene</a:t>
                      </a:r>
                      <a:r>
                        <a:rPr lang="en-GB" sz="750" b="1" u="none" baseline="0" dirty="0">
                          <a:solidFill>
                            <a:schemeClr val="tx1"/>
                          </a:solidFill>
                          <a:latin typeface="Comic Sans MS" panose="030F0702030302020204" pitchFamily="66" charset="0"/>
                        </a:rPr>
                        <a:t> un </a:t>
                      </a:r>
                      <a:r>
                        <a:rPr lang="en-GB" sz="750" b="1" u="none" baseline="0" dirty="0" err="1">
                          <a:solidFill>
                            <a:schemeClr val="tx1"/>
                          </a:solidFill>
                          <a:latin typeface="Comic Sans MS" panose="030F0702030302020204" pitchFamily="66" charset="0"/>
                        </a:rPr>
                        <a:t>agujero</a:t>
                      </a: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mancha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 has a hole/a stain</a:t>
                      </a:r>
                    </a:p>
                    <a:p>
                      <a:r>
                        <a:rPr lang="en-GB" sz="750" b="1" u="none" baseline="0" dirty="0">
                          <a:solidFill>
                            <a:schemeClr val="tx1"/>
                          </a:solidFill>
                          <a:latin typeface="Comic Sans MS" panose="030F0702030302020204" pitchFamily="66" charset="0"/>
                        </a:rPr>
                        <a:t>Falta un </a:t>
                      </a:r>
                      <a:r>
                        <a:rPr lang="en-GB" sz="750" b="1" u="none" baseline="0" dirty="0" err="1">
                          <a:solidFill>
                            <a:schemeClr val="tx1"/>
                          </a:solidFill>
                          <a:latin typeface="Comic Sans MS" panose="030F0702030302020204" pitchFamily="66" charset="0"/>
                        </a:rPr>
                        <a:t>botón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it’s missing a button</a:t>
                      </a:r>
                    </a:p>
                    <a:p>
                      <a:r>
                        <a:rPr lang="en-GB" sz="750" b="1" u="none" baseline="0" dirty="0" err="1">
                          <a:solidFill>
                            <a:schemeClr val="tx1"/>
                          </a:solidFill>
                          <a:latin typeface="Comic Sans MS" panose="030F0702030302020204" pitchFamily="66" charset="0"/>
                        </a:rPr>
                        <a:t>Necesito</a:t>
                      </a:r>
                      <a:r>
                        <a:rPr lang="en-GB" sz="750" b="1" u="none" baseline="0" dirty="0">
                          <a:solidFill>
                            <a:schemeClr val="tx1"/>
                          </a:solidFill>
                          <a:latin typeface="Comic Sans MS" panose="030F0702030302020204" pitchFamily="66" charset="0"/>
                        </a:rPr>
                        <a:t> una </a:t>
                      </a:r>
                      <a:r>
                        <a:rPr lang="en-GB" sz="750" b="1" u="none" baseline="0" dirty="0" err="1">
                          <a:solidFill>
                            <a:schemeClr val="tx1"/>
                          </a:solidFill>
                          <a:latin typeface="Comic Sans MS" panose="030F0702030302020204" pitchFamily="66" charset="0"/>
                        </a:rPr>
                        <a:t>talla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grande</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pequeña</a:t>
                      </a:r>
                      <a:r>
                        <a:rPr lang="en-GB" sz="750" b="0" u="none" baseline="0" dirty="0">
                          <a:solidFill>
                            <a:schemeClr val="tx1"/>
                          </a:solidFill>
                          <a:latin typeface="Comic Sans MS" panose="030F0702030302020204" pitchFamily="66" charset="0"/>
                        </a:rPr>
                        <a:t> – I need a bigger/smaller size</a:t>
                      </a:r>
                    </a:p>
                    <a:p>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rebajas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on sale</a:t>
                      </a:r>
                    </a:p>
                    <a:p>
                      <a:endParaRPr lang="en-GB" sz="750" b="0" u="none" baseline="0" dirty="0">
                        <a:solidFill>
                          <a:schemeClr val="tx1"/>
                        </a:solidFill>
                        <a:latin typeface="Comic Sans MS" panose="030F0702030302020204" pitchFamily="66" charset="0"/>
                      </a:endParaRPr>
                    </a:p>
                    <a:p>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Puede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reembolsarme</a:t>
                      </a:r>
                      <a:r>
                        <a:rPr lang="en-GB" sz="750" b="0" u="none" baseline="0" dirty="0">
                          <a:solidFill>
                            <a:schemeClr val="tx1"/>
                          </a:solidFill>
                          <a:latin typeface="Comic Sans MS" panose="030F0702030302020204" pitchFamily="66" charset="0"/>
                        </a:rPr>
                        <a:t>? – can you reimburse me?</a:t>
                      </a:r>
                    </a:p>
                    <a:p>
                      <a:r>
                        <a:rPr lang="en-GB" sz="750" b="1" u="none" baseline="0" dirty="0" err="1">
                          <a:solidFill>
                            <a:schemeClr val="tx1"/>
                          </a:solidFill>
                          <a:latin typeface="Comic Sans MS" panose="030F0702030302020204" pitchFamily="66" charset="0"/>
                        </a:rPr>
                        <a:t>Quiero</a:t>
                      </a:r>
                      <a:r>
                        <a:rPr lang="en-GB" sz="750" b="1" u="none" baseline="0" dirty="0">
                          <a:solidFill>
                            <a:schemeClr val="tx1"/>
                          </a:solidFill>
                          <a:latin typeface="Comic Sans MS" panose="030F0702030302020204" pitchFamily="66" charset="0"/>
                        </a:rPr>
                        <a:t> un </a:t>
                      </a:r>
                      <a:r>
                        <a:rPr lang="en-GB" sz="750" b="1" u="none" baseline="0" dirty="0" err="1">
                          <a:solidFill>
                            <a:schemeClr val="tx1"/>
                          </a:solidFill>
                          <a:latin typeface="Comic Sans MS" panose="030F0702030302020204" pitchFamily="66" charset="0"/>
                        </a:rPr>
                        <a:t>reembolso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want a refund</a:t>
                      </a:r>
                    </a:p>
                    <a:p>
                      <a:r>
                        <a:rPr lang="en-GB" sz="750" b="1" u="none" baseline="0" dirty="0">
                          <a:solidFill>
                            <a:schemeClr val="tx1"/>
                          </a:solidFill>
                          <a:latin typeface="Comic Sans MS" panose="030F0702030302020204" pitchFamily="66" charset="0"/>
                        </a:rPr>
                        <a:t>Podemos </a:t>
                      </a:r>
                      <a:r>
                        <a:rPr lang="en-GB" sz="750" b="1" u="none" baseline="0" dirty="0" err="1">
                          <a:solidFill>
                            <a:schemeClr val="tx1"/>
                          </a:solidFill>
                          <a:latin typeface="Comic Sans MS" panose="030F0702030302020204" pitchFamily="66" charset="0"/>
                        </a:rPr>
                        <a:t>hacer</a:t>
                      </a:r>
                      <a:r>
                        <a:rPr lang="en-GB" sz="750" b="1" u="none" baseline="0" dirty="0">
                          <a:solidFill>
                            <a:schemeClr val="tx1"/>
                          </a:solidFill>
                          <a:latin typeface="Comic Sans MS" panose="030F0702030302020204" pitchFamily="66" charset="0"/>
                        </a:rPr>
                        <a:t> un </a:t>
                      </a:r>
                      <a:r>
                        <a:rPr lang="en-GB" sz="750" b="1" u="none" baseline="0" dirty="0" err="1">
                          <a:solidFill>
                            <a:schemeClr val="tx1"/>
                          </a:solidFill>
                          <a:latin typeface="Comic Sans MS" panose="030F0702030302020204" pitchFamily="66" charset="0"/>
                        </a:rPr>
                        <a:t>cambio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 can exchange it</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recibo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receipt</a:t>
                      </a: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19" name="TextBox 18">
            <a:extLst>
              <a:ext uri="{FF2B5EF4-FFF2-40B4-BE49-F238E27FC236}">
                <a16:creationId xmlns:a16="http://schemas.microsoft.com/office/drawing/2014/main" id="{530E514B-F3F4-4EBD-BCE3-9C6197986076}"/>
              </a:ext>
            </a:extLst>
          </p:cNvPr>
          <p:cNvSpPr txBox="1"/>
          <p:nvPr/>
        </p:nvSpPr>
        <p:spPr>
          <a:xfrm>
            <a:off x="4110050" y="1972592"/>
            <a:ext cx="2004237" cy="1361911"/>
          </a:xfrm>
          <a:prstGeom prst="rect">
            <a:avLst/>
          </a:prstGeom>
          <a:noFill/>
        </p:spPr>
        <p:txBody>
          <a:bodyPr wrap="square" rtlCol="0">
            <a:spAutoFit/>
          </a:bodyPr>
          <a:lstStyle/>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cinturón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belt</a:t>
            </a:r>
          </a:p>
          <a:p>
            <a:pPr marL="0" indent="0">
              <a:buFont typeface="+mj-lt"/>
              <a:buNone/>
            </a:pPr>
            <a:r>
              <a:rPr lang="en-GB" sz="750" b="1" u="none" baseline="0" dirty="0" err="1">
                <a:solidFill>
                  <a:schemeClr val="tx1"/>
                </a:solidFill>
                <a:latin typeface="Comic Sans MS" panose="030F0702030302020204" pitchFamily="66" charset="0"/>
              </a:rPr>
              <a:t>unos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guantes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gloves</a:t>
            </a:r>
          </a:p>
          <a:p>
            <a:pPr marL="0" indent="0">
              <a:buFont typeface="+mj-lt"/>
              <a:buNone/>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chaqueta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blazer/jacket</a:t>
            </a:r>
          </a:p>
          <a:p>
            <a:pPr marL="0" indent="0">
              <a:buFont typeface="+mj-lt"/>
              <a:buNone/>
            </a:pPr>
            <a:r>
              <a:rPr lang="en-GB" sz="750" b="1" u="none" baseline="0" dirty="0" err="1">
                <a:solidFill>
                  <a:schemeClr val="tx1"/>
                </a:solidFill>
                <a:latin typeface="Comic Sans MS" panose="030F0702030302020204" pitchFamily="66" charset="0"/>
              </a:rPr>
              <a:t>unos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calcetines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socks</a:t>
            </a:r>
          </a:p>
          <a:p>
            <a:pPr marL="0" indent="0">
              <a:buFont typeface="+mj-lt"/>
              <a:buNone/>
            </a:pPr>
            <a:r>
              <a:rPr lang="en-GB" sz="750" b="1" u="none" baseline="0" dirty="0" err="1">
                <a:solidFill>
                  <a:schemeClr val="tx1"/>
                </a:solidFill>
                <a:latin typeface="Comic Sans MS" panose="030F0702030302020204" pitchFamily="66" charset="0"/>
              </a:rPr>
              <a:t>unas</a:t>
            </a:r>
            <a:r>
              <a:rPr lang="en-GB" sz="750" b="1" u="none" baseline="0" dirty="0">
                <a:solidFill>
                  <a:schemeClr val="tx1"/>
                </a:solidFill>
                <a:latin typeface="Comic Sans MS" panose="030F0702030302020204" pitchFamily="66" charset="0"/>
              </a:rPr>
              <a:t> medias </a:t>
            </a:r>
            <a:r>
              <a:rPr lang="en-GB" sz="750" b="0" u="none" baseline="0" dirty="0">
                <a:solidFill>
                  <a:schemeClr val="tx1"/>
                </a:solidFill>
                <a:latin typeface="Comic Sans MS" panose="030F0702030302020204" pitchFamily="66" charset="0"/>
              </a:rPr>
              <a:t>– tights</a:t>
            </a:r>
          </a:p>
          <a:p>
            <a:pPr marL="0" indent="0">
              <a:buFont typeface="+mj-lt"/>
              <a:buNone/>
            </a:pPr>
            <a:r>
              <a:rPr lang="en-GB" sz="750" b="1" u="none" baseline="0" dirty="0" err="1">
                <a:solidFill>
                  <a:schemeClr val="tx1"/>
                </a:solidFill>
                <a:latin typeface="Comic Sans MS" panose="030F0702030302020204" pitchFamily="66" charset="0"/>
              </a:rPr>
              <a:t>unos</a:t>
            </a:r>
            <a:r>
              <a:rPr lang="en-GB" sz="750" b="1" u="none" baseline="0" dirty="0">
                <a:solidFill>
                  <a:schemeClr val="tx1"/>
                </a:solidFill>
                <a:latin typeface="Comic Sans MS" panose="030F0702030302020204" pitchFamily="66" charset="0"/>
              </a:rPr>
              <a:t> vaqueros </a:t>
            </a:r>
            <a:r>
              <a:rPr lang="en-GB" sz="750" b="0" u="none" baseline="0" dirty="0">
                <a:solidFill>
                  <a:schemeClr val="tx1"/>
                </a:solidFill>
                <a:latin typeface="Comic Sans MS" panose="030F0702030302020204" pitchFamily="66" charset="0"/>
              </a:rPr>
              <a:t>– jeans                                  </a:t>
            </a:r>
          </a:p>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monedero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purse</a:t>
            </a:r>
          </a:p>
          <a:p>
            <a:pPr marL="0" indent="0">
              <a:buFont typeface="+mj-lt"/>
              <a:buNone/>
            </a:pPr>
            <a:r>
              <a:rPr lang="en-GB" sz="750" b="1" u="none" baseline="0" dirty="0">
                <a:solidFill>
                  <a:schemeClr val="tx1"/>
                </a:solidFill>
                <a:latin typeface="Comic Sans MS" panose="030F0702030302020204" pitchFamily="66" charset="0"/>
              </a:rPr>
              <a:t>un jersey </a:t>
            </a:r>
            <a:r>
              <a:rPr lang="en-GB" sz="750" b="0" u="none" baseline="0" dirty="0">
                <a:solidFill>
                  <a:schemeClr val="tx1"/>
                </a:solidFill>
                <a:latin typeface="Comic Sans MS" panose="030F0702030302020204" pitchFamily="66" charset="0"/>
              </a:rPr>
              <a:t>– a jumper                                      </a:t>
            </a:r>
          </a:p>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reloj</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watch</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sudadera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hoody                               </a:t>
            </a:r>
          </a:p>
          <a:p>
            <a:pPr marL="0" indent="0">
              <a:buFont typeface="+mj-lt"/>
              <a:buNone/>
            </a:pPr>
            <a:endParaRPr lang="en-GB" sz="750" b="0" u="none" baseline="0" dirty="0">
              <a:solidFill>
                <a:schemeClr val="tx1"/>
              </a:solidFill>
              <a:latin typeface="Comic Sans MS" panose="030F0702030302020204" pitchFamily="66" charset="0"/>
            </a:endParaRPr>
          </a:p>
        </p:txBody>
      </p:sp>
      <p:graphicFrame>
        <p:nvGraphicFramePr>
          <p:cNvPr id="20" name="Table 19">
            <a:extLst>
              <a:ext uri="{FF2B5EF4-FFF2-40B4-BE49-F238E27FC236}">
                <a16:creationId xmlns:a16="http://schemas.microsoft.com/office/drawing/2014/main" id="{8AD1A484-B2D9-407E-B232-B029212E1602}"/>
              </a:ext>
            </a:extLst>
          </p:cNvPr>
          <p:cNvGraphicFramePr>
            <a:graphicFrameLocks noGrp="1"/>
          </p:cNvGraphicFramePr>
          <p:nvPr/>
        </p:nvGraphicFramePr>
        <p:xfrm>
          <a:off x="5683432" y="1972591"/>
          <a:ext cx="3146905" cy="1925844"/>
        </p:xfrm>
        <a:graphic>
          <a:graphicData uri="http://schemas.openxmlformats.org/drawingml/2006/table">
            <a:tbl>
              <a:tblPr firstRow="1" bandRow="1">
                <a:tableStyleId>{5940675A-B579-460E-94D1-54222C63F5DA}</a:tableStyleId>
              </a:tblPr>
              <a:tblGrid>
                <a:gridCol w="629381">
                  <a:extLst>
                    <a:ext uri="{9D8B030D-6E8A-4147-A177-3AD203B41FA5}">
                      <a16:colId xmlns:a16="http://schemas.microsoft.com/office/drawing/2014/main" val="20000"/>
                    </a:ext>
                  </a:extLst>
                </a:gridCol>
                <a:gridCol w="629381">
                  <a:extLst>
                    <a:ext uri="{9D8B030D-6E8A-4147-A177-3AD203B41FA5}">
                      <a16:colId xmlns:a16="http://schemas.microsoft.com/office/drawing/2014/main" val="20001"/>
                    </a:ext>
                  </a:extLst>
                </a:gridCol>
                <a:gridCol w="629381">
                  <a:extLst>
                    <a:ext uri="{9D8B030D-6E8A-4147-A177-3AD203B41FA5}">
                      <a16:colId xmlns:a16="http://schemas.microsoft.com/office/drawing/2014/main" val="20002"/>
                    </a:ext>
                  </a:extLst>
                </a:gridCol>
                <a:gridCol w="629381">
                  <a:extLst>
                    <a:ext uri="{9D8B030D-6E8A-4147-A177-3AD203B41FA5}">
                      <a16:colId xmlns:a16="http://schemas.microsoft.com/office/drawing/2014/main" val="20003"/>
                    </a:ext>
                  </a:extLst>
                </a:gridCol>
                <a:gridCol w="629381">
                  <a:extLst>
                    <a:ext uri="{9D8B030D-6E8A-4147-A177-3AD203B41FA5}">
                      <a16:colId xmlns:a16="http://schemas.microsoft.com/office/drawing/2014/main" val="20004"/>
                    </a:ext>
                  </a:extLst>
                </a:gridCol>
              </a:tblGrid>
              <a:tr h="299038">
                <a:tc rowSpan="2">
                  <a:txBody>
                    <a:bodyPr/>
                    <a:lstStyle/>
                    <a:p>
                      <a:pPr algn="ctr"/>
                      <a:r>
                        <a:rPr lang="en-GB" sz="500" b="1" dirty="0">
                          <a:solidFill>
                            <a:schemeClr val="bg1"/>
                          </a:solidFill>
                          <a:latin typeface="Comic Sans MS" panose="030F0702030302020204" pitchFamily="66" charset="0"/>
                        </a:rPr>
                        <a:t>Demonstrative</a:t>
                      </a:r>
                    </a:p>
                    <a:p>
                      <a:pPr algn="ctr"/>
                      <a:r>
                        <a:rPr lang="en-GB" sz="500" b="1" dirty="0">
                          <a:solidFill>
                            <a:schemeClr val="bg1"/>
                          </a:solidFill>
                          <a:latin typeface="Comic Sans MS" panose="030F0702030302020204" pitchFamily="66" charset="0"/>
                        </a:rPr>
                        <a:t>adjectives</a:t>
                      </a:r>
                    </a:p>
                  </a:txBody>
                  <a:tcPr anchor="ctr">
                    <a:solidFill>
                      <a:schemeClr val="tx1"/>
                    </a:solidFill>
                  </a:tcPr>
                </a:tc>
                <a:tc gridSpan="2">
                  <a:txBody>
                    <a:bodyPr/>
                    <a:lstStyle/>
                    <a:p>
                      <a:pPr algn="ctr"/>
                      <a:r>
                        <a:rPr lang="en-GB" sz="600" b="0" dirty="0">
                          <a:latin typeface="Comic Sans MS" panose="030F0702030302020204" pitchFamily="66" charset="0"/>
                        </a:rPr>
                        <a:t>Singular</a:t>
                      </a:r>
                    </a:p>
                  </a:txBody>
                  <a:tcPr>
                    <a:solidFill>
                      <a:schemeClr val="bg1">
                        <a:lumMod val="85000"/>
                      </a:schemeClr>
                    </a:solidFill>
                  </a:tcPr>
                </a:tc>
                <a:tc hMerge="1">
                  <a:txBody>
                    <a:bodyPr/>
                    <a:lstStyle/>
                    <a:p>
                      <a:endParaRPr lang="en-GB" sz="700" b="0" dirty="0"/>
                    </a:p>
                  </a:txBody>
                  <a:tcPr>
                    <a:solidFill>
                      <a:schemeClr val="bg1"/>
                    </a:solidFill>
                  </a:tcPr>
                </a:tc>
                <a:tc gridSpan="2">
                  <a:txBody>
                    <a:bodyPr/>
                    <a:lstStyle/>
                    <a:p>
                      <a:pPr algn="ctr"/>
                      <a:r>
                        <a:rPr lang="en-GB" sz="600" b="0" dirty="0">
                          <a:latin typeface="Comic Sans MS" panose="030F0702030302020204" pitchFamily="66" charset="0"/>
                        </a:rPr>
                        <a:t>Plural</a:t>
                      </a:r>
                    </a:p>
                  </a:txBody>
                  <a:tcPr>
                    <a:solidFill>
                      <a:schemeClr val="bg1">
                        <a:lumMod val="85000"/>
                      </a:schemeClr>
                    </a:solidFill>
                  </a:tcPr>
                </a:tc>
                <a:tc hMerge="1">
                  <a:txBody>
                    <a:bodyPr/>
                    <a:lstStyle/>
                    <a:p>
                      <a:endParaRPr lang="en-GB" sz="700" b="0" dirty="0"/>
                    </a:p>
                  </a:txBody>
                  <a:tcPr>
                    <a:solidFill>
                      <a:schemeClr val="bg1"/>
                    </a:solidFill>
                  </a:tcPr>
                </a:tc>
                <a:extLst>
                  <a:ext uri="{0D108BD9-81ED-4DB2-BD59-A6C34878D82A}">
                    <a16:rowId xmlns:a16="http://schemas.microsoft.com/office/drawing/2014/main" val="10000"/>
                  </a:ext>
                </a:extLst>
              </a:tr>
              <a:tr h="299038">
                <a:tc vMerge="1">
                  <a:txBody>
                    <a:bodyPr/>
                    <a:lstStyle/>
                    <a:p>
                      <a:endParaRPr lang="en-GB" sz="700" dirty="0"/>
                    </a:p>
                  </a:txBody>
                  <a:tcPr>
                    <a:solidFill>
                      <a:schemeClr val="bg1"/>
                    </a:solidFill>
                  </a:tcPr>
                </a:tc>
                <a:tc>
                  <a:txBody>
                    <a:bodyPr/>
                    <a:lstStyle/>
                    <a:p>
                      <a:r>
                        <a:rPr lang="en-GB" sz="600" dirty="0">
                          <a:latin typeface="Comic Sans MS" panose="030F0702030302020204" pitchFamily="66" charset="0"/>
                        </a:rPr>
                        <a:t>Masculine</a:t>
                      </a:r>
                    </a:p>
                  </a:txBody>
                  <a:tcPr>
                    <a:solidFill>
                      <a:srgbClr val="99CCFF"/>
                    </a:solidFill>
                  </a:tcPr>
                </a:tc>
                <a:tc>
                  <a:txBody>
                    <a:bodyPr/>
                    <a:lstStyle/>
                    <a:p>
                      <a:r>
                        <a:rPr lang="en-GB" sz="600" dirty="0">
                          <a:latin typeface="Comic Sans MS" panose="030F0702030302020204" pitchFamily="66" charset="0"/>
                        </a:rPr>
                        <a:t>Feminine</a:t>
                      </a:r>
                    </a:p>
                  </a:txBody>
                  <a:tcPr>
                    <a:solidFill>
                      <a:srgbClr val="FFCCFF"/>
                    </a:solidFill>
                  </a:tcPr>
                </a:tc>
                <a:tc>
                  <a:txBody>
                    <a:bodyPr/>
                    <a:lstStyle/>
                    <a:p>
                      <a:r>
                        <a:rPr lang="en-GB" sz="600" dirty="0">
                          <a:latin typeface="Comic Sans MS" panose="030F0702030302020204" pitchFamily="66" charset="0"/>
                        </a:rPr>
                        <a:t>Masculine</a:t>
                      </a:r>
                    </a:p>
                  </a:txBody>
                  <a:tcPr>
                    <a:solidFill>
                      <a:srgbClr val="99CCFF"/>
                    </a:solidFill>
                  </a:tcPr>
                </a:tc>
                <a:tc>
                  <a:txBody>
                    <a:bodyPr/>
                    <a:lstStyle/>
                    <a:p>
                      <a:r>
                        <a:rPr lang="en-GB" sz="600" dirty="0">
                          <a:latin typeface="Comic Sans MS" panose="030F0702030302020204" pitchFamily="66" charset="0"/>
                        </a:rPr>
                        <a:t>Feminine</a:t>
                      </a:r>
                    </a:p>
                  </a:txBody>
                  <a:tcPr>
                    <a:solidFill>
                      <a:srgbClr val="FFCCFF"/>
                    </a:solidFill>
                  </a:tcPr>
                </a:tc>
                <a:extLst>
                  <a:ext uri="{0D108BD9-81ED-4DB2-BD59-A6C34878D82A}">
                    <a16:rowId xmlns:a16="http://schemas.microsoft.com/office/drawing/2014/main" val="10001"/>
                  </a:ext>
                </a:extLst>
              </a:tr>
              <a:tr h="474203">
                <a:tc>
                  <a:txBody>
                    <a:bodyPr/>
                    <a:lstStyle/>
                    <a:p>
                      <a:r>
                        <a:rPr lang="en-GB" sz="600" dirty="0">
                          <a:latin typeface="Comic Sans MS" panose="030F0702030302020204" pitchFamily="66" charset="0"/>
                        </a:rPr>
                        <a:t>This, these</a:t>
                      </a:r>
                    </a:p>
                  </a:txBody>
                  <a:tcPr>
                    <a:solidFill>
                      <a:schemeClr val="bg1">
                        <a:lumMod val="85000"/>
                      </a:schemeClr>
                    </a:solidFill>
                  </a:tcPr>
                </a:tc>
                <a:tc>
                  <a:txBody>
                    <a:bodyPr/>
                    <a:lstStyle/>
                    <a:p>
                      <a:r>
                        <a:rPr lang="en-GB" sz="600" dirty="0">
                          <a:latin typeface="Comic Sans MS" panose="030F0702030302020204" pitchFamily="66" charset="0"/>
                        </a:rPr>
                        <a:t>Est</a:t>
                      </a:r>
                      <a:r>
                        <a:rPr lang="en-GB" sz="600" b="1" dirty="0">
                          <a:solidFill>
                            <a:srgbClr val="0070C0"/>
                          </a:solidFill>
                          <a:latin typeface="Comic Sans MS" panose="030F0702030302020204" pitchFamily="66" charset="0"/>
                        </a:rPr>
                        <a:t>e</a:t>
                      </a:r>
                      <a:r>
                        <a:rPr lang="en-GB" sz="600" dirty="0">
                          <a:latin typeface="Comic Sans MS" panose="030F0702030302020204" pitchFamily="66" charset="0"/>
                        </a:rPr>
                        <a:t> </a:t>
                      </a:r>
                      <a:r>
                        <a:rPr lang="en-GB" sz="600" dirty="0" err="1">
                          <a:latin typeface="Comic Sans MS" panose="030F0702030302020204" pitchFamily="66" charset="0"/>
                        </a:rPr>
                        <a:t>bolso</a:t>
                      </a:r>
                      <a:r>
                        <a:rPr lang="en-GB" sz="600" baseline="0" dirty="0">
                          <a:latin typeface="Comic Sans MS" panose="030F0702030302020204" pitchFamily="66" charset="0"/>
                        </a:rPr>
                        <a:t> (this bag)</a:t>
                      </a:r>
                      <a:endParaRPr lang="en-GB" sz="600" dirty="0">
                        <a:latin typeface="Comic Sans MS" panose="030F0702030302020204" pitchFamily="66" charset="0"/>
                      </a:endParaRPr>
                    </a:p>
                  </a:txBody>
                  <a:tcPr>
                    <a:solidFill>
                      <a:schemeClr val="bg1"/>
                    </a:solidFill>
                  </a:tcPr>
                </a:tc>
                <a:tc>
                  <a:txBody>
                    <a:bodyPr/>
                    <a:lstStyle/>
                    <a:p>
                      <a:r>
                        <a:rPr lang="en-GB" sz="600" dirty="0" err="1">
                          <a:latin typeface="Comic Sans MS" panose="030F0702030302020204" pitchFamily="66" charset="0"/>
                        </a:rPr>
                        <a:t>Est</a:t>
                      </a:r>
                      <a:r>
                        <a:rPr lang="en-GB" sz="600" b="1" dirty="0" err="1">
                          <a:solidFill>
                            <a:srgbClr val="FF0000"/>
                          </a:solidFill>
                          <a:latin typeface="Comic Sans MS" panose="030F0702030302020204" pitchFamily="66" charset="0"/>
                        </a:rPr>
                        <a:t>a</a:t>
                      </a:r>
                      <a:r>
                        <a:rPr lang="en-GB" sz="600" dirty="0">
                          <a:latin typeface="Comic Sans MS" panose="030F0702030302020204" pitchFamily="66" charset="0"/>
                        </a:rPr>
                        <a:t> </a:t>
                      </a:r>
                      <a:r>
                        <a:rPr lang="en-GB" sz="600" dirty="0" err="1">
                          <a:latin typeface="Comic Sans MS" panose="030F0702030302020204" pitchFamily="66" charset="0"/>
                        </a:rPr>
                        <a:t>corbata</a:t>
                      </a:r>
                      <a:r>
                        <a:rPr lang="en-GB" sz="600" dirty="0">
                          <a:latin typeface="Comic Sans MS" panose="030F0702030302020204" pitchFamily="66" charset="0"/>
                        </a:rPr>
                        <a:t> (this tie)</a:t>
                      </a:r>
                    </a:p>
                  </a:txBody>
                  <a:tcPr>
                    <a:solidFill>
                      <a:schemeClr val="bg1"/>
                    </a:solidFill>
                  </a:tcPr>
                </a:tc>
                <a:tc>
                  <a:txBody>
                    <a:bodyPr/>
                    <a:lstStyle/>
                    <a:p>
                      <a:r>
                        <a:rPr lang="en-GB" sz="600" dirty="0" err="1">
                          <a:latin typeface="Comic Sans MS" panose="030F0702030302020204" pitchFamily="66" charset="0"/>
                        </a:rPr>
                        <a:t>Est</a:t>
                      </a:r>
                      <a:r>
                        <a:rPr lang="en-GB" sz="600" b="1" dirty="0" err="1">
                          <a:solidFill>
                            <a:srgbClr val="0070C0"/>
                          </a:solidFill>
                          <a:latin typeface="Comic Sans MS" panose="030F0702030302020204" pitchFamily="66" charset="0"/>
                        </a:rPr>
                        <a:t>os</a:t>
                      </a:r>
                      <a:r>
                        <a:rPr lang="en-GB" sz="600" b="1" dirty="0">
                          <a:solidFill>
                            <a:srgbClr val="0070C0"/>
                          </a:solidFill>
                          <a:latin typeface="Comic Sans MS" panose="030F0702030302020204" pitchFamily="66" charset="0"/>
                        </a:rPr>
                        <a:t> </a:t>
                      </a:r>
                      <a:r>
                        <a:rPr lang="en-GB" sz="600" dirty="0" err="1">
                          <a:latin typeface="Comic Sans MS" panose="030F0702030302020204" pitchFamily="66" charset="0"/>
                        </a:rPr>
                        <a:t>bolsos</a:t>
                      </a:r>
                      <a:r>
                        <a:rPr lang="en-GB" sz="600" dirty="0">
                          <a:latin typeface="Comic Sans MS" panose="030F0702030302020204" pitchFamily="66" charset="0"/>
                        </a:rPr>
                        <a:t> (Those bags)</a:t>
                      </a:r>
                    </a:p>
                  </a:txBody>
                  <a:tcPr>
                    <a:solidFill>
                      <a:schemeClr val="bg1"/>
                    </a:solidFill>
                  </a:tcPr>
                </a:tc>
                <a:tc>
                  <a:txBody>
                    <a:bodyPr/>
                    <a:lstStyle/>
                    <a:p>
                      <a:r>
                        <a:rPr lang="en-GB" sz="600" dirty="0" err="1">
                          <a:latin typeface="Comic Sans MS" panose="030F0702030302020204" pitchFamily="66" charset="0"/>
                        </a:rPr>
                        <a:t>Est</a:t>
                      </a:r>
                      <a:r>
                        <a:rPr lang="en-GB" sz="600" b="1" dirty="0" err="1">
                          <a:solidFill>
                            <a:srgbClr val="FF0000"/>
                          </a:solidFill>
                          <a:latin typeface="Comic Sans MS" panose="030F0702030302020204" pitchFamily="66" charset="0"/>
                        </a:rPr>
                        <a:t>as</a:t>
                      </a:r>
                      <a:r>
                        <a:rPr lang="en-GB" sz="600" baseline="0" dirty="0">
                          <a:latin typeface="Comic Sans MS" panose="030F0702030302020204" pitchFamily="66" charset="0"/>
                        </a:rPr>
                        <a:t> </a:t>
                      </a:r>
                      <a:r>
                        <a:rPr lang="en-GB" sz="600" baseline="0" dirty="0" err="1">
                          <a:latin typeface="Comic Sans MS" panose="030F0702030302020204" pitchFamily="66" charset="0"/>
                        </a:rPr>
                        <a:t>corbatas</a:t>
                      </a:r>
                      <a:r>
                        <a:rPr lang="en-GB" sz="600" baseline="0" dirty="0">
                          <a:latin typeface="Comic Sans MS" panose="030F0702030302020204" pitchFamily="66" charset="0"/>
                        </a:rPr>
                        <a:t> (these ties)</a:t>
                      </a:r>
                      <a:endParaRPr lang="en-GB" sz="6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2"/>
                  </a:ext>
                </a:extLst>
              </a:tr>
              <a:tr h="379362">
                <a:tc>
                  <a:txBody>
                    <a:bodyPr/>
                    <a:lstStyle/>
                    <a:p>
                      <a:r>
                        <a:rPr lang="en-GB" sz="600" dirty="0">
                          <a:latin typeface="Comic Sans MS" panose="030F0702030302020204" pitchFamily="66" charset="0"/>
                        </a:rPr>
                        <a:t>That, those</a:t>
                      </a:r>
                    </a:p>
                  </a:txBody>
                  <a:tcPr>
                    <a:solidFill>
                      <a:schemeClr val="bg1">
                        <a:lumMod val="85000"/>
                      </a:schemeClr>
                    </a:solidFill>
                  </a:tcPr>
                </a:tc>
                <a:tc>
                  <a:txBody>
                    <a:bodyPr/>
                    <a:lstStyle/>
                    <a:p>
                      <a:r>
                        <a:rPr lang="en-GB" sz="600" dirty="0">
                          <a:latin typeface="Comic Sans MS" panose="030F0702030302020204" pitchFamily="66" charset="0"/>
                        </a:rPr>
                        <a:t>Es</a:t>
                      </a:r>
                      <a:r>
                        <a:rPr lang="en-GB" sz="600" b="1" dirty="0">
                          <a:solidFill>
                            <a:srgbClr val="0070C0"/>
                          </a:solidFill>
                          <a:latin typeface="Comic Sans MS" panose="030F0702030302020204" pitchFamily="66" charset="0"/>
                        </a:rPr>
                        <a:t>e</a:t>
                      </a:r>
                      <a:r>
                        <a:rPr lang="en-GB" sz="600" dirty="0">
                          <a:latin typeface="Comic Sans MS" panose="030F0702030302020204" pitchFamily="66" charset="0"/>
                        </a:rPr>
                        <a:t> </a:t>
                      </a:r>
                      <a:r>
                        <a:rPr lang="en-GB" sz="600" dirty="0" err="1">
                          <a:latin typeface="Comic Sans MS" panose="030F0702030302020204" pitchFamily="66" charset="0"/>
                        </a:rPr>
                        <a:t>bolso</a:t>
                      </a:r>
                      <a:r>
                        <a:rPr lang="en-GB" sz="600" dirty="0">
                          <a:latin typeface="Comic Sans MS" panose="030F0702030302020204" pitchFamily="66" charset="0"/>
                        </a:rPr>
                        <a:t> (that bag)</a:t>
                      </a:r>
                    </a:p>
                  </a:txBody>
                  <a:tcPr>
                    <a:solidFill>
                      <a:schemeClr val="bg1"/>
                    </a:solidFill>
                  </a:tcPr>
                </a:tc>
                <a:tc>
                  <a:txBody>
                    <a:bodyPr/>
                    <a:lstStyle/>
                    <a:p>
                      <a:r>
                        <a:rPr lang="en-GB" sz="600" dirty="0" err="1">
                          <a:latin typeface="Comic Sans MS" panose="030F0702030302020204" pitchFamily="66" charset="0"/>
                        </a:rPr>
                        <a:t>Es</a:t>
                      </a:r>
                      <a:r>
                        <a:rPr lang="en-GB" sz="600" b="1" dirty="0" err="1">
                          <a:solidFill>
                            <a:srgbClr val="FF0000"/>
                          </a:solidFill>
                          <a:latin typeface="Comic Sans MS" panose="030F0702030302020204" pitchFamily="66" charset="0"/>
                        </a:rPr>
                        <a:t>a</a:t>
                      </a:r>
                      <a:r>
                        <a:rPr lang="en-GB" sz="600" dirty="0">
                          <a:latin typeface="Comic Sans MS" panose="030F0702030302020204" pitchFamily="66" charset="0"/>
                        </a:rPr>
                        <a:t> </a:t>
                      </a:r>
                      <a:r>
                        <a:rPr lang="en-GB" sz="600" dirty="0" err="1">
                          <a:latin typeface="Comic Sans MS" panose="030F0702030302020204" pitchFamily="66" charset="0"/>
                        </a:rPr>
                        <a:t>corbata</a:t>
                      </a:r>
                      <a:r>
                        <a:rPr lang="en-GB" sz="600" dirty="0">
                          <a:latin typeface="Comic Sans MS" panose="030F0702030302020204" pitchFamily="66" charset="0"/>
                        </a:rPr>
                        <a:t> (that tie)</a:t>
                      </a:r>
                    </a:p>
                  </a:txBody>
                  <a:tcPr>
                    <a:solidFill>
                      <a:schemeClr val="bg1"/>
                    </a:solidFill>
                  </a:tcPr>
                </a:tc>
                <a:tc>
                  <a:txBody>
                    <a:bodyPr/>
                    <a:lstStyle/>
                    <a:p>
                      <a:r>
                        <a:rPr lang="en-GB" sz="600" dirty="0" err="1">
                          <a:latin typeface="Comic Sans MS" panose="030F0702030302020204" pitchFamily="66" charset="0"/>
                        </a:rPr>
                        <a:t>Es</a:t>
                      </a:r>
                      <a:r>
                        <a:rPr lang="en-GB" sz="600" b="1" dirty="0" err="1">
                          <a:solidFill>
                            <a:srgbClr val="0070C0"/>
                          </a:solidFill>
                          <a:latin typeface="Comic Sans MS" panose="030F0702030302020204" pitchFamily="66" charset="0"/>
                        </a:rPr>
                        <a:t>os</a:t>
                      </a:r>
                      <a:r>
                        <a:rPr lang="en-GB" sz="600" dirty="0">
                          <a:latin typeface="Comic Sans MS" panose="030F0702030302020204" pitchFamily="66" charset="0"/>
                        </a:rPr>
                        <a:t> </a:t>
                      </a:r>
                      <a:r>
                        <a:rPr lang="en-GB" sz="600" dirty="0" err="1">
                          <a:latin typeface="Comic Sans MS" panose="030F0702030302020204" pitchFamily="66" charset="0"/>
                        </a:rPr>
                        <a:t>bolsos</a:t>
                      </a:r>
                      <a:r>
                        <a:rPr lang="en-GB" sz="600" dirty="0">
                          <a:latin typeface="Comic Sans MS" panose="030F0702030302020204" pitchFamily="66" charset="0"/>
                        </a:rPr>
                        <a:t> (those bags)</a:t>
                      </a:r>
                    </a:p>
                  </a:txBody>
                  <a:tcPr>
                    <a:solidFill>
                      <a:schemeClr val="bg1"/>
                    </a:solidFill>
                  </a:tcPr>
                </a:tc>
                <a:tc>
                  <a:txBody>
                    <a:bodyPr/>
                    <a:lstStyle/>
                    <a:p>
                      <a:r>
                        <a:rPr lang="en-GB" sz="600" dirty="0" err="1">
                          <a:latin typeface="Comic Sans MS" panose="030F0702030302020204" pitchFamily="66" charset="0"/>
                        </a:rPr>
                        <a:t>Es</a:t>
                      </a:r>
                      <a:r>
                        <a:rPr lang="en-GB" sz="600" b="1" dirty="0" err="1">
                          <a:solidFill>
                            <a:srgbClr val="FF0000"/>
                          </a:solidFill>
                          <a:latin typeface="Comic Sans MS" panose="030F0702030302020204" pitchFamily="66" charset="0"/>
                        </a:rPr>
                        <a:t>as</a:t>
                      </a:r>
                      <a:r>
                        <a:rPr lang="en-GB" sz="600" dirty="0">
                          <a:latin typeface="Comic Sans MS" panose="030F0702030302020204" pitchFamily="66" charset="0"/>
                        </a:rPr>
                        <a:t> </a:t>
                      </a:r>
                      <a:r>
                        <a:rPr lang="en-GB" sz="600" dirty="0" err="1">
                          <a:latin typeface="Comic Sans MS" panose="030F0702030302020204" pitchFamily="66" charset="0"/>
                        </a:rPr>
                        <a:t>corbatas</a:t>
                      </a:r>
                      <a:r>
                        <a:rPr lang="en-GB" sz="600" dirty="0">
                          <a:latin typeface="Comic Sans MS" panose="030F0702030302020204" pitchFamily="66" charset="0"/>
                        </a:rPr>
                        <a:t> (those ties)</a:t>
                      </a:r>
                    </a:p>
                  </a:txBody>
                  <a:tcPr>
                    <a:solidFill>
                      <a:schemeClr val="bg1"/>
                    </a:solidFill>
                  </a:tcPr>
                </a:tc>
                <a:extLst>
                  <a:ext uri="{0D108BD9-81ED-4DB2-BD59-A6C34878D82A}">
                    <a16:rowId xmlns:a16="http://schemas.microsoft.com/office/drawing/2014/main" val="10003"/>
                  </a:ext>
                </a:extLst>
              </a:tr>
              <a:tr h="474203">
                <a:tc>
                  <a:txBody>
                    <a:bodyPr/>
                    <a:lstStyle/>
                    <a:p>
                      <a:r>
                        <a:rPr lang="en-GB" sz="600" dirty="0">
                          <a:latin typeface="Comic Sans MS" panose="030F0702030302020204" pitchFamily="66" charset="0"/>
                        </a:rPr>
                        <a:t>That/ those… over there</a:t>
                      </a:r>
                    </a:p>
                  </a:txBody>
                  <a:tcPr>
                    <a:solidFill>
                      <a:schemeClr val="bg1">
                        <a:lumMod val="85000"/>
                      </a:schemeClr>
                    </a:solidFill>
                  </a:tcPr>
                </a:tc>
                <a:tc>
                  <a:txBody>
                    <a:bodyPr/>
                    <a:lstStyle/>
                    <a:p>
                      <a:r>
                        <a:rPr lang="en-GB" sz="600" dirty="0" err="1">
                          <a:latin typeface="Comic Sans MS" panose="030F0702030302020204" pitchFamily="66" charset="0"/>
                        </a:rPr>
                        <a:t>Aqu</a:t>
                      </a:r>
                      <a:r>
                        <a:rPr lang="en-GB" sz="600" b="1" dirty="0" err="1">
                          <a:solidFill>
                            <a:srgbClr val="0070C0"/>
                          </a:solidFill>
                          <a:latin typeface="Comic Sans MS" panose="030F0702030302020204" pitchFamily="66" charset="0"/>
                        </a:rPr>
                        <a:t>el</a:t>
                      </a:r>
                      <a:r>
                        <a:rPr lang="en-GB" sz="600" dirty="0">
                          <a:latin typeface="Comic Sans MS" panose="030F0702030302020204" pitchFamily="66" charset="0"/>
                        </a:rPr>
                        <a:t> </a:t>
                      </a:r>
                      <a:r>
                        <a:rPr lang="en-GB" sz="600" dirty="0" err="1">
                          <a:latin typeface="Comic Sans MS" panose="030F0702030302020204" pitchFamily="66" charset="0"/>
                        </a:rPr>
                        <a:t>bolso</a:t>
                      </a:r>
                      <a:r>
                        <a:rPr lang="en-GB" sz="600" dirty="0">
                          <a:latin typeface="Comic Sans MS" panose="030F0702030302020204" pitchFamily="66" charset="0"/>
                        </a:rPr>
                        <a:t> (that bag over there)</a:t>
                      </a:r>
                    </a:p>
                  </a:txBody>
                  <a:tcPr>
                    <a:solidFill>
                      <a:schemeClr val="bg1"/>
                    </a:solidFill>
                  </a:tcPr>
                </a:tc>
                <a:tc>
                  <a:txBody>
                    <a:bodyPr/>
                    <a:lstStyle/>
                    <a:p>
                      <a:r>
                        <a:rPr lang="en-GB" sz="600" dirty="0" err="1">
                          <a:latin typeface="Comic Sans MS" panose="030F0702030302020204" pitchFamily="66" charset="0"/>
                        </a:rPr>
                        <a:t>Aqu</a:t>
                      </a:r>
                      <a:r>
                        <a:rPr lang="en-GB" sz="600" b="1" dirty="0" err="1">
                          <a:solidFill>
                            <a:srgbClr val="FF0000"/>
                          </a:solidFill>
                          <a:latin typeface="Comic Sans MS" panose="030F0702030302020204" pitchFamily="66" charset="0"/>
                        </a:rPr>
                        <a:t>ella</a:t>
                      </a:r>
                      <a:r>
                        <a:rPr lang="en-GB" sz="600" dirty="0">
                          <a:latin typeface="Comic Sans MS" panose="030F0702030302020204" pitchFamily="66" charset="0"/>
                        </a:rPr>
                        <a:t> </a:t>
                      </a:r>
                      <a:r>
                        <a:rPr lang="en-GB" sz="600" dirty="0" err="1">
                          <a:latin typeface="Comic Sans MS" panose="030F0702030302020204" pitchFamily="66" charset="0"/>
                        </a:rPr>
                        <a:t>corbata</a:t>
                      </a:r>
                      <a:r>
                        <a:rPr lang="en-GB" sz="600" dirty="0">
                          <a:latin typeface="Comic Sans MS" panose="030F0702030302020204" pitchFamily="66" charset="0"/>
                        </a:rPr>
                        <a:t> (that tie over there)</a:t>
                      </a:r>
                    </a:p>
                  </a:txBody>
                  <a:tcPr>
                    <a:solidFill>
                      <a:schemeClr val="bg1"/>
                    </a:solidFill>
                  </a:tcPr>
                </a:tc>
                <a:tc>
                  <a:txBody>
                    <a:bodyPr/>
                    <a:lstStyle/>
                    <a:p>
                      <a:r>
                        <a:rPr lang="en-GB" sz="600" dirty="0" err="1">
                          <a:latin typeface="Comic Sans MS" panose="030F0702030302020204" pitchFamily="66" charset="0"/>
                        </a:rPr>
                        <a:t>Aqu</a:t>
                      </a:r>
                      <a:r>
                        <a:rPr lang="en-GB" sz="600" b="1" dirty="0" err="1">
                          <a:solidFill>
                            <a:srgbClr val="0070C0"/>
                          </a:solidFill>
                          <a:latin typeface="Comic Sans MS" panose="030F0702030302020204" pitchFamily="66" charset="0"/>
                        </a:rPr>
                        <a:t>ellos</a:t>
                      </a:r>
                      <a:r>
                        <a:rPr lang="en-GB" sz="600" b="1" dirty="0">
                          <a:solidFill>
                            <a:srgbClr val="0070C0"/>
                          </a:solidFill>
                          <a:latin typeface="Comic Sans MS" panose="030F0702030302020204" pitchFamily="66" charset="0"/>
                        </a:rPr>
                        <a:t> </a:t>
                      </a:r>
                      <a:r>
                        <a:rPr lang="en-GB" sz="600" dirty="0" err="1">
                          <a:latin typeface="Comic Sans MS" panose="030F0702030302020204" pitchFamily="66" charset="0"/>
                        </a:rPr>
                        <a:t>bolsos</a:t>
                      </a:r>
                      <a:r>
                        <a:rPr lang="en-GB" sz="600" dirty="0">
                          <a:latin typeface="Comic Sans MS" panose="030F0702030302020204" pitchFamily="66" charset="0"/>
                        </a:rPr>
                        <a:t> (those bags over there)</a:t>
                      </a:r>
                    </a:p>
                  </a:txBody>
                  <a:tcPr>
                    <a:solidFill>
                      <a:schemeClr val="bg1"/>
                    </a:solidFill>
                  </a:tcPr>
                </a:tc>
                <a:tc>
                  <a:txBody>
                    <a:bodyPr/>
                    <a:lstStyle/>
                    <a:p>
                      <a:r>
                        <a:rPr lang="en-GB" sz="600" dirty="0" err="1">
                          <a:latin typeface="Comic Sans MS" panose="030F0702030302020204" pitchFamily="66" charset="0"/>
                        </a:rPr>
                        <a:t>Aqu</a:t>
                      </a:r>
                      <a:r>
                        <a:rPr lang="en-GB" sz="600" b="1" dirty="0" err="1">
                          <a:solidFill>
                            <a:srgbClr val="FF0000"/>
                          </a:solidFill>
                          <a:latin typeface="Comic Sans MS" panose="030F0702030302020204" pitchFamily="66" charset="0"/>
                        </a:rPr>
                        <a:t>ellas</a:t>
                      </a:r>
                      <a:r>
                        <a:rPr lang="en-GB" sz="600" b="1" dirty="0">
                          <a:solidFill>
                            <a:srgbClr val="FF0000"/>
                          </a:solidFill>
                          <a:latin typeface="Comic Sans MS" panose="030F0702030302020204" pitchFamily="66" charset="0"/>
                        </a:rPr>
                        <a:t> </a:t>
                      </a:r>
                      <a:r>
                        <a:rPr lang="en-GB" sz="600" dirty="0" err="1">
                          <a:latin typeface="Comic Sans MS" panose="030F0702030302020204" pitchFamily="66" charset="0"/>
                        </a:rPr>
                        <a:t>corbatas</a:t>
                      </a:r>
                      <a:r>
                        <a:rPr lang="en-GB" sz="600" baseline="0" dirty="0">
                          <a:latin typeface="Comic Sans MS" panose="030F0702030302020204" pitchFamily="66" charset="0"/>
                        </a:rPr>
                        <a:t> (those ties over there)</a:t>
                      </a:r>
                      <a:endParaRPr lang="en-GB" sz="6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4"/>
                  </a:ext>
                </a:extLst>
              </a:tr>
            </a:tbl>
          </a:graphicData>
        </a:graphic>
      </p:graphicFrame>
      <p:pic>
        <p:nvPicPr>
          <p:cNvPr id="1026" name="Picture 2" descr="El Corte Inglés - Wikipedia">
            <a:extLst>
              <a:ext uri="{FF2B5EF4-FFF2-40B4-BE49-F238E27FC236}">
                <a16:creationId xmlns:a16="http://schemas.microsoft.com/office/drawing/2014/main" id="{CBF5EE9E-8443-40A1-ABA5-A5BB87881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398" y="4555349"/>
            <a:ext cx="1217105" cy="68758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06D730D-AFD5-4BD6-873E-F4E5B894A943}"/>
              </a:ext>
            </a:extLst>
          </p:cNvPr>
          <p:cNvSpPr txBox="1"/>
          <p:nvPr/>
        </p:nvSpPr>
        <p:spPr>
          <a:xfrm>
            <a:off x="7789641" y="5045915"/>
            <a:ext cx="1217105" cy="784830"/>
          </a:xfrm>
          <a:prstGeom prst="rect">
            <a:avLst/>
          </a:prstGeom>
          <a:noFill/>
        </p:spPr>
        <p:txBody>
          <a:bodyPr wrap="square" rtlCol="0">
            <a:spAutoFit/>
          </a:bodyPr>
          <a:lstStyle/>
          <a:p>
            <a:r>
              <a:rPr lang="en-GB" sz="750" dirty="0">
                <a:latin typeface="Comic Sans MS" panose="030F0702030302020204" pitchFamily="66" charset="0"/>
              </a:rPr>
              <a:t>El Corte </a:t>
            </a:r>
            <a:r>
              <a:rPr lang="en-GB" sz="750" dirty="0" err="1">
                <a:latin typeface="Comic Sans MS" panose="030F0702030302020204" pitchFamily="66" charset="0"/>
              </a:rPr>
              <a:t>Inglés</a:t>
            </a:r>
            <a:r>
              <a:rPr lang="en-GB" sz="750" dirty="0">
                <a:latin typeface="Comic Sans MS" panose="030F0702030302020204" pitchFamily="66" charset="0"/>
              </a:rPr>
              <a:t> is a department store found in towns and cities all over Spain. Think John Lewis or Debenhams</a:t>
            </a:r>
          </a:p>
        </p:txBody>
      </p:sp>
      <p:pic>
        <p:nvPicPr>
          <p:cNvPr id="38" name="Picture 37" descr="A close up of a logo&#10;&#10;Description automatically generated">
            <a:extLst>
              <a:ext uri="{FF2B5EF4-FFF2-40B4-BE49-F238E27FC236}">
                <a16:creationId xmlns:a16="http://schemas.microsoft.com/office/drawing/2014/main" id="{30BA774C-C9A7-487E-85A5-E4CD6BF74388}"/>
              </a:ext>
            </a:extLst>
          </p:cNvPr>
          <p:cNvPicPr>
            <a:picLocks noChangeAspect="1"/>
          </p:cNvPicPr>
          <p:nvPr/>
        </p:nvPicPr>
        <p:blipFill rotWithShape="1">
          <a:blip r:embed="rId3">
            <a:extLst>
              <a:ext uri="{28A0092B-C50C-407E-A947-70E740481C1C}">
                <a14:useLocalDpi xmlns:a14="http://schemas.microsoft.com/office/drawing/2010/main" val="0"/>
              </a:ext>
            </a:extLst>
          </a:blip>
          <a:srcRect l="11105" t="10418" r="10824" b="10095"/>
          <a:stretch/>
        </p:blipFill>
        <p:spPr>
          <a:xfrm>
            <a:off x="2693854" y="18650"/>
            <a:ext cx="563217" cy="573436"/>
          </a:xfrm>
          <a:prstGeom prst="rect">
            <a:avLst/>
          </a:prstGeom>
        </p:spPr>
      </p:pic>
      <p:sp>
        <p:nvSpPr>
          <p:cNvPr id="39" name="TextBox 38">
            <a:extLst>
              <a:ext uri="{FF2B5EF4-FFF2-40B4-BE49-F238E27FC236}">
                <a16:creationId xmlns:a16="http://schemas.microsoft.com/office/drawing/2014/main" id="{2D3C07F4-778C-4478-B4BE-264892992205}"/>
              </a:ext>
            </a:extLst>
          </p:cNvPr>
          <p:cNvSpPr txBox="1"/>
          <p:nvPr/>
        </p:nvSpPr>
        <p:spPr>
          <a:xfrm>
            <a:off x="3175184" y="207173"/>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Shopping</a:t>
            </a:r>
          </a:p>
        </p:txBody>
      </p:sp>
      <p:pic>
        <p:nvPicPr>
          <p:cNvPr id="41" name="Picture 40" descr="A close up of a logo&#10;&#10;Description automatically generated">
            <a:extLst>
              <a:ext uri="{FF2B5EF4-FFF2-40B4-BE49-F238E27FC236}">
                <a16:creationId xmlns:a16="http://schemas.microsoft.com/office/drawing/2014/main" id="{9E7DD020-E4DA-492D-8F30-C54614852A99}"/>
              </a:ext>
            </a:extLst>
          </p:cNvPr>
          <p:cNvPicPr>
            <a:picLocks noChangeAspect="1"/>
          </p:cNvPicPr>
          <p:nvPr/>
        </p:nvPicPr>
        <p:blipFill rotWithShape="1">
          <a:blip r:embed="rId4">
            <a:extLst>
              <a:ext uri="{28A0092B-C50C-407E-A947-70E740481C1C}">
                <a14:useLocalDpi xmlns:a14="http://schemas.microsoft.com/office/drawing/2010/main" val="0"/>
              </a:ext>
            </a:extLst>
          </a:blip>
          <a:srcRect l="10005" t="10590" r="10175" b="10104"/>
          <a:stretch/>
        </p:blipFill>
        <p:spPr>
          <a:xfrm>
            <a:off x="3828441" y="22761"/>
            <a:ext cx="563217" cy="559586"/>
          </a:xfrm>
          <a:prstGeom prst="rect">
            <a:avLst/>
          </a:prstGeom>
        </p:spPr>
      </p:pic>
      <p:sp>
        <p:nvSpPr>
          <p:cNvPr id="43" name="TextBox 42">
            <a:extLst>
              <a:ext uri="{FF2B5EF4-FFF2-40B4-BE49-F238E27FC236}">
                <a16:creationId xmlns:a16="http://schemas.microsoft.com/office/drawing/2014/main" id="{84515615-9480-429C-94AF-73FC4436C32D}"/>
              </a:ext>
            </a:extLst>
          </p:cNvPr>
          <p:cNvSpPr txBox="1"/>
          <p:nvPr/>
        </p:nvSpPr>
        <p:spPr>
          <a:xfrm>
            <a:off x="4229461" y="207172"/>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Clothes</a:t>
            </a:r>
          </a:p>
        </p:txBody>
      </p:sp>
      <p:pic>
        <p:nvPicPr>
          <p:cNvPr id="45" name="Picture 44" descr="A picture containing clock&#10;&#10;Description automatically generated">
            <a:extLst>
              <a:ext uri="{FF2B5EF4-FFF2-40B4-BE49-F238E27FC236}">
                <a16:creationId xmlns:a16="http://schemas.microsoft.com/office/drawing/2014/main" id="{D4E523D3-6886-47A2-A5D0-44943A349786}"/>
              </a:ext>
            </a:extLst>
          </p:cNvPr>
          <p:cNvPicPr>
            <a:picLocks noChangeAspect="1"/>
          </p:cNvPicPr>
          <p:nvPr/>
        </p:nvPicPr>
        <p:blipFill rotWithShape="1">
          <a:blip r:embed="rId5">
            <a:extLst>
              <a:ext uri="{28A0092B-C50C-407E-A947-70E740481C1C}">
                <a14:useLocalDpi xmlns:a14="http://schemas.microsoft.com/office/drawing/2010/main" val="0"/>
              </a:ext>
            </a:extLst>
          </a:blip>
          <a:srcRect l="10406" t="10474" r="10660" b="10252"/>
          <a:stretch/>
        </p:blipFill>
        <p:spPr>
          <a:xfrm>
            <a:off x="4963028" y="16121"/>
            <a:ext cx="557195" cy="559586"/>
          </a:xfrm>
          <a:prstGeom prst="rect">
            <a:avLst/>
          </a:prstGeom>
        </p:spPr>
      </p:pic>
      <p:sp>
        <p:nvSpPr>
          <p:cNvPr id="47" name="TextBox 46">
            <a:extLst>
              <a:ext uri="{FF2B5EF4-FFF2-40B4-BE49-F238E27FC236}">
                <a16:creationId xmlns:a16="http://schemas.microsoft.com/office/drawing/2014/main" id="{4426CE32-4C1C-4418-9B89-E255FF28600B}"/>
              </a:ext>
            </a:extLst>
          </p:cNvPr>
          <p:cNvSpPr txBox="1"/>
          <p:nvPr/>
        </p:nvSpPr>
        <p:spPr>
          <a:xfrm>
            <a:off x="5402058" y="210889"/>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Souvenirs</a:t>
            </a:r>
          </a:p>
        </p:txBody>
      </p:sp>
      <p:pic>
        <p:nvPicPr>
          <p:cNvPr id="49" name="Picture 48" descr="A close up of a logo&#10;&#10;Description automatically generated">
            <a:extLst>
              <a:ext uri="{FF2B5EF4-FFF2-40B4-BE49-F238E27FC236}">
                <a16:creationId xmlns:a16="http://schemas.microsoft.com/office/drawing/2014/main" id="{85FB160E-AE4B-4477-BAA1-BDAD9CADE069}"/>
              </a:ext>
            </a:extLst>
          </p:cNvPr>
          <p:cNvPicPr>
            <a:picLocks noChangeAspect="1"/>
          </p:cNvPicPr>
          <p:nvPr/>
        </p:nvPicPr>
        <p:blipFill rotWithShape="1">
          <a:blip r:embed="rId6">
            <a:extLst>
              <a:ext uri="{28A0092B-C50C-407E-A947-70E740481C1C}">
                <a14:useLocalDpi xmlns:a14="http://schemas.microsoft.com/office/drawing/2010/main" val="0"/>
              </a:ext>
            </a:extLst>
          </a:blip>
          <a:srcRect l="11105" t="10606" r="10824" b="10584"/>
          <a:stretch/>
        </p:blipFill>
        <p:spPr>
          <a:xfrm>
            <a:off x="6114287" y="16121"/>
            <a:ext cx="554335" cy="559586"/>
          </a:xfrm>
          <a:prstGeom prst="rect">
            <a:avLst/>
          </a:prstGeom>
        </p:spPr>
      </p:pic>
      <p:sp>
        <p:nvSpPr>
          <p:cNvPr id="51" name="TextBox 50">
            <a:extLst>
              <a:ext uri="{FF2B5EF4-FFF2-40B4-BE49-F238E27FC236}">
                <a16:creationId xmlns:a16="http://schemas.microsoft.com/office/drawing/2014/main" id="{4CC40CE4-F3BA-4D18-B57C-C97CA41C99A9}"/>
              </a:ext>
            </a:extLst>
          </p:cNvPr>
          <p:cNvSpPr txBox="1"/>
          <p:nvPr/>
        </p:nvSpPr>
        <p:spPr>
          <a:xfrm>
            <a:off x="6609709" y="207172"/>
            <a:ext cx="780512"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Complaints</a:t>
            </a:r>
          </a:p>
        </p:txBody>
      </p:sp>
      <p:sp>
        <p:nvSpPr>
          <p:cNvPr id="8" name="TextBox 7">
            <a:extLst>
              <a:ext uri="{FF2B5EF4-FFF2-40B4-BE49-F238E27FC236}">
                <a16:creationId xmlns:a16="http://schemas.microsoft.com/office/drawing/2014/main" id="{A9E64F1B-9072-4288-89FC-F1892DFDA0CE}"/>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panose="030F0702030302020204" pitchFamily="66" charset="0"/>
              </a:rPr>
              <a:t>6</a:t>
            </a:r>
          </a:p>
        </p:txBody>
      </p:sp>
    </p:spTree>
    <p:extLst>
      <p:ext uri="{BB962C8B-B14F-4D97-AF65-F5344CB8AC3E}">
        <p14:creationId xmlns:p14="http://schemas.microsoft.com/office/powerpoint/2010/main" val="362390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dirty="0">
                <a:solidFill>
                  <a:schemeClr val="bg1"/>
                </a:solidFill>
                <a:latin typeface="Patchwork Stitchlings"/>
                <a:ea typeface="Calibri"/>
                <a:cs typeface="Times New Roman"/>
              </a:rPr>
              <a:t>Gatea</a:t>
            </a:r>
            <a:endParaRPr lang="en-GB" sz="400" dirty="0" err="1">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Las </a:t>
            </a:r>
            <a:r>
              <a:rPr lang="en-GB" sz="1600" b="1" dirty="0" err="1">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vacaciones</a:t>
            </a:r>
            <a:endParaRPr lang="en-GB" sz="1600" b="1" dirty="0">
              <a:solidFill>
                <a:srgbClr val="0070C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52BB582-9ADC-4B29-9515-9A35275AA31F}"/>
              </a:ext>
            </a:extLst>
          </p:cNvPr>
          <p:cNvSpPr txBox="1"/>
          <p:nvPr/>
        </p:nvSpPr>
        <p:spPr>
          <a:xfrm>
            <a:off x="5936017" y="6253326"/>
            <a:ext cx="3276599" cy="369332"/>
          </a:xfrm>
          <a:prstGeom prst="rect">
            <a:avLst/>
          </a:prstGeom>
          <a:noFill/>
        </p:spPr>
        <p:txBody>
          <a:bodyPr wrap="square" rtlCol="0">
            <a:spAutoFit/>
          </a:bodyPr>
          <a:lstStyle/>
          <a:p>
            <a:pPr algn="ctr"/>
            <a:r>
              <a:rPr lang="en-GB" dirty="0">
                <a:solidFill>
                  <a:srgbClr val="0070C0"/>
                </a:solidFill>
                <a:latin typeface="Comic Sans MS" panose="030F0702030302020204" pitchFamily="66" charset="0"/>
              </a:rPr>
              <a:t>A model text on holidays</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880311" y="6043307"/>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676028" y="6043307"/>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468508" y="6043469"/>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119459" y="604674"/>
          <a:ext cx="5879468" cy="1913206"/>
        </p:xfrm>
        <a:graphic>
          <a:graphicData uri="http://schemas.openxmlformats.org/drawingml/2006/table">
            <a:tbl>
              <a:tblPr firstRow="1" bandRow="1">
                <a:tableStyleId>{5C22544A-7EE6-4342-B048-85BDC9FD1C3A}</a:tableStyleId>
              </a:tblPr>
              <a:tblGrid>
                <a:gridCol w="248531">
                  <a:extLst>
                    <a:ext uri="{9D8B030D-6E8A-4147-A177-3AD203B41FA5}">
                      <a16:colId xmlns:a16="http://schemas.microsoft.com/office/drawing/2014/main" val="212312847"/>
                    </a:ext>
                  </a:extLst>
                </a:gridCol>
                <a:gridCol w="578255">
                  <a:extLst>
                    <a:ext uri="{9D8B030D-6E8A-4147-A177-3AD203B41FA5}">
                      <a16:colId xmlns:a16="http://schemas.microsoft.com/office/drawing/2014/main" val="3813713256"/>
                    </a:ext>
                  </a:extLst>
                </a:gridCol>
                <a:gridCol w="1646830">
                  <a:extLst>
                    <a:ext uri="{9D8B030D-6E8A-4147-A177-3AD203B41FA5}">
                      <a16:colId xmlns:a16="http://schemas.microsoft.com/office/drawing/2014/main" val="899866059"/>
                    </a:ext>
                  </a:extLst>
                </a:gridCol>
                <a:gridCol w="409432">
                  <a:extLst>
                    <a:ext uri="{9D8B030D-6E8A-4147-A177-3AD203B41FA5}">
                      <a16:colId xmlns:a16="http://schemas.microsoft.com/office/drawing/2014/main" val="2090497630"/>
                    </a:ext>
                  </a:extLst>
                </a:gridCol>
                <a:gridCol w="627797">
                  <a:extLst>
                    <a:ext uri="{9D8B030D-6E8A-4147-A177-3AD203B41FA5}">
                      <a16:colId xmlns:a16="http://schemas.microsoft.com/office/drawing/2014/main" val="3922499534"/>
                    </a:ext>
                  </a:extLst>
                </a:gridCol>
                <a:gridCol w="755177">
                  <a:extLst>
                    <a:ext uri="{9D8B030D-6E8A-4147-A177-3AD203B41FA5}">
                      <a16:colId xmlns:a16="http://schemas.microsoft.com/office/drawing/2014/main" val="4113019102"/>
                    </a:ext>
                  </a:extLst>
                </a:gridCol>
                <a:gridCol w="527713">
                  <a:extLst>
                    <a:ext uri="{9D8B030D-6E8A-4147-A177-3AD203B41FA5}">
                      <a16:colId xmlns:a16="http://schemas.microsoft.com/office/drawing/2014/main" val="2675665615"/>
                    </a:ext>
                  </a:extLst>
                </a:gridCol>
                <a:gridCol w="1085733">
                  <a:extLst>
                    <a:ext uri="{9D8B030D-6E8A-4147-A177-3AD203B41FA5}">
                      <a16:colId xmlns:a16="http://schemas.microsoft.com/office/drawing/2014/main" val="1267016363"/>
                    </a:ext>
                  </a:extLst>
                </a:gridCol>
              </a:tblGrid>
              <a:tr h="1580965">
                <a:tc>
                  <a:txBody>
                    <a:bodyPr/>
                    <a:lstStyle/>
                    <a:p>
                      <a:pPr algn="ctr"/>
                      <a:r>
                        <a:rPr lang="en-GB" sz="1100" b="0" dirty="0">
                          <a:solidFill>
                            <a:schemeClr val="tx1"/>
                          </a:solidFill>
                          <a:latin typeface="Comic Sans MS" panose="030F0702030302020204" pitchFamily="66" charset="0"/>
                        </a:rPr>
                        <a:t>Countries and transport</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Voy</a:t>
                      </a:r>
                      <a:r>
                        <a:rPr lang="en-GB" sz="750" b="1" u="none" baseline="0" dirty="0">
                          <a:solidFill>
                            <a:schemeClr val="tx1"/>
                          </a:solidFill>
                          <a:latin typeface="Comic Sans MS" panose="030F0702030302020204" pitchFamily="66" charset="0"/>
                        </a:rPr>
                        <a:t> a </a:t>
                      </a:r>
                      <a:r>
                        <a:rPr lang="en-GB" sz="750" b="0" u="none" baseline="0" dirty="0">
                          <a:solidFill>
                            <a:schemeClr val="tx1"/>
                          </a:solidFill>
                          <a:latin typeface="Comic Sans MS" panose="030F0702030302020204" pitchFamily="66" charset="0"/>
                        </a:rPr>
                        <a:t>– I go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Vamos</a:t>
                      </a:r>
                      <a:r>
                        <a:rPr lang="en-GB" sz="750" b="1" u="none" baseline="0" dirty="0">
                          <a:solidFill>
                            <a:schemeClr val="tx1"/>
                          </a:solidFill>
                          <a:latin typeface="Comic Sans MS" panose="030F0702030302020204" pitchFamily="66" charset="0"/>
                        </a:rPr>
                        <a:t> a </a:t>
                      </a:r>
                      <a:r>
                        <a:rPr lang="en-GB" sz="750" b="0" u="none" baseline="0" dirty="0">
                          <a:solidFill>
                            <a:schemeClr val="tx1"/>
                          </a:solidFill>
                          <a:latin typeface="Comic Sans MS" panose="030F0702030302020204" pitchFamily="66" charset="0"/>
                        </a:rPr>
                        <a:t>– we go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Van a </a:t>
                      </a:r>
                      <a:r>
                        <a:rPr lang="en-GB" sz="750" b="0" u="none" baseline="0" dirty="0">
                          <a:solidFill>
                            <a:schemeClr val="tx1"/>
                          </a:solidFill>
                          <a:latin typeface="Comic Sans MS" panose="030F0702030302020204" pitchFamily="66" charset="0"/>
                        </a:rPr>
                        <a:t>– they go to</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50" b="1" u="none" baseline="0" dirty="0" err="1">
                          <a:solidFill>
                            <a:schemeClr val="tx1"/>
                          </a:solidFill>
                          <a:latin typeface="Comic Sans MS" panose="030F0702030302020204" pitchFamily="66" charset="0"/>
                        </a:rPr>
                        <a:t>España</a:t>
                      </a:r>
                      <a:r>
                        <a:rPr lang="en-GB" sz="750" b="0" u="none" baseline="0" dirty="0">
                          <a:solidFill>
                            <a:schemeClr val="tx1"/>
                          </a:solidFill>
                          <a:latin typeface="Comic Sans MS" panose="030F0702030302020204" pitchFamily="66" charset="0"/>
                        </a:rPr>
                        <a:t> – Spain                </a:t>
                      </a:r>
                    </a:p>
                    <a:p>
                      <a:r>
                        <a:rPr lang="en-GB" sz="750" b="1" u="none" baseline="0" dirty="0">
                          <a:solidFill>
                            <a:schemeClr val="tx1"/>
                          </a:solidFill>
                          <a:latin typeface="Comic Sans MS" panose="030F0702030302020204" pitchFamily="66" charset="0"/>
                        </a:rPr>
                        <a:t>Gales</a:t>
                      </a:r>
                      <a:r>
                        <a:rPr lang="en-GB" sz="750" b="0" u="none" baseline="0" dirty="0">
                          <a:solidFill>
                            <a:schemeClr val="tx1"/>
                          </a:solidFill>
                          <a:latin typeface="Comic Sans MS" panose="030F0702030302020204" pitchFamily="66" charset="0"/>
                        </a:rPr>
                        <a:t> - Wales                            </a:t>
                      </a:r>
                    </a:p>
                    <a:p>
                      <a:r>
                        <a:rPr lang="en-GB" sz="750" b="1" u="none" baseline="0" dirty="0" err="1">
                          <a:solidFill>
                            <a:schemeClr val="tx1"/>
                          </a:solidFill>
                          <a:latin typeface="Comic Sans MS" panose="030F0702030302020204" pitchFamily="66" charset="0"/>
                        </a:rPr>
                        <a:t>Japón</a:t>
                      </a:r>
                      <a:r>
                        <a:rPr lang="en-GB" sz="750" b="0" u="none" baseline="0" dirty="0">
                          <a:solidFill>
                            <a:schemeClr val="tx1"/>
                          </a:solidFill>
                          <a:latin typeface="Comic Sans MS" panose="030F0702030302020204" pitchFamily="66" charset="0"/>
                        </a:rPr>
                        <a:t> – Japan  </a:t>
                      </a:r>
                    </a:p>
                    <a:p>
                      <a:r>
                        <a:rPr lang="en-GB" sz="750" b="1" u="none" baseline="0" dirty="0">
                          <a:solidFill>
                            <a:schemeClr val="tx1"/>
                          </a:solidFill>
                          <a:latin typeface="Comic Sans MS" panose="030F0702030302020204" pitchFamily="66" charset="0"/>
                        </a:rPr>
                        <a:t>Francia</a:t>
                      </a:r>
                      <a:r>
                        <a:rPr lang="en-GB" sz="750" b="0" u="none" baseline="0" dirty="0">
                          <a:solidFill>
                            <a:schemeClr val="tx1"/>
                          </a:solidFill>
                          <a:latin typeface="Comic Sans MS" panose="030F0702030302020204" pitchFamily="66" charset="0"/>
                        </a:rPr>
                        <a:t> – France              </a:t>
                      </a:r>
                    </a:p>
                    <a:p>
                      <a:r>
                        <a:rPr lang="en-GB" sz="750" b="1" u="none" baseline="0" dirty="0" err="1">
                          <a:solidFill>
                            <a:schemeClr val="tx1"/>
                          </a:solidFill>
                          <a:latin typeface="Comic Sans MS" panose="030F0702030302020204" pitchFamily="66" charset="0"/>
                        </a:rPr>
                        <a:t>Escocia</a:t>
                      </a:r>
                      <a:r>
                        <a:rPr lang="en-GB" sz="750" b="0" u="none" baseline="0" dirty="0">
                          <a:solidFill>
                            <a:schemeClr val="tx1"/>
                          </a:solidFill>
                          <a:latin typeface="Comic Sans MS" panose="030F0702030302020204" pitchFamily="66" charset="0"/>
                        </a:rPr>
                        <a:t> – Scotland                   </a:t>
                      </a:r>
                    </a:p>
                    <a:p>
                      <a:r>
                        <a:rPr lang="en-GB" sz="750" b="1" u="none" baseline="0" dirty="0" err="1">
                          <a:solidFill>
                            <a:schemeClr val="tx1"/>
                          </a:solidFill>
                          <a:latin typeface="Comic Sans MS" panose="030F0702030302020204" pitchFamily="66" charset="0"/>
                        </a:rPr>
                        <a:t>Egipto</a:t>
                      </a:r>
                      <a:r>
                        <a:rPr lang="en-GB" sz="750" b="0" u="none" baseline="0" dirty="0">
                          <a:solidFill>
                            <a:schemeClr val="tx1"/>
                          </a:solidFill>
                          <a:latin typeface="Comic Sans MS" panose="030F0702030302020204" pitchFamily="66" charset="0"/>
                        </a:rPr>
                        <a:t> – Egypt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Italia</a:t>
                      </a:r>
                      <a:r>
                        <a:rPr lang="en-GB" sz="750" b="0" u="none" baseline="0" dirty="0">
                          <a:solidFill>
                            <a:schemeClr val="tx1"/>
                          </a:solidFill>
                          <a:latin typeface="Comic Sans MS" panose="030F0702030302020204" pitchFamily="66" charset="0"/>
                        </a:rPr>
                        <a:t> – Italy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Irlanda</a:t>
                      </a:r>
                      <a:r>
                        <a:rPr lang="en-GB" sz="750" b="0" u="none" baseline="0" dirty="0">
                          <a:solidFill>
                            <a:schemeClr val="tx1"/>
                          </a:solidFill>
                          <a:latin typeface="Comic Sans MS" panose="030F0702030302020204" pitchFamily="66" charset="0"/>
                        </a:rPr>
                        <a:t> – Ireland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Chipre</a:t>
                      </a:r>
                      <a:r>
                        <a:rPr lang="en-GB" sz="750" b="0" u="none" baseline="0" dirty="0">
                          <a:solidFill>
                            <a:schemeClr val="tx1"/>
                          </a:solidFill>
                          <a:latin typeface="Comic Sans MS" panose="030F0702030302020204" pitchFamily="66" charset="0"/>
                        </a:rPr>
                        <a:t> – Cyprus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Grecia</a:t>
                      </a:r>
                      <a:r>
                        <a:rPr lang="en-GB" sz="750" b="0" u="none" baseline="0" dirty="0">
                          <a:solidFill>
                            <a:schemeClr val="tx1"/>
                          </a:solidFill>
                          <a:latin typeface="Comic Sans MS" panose="030F0702030302020204" pitchFamily="66" charset="0"/>
                        </a:rPr>
                        <a:t> – Greece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Estados</a:t>
                      </a:r>
                      <a:r>
                        <a:rPr lang="en-GB" sz="750" b="0" u="none" baseline="0" dirty="0">
                          <a:solidFill>
                            <a:schemeClr val="tx1"/>
                          </a:solidFill>
                          <a:latin typeface="Comic Sans MS" panose="030F0702030302020204" pitchFamily="66" charset="0"/>
                        </a:rPr>
                        <a:t> </a:t>
                      </a:r>
                      <a:r>
                        <a:rPr lang="en-GB" sz="750" b="1" u="none" baseline="0" dirty="0">
                          <a:solidFill>
                            <a:schemeClr val="tx1"/>
                          </a:solidFill>
                          <a:latin typeface="Comic Sans MS" panose="030F0702030302020204" pitchFamily="66" charset="0"/>
                        </a:rPr>
                        <a:t>Unidos</a:t>
                      </a:r>
                      <a:r>
                        <a:rPr lang="en-GB" sz="750" b="0" u="none" baseline="0" dirty="0">
                          <a:solidFill>
                            <a:schemeClr val="tx1"/>
                          </a:solidFill>
                          <a:latin typeface="Comic Sans MS" panose="030F0702030302020204" pitchFamily="66" charset="0"/>
                        </a:rPr>
                        <a:t> – USA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Bélgica</a:t>
                      </a:r>
                      <a:r>
                        <a:rPr lang="en-GB" sz="750" b="0" u="none" baseline="0" dirty="0">
                          <a:solidFill>
                            <a:schemeClr val="tx1"/>
                          </a:solidFill>
                          <a:latin typeface="Comic Sans MS" panose="030F0702030302020204" pitchFamily="66" charset="0"/>
                        </a:rPr>
                        <a:t> – Belgium</a:t>
                      </a:r>
                    </a:p>
                    <a:p>
                      <a:r>
                        <a:rPr lang="en-GB" sz="750" b="1" u="none" baseline="0" dirty="0">
                          <a:solidFill>
                            <a:schemeClr val="tx1"/>
                          </a:solidFill>
                          <a:latin typeface="Comic Sans MS" panose="030F0702030302020204" pitchFamily="66" charset="0"/>
                        </a:rPr>
                        <a:t>Portugal</a:t>
                      </a:r>
                      <a:r>
                        <a:rPr lang="en-GB" sz="750" b="0" u="none" baseline="0" dirty="0">
                          <a:solidFill>
                            <a:schemeClr val="tx1"/>
                          </a:solidFill>
                          <a:latin typeface="Comic Sans MS" panose="030F0702030302020204" pitchFamily="66" charset="0"/>
                        </a:rPr>
                        <a:t> – Portugal        </a:t>
                      </a:r>
                    </a:p>
                    <a:p>
                      <a:r>
                        <a:rPr lang="en-GB" sz="750" b="1" u="none" baseline="0" dirty="0" err="1">
                          <a:solidFill>
                            <a:schemeClr val="tx1"/>
                          </a:solidFill>
                          <a:latin typeface="Comic Sans MS" panose="030F0702030302020204" pitchFamily="66" charset="0"/>
                        </a:rPr>
                        <a:t>Alemania</a:t>
                      </a:r>
                      <a:r>
                        <a:rPr lang="en-GB" sz="750" b="0" u="none" baseline="0" dirty="0">
                          <a:solidFill>
                            <a:schemeClr val="tx1"/>
                          </a:solidFill>
                          <a:latin typeface="Comic Sans MS" panose="030F0702030302020204" pitchFamily="66" charset="0"/>
                        </a:rPr>
                        <a:t> – Germany</a:t>
                      </a:r>
                    </a:p>
                    <a:p>
                      <a:r>
                        <a:rPr lang="en-GB" sz="750" b="1" u="none" baseline="0" dirty="0" err="1">
                          <a:solidFill>
                            <a:schemeClr val="tx1"/>
                          </a:solidFill>
                          <a:latin typeface="Comic Sans MS" panose="030F0702030302020204" pitchFamily="66" charset="0"/>
                        </a:rPr>
                        <a:t>Turquía</a:t>
                      </a:r>
                      <a:r>
                        <a:rPr lang="en-GB" sz="750" b="0" u="none" baseline="0" dirty="0">
                          <a:solidFill>
                            <a:schemeClr val="tx1"/>
                          </a:solidFill>
                          <a:latin typeface="Comic Sans MS" panose="030F0702030302020204" pitchFamily="66" charset="0"/>
                        </a:rPr>
                        <a:t> – Turkey             </a:t>
                      </a:r>
                    </a:p>
                    <a:p>
                      <a:r>
                        <a:rPr lang="en-GB" sz="750" b="1" u="none" baseline="0" dirty="0">
                          <a:solidFill>
                            <a:schemeClr val="tx1"/>
                          </a:solidFill>
                          <a:latin typeface="Comic Sans MS" panose="030F0702030302020204" pitchFamily="66" charset="0"/>
                        </a:rPr>
                        <a:t>Nueva </a:t>
                      </a:r>
                      <a:r>
                        <a:rPr lang="en-GB" sz="750" b="1" u="none" baseline="0" dirty="0" err="1">
                          <a:solidFill>
                            <a:schemeClr val="tx1"/>
                          </a:solidFill>
                          <a:latin typeface="Comic Sans MS" panose="030F0702030302020204" pitchFamily="66" charset="0"/>
                        </a:rPr>
                        <a:t>Zelanda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New Zealand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750" b="1" u="none" baseline="0" dirty="0">
                          <a:solidFill>
                            <a:schemeClr val="tx1"/>
                          </a:solidFill>
                          <a:latin typeface="Comic Sans MS" panose="030F0702030302020204" pitchFamily="66" charset="0"/>
                        </a:rPr>
                        <a:t>Y</a:t>
                      </a:r>
                      <a:r>
                        <a:rPr lang="en-GB" sz="750" b="0" u="none" baseline="0" dirty="0">
                          <a:solidFill>
                            <a:schemeClr val="tx1"/>
                          </a:solidFill>
                          <a:latin typeface="Comic Sans MS" panose="030F0702030302020204" pitchFamily="66" charset="0"/>
                        </a:rPr>
                        <a:t> - and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err="1">
                          <a:solidFill>
                            <a:schemeClr val="tx1"/>
                          </a:solidFill>
                          <a:latin typeface="Comic Sans MS" panose="030F0702030302020204" pitchFamily="66" charset="0"/>
                        </a:rPr>
                        <a:t>viajo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0" u="none" baseline="0" dirty="0">
                          <a:solidFill>
                            <a:schemeClr val="tx1"/>
                          </a:solidFill>
                          <a:latin typeface="Comic Sans MS" panose="030F0702030302020204" pitchFamily="66" charset="0"/>
                        </a:rPr>
                        <a:t> – I travel by</a:t>
                      </a:r>
                    </a:p>
                    <a:p>
                      <a:pPr>
                        <a:lnSpc>
                          <a:spcPct val="100000"/>
                        </a:lnSpc>
                      </a:pPr>
                      <a:endParaRPr lang="en-GB" sz="750" b="0" u="none" baseline="0" dirty="0">
                        <a:solidFill>
                          <a:schemeClr val="tx1"/>
                        </a:solidFill>
                        <a:latin typeface="Comic Sans MS" panose="030F0702030302020204" pitchFamily="66" charset="0"/>
                      </a:endParaRPr>
                    </a:p>
                    <a:p>
                      <a:pPr>
                        <a:lnSpc>
                          <a:spcPct val="100000"/>
                        </a:lnSpc>
                      </a:pPr>
                      <a:r>
                        <a:rPr lang="en-GB" sz="750" b="1" u="none" baseline="0" dirty="0" err="1">
                          <a:solidFill>
                            <a:schemeClr val="tx1"/>
                          </a:solidFill>
                          <a:latin typeface="Comic Sans MS" panose="030F0702030302020204" pitchFamily="66" charset="0"/>
                        </a:rPr>
                        <a:t>viajamos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 travel by</a:t>
                      </a:r>
                    </a:p>
                    <a:p>
                      <a:pPr>
                        <a:lnSpc>
                          <a:spcPct val="100000"/>
                        </a:lnSpc>
                      </a:pPr>
                      <a:endParaRPr lang="en-GB" sz="750" b="0" u="none" baseline="0" dirty="0">
                        <a:solidFill>
                          <a:schemeClr val="tx1"/>
                        </a:solidFill>
                        <a:latin typeface="Comic Sans MS" panose="030F0702030302020204" pitchFamily="66" charset="0"/>
                      </a:endParaRPr>
                    </a:p>
                    <a:p>
                      <a:pPr>
                        <a:lnSpc>
                          <a:spcPct val="100000"/>
                        </a:lnSpc>
                      </a:pPr>
                      <a:r>
                        <a:rPr lang="en-GB" sz="750" b="1" u="none" baseline="0" dirty="0" err="1">
                          <a:solidFill>
                            <a:schemeClr val="tx1"/>
                          </a:solidFill>
                          <a:latin typeface="Comic Sans MS" panose="030F0702030302020204" pitchFamily="66" charset="0"/>
                        </a:rPr>
                        <a:t>viajan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they travel by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avión</a:t>
                      </a:r>
                      <a:r>
                        <a:rPr lang="en-GB" sz="750" b="0" u="none" baseline="0" dirty="0">
                          <a:solidFill>
                            <a:schemeClr val="tx1"/>
                          </a:solidFill>
                          <a:latin typeface="Comic Sans MS" panose="030F0702030302020204" pitchFamily="66" charset="0"/>
                        </a:rPr>
                        <a:t> – plane             </a:t>
                      </a:r>
                    </a:p>
                    <a:p>
                      <a:pPr marL="0" indent="0">
                        <a:buFont typeface="+mj-lt"/>
                        <a:buNone/>
                      </a:pPr>
                      <a:r>
                        <a:rPr lang="en-GB" sz="750" b="1" u="none" baseline="0" dirty="0">
                          <a:solidFill>
                            <a:schemeClr val="tx1"/>
                          </a:solidFill>
                          <a:latin typeface="Comic Sans MS" panose="030F0702030302020204" pitchFamily="66" charset="0"/>
                        </a:rPr>
                        <a:t>autocar</a:t>
                      </a:r>
                      <a:r>
                        <a:rPr lang="en-GB" sz="750" b="0" u="none" baseline="0" dirty="0">
                          <a:solidFill>
                            <a:schemeClr val="tx1"/>
                          </a:solidFill>
                          <a:latin typeface="Comic Sans MS" panose="030F0702030302020204" pitchFamily="66" charset="0"/>
                        </a:rPr>
                        <a:t> – coach          </a:t>
                      </a:r>
                    </a:p>
                    <a:p>
                      <a:pPr marL="0" indent="0">
                        <a:buFont typeface="+mj-lt"/>
                        <a:buNone/>
                      </a:pPr>
                      <a:r>
                        <a:rPr lang="en-GB" sz="750" b="1" u="none" baseline="0" dirty="0" err="1">
                          <a:solidFill>
                            <a:schemeClr val="tx1"/>
                          </a:solidFill>
                          <a:latin typeface="Comic Sans MS" panose="030F0702030302020204" pitchFamily="66" charset="0"/>
                        </a:rPr>
                        <a:t>tren</a:t>
                      </a:r>
                      <a:r>
                        <a:rPr lang="en-GB" sz="750" b="0" u="none" baseline="0" dirty="0">
                          <a:solidFill>
                            <a:schemeClr val="tx1"/>
                          </a:solidFill>
                          <a:latin typeface="Comic Sans MS" panose="030F0702030302020204" pitchFamily="66" charset="0"/>
                        </a:rPr>
                        <a:t> - train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coche</a:t>
                      </a:r>
                      <a:r>
                        <a:rPr lang="en-GB" sz="750" b="0" u="none" baseline="0" dirty="0">
                          <a:solidFill>
                            <a:schemeClr val="tx1"/>
                          </a:solidFill>
                          <a:latin typeface="Comic Sans MS" panose="030F0702030302020204" pitchFamily="66" charset="0"/>
                        </a:rPr>
                        <a:t> – car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barco</a:t>
                      </a:r>
                      <a:r>
                        <a:rPr lang="en-GB" sz="750" b="0" u="none" baseline="0" dirty="0">
                          <a:solidFill>
                            <a:schemeClr val="tx1"/>
                          </a:solidFill>
                          <a:latin typeface="Comic Sans MS" panose="030F0702030302020204" pitchFamily="66" charset="0"/>
                        </a:rPr>
                        <a:t> – boat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moto</a:t>
                      </a:r>
                      <a:r>
                        <a:rPr lang="en-GB" sz="750" b="0" u="none" baseline="0" dirty="0">
                          <a:solidFill>
                            <a:schemeClr val="tx1"/>
                          </a:solidFill>
                          <a:latin typeface="Comic Sans MS" panose="030F0702030302020204" pitchFamily="66" charset="0"/>
                        </a:rPr>
                        <a:t> – motorbike</a:t>
                      </a:r>
                    </a:p>
                    <a:p>
                      <a:pPr>
                        <a:lnSpc>
                          <a:spcPct val="15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750" b="1" u="none" baseline="0" dirty="0" err="1">
                          <a:solidFill>
                            <a:schemeClr val="tx1"/>
                          </a:solidFill>
                          <a:latin typeface="Comic Sans MS" panose="030F0702030302020204" pitchFamily="66" charset="0"/>
                        </a:rPr>
                        <a:t>porque</a:t>
                      </a:r>
                      <a:r>
                        <a:rPr lang="en-GB" sz="750" b="1" u="none" baseline="0" dirty="0">
                          <a:solidFill>
                            <a:schemeClr val="tx1"/>
                          </a:solidFill>
                          <a:latin typeface="Comic Sans MS" panose="030F0702030302020204" pitchFamily="66" charset="0"/>
                        </a:rPr>
                        <a:t> es </a:t>
                      </a:r>
                      <a:r>
                        <a:rPr lang="en-GB" sz="750" b="0" u="none" baseline="0" dirty="0">
                          <a:solidFill>
                            <a:schemeClr val="tx1"/>
                          </a:solidFill>
                          <a:latin typeface="Comic Sans MS" panose="030F0702030302020204" pitchFamily="66" charset="0"/>
                        </a:rPr>
                        <a:t>– because it is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cómodo</a:t>
                      </a:r>
                      <a:r>
                        <a:rPr lang="en-GB" sz="750" b="0" u="none" baseline="0" dirty="0">
                          <a:solidFill>
                            <a:schemeClr val="tx1"/>
                          </a:solidFill>
                          <a:latin typeface="Comic Sans MS" panose="030F0702030302020204" pitchFamily="66" charset="0"/>
                        </a:rPr>
                        <a:t> – comfortable                      </a:t>
                      </a:r>
                      <a:r>
                        <a:rPr lang="en-GB" sz="750" b="1" u="none" baseline="0" dirty="0" err="1">
                          <a:solidFill>
                            <a:schemeClr val="tx1"/>
                          </a:solidFill>
                          <a:latin typeface="Comic Sans MS" panose="030F0702030302020204" pitchFamily="66" charset="0"/>
                        </a:rPr>
                        <a:t>caro</a:t>
                      </a:r>
                      <a:r>
                        <a:rPr lang="en-GB" sz="750" b="0" u="none" baseline="0" dirty="0">
                          <a:solidFill>
                            <a:schemeClr val="tx1"/>
                          </a:solidFill>
                          <a:latin typeface="Comic Sans MS" panose="030F0702030302020204" pitchFamily="66" charset="0"/>
                        </a:rPr>
                        <a:t> – expensive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barato</a:t>
                      </a:r>
                      <a:r>
                        <a:rPr lang="en-GB" sz="750" b="0" u="none" baseline="0" dirty="0">
                          <a:solidFill>
                            <a:schemeClr val="tx1"/>
                          </a:solidFill>
                          <a:latin typeface="Comic Sans MS" panose="030F0702030302020204" pitchFamily="66" charset="0"/>
                        </a:rPr>
                        <a:t> – cheap                                    </a:t>
                      </a:r>
                      <a:r>
                        <a:rPr lang="en-GB" sz="750" b="1" u="none" baseline="0" dirty="0" err="1">
                          <a:solidFill>
                            <a:schemeClr val="tx1"/>
                          </a:solidFill>
                          <a:latin typeface="Comic Sans MS" panose="030F0702030302020204" pitchFamily="66" charset="0"/>
                        </a:rPr>
                        <a:t>seguro</a:t>
                      </a:r>
                      <a:r>
                        <a:rPr lang="en-GB" sz="750" b="0" u="none" baseline="0" dirty="0">
                          <a:solidFill>
                            <a:schemeClr val="tx1"/>
                          </a:solidFill>
                          <a:latin typeface="Comic Sans MS" panose="030F0702030302020204" pitchFamily="66" charset="0"/>
                        </a:rPr>
                        <a:t> – safe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rápido</a:t>
                      </a:r>
                      <a:r>
                        <a:rPr lang="en-GB" sz="750" b="0" u="none" baseline="0" dirty="0">
                          <a:solidFill>
                            <a:schemeClr val="tx1"/>
                          </a:solidFill>
                          <a:latin typeface="Comic Sans MS" panose="030F0702030302020204" pitchFamily="66" charset="0"/>
                        </a:rPr>
                        <a:t> – fast                                        </a:t>
                      </a:r>
                      <a:r>
                        <a:rPr lang="en-GB" sz="750" b="1" u="none" baseline="0" dirty="0" err="1">
                          <a:solidFill>
                            <a:schemeClr val="tx1"/>
                          </a:solidFill>
                          <a:latin typeface="Comic Sans MS" panose="030F0702030302020204" pitchFamily="66" charset="0"/>
                        </a:rPr>
                        <a:t>peligroso</a:t>
                      </a:r>
                      <a:r>
                        <a:rPr lang="en-GB" sz="750" b="0" u="none" baseline="0" dirty="0">
                          <a:solidFill>
                            <a:schemeClr val="tx1"/>
                          </a:solidFill>
                          <a:latin typeface="Comic Sans MS" panose="030F0702030302020204" pitchFamily="66" charset="0"/>
                        </a:rPr>
                        <a:t> – dangerous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ruidoso</a:t>
                      </a:r>
                      <a:r>
                        <a:rPr lang="en-GB" sz="750" b="0" u="none" baseline="0" dirty="0">
                          <a:solidFill>
                            <a:schemeClr val="tx1"/>
                          </a:solidFill>
                          <a:latin typeface="Comic Sans MS" panose="030F0702030302020204" pitchFamily="66" charset="0"/>
                        </a:rPr>
                        <a:t> – noisy                                   </a:t>
                      </a:r>
                      <a:r>
                        <a:rPr lang="en-GB" sz="750" b="1" u="none" baseline="0" dirty="0" err="1">
                          <a:solidFill>
                            <a:schemeClr val="tx1"/>
                          </a:solidFill>
                          <a:latin typeface="Comic Sans MS" panose="030F0702030302020204" pitchFamily="66" charset="0"/>
                        </a:rPr>
                        <a:t>atestado</a:t>
                      </a:r>
                      <a:r>
                        <a:rPr lang="en-GB" sz="750" b="0" u="none" baseline="0" dirty="0">
                          <a:solidFill>
                            <a:schemeClr val="tx1"/>
                          </a:solidFill>
                          <a:latin typeface="Comic Sans MS" panose="030F0702030302020204" pitchFamily="66" charset="0"/>
                        </a:rPr>
                        <a:t> – crowded</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limpio</a:t>
                      </a:r>
                      <a:r>
                        <a:rPr lang="en-GB" sz="750" b="0" u="none" baseline="0" dirty="0">
                          <a:solidFill>
                            <a:schemeClr val="tx1"/>
                          </a:solidFill>
                          <a:latin typeface="Comic Sans MS" panose="030F0702030302020204" pitchFamily="66" charset="0"/>
                        </a:rPr>
                        <a:t> – clean                                     </a:t>
                      </a:r>
                      <a:r>
                        <a:rPr lang="en-GB" sz="750" b="1" u="none" baseline="0" dirty="0" err="1">
                          <a:solidFill>
                            <a:schemeClr val="tx1"/>
                          </a:solidFill>
                          <a:latin typeface="Comic Sans MS" panose="030F0702030302020204" pitchFamily="66" charset="0"/>
                        </a:rPr>
                        <a:t>sucio</a:t>
                      </a:r>
                      <a:r>
                        <a:rPr lang="en-GB" sz="750" b="0" u="none" baseline="0" dirty="0">
                          <a:solidFill>
                            <a:schemeClr val="tx1"/>
                          </a:solidFill>
                          <a:latin typeface="Comic Sans MS" panose="030F0702030302020204" pitchFamily="66" charset="0"/>
                        </a:rPr>
                        <a:t> - dirty </a:t>
                      </a:r>
                      <a:endParaRPr lang="en-GB" sz="750" b="0" u="none" dirty="0">
                        <a:solidFill>
                          <a:schemeClr val="tx1"/>
                        </a:solidFill>
                        <a:latin typeface="Comic Sans MS" panose="030F0702030302020204" pitchFamily="66" charset="0"/>
                      </a:endParaRPr>
                    </a:p>
                    <a:p>
                      <a:pPr>
                        <a:lnSpc>
                          <a:spcPct val="15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nvGraphicFramePr>
        <p:xfrm>
          <a:off x="6064609" y="601676"/>
          <a:ext cx="2981310" cy="5148774"/>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en-GB" sz="750" b="0" u="none" dirty="0" err="1">
                          <a:solidFill>
                            <a:schemeClr val="tx1"/>
                          </a:solidFill>
                          <a:latin typeface="Comic Sans MS" panose="030F0702030302020204" pitchFamily="66" charset="0"/>
                        </a:rPr>
                        <a:t>Cada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año</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voy</a:t>
                      </a:r>
                      <a:r>
                        <a:rPr lang="en-GB" sz="750" b="0" u="none" dirty="0">
                          <a:solidFill>
                            <a:schemeClr val="tx1"/>
                          </a:solidFill>
                          <a:latin typeface="Comic Sans MS" panose="030F0702030302020204" pitchFamily="66" charset="0"/>
                        </a:rPr>
                        <a:t> de </a:t>
                      </a:r>
                      <a:r>
                        <a:rPr lang="en-GB" sz="750" b="0" u="none" dirty="0" err="1">
                          <a:solidFill>
                            <a:schemeClr val="tx1"/>
                          </a:solidFill>
                          <a:latin typeface="Comic Sans MS" panose="030F0702030302020204" pitchFamily="66" charset="0"/>
                        </a:rPr>
                        <a:t>vacaciones</a:t>
                      </a:r>
                      <a:r>
                        <a:rPr lang="en-GB" sz="750" b="0" u="none" dirty="0">
                          <a:solidFill>
                            <a:schemeClr val="tx1"/>
                          </a:solidFill>
                          <a:latin typeface="Comic Sans MS" panose="030F0702030302020204" pitchFamily="66" charset="0"/>
                        </a:rPr>
                        <a:t> a </a:t>
                      </a:r>
                      <a:r>
                        <a:rPr lang="en-GB" sz="750" b="1" u="sng" dirty="0" err="1">
                          <a:solidFill>
                            <a:schemeClr val="tx1"/>
                          </a:solidFill>
                          <a:latin typeface="Comic Sans MS" panose="030F0702030302020204" pitchFamily="66" charset="0"/>
                        </a:rPr>
                        <a:t>Chipre</a:t>
                      </a:r>
                      <a:r>
                        <a:rPr lang="en-GB" sz="750" b="0" u="none" dirty="0">
                          <a:solidFill>
                            <a:schemeClr val="tx1"/>
                          </a:solidFill>
                          <a:latin typeface="Comic Sans MS" panose="030F0702030302020204" pitchFamily="66" charset="0"/>
                        </a:rPr>
                        <a:t> con mis padres</a:t>
                      </a:r>
                    </a:p>
                  </a:txBody>
                  <a:tcPr>
                    <a:solidFill>
                      <a:schemeClr val="bg1"/>
                    </a:solidFill>
                  </a:tcPr>
                </a:tc>
                <a:tc>
                  <a:txBody>
                    <a:bodyPr/>
                    <a:lstStyle/>
                    <a:p>
                      <a:r>
                        <a:rPr lang="en-GB" sz="750" b="0" u="none" dirty="0">
                          <a:solidFill>
                            <a:schemeClr val="tx1"/>
                          </a:solidFill>
                          <a:latin typeface="Comic Sans MS" panose="030F0702030302020204" pitchFamily="66" charset="0"/>
                        </a:rPr>
                        <a:t>Every year I go on holiday to </a:t>
                      </a:r>
                      <a:r>
                        <a:rPr lang="en-GB" sz="750" b="1" u="sng" dirty="0">
                          <a:solidFill>
                            <a:schemeClr val="tx1"/>
                          </a:solidFill>
                          <a:latin typeface="Comic Sans MS" panose="030F0702030302020204" pitchFamily="66" charset="0"/>
                        </a:rPr>
                        <a:t>Cyprus</a:t>
                      </a:r>
                      <a:r>
                        <a:rPr lang="en-GB" sz="750" b="0" u="none" dirty="0">
                          <a:solidFill>
                            <a:schemeClr val="tx1"/>
                          </a:solidFill>
                          <a:latin typeface="Comic Sans MS" panose="030F0702030302020204" pitchFamily="66" charset="0"/>
                        </a:rPr>
                        <a:t> with my parents</a:t>
                      </a:r>
                    </a:p>
                  </a:txBody>
                  <a:tcPr>
                    <a:solidFill>
                      <a:schemeClr val="bg1"/>
                    </a:solidFill>
                  </a:tcPr>
                </a:tc>
                <a:extLst>
                  <a:ext uri="{0D108BD9-81ED-4DB2-BD59-A6C34878D82A}">
                    <a16:rowId xmlns:a16="http://schemas.microsoft.com/office/drawing/2014/main" val="3459568349"/>
                  </a:ext>
                </a:extLst>
              </a:tr>
              <a:tr h="0">
                <a:tc>
                  <a:txBody>
                    <a:bodyPr/>
                    <a:lstStyle/>
                    <a:p>
                      <a:r>
                        <a:rPr lang="en-GB" sz="750" b="0" u="none" dirty="0">
                          <a:solidFill>
                            <a:schemeClr val="tx1"/>
                          </a:solidFill>
                          <a:latin typeface="Comic Sans MS" panose="030F0702030302020204" pitchFamily="66" charset="0"/>
                        </a:rPr>
                        <a:t>y </a:t>
                      </a:r>
                      <a:r>
                        <a:rPr lang="en-GB" sz="750" b="0" u="none" dirty="0" err="1">
                          <a:solidFill>
                            <a:schemeClr val="tx1"/>
                          </a:solidFill>
                          <a:latin typeface="Comic Sans MS" panose="030F0702030302020204" pitchFamily="66" charset="0"/>
                        </a:rPr>
                        <a:t>viajamos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avión</a:t>
                      </a:r>
                      <a:r>
                        <a:rPr lang="en-GB" sz="750" b="0" u="none" dirty="0">
                          <a:solidFill>
                            <a:schemeClr val="tx1"/>
                          </a:solidFill>
                          <a:latin typeface="Comic Sans MS" panose="030F0702030302020204" pitchFamily="66" charset="0"/>
                        </a:rPr>
                        <a:t> </a:t>
                      </a:r>
                      <a:r>
                        <a:rPr lang="en-GB" sz="750" b="1" u="none" dirty="0" err="1">
                          <a:solidFill>
                            <a:srgbClr val="7030A0"/>
                          </a:solidFill>
                          <a:latin typeface="Comic Sans MS" panose="030F0702030302020204" pitchFamily="66" charset="0"/>
                        </a:rPr>
                        <a:t>ya</a:t>
                      </a:r>
                      <a:r>
                        <a:rPr lang="en-GB" sz="750" b="1" u="none" dirty="0">
                          <a:solidFill>
                            <a:srgbClr val="7030A0"/>
                          </a:solidFill>
                          <a:latin typeface="Comic Sans MS" panose="030F0702030302020204" pitchFamily="66" charset="0"/>
                        </a:rPr>
                        <a:t> que </a:t>
                      </a:r>
                      <a:r>
                        <a:rPr lang="en-GB" sz="750" b="0" u="none" dirty="0">
                          <a:solidFill>
                            <a:schemeClr val="tx1"/>
                          </a:solidFill>
                          <a:latin typeface="Comic Sans MS" panose="030F0702030302020204" pitchFamily="66" charset="0"/>
                        </a:rPr>
                        <a:t>es </a:t>
                      </a:r>
                      <a:r>
                        <a:rPr lang="en-GB" sz="750" b="1" u="sng" dirty="0" err="1">
                          <a:solidFill>
                            <a:schemeClr val="tx1"/>
                          </a:solidFill>
                          <a:latin typeface="Comic Sans MS" panose="030F0702030302020204" pitchFamily="66" charset="0"/>
                        </a:rPr>
                        <a:t>rápido</a:t>
                      </a:r>
                      <a:r>
                        <a:rPr lang="en-GB" sz="750" b="0" u="none" dirty="0">
                          <a:solidFill>
                            <a:schemeClr val="tx1"/>
                          </a:solidFill>
                          <a:latin typeface="Comic Sans MS" panose="030F0702030302020204" pitchFamily="66" charset="0"/>
                        </a:rPr>
                        <a:t> y </a:t>
                      </a:r>
                      <a:r>
                        <a:rPr lang="en-GB" sz="750" b="1" u="sng" dirty="0" err="1">
                          <a:solidFill>
                            <a:schemeClr val="tx1"/>
                          </a:solidFill>
                          <a:latin typeface="Comic Sans MS" panose="030F0702030302020204" pitchFamily="66" charset="0"/>
                        </a:rPr>
                        <a:t>cómodo</a:t>
                      </a:r>
                      <a:r>
                        <a:rPr lang="en-GB" sz="750" b="0" u="none" dirty="0">
                          <a:solidFill>
                            <a:schemeClr val="tx1"/>
                          </a:solidFill>
                          <a:latin typeface="Comic Sans MS" panose="030F0702030302020204" pitchFamily="66" charset="0"/>
                        </a:rPr>
                        <a:t>.</a:t>
                      </a:r>
                    </a:p>
                  </a:txBody>
                  <a:tcPr>
                    <a:solidFill>
                      <a:schemeClr val="bg1"/>
                    </a:solidFill>
                  </a:tcPr>
                </a:tc>
                <a:tc>
                  <a:txBody>
                    <a:bodyPr/>
                    <a:lstStyle/>
                    <a:p>
                      <a:r>
                        <a:rPr lang="en-GB" sz="750" b="0" u="none" dirty="0">
                          <a:solidFill>
                            <a:schemeClr val="tx1"/>
                          </a:solidFill>
                          <a:latin typeface="Comic Sans MS" panose="030F0702030302020204" pitchFamily="66" charset="0"/>
                        </a:rPr>
                        <a:t>and we travel by </a:t>
                      </a:r>
                      <a:r>
                        <a:rPr lang="en-GB" sz="750" b="1" u="sng" dirty="0">
                          <a:solidFill>
                            <a:schemeClr val="tx1"/>
                          </a:solidFill>
                          <a:latin typeface="Comic Sans MS" panose="030F0702030302020204" pitchFamily="66" charset="0"/>
                        </a:rPr>
                        <a:t>plane</a:t>
                      </a:r>
                      <a:r>
                        <a:rPr lang="en-GB" sz="750" b="0" u="none" dirty="0">
                          <a:solidFill>
                            <a:schemeClr val="tx1"/>
                          </a:solidFill>
                          <a:latin typeface="Comic Sans MS" panose="030F0702030302020204" pitchFamily="66" charset="0"/>
                        </a:rPr>
                        <a:t> </a:t>
                      </a:r>
                      <a:r>
                        <a:rPr lang="en-GB" sz="750" b="1" u="none" dirty="0">
                          <a:solidFill>
                            <a:srgbClr val="7030A0"/>
                          </a:solidFill>
                          <a:latin typeface="Comic Sans MS" panose="030F0702030302020204" pitchFamily="66" charset="0"/>
                        </a:rPr>
                        <a:t>because</a:t>
                      </a:r>
                      <a:r>
                        <a:rPr lang="en-GB" sz="750" b="0" u="none" dirty="0">
                          <a:solidFill>
                            <a:schemeClr val="tx1"/>
                          </a:solidFill>
                          <a:latin typeface="Comic Sans MS" panose="030F0702030302020204" pitchFamily="66" charset="0"/>
                        </a:rPr>
                        <a:t> it’s </a:t>
                      </a:r>
                      <a:r>
                        <a:rPr lang="en-GB" sz="750" b="1" u="sng" dirty="0">
                          <a:solidFill>
                            <a:schemeClr val="tx1"/>
                          </a:solidFill>
                          <a:latin typeface="Comic Sans MS" panose="030F0702030302020204" pitchFamily="66" charset="0"/>
                        </a:rPr>
                        <a:t>fast</a:t>
                      </a:r>
                      <a:r>
                        <a:rPr lang="en-GB" sz="750" b="0" u="none" dirty="0">
                          <a:solidFill>
                            <a:schemeClr val="tx1"/>
                          </a:solidFill>
                          <a:latin typeface="Comic Sans MS" panose="030F0702030302020204" pitchFamily="66" charset="0"/>
                        </a:rPr>
                        <a:t> and </a:t>
                      </a:r>
                      <a:r>
                        <a:rPr lang="en-GB" sz="750" b="1" u="sng" dirty="0">
                          <a:solidFill>
                            <a:schemeClr val="tx1"/>
                          </a:solidFill>
                          <a:latin typeface="Comic Sans MS" panose="030F0702030302020204" pitchFamily="66" charset="0"/>
                        </a:rPr>
                        <a:t>comfortable</a:t>
                      </a:r>
                      <a:r>
                        <a:rPr lang="en-GB" sz="750" b="0" u="none" dirty="0">
                          <a:solidFill>
                            <a:schemeClr val="tx1"/>
                          </a:solidFill>
                          <a:latin typeface="Comic Sans MS" panose="030F0702030302020204" pitchFamily="66" charset="0"/>
                        </a:rPr>
                        <a:t>.</a:t>
                      </a:r>
                    </a:p>
                  </a:txBody>
                  <a:tcPr>
                    <a:solidFill>
                      <a:schemeClr val="bg1"/>
                    </a:solidFill>
                  </a:tcPr>
                </a:tc>
                <a:extLst>
                  <a:ext uri="{0D108BD9-81ED-4DB2-BD59-A6C34878D82A}">
                    <a16:rowId xmlns:a16="http://schemas.microsoft.com/office/drawing/2014/main" val="3233000221"/>
                  </a:ext>
                </a:extLst>
              </a:tr>
              <a:tr h="0">
                <a:tc>
                  <a:txBody>
                    <a:bodyPr/>
                    <a:lstStyle/>
                    <a:p>
                      <a:r>
                        <a:rPr lang="en-GB" sz="750" b="0" u="none" dirty="0">
                          <a:solidFill>
                            <a:schemeClr val="tx1"/>
                          </a:solidFill>
                          <a:latin typeface="Comic Sans MS" panose="030F0702030302020204" pitchFamily="66" charset="0"/>
                        </a:rPr>
                        <a:t>Me </a:t>
                      </a:r>
                      <a:r>
                        <a:rPr lang="en-GB" sz="750" b="0" u="none" dirty="0" err="1">
                          <a:solidFill>
                            <a:schemeClr val="tx1"/>
                          </a:solidFill>
                          <a:latin typeface="Comic Sans MS" panose="030F0702030302020204" pitchFamily="66" charset="0"/>
                        </a:rPr>
                        <a:t>chifla</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Chipre</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ya</a:t>
                      </a:r>
                      <a:r>
                        <a:rPr lang="en-GB" sz="750" b="0" u="none" dirty="0">
                          <a:solidFill>
                            <a:schemeClr val="tx1"/>
                          </a:solidFill>
                          <a:latin typeface="Comic Sans MS" panose="030F0702030302020204" pitchFamily="66" charset="0"/>
                        </a:rPr>
                        <a:t> que </a:t>
                      </a:r>
                      <a:r>
                        <a:rPr lang="en-GB" sz="750" b="0" u="none" dirty="0" err="1">
                          <a:solidFill>
                            <a:schemeClr val="tx1"/>
                          </a:solidFill>
                          <a:latin typeface="Comic Sans MS" panose="030F0702030302020204" pitchFamily="66" charset="0"/>
                        </a:rPr>
                        <a:t>siempre</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hace</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calor</a:t>
                      </a:r>
                      <a:endParaRPr lang="en-GB" sz="750" b="1" u="sng" dirty="0">
                        <a:solidFill>
                          <a:schemeClr val="tx1"/>
                        </a:solidFill>
                        <a:latin typeface="Comic Sans MS" panose="030F0702030302020204" pitchFamily="66" charset="0"/>
                      </a:endParaRPr>
                    </a:p>
                  </a:txBody>
                  <a:tcPr>
                    <a:solidFill>
                      <a:schemeClr val="bg1"/>
                    </a:solidFill>
                  </a:tcPr>
                </a:tc>
                <a:tc>
                  <a:txBody>
                    <a:bodyPr/>
                    <a:lstStyle/>
                    <a:p>
                      <a:r>
                        <a:rPr lang="en-GB" sz="750" b="0" u="none" dirty="0">
                          <a:solidFill>
                            <a:schemeClr val="tx1"/>
                          </a:solidFill>
                          <a:latin typeface="Comic Sans MS" panose="030F0702030302020204" pitchFamily="66" charset="0"/>
                        </a:rPr>
                        <a:t>I love </a:t>
                      </a:r>
                      <a:r>
                        <a:rPr lang="en-GB" sz="750" b="1" u="sng" dirty="0">
                          <a:solidFill>
                            <a:schemeClr val="tx1"/>
                          </a:solidFill>
                          <a:latin typeface="Comic Sans MS" panose="030F0702030302020204" pitchFamily="66" charset="0"/>
                        </a:rPr>
                        <a:t>Cyprus</a:t>
                      </a:r>
                      <a:r>
                        <a:rPr lang="en-GB" sz="750" b="0" u="none" dirty="0">
                          <a:solidFill>
                            <a:schemeClr val="tx1"/>
                          </a:solidFill>
                          <a:latin typeface="Comic Sans MS" panose="030F0702030302020204" pitchFamily="66" charset="0"/>
                        </a:rPr>
                        <a:t> because </a:t>
                      </a:r>
                      <a:r>
                        <a:rPr lang="en-GB" sz="750" b="1" u="sng" dirty="0">
                          <a:solidFill>
                            <a:schemeClr val="tx1"/>
                          </a:solidFill>
                          <a:latin typeface="Comic Sans MS" panose="030F0702030302020204" pitchFamily="66" charset="0"/>
                        </a:rPr>
                        <a:t>it’s</a:t>
                      </a:r>
                      <a:r>
                        <a:rPr lang="en-GB" sz="750" b="0" u="none" dirty="0">
                          <a:solidFill>
                            <a:schemeClr val="tx1"/>
                          </a:solidFill>
                          <a:latin typeface="Comic Sans MS" panose="030F0702030302020204" pitchFamily="66" charset="0"/>
                        </a:rPr>
                        <a:t> always </a:t>
                      </a:r>
                      <a:r>
                        <a:rPr lang="en-GB" sz="750" b="1" u="sng" dirty="0">
                          <a:solidFill>
                            <a:schemeClr val="tx1"/>
                          </a:solidFill>
                          <a:latin typeface="Comic Sans MS" panose="030F0702030302020204" pitchFamily="66" charset="0"/>
                        </a:rPr>
                        <a:t>hot</a:t>
                      </a:r>
                    </a:p>
                  </a:txBody>
                  <a:tcPr>
                    <a:solidFill>
                      <a:schemeClr val="bg1"/>
                    </a:solidFill>
                  </a:tcPr>
                </a:tc>
                <a:extLst>
                  <a:ext uri="{0D108BD9-81ED-4DB2-BD59-A6C34878D82A}">
                    <a16:rowId xmlns:a16="http://schemas.microsoft.com/office/drawing/2014/main" val="3574730823"/>
                  </a:ext>
                </a:extLst>
              </a:tr>
              <a:tr h="0">
                <a:tc>
                  <a:txBody>
                    <a:bodyPr/>
                    <a:lstStyle/>
                    <a:p>
                      <a:r>
                        <a:rPr lang="en-GB" sz="750" b="0" u="none" dirty="0">
                          <a:solidFill>
                            <a:schemeClr val="tx1"/>
                          </a:solidFill>
                          <a:latin typeface="Comic Sans MS" panose="030F0702030302020204" pitchFamily="66" charset="0"/>
                        </a:rPr>
                        <a:t>y </a:t>
                      </a:r>
                      <a:r>
                        <a:rPr lang="en-GB" sz="750" b="1" u="none" dirty="0" err="1">
                          <a:solidFill>
                            <a:srgbClr val="7030A0"/>
                          </a:solidFill>
                          <a:latin typeface="Comic Sans MS" panose="030F0702030302020204" pitchFamily="66" charset="0"/>
                        </a:rPr>
                        <a:t>solemos</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ir</a:t>
                      </a:r>
                      <a:r>
                        <a:rPr lang="en-GB" sz="750" b="1" u="sng" dirty="0">
                          <a:solidFill>
                            <a:schemeClr val="tx1"/>
                          </a:solidFill>
                          <a:latin typeface="Comic Sans MS" panose="030F0702030302020204" pitchFamily="66" charset="0"/>
                        </a:rPr>
                        <a:t> a la playa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y </a:t>
                      </a:r>
                      <a:r>
                        <a:rPr lang="en-GB" sz="750" b="1" u="sng" dirty="0" err="1">
                          <a:solidFill>
                            <a:schemeClr val="tx1"/>
                          </a:solidFill>
                          <a:latin typeface="Comic Sans MS" panose="030F0702030302020204" pitchFamily="66" charset="0"/>
                        </a:rPr>
                        <a:t>tomar</a:t>
                      </a:r>
                      <a:r>
                        <a:rPr lang="en-GB" sz="750" b="1" u="sng" dirty="0">
                          <a:solidFill>
                            <a:schemeClr val="tx1"/>
                          </a:solidFill>
                          <a:latin typeface="Comic Sans MS" panose="030F0702030302020204" pitchFamily="66" charset="0"/>
                        </a:rPr>
                        <a:t> el sol</a:t>
                      </a:r>
                    </a:p>
                  </a:txBody>
                  <a:tcPr>
                    <a:solidFill>
                      <a:schemeClr val="bg1"/>
                    </a:solidFill>
                  </a:tcPr>
                </a:tc>
                <a:tc>
                  <a:txBody>
                    <a:bodyPr/>
                    <a:lstStyle/>
                    <a:p>
                      <a:r>
                        <a:rPr lang="en-GB" sz="750" b="0" u="none" dirty="0">
                          <a:solidFill>
                            <a:schemeClr val="tx1"/>
                          </a:solidFill>
                          <a:latin typeface="Comic Sans MS" panose="030F0702030302020204" pitchFamily="66" charset="0"/>
                        </a:rPr>
                        <a:t>and </a:t>
                      </a:r>
                      <a:r>
                        <a:rPr lang="en-GB" sz="750" b="1" u="none" dirty="0">
                          <a:solidFill>
                            <a:srgbClr val="7030A0"/>
                          </a:solidFill>
                          <a:latin typeface="Comic Sans MS" panose="030F0702030302020204" pitchFamily="66" charset="0"/>
                        </a:rPr>
                        <a:t>we tend </a:t>
                      </a:r>
                      <a:r>
                        <a:rPr lang="en-GB" sz="750" b="1" u="sng" dirty="0">
                          <a:solidFill>
                            <a:schemeClr val="tx1"/>
                          </a:solidFill>
                          <a:latin typeface="Comic Sans MS" panose="030F0702030302020204" pitchFamily="66" charset="0"/>
                        </a:rPr>
                        <a:t>to go to the beach</a:t>
                      </a:r>
                      <a:r>
                        <a:rPr lang="en-GB" sz="750" b="0" u="none" dirty="0">
                          <a:solidFill>
                            <a:schemeClr val="tx1"/>
                          </a:solidFill>
                          <a:latin typeface="Comic Sans MS" panose="030F0702030302020204" pitchFamily="66" charset="0"/>
                        </a:rPr>
                        <a:t> and </a:t>
                      </a:r>
                      <a:r>
                        <a:rPr lang="en-GB" sz="750" b="1" u="sng" dirty="0">
                          <a:solidFill>
                            <a:schemeClr val="tx1"/>
                          </a:solidFill>
                          <a:latin typeface="Comic Sans MS" panose="030F0702030302020204" pitchFamily="66" charset="0"/>
                        </a:rPr>
                        <a:t>sunbathe</a:t>
                      </a:r>
                    </a:p>
                  </a:txBody>
                  <a:tcPr>
                    <a:solidFill>
                      <a:schemeClr val="bg1"/>
                    </a:solidFill>
                  </a:tcPr>
                </a:tc>
                <a:extLst>
                  <a:ext uri="{0D108BD9-81ED-4DB2-BD59-A6C34878D82A}">
                    <a16:rowId xmlns:a16="http://schemas.microsoft.com/office/drawing/2014/main" val="1238948132"/>
                  </a:ext>
                </a:extLst>
              </a:tr>
              <a:tr h="0">
                <a:tc>
                  <a:txBody>
                    <a:bodyPr/>
                    <a:lstStyle/>
                    <a:p>
                      <a:r>
                        <a:rPr lang="en-GB" sz="750" b="1" u="none" dirty="0" err="1">
                          <a:solidFill>
                            <a:srgbClr val="7030A0"/>
                          </a:solidFill>
                          <a:latin typeface="Comic Sans MS" panose="030F0702030302020204" pitchFamily="66" charset="0"/>
                        </a:rPr>
                        <a:t>aunque</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puede</a:t>
                      </a:r>
                      <a:r>
                        <a:rPr lang="en-GB" sz="750" b="1" u="none" dirty="0">
                          <a:solidFill>
                            <a:srgbClr val="7030A0"/>
                          </a:solidFill>
                          <a:latin typeface="Comic Sans MS" panose="030F0702030302020204" pitchFamily="66" charset="0"/>
                        </a:rPr>
                        <a:t> ser </a:t>
                      </a:r>
                      <a:r>
                        <a:rPr lang="en-GB" sz="750" b="0" u="none" dirty="0">
                          <a:solidFill>
                            <a:schemeClr val="tx1"/>
                          </a:solidFill>
                          <a:latin typeface="Comic Sans MS" panose="030F0702030302020204" pitchFamily="66" charset="0"/>
                        </a:rPr>
                        <a:t>un poco </a:t>
                      </a:r>
                      <a:r>
                        <a:rPr lang="en-GB" sz="750" b="1" u="sng" dirty="0" err="1">
                          <a:solidFill>
                            <a:schemeClr val="tx1"/>
                          </a:solidFill>
                          <a:latin typeface="Comic Sans MS" panose="030F0702030302020204" pitchFamily="66" charset="0"/>
                        </a:rPr>
                        <a:t>aburrido</a:t>
                      </a:r>
                      <a:r>
                        <a:rPr lang="en-GB" sz="750" b="0" u="none" dirty="0">
                          <a:solidFill>
                            <a:schemeClr val="tx1"/>
                          </a:solidFill>
                          <a:latin typeface="Comic Sans MS" panose="030F0702030302020204" pitchFamily="66" charset="0"/>
                        </a:rPr>
                        <a:t>.</a:t>
                      </a:r>
                    </a:p>
                  </a:txBody>
                  <a:tcPr>
                    <a:solidFill>
                      <a:schemeClr val="bg1"/>
                    </a:solidFill>
                  </a:tcPr>
                </a:tc>
                <a:tc>
                  <a:txBody>
                    <a:bodyPr/>
                    <a:lstStyle/>
                    <a:p>
                      <a:r>
                        <a:rPr lang="en-GB" sz="750" b="1" u="none" dirty="0">
                          <a:solidFill>
                            <a:schemeClr val="tx1"/>
                          </a:solidFill>
                          <a:latin typeface="Comic Sans MS" panose="030F0702030302020204" pitchFamily="66" charset="0"/>
                        </a:rPr>
                        <a:t>although it can be </a:t>
                      </a:r>
                      <a:r>
                        <a:rPr lang="en-GB" sz="750" b="0" u="none" dirty="0">
                          <a:solidFill>
                            <a:schemeClr val="tx1"/>
                          </a:solidFill>
                          <a:latin typeface="Comic Sans MS" panose="030F0702030302020204" pitchFamily="66" charset="0"/>
                        </a:rPr>
                        <a:t>a bit </a:t>
                      </a:r>
                      <a:r>
                        <a:rPr lang="en-GB" sz="750" b="1" u="sng" dirty="0">
                          <a:solidFill>
                            <a:schemeClr val="tx1"/>
                          </a:solidFill>
                          <a:latin typeface="Comic Sans MS" panose="030F0702030302020204" pitchFamily="66" charset="0"/>
                        </a:rPr>
                        <a:t>boring</a:t>
                      </a:r>
                      <a:r>
                        <a:rPr lang="en-GB" sz="750" b="0" u="none" dirty="0">
                          <a:solidFill>
                            <a:schemeClr val="tx1"/>
                          </a:solidFill>
                          <a:latin typeface="Comic Sans MS" panose="030F0702030302020204" pitchFamily="66" charset="0"/>
                        </a:rPr>
                        <a:t>.</a:t>
                      </a:r>
                    </a:p>
                  </a:txBody>
                  <a:tcPr>
                    <a:solidFill>
                      <a:schemeClr val="bg1"/>
                    </a:solidFill>
                  </a:tcPr>
                </a:tc>
                <a:extLst>
                  <a:ext uri="{0D108BD9-81ED-4DB2-BD59-A6C34878D82A}">
                    <a16:rowId xmlns:a16="http://schemas.microsoft.com/office/drawing/2014/main" val="10001"/>
                  </a:ext>
                </a:extLst>
              </a:tr>
              <a:tr h="0">
                <a:tc>
                  <a:txBody>
                    <a:bodyPr/>
                    <a:lstStyle/>
                    <a:p>
                      <a:r>
                        <a:rPr lang="en-GB" sz="750" b="1" u="none" dirty="0" err="1">
                          <a:solidFill>
                            <a:srgbClr val="7030A0"/>
                          </a:solidFill>
                          <a:latin typeface="Comic Sans MS" panose="030F0702030302020204" pitchFamily="66" charset="0"/>
                        </a:rPr>
                        <a:t>Acadbo</a:t>
                      </a:r>
                      <a:r>
                        <a:rPr lang="en-GB" sz="750" b="1" u="none" dirty="0">
                          <a:solidFill>
                            <a:srgbClr val="7030A0"/>
                          </a:solidFill>
                          <a:latin typeface="Comic Sans MS" panose="030F0702030302020204" pitchFamily="66" charset="0"/>
                        </a:rPr>
                        <a:t> de </a:t>
                      </a:r>
                      <a:r>
                        <a:rPr lang="en-GB" sz="750" b="1" u="none" dirty="0" err="1">
                          <a:solidFill>
                            <a:srgbClr val="7030A0"/>
                          </a:solidFill>
                          <a:latin typeface="Comic Sans MS" panose="030F0702030302020204" pitchFamily="66" charset="0"/>
                        </a:rPr>
                        <a:t>ir</a:t>
                      </a:r>
                      <a:r>
                        <a:rPr lang="en-GB" sz="750" b="1" u="none" dirty="0">
                          <a:solidFill>
                            <a:srgbClr val="7030A0"/>
                          </a:solidFill>
                          <a:latin typeface="Comic Sans MS" panose="030F0702030302020204" pitchFamily="66" charset="0"/>
                        </a:rPr>
                        <a:t> </a:t>
                      </a:r>
                      <a:r>
                        <a:rPr lang="en-GB" sz="750" b="0" u="none" dirty="0">
                          <a:solidFill>
                            <a:schemeClr val="tx1"/>
                          </a:solidFill>
                          <a:latin typeface="Comic Sans MS" panose="030F0702030302020204" pitchFamily="66" charset="0"/>
                        </a:rPr>
                        <a:t>a </a:t>
                      </a:r>
                      <a:r>
                        <a:rPr lang="en-GB" sz="750" b="1" u="sng" dirty="0">
                          <a:solidFill>
                            <a:schemeClr val="tx1"/>
                          </a:solidFill>
                          <a:latin typeface="Comic Sans MS" panose="030F0702030302020204" pitchFamily="66" charset="0"/>
                        </a:rPr>
                        <a:t>Paris</a:t>
                      </a:r>
                      <a:r>
                        <a:rPr lang="en-GB" sz="750" b="0" u="none" dirty="0">
                          <a:solidFill>
                            <a:schemeClr val="tx1"/>
                          </a:solidFill>
                          <a:latin typeface="Comic Sans MS" panose="030F0702030302020204" pitchFamily="66" charset="0"/>
                        </a:rPr>
                        <a:t> con </a:t>
                      </a:r>
                      <a:r>
                        <a:rPr lang="en-GB" sz="750" b="1" u="sng" dirty="0">
                          <a:solidFill>
                            <a:schemeClr val="tx1"/>
                          </a:solidFill>
                          <a:latin typeface="Comic Sans MS" panose="030F0702030302020204" pitchFamily="66" charset="0"/>
                        </a:rPr>
                        <a:t>mi </a:t>
                      </a:r>
                      <a:r>
                        <a:rPr lang="en-GB" sz="750" b="1" u="sng" dirty="0" err="1">
                          <a:solidFill>
                            <a:schemeClr val="tx1"/>
                          </a:solidFill>
                          <a:latin typeface="Comic Sans MS" panose="030F0702030302020204" pitchFamily="66" charset="0"/>
                        </a:rPr>
                        <a:t>clase</a:t>
                      </a:r>
                      <a:r>
                        <a:rPr lang="en-GB" sz="750" b="0" u="none" dirty="0">
                          <a:solidFill>
                            <a:schemeClr val="tx1"/>
                          </a:solidFill>
                          <a:latin typeface="Comic Sans MS" panose="030F0702030302020204" pitchFamily="66" charset="0"/>
                        </a:rPr>
                        <a:t> y </a:t>
                      </a:r>
                    </a:p>
                  </a:txBody>
                  <a:tcPr>
                    <a:solidFill>
                      <a:schemeClr val="bg1"/>
                    </a:solidFill>
                  </a:tcPr>
                </a:tc>
                <a:tc>
                  <a:txBody>
                    <a:bodyPr/>
                    <a:lstStyle/>
                    <a:p>
                      <a:r>
                        <a:rPr lang="en-GB" sz="750" b="1" u="none" dirty="0">
                          <a:solidFill>
                            <a:srgbClr val="7030A0"/>
                          </a:solidFill>
                          <a:latin typeface="Comic Sans MS" panose="030F0702030302020204" pitchFamily="66" charset="0"/>
                        </a:rPr>
                        <a:t>I’ve just been </a:t>
                      </a:r>
                      <a:r>
                        <a:rPr lang="en-GB" sz="750" b="0" u="none" dirty="0">
                          <a:solidFill>
                            <a:schemeClr val="tx1"/>
                          </a:solidFill>
                          <a:latin typeface="Comic Sans MS" panose="030F0702030302020204" pitchFamily="66" charset="0"/>
                        </a:rPr>
                        <a:t>to </a:t>
                      </a:r>
                      <a:r>
                        <a:rPr lang="en-GB" sz="750" b="1" u="sng" dirty="0">
                          <a:solidFill>
                            <a:schemeClr val="tx1"/>
                          </a:solidFill>
                          <a:latin typeface="Comic Sans MS" panose="030F0702030302020204" pitchFamily="66" charset="0"/>
                        </a:rPr>
                        <a:t>Paris</a:t>
                      </a:r>
                      <a:r>
                        <a:rPr lang="en-GB" sz="750" b="0" u="none" dirty="0">
                          <a:solidFill>
                            <a:schemeClr val="tx1"/>
                          </a:solidFill>
                          <a:latin typeface="Comic Sans MS" panose="030F0702030302020204" pitchFamily="66" charset="0"/>
                        </a:rPr>
                        <a:t> with </a:t>
                      </a:r>
                      <a:r>
                        <a:rPr lang="en-GB" sz="750" b="1" u="sng" dirty="0">
                          <a:solidFill>
                            <a:schemeClr val="tx1"/>
                          </a:solidFill>
                          <a:latin typeface="Comic Sans MS" panose="030F0702030302020204" pitchFamily="66" charset="0"/>
                        </a:rPr>
                        <a:t>my class</a:t>
                      </a:r>
                      <a:r>
                        <a:rPr lang="en-GB" sz="750" b="0" u="none" dirty="0">
                          <a:solidFill>
                            <a:schemeClr val="tx1"/>
                          </a:solidFill>
                          <a:latin typeface="Comic Sans MS" panose="030F0702030302020204" pitchFamily="66" charset="0"/>
                        </a:rPr>
                        <a:t> and </a:t>
                      </a:r>
                    </a:p>
                  </a:txBody>
                  <a:tcPr>
                    <a:solidFill>
                      <a:schemeClr val="bg1"/>
                    </a:solidFill>
                  </a:tcPr>
                </a:tc>
                <a:extLst>
                  <a:ext uri="{0D108BD9-81ED-4DB2-BD59-A6C34878D82A}">
                    <a16:rowId xmlns:a16="http://schemas.microsoft.com/office/drawing/2014/main" val="10004"/>
                  </a:ext>
                </a:extLst>
              </a:tr>
              <a:tr h="0">
                <a:tc>
                  <a:txBody>
                    <a:bodyPr/>
                    <a:lstStyle/>
                    <a:p>
                      <a:r>
                        <a:rPr lang="en-GB" sz="750" b="0" u="none" dirty="0" err="1">
                          <a:solidFill>
                            <a:schemeClr val="tx1"/>
                          </a:solidFill>
                          <a:latin typeface="Comic Sans MS" panose="030F0702030302020204" pitchFamily="66" charset="0"/>
                        </a:rPr>
                        <a:t>nos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alojamos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un </a:t>
                      </a:r>
                      <a:r>
                        <a:rPr lang="en-GB" sz="750" b="1" u="sng" dirty="0" err="1">
                          <a:solidFill>
                            <a:schemeClr val="tx1"/>
                          </a:solidFill>
                          <a:latin typeface="Comic Sans MS" panose="030F0702030302020204" pitchFamily="66" charset="0"/>
                        </a:rPr>
                        <a:t>albergue</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juvenil</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we stayed in a </a:t>
                      </a:r>
                      <a:r>
                        <a:rPr lang="en-GB" sz="750" b="1" u="sng" dirty="0">
                          <a:solidFill>
                            <a:schemeClr val="tx1"/>
                          </a:solidFill>
                          <a:latin typeface="Comic Sans MS" panose="030F0702030302020204" pitchFamily="66" charset="0"/>
                        </a:rPr>
                        <a:t>youth hostel</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en-GB" sz="750" b="0" u="none" dirty="0">
                          <a:solidFill>
                            <a:schemeClr val="tx1"/>
                          </a:solidFill>
                          <a:latin typeface="Comic Sans MS" panose="030F0702030302020204" pitchFamily="66" charset="0"/>
                        </a:rPr>
                        <a:t>Lo </a:t>
                      </a:r>
                      <a:r>
                        <a:rPr lang="en-GB" sz="750" b="0" u="none" dirty="0" err="1">
                          <a:solidFill>
                            <a:schemeClr val="tx1"/>
                          </a:solidFill>
                          <a:latin typeface="Comic Sans MS" panose="030F0702030302020204" pitchFamily="66" charset="0"/>
                        </a:rPr>
                        <a:t>pasé</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bien</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pero</a:t>
                      </a:r>
                      <a:r>
                        <a:rPr lang="en-GB" sz="750" b="0" u="none" dirty="0">
                          <a:solidFill>
                            <a:schemeClr val="tx1"/>
                          </a:solidFill>
                          <a:latin typeface="Comic Sans MS" panose="030F0702030302020204" pitchFamily="66" charset="0"/>
                        </a:rPr>
                        <a:t> el primer </a:t>
                      </a:r>
                      <a:r>
                        <a:rPr lang="en-GB" sz="750" b="0" u="none" dirty="0" err="1">
                          <a:solidFill>
                            <a:schemeClr val="tx1"/>
                          </a:solidFill>
                          <a:latin typeface="Comic Sans MS" panose="030F0702030302020204" pitchFamily="66" charset="0"/>
                        </a:rPr>
                        <a:t>día</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tuve</a:t>
                      </a:r>
                      <a:r>
                        <a:rPr lang="en-GB" sz="750" b="1" u="sng" dirty="0">
                          <a:solidFill>
                            <a:schemeClr val="tx1"/>
                          </a:solidFill>
                          <a:latin typeface="Comic Sans MS" panose="030F0702030302020204" pitchFamily="66" charset="0"/>
                        </a:rPr>
                        <a:t> un </a:t>
                      </a:r>
                      <a:r>
                        <a:rPr lang="en-GB" sz="750" b="1" u="sng" dirty="0" err="1">
                          <a:solidFill>
                            <a:schemeClr val="tx1"/>
                          </a:solidFill>
                          <a:latin typeface="Comic Sans MS" panose="030F0702030302020204" pitchFamily="66" charset="0"/>
                        </a:rPr>
                        <a:t>accidente</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 had a </a:t>
                      </a:r>
                      <a:r>
                        <a:rPr lang="en-GB" sz="750" b="1" u="sng" dirty="0">
                          <a:solidFill>
                            <a:schemeClr val="tx1"/>
                          </a:solidFill>
                          <a:latin typeface="Comic Sans MS" panose="030F0702030302020204" pitchFamily="66" charset="0"/>
                        </a:rPr>
                        <a:t>good</a:t>
                      </a:r>
                      <a:r>
                        <a:rPr lang="en-GB" sz="750" b="0" u="none" dirty="0">
                          <a:solidFill>
                            <a:schemeClr val="tx1"/>
                          </a:solidFill>
                          <a:latin typeface="Comic Sans MS" panose="030F0702030302020204" pitchFamily="66" charset="0"/>
                        </a:rPr>
                        <a:t> time but on the first day </a:t>
                      </a:r>
                      <a:r>
                        <a:rPr lang="en-GB" sz="750" b="1" u="sng" dirty="0">
                          <a:solidFill>
                            <a:schemeClr val="tx1"/>
                          </a:solidFill>
                          <a:latin typeface="Comic Sans MS" panose="030F0702030302020204" pitchFamily="66" charset="0"/>
                        </a:rPr>
                        <a:t>I had an accident</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en-GB" sz="750" b="0" u="none" dirty="0">
                          <a:solidFill>
                            <a:schemeClr val="tx1"/>
                          </a:solidFill>
                          <a:latin typeface="Comic Sans MS" panose="030F0702030302020204" pitchFamily="66" charset="0"/>
                        </a:rPr>
                        <a:t>y </a:t>
                      </a:r>
                      <a:r>
                        <a:rPr lang="en-GB" sz="750" b="0" u="none" dirty="0" err="1">
                          <a:solidFill>
                            <a:schemeClr val="tx1"/>
                          </a:solidFill>
                          <a:latin typeface="Comic Sans MS" panose="030F0702030302020204" pitchFamily="66" charset="0"/>
                        </a:rPr>
                        <a:t>tuve</a:t>
                      </a:r>
                      <a:r>
                        <a:rPr lang="en-GB" sz="750" b="0" u="none" dirty="0">
                          <a:solidFill>
                            <a:schemeClr val="tx1"/>
                          </a:solidFill>
                          <a:latin typeface="Comic Sans MS" panose="030F0702030302020204" pitchFamily="66" charset="0"/>
                        </a:rPr>
                        <a:t> que </a:t>
                      </a:r>
                      <a:r>
                        <a:rPr lang="en-GB" sz="750" b="1" u="sng" dirty="0" err="1">
                          <a:solidFill>
                            <a:schemeClr val="tx1"/>
                          </a:solidFill>
                          <a:latin typeface="Comic Sans MS" panose="030F0702030302020204" pitchFamily="66" charset="0"/>
                        </a:rPr>
                        <a:t>ir</a:t>
                      </a:r>
                      <a:r>
                        <a:rPr lang="en-GB" sz="750" b="1" u="sng" dirty="0">
                          <a:solidFill>
                            <a:schemeClr val="tx1"/>
                          </a:solidFill>
                          <a:latin typeface="Comic Sans MS" panose="030F0702030302020204" pitchFamily="66" charset="0"/>
                        </a:rPr>
                        <a:t> al hospital</a:t>
                      </a:r>
                      <a:r>
                        <a:rPr lang="en-GB" sz="750" b="0" u="none" dirty="0">
                          <a:solidFill>
                            <a:schemeClr val="tx1"/>
                          </a:solidFill>
                          <a:latin typeface="Comic Sans MS" panose="030F0702030302020204" pitchFamily="66" charset="0"/>
                        </a:rPr>
                        <a:t>.</a:t>
                      </a:r>
                    </a:p>
                  </a:txBody>
                  <a:tcPr>
                    <a:solidFill>
                      <a:schemeClr val="bg1"/>
                    </a:solidFill>
                  </a:tcPr>
                </a:tc>
                <a:tc>
                  <a:txBody>
                    <a:bodyPr/>
                    <a:lstStyle/>
                    <a:p>
                      <a:r>
                        <a:rPr lang="en-GB" sz="750" b="0" u="none" dirty="0">
                          <a:solidFill>
                            <a:schemeClr val="tx1"/>
                          </a:solidFill>
                          <a:latin typeface="Comic Sans MS" panose="030F0702030302020204" pitchFamily="66" charset="0"/>
                        </a:rPr>
                        <a:t>and I had </a:t>
                      </a:r>
                      <a:r>
                        <a:rPr lang="en-GB" sz="750" b="1" u="sng" dirty="0">
                          <a:solidFill>
                            <a:schemeClr val="tx1"/>
                          </a:solidFill>
                          <a:latin typeface="Comic Sans MS" panose="030F0702030302020204" pitchFamily="66" charset="0"/>
                        </a:rPr>
                        <a:t>to go to hospital</a:t>
                      </a:r>
                      <a:r>
                        <a:rPr lang="en-GB" sz="750" b="0" u="none" dirty="0">
                          <a:solidFill>
                            <a:schemeClr val="tx1"/>
                          </a:solidFill>
                          <a:latin typeface="Comic Sans MS" panose="030F0702030302020204" pitchFamily="66" charset="0"/>
                        </a:rPr>
                        <a:t>.</a:t>
                      </a:r>
                    </a:p>
                  </a:txBody>
                  <a:tcPr>
                    <a:solidFill>
                      <a:schemeClr val="bg1"/>
                    </a:solidFill>
                  </a:tcPr>
                </a:tc>
                <a:extLst>
                  <a:ext uri="{0D108BD9-81ED-4DB2-BD59-A6C34878D82A}">
                    <a16:rowId xmlns:a16="http://schemas.microsoft.com/office/drawing/2014/main" val="3895669012"/>
                  </a:ext>
                </a:extLst>
              </a:tr>
              <a:tr h="0">
                <a:tc>
                  <a:txBody>
                    <a:bodyPr/>
                    <a:lstStyle/>
                    <a:p>
                      <a:r>
                        <a:rPr lang="en-GB" sz="750" b="0" u="none" dirty="0" err="1">
                          <a:solidFill>
                            <a:schemeClr val="tx1"/>
                          </a:solidFill>
                          <a:latin typeface="Comic Sans MS" panose="030F0702030302020204" pitchFamily="66" charset="0"/>
                        </a:rPr>
                        <a:t>Además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perdí</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mi </a:t>
                      </a:r>
                      <a:r>
                        <a:rPr lang="en-GB" sz="750" b="1" u="sng" dirty="0" err="1">
                          <a:solidFill>
                            <a:schemeClr val="tx1"/>
                          </a:solidFill>
                          <a:latin typeface="Comic Sans MS" panose="030F0702030302020204" pitchFamily="66" charset="0"/>
                        </a:rPr>
                        <a:t>pasaporte</a:t>
                      </a:r>
                      <a:r>
                        <a:rPr lang="en-GB" sz="750" b="0" u="none" dirty="0">
                          <a:solidFill>
                            <a:schemeClr val="tx1"/>
                          </a:solidFill>
                          <a:latin typeface="Comic Sans MS" panose="030F0702030302020204" pitchFamily="66" charset="0"/>
                        </a:rPr>
                        <a:t>.</a:t>
                      </a:r>
                    </a:p>
                  </a:txBody>
                  <a:tcPr>
                    <a:solidFill>
                      <a:schemeClr val="bg1"/>
                    </a:solidFill>
                  </a:tcPr>
                </a:tc>
                <a:tc>
                  <a:txBody>
                    <a:bodyPr/>
                    <a:lstStyle/>
                    <a:p>
                      <a:r>
                        <a:rPr lang="en-GB" sz="750" b="0" u="none" dirty="0">
                          <a:solidFill>
                            <a:schemeClr val="tx1"/>
                          </a:solidFill>
                          <a:latin typeface="Comic Sans MS" panose="030F0702030302020204" pitchFamily="66" charset="0"/>
                        </a:rPr>
                        <a:t>Moreover, I lost </a:t>
                      </a:r>
                      <a:r>
                        <a:rPr lang="en-GB" sz="750" b="1" u="sng" dirty="0">
                          <a:solidFill>
                            <a:schemeClr val="tx1"/>
                          </a:solidFill>
                          <a:latin typeface="Comic Sans MS" panose="030F0702030302020204" pitchFamily="66" charset="0"/>
                        </a:rPr>
                        <a:t>my passport</a:t>
                      </a:r>
                      <a:r>
                        <a:rPr lang="en-GB" sz="750" b="0" u="none" dirty="0">
                          <a:solidFill>
                            <a:schemeClr val="tx1"/>
                          </a:solidFill>
                          <a:latin typeface="Comic Sans MS" panose="030F0702030302020204" pitchFamily="66" charset="0"/>
                        </a:rPr>
                        <a:t>.</a:t>
                      </a:r>
                    </a:p>
                  </a:txBody>
                  <a:tcPr>
                    <a:solidFill>
                      <a:schemeClr val="bg1"/>
                    </a:solidFill>
                  </a:tcPr>
                </a:tc>
                <a:extLst>
                  <a:ext uri="{0D108BD9-81ED-4DB2-BD59-A6C34878D82A}">
                    <a16:rowId xmlns:a16="http://schemas.microsoft.com/office/drawing/2014/main" val="3530178940"/>
                  </a:ext>
                </a:extLst>
              </a:tr>
              <a:tr h="0">
                <a:tc>
                  <a:txBody>
                    <a:bodyPr/>
                    <a:lstStyle/>
                    <a:p>
                      <a:r>
                        <a:rPr lang="en-GB" sz="750" b="0" u="none" dirty="0">
                          <a:solidFill>
                            <a:schemeClr val="tx1"/>
                          </a:solidFill>
                          <a:latin typeface="Comic Sans MS" panose="030F0702030302020204" pitchFamily="66" charset="0"/>
                        </a:rPr>
                        <a:t>¡</a:t>
                      </a:r>
                      <a:r>
                        <a:rPr lang="en-GB" sz="750" b="1" u="none" dirty="0" err="1">
                          <a:solidFill>
                            <a:srgbClr val="7030A0"/>
                          </a:solidFill>
                          <a:latin typeface="Comic Sans MS" panose="030F0702030302020204" pitchFamily="66" charset="0"/>
                        </a:rPr>
                        <a:t>Qué</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desastre</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1" u="sng" dirty="0">
                          <a:solidFill>
                            <a:schemeClr val="tx1"/>
                          </a:solidFill>
                          <a:latin typeface="Comic Sans MS" panose="030F0702030302020204" pitchFamily="66" charset="0"/>
                        </a:rPr>
                        <a:t>What a disaster</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en-GB" sz="750" b="1" u="none" dirty="0" err="1">
                          <a:solidFill>
                            <a:srgbClr val="7030A0"/>
                          </a:solidFill>
                          <a:latin typeface="Comic Sans MS" panose="030F0702030302020204" pitchFamily="66" charset="0"/>
                        </a:rPr>
                        <a:t>Siempre</a:t>
                      </a:r>
                      <a:r>
                        <a:rPr lang="en-GB" sz="750" b="1" u="none" dirty="0">
                          <a:solidFill>
                            <a:srgbClr val="7030A0"/>
                          </a:solidFill>
                          <a:latin typeface="Comic Sans MS" panose="030F0702030302020204" pitchFamily="66" charset="0"/>
                        </a:rPr>
                        <a:t> he </a:t>
                      </a:r>
                      <a:r>
                        <a:rPr lang="en-GB" sz="750" b="1" u="none" dirty="0" err="1">
                          <a:solidFill>
                            <a:srgbClr val="7030A0"/>
                          </a:solidFill>
                          <a:latin typeface="Comic Sans MS" panose="030F0702030302020204" pitchFamily="66" charset="0"/>
                        </a:rPr>
                        <a:t>soñado</a:t>
                      </a:r>
                      <a:r>
                        <a:rPr lang="en-GB" sz="750" b="1" u="none" dirty="0">
                          <a:solidFill>
                            <a:srgbClr val="7030A0"/>
                          </a:solidFill>
                          <a:latin typeface="Comic Sans MS" panose="030F0702030302020204" pitchFamily="66" charset="0"/>
                        </a:rPr>
                        <a:t> con</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ir</a:t>
                      </a:r>
                      <a:r>
                        <a:rPr lang="en-GB" sz="750" b="0" u="none" dirty="0">
                          <a:solidFill>
                            <a:schemeClr val="tx1"/>
                          </a:solidFill>
                          <a:latin typeface="Comic Sans MS" panose="030F0702030302020204" pitchFamily="66" charset="0"/>
                        </a:rPr>
                        <a:t> a </a:t>
                      </a:r>
                      <a:r>
                        <a:rPr lang="en-GB" sz="750" b="1" u="sng" dirty="0" err="1">
                          <a:solidFill>
                            <a:schemeClr val="tx1"/>
                          </a:solidFill>
                          <a:latin typeface="Comic Sans MS" panose="030F0702030302020204" pitchFamily="66" charset="0"/>
                        </a:rPr>
                        <a:t>Egipto</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I’ve always dreamed of </a:t>
                      </a:r>
                      <a:r>
                        <a:rPr lang="en-GB" sz="750" b="0" u="none" dirty="0">
                          <a:solidFill>
                            <a:schemeClr val="tx1"/>
                          </a:solidFill>
                          <a:latin typeface="Comic Sans MS" panose="030F0702030302020204" pitchFamily="66" charset="0"/>
                        </a:rPr>
                        <a:t>going to </a:t>
                      </a:r>
                      <a:r>
                        <a:rPr lang="en-GB" sz="750" b="1" u="sng" dirty="0">
                          <a:solidFill>
                            <a:schemeClr val="tx1"/>
                          </a:solidFill>
                          <a:latin typeface="Comic Sans MS" panose="030F0702030302020204" pitchFamily="66" charset="0"/>
                        </a:rPr>
                        <a:t>Egypt</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en-GB" sz="750" b="0" u="none" dirty="0">
                          <a:solidFill>
                            <a:schemeClr val="tx1"/>
                          </a:solidFill>
                          <a:latin typeface="Comic Sans MS" panose="030F0702030302020204" pitchFamily="66" charset="0"/>
                        </a:rPr>
                        <a:t>dado que me </a:t>
                      </a:r>
                      <a:r>
                        <a:rPr lang="en-GB" sz="750" b="0" u="none" dirty="0" err="1">
                          <a:solidFill>
                            <a:schemeClr val="tx1"/>
                          </a:solidFill>
                          <a:latin typeface="Comic Sans MS" panose="030F0702030302020204" pitchFamily="66" charset="0"/>
                        </a:rPr>
                        <a:t>encanta</a:t>
                      </a:r>
                      <a:r>
                        <a:rPr lang="en-GB" sz="750" b="0" u="none" dirty="0">
                          <a:solidFill>
                            <a:schemeClr val="tx1"/>
                          </a:solidFill>
                          <a:latin typeface="Comic Sans MS" panose="030F0702030302020204" pitchFamily="66" charset="0"/>
                        </a:rPr>
                        <a:t> la </a:t>
                      </a:r>
                      <a:r>
                        <a:rPr lang="en-GB" sz="750" b="1" u="sng" dirty="0" err="1">
                          <a:solidFill>
                            <a:schemeClr val="tx1"/>
                          </a:solidFill>
                          <a:latin typeface="Comic Sans MS" panose="030F0702030302020204" pitchFamily="66" charset="0"/>
                        </a:rPr>
                        <a:t>cultura</a:t>
                      </a:r>
                      <a:r>
                        <a:rPr lang="en-GB" sz="750" b="0" u="none" dirty="0">
                          <a:solidFill>
                            <a:schemeClr val="tx1"/>
                          </a:solidFill>
                          <a:latin typeface="Comic Sans MS" panose="030F0702030302020204" pitchFamily="66" charset="0"/>
                        </a:rPr>
                        <a:t> y la </a:t>
                      </a:r>
                      <a:r>
                        <a:rPr lang="en-GB" sz="750" b="1" u="sng" dirty="0" err="1">
                          <a:solidFill>
                            <a:schemeClr val="tx1"/>
                          </a:solidFill>
                          <a:latin typeface="Comic Sans MS" panose="030F0702030302020204" pitchFamily="66" charset="0"/>
                        </a:rPr>
                        <a:t>historia</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because I love the </a:t>
                      </a:r>
                      <a:r>
                        <a:rPr lang="en-GB" sz="750" b="1" u="sng" dirty="0">
                          <a:solidFill>
                            <a:schemeClr val="tx1"/>
                          </a:solidFill>
                          <a:latin typeface="Comic Sans MS" panose="030F0702030302020204" pitchFamily="66" charset="0"/>
                        </a:rPr>
                        <a:t>culture</a:t>
                      </a:r>
                      <a:r>
                        <a:rPr lang="en-GB" sz="750" b="0" u="none" dirty="0">
                          <a:solidFill>
                            <a:schemeClr val="tx1"/>
                          </a:solidFill>
                          <a:latin typeface="Comic Sans MS" panose="030F0702030302020204" pitchFamily="66" charset="0"/>
                        </a:rPr>
                        <a:t> and the </a:t>
                      </a:r>
                      <a:r>
                        <a:rPr lang="en-GB" sz="750" b="1" u="sng" dirty="0">
                          <a:solidFill>
                            <a:schemeClr val="tx1"/>
                          </a:solidFill>
                          <a:latin typeface="Comic Sans MS" panose="030F0702030302020204" pitchFamily="66" charset="0"/>
                        </a:rPr>
                        <a:t>history</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en-GB" sz="750" b="0" u="none" dirty="0">
                          <a:solidFill>
                            <a:schemeClr val="tx1"/>
                          </a:solidFill>
                          <a:latin typeface="Comic Sans MS" panose="030F0702030302020204" pitchFamily="66" charset="0"/>
                        </a:rPr>
                        <a:t>Me </a:t>
                      </a:r>
                      <a:r>
                        <a:rPr lang="en-GB" sz="750" b="0" u="none" dirty="0" err="1">
                          <a:solidFill>
                            <a:schemeClr val="tx1"/>
                          </a:solidFill>
                          <a:latin typeface="Comic Sans MS" panose="030F0702030302020204" pitchFamily="66" charset="0"/>
                        </a:rPr>
                        <a:t>gustaría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ir</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el </a:t>
                      </a:r>
                      <a:r>
                        <a:rPr lang="en-GB" sz="750" b="0" u="none" dirty="0" err="1">
                          <a:solidFill>
                            <a:schemeClr val="tx1"/>
                          </a:solidFill>
                          <a:latin typeface="Comic Sans MS" panose="030F0702030302020204" pitchFamily="66" charset="0"/>
                        </a:rPr>
                        <a:t>futuro</a:t>
                      </a:r>
                      <a:r>
                        <a:rPr lang="en-GB" sz="750" b="0" u="none" dirty="0">
                          <a:solidFill>
                            <a:schemeClr val="tx1"/>
                          </a:solidFill>
                          <a:latin typeface="Comic Sans MS" panose="030F0702030302020204" pitchFamily="66" charset="0"/>
                        </a:rPr>
                        <a:t> con mis amigos y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I’d like to go in the future with my friends and  </a:t>
                      </a:r>
                    </a:p>
                  </a:txBody>
                  <a:tcPr marL="84406" marR="84406" marT="42203" marB="42203">
                    <a:solidFill>
                      <a:schemeClr val="bg1"/>
                    </a:solidFill>
                  </a:tcPr>
                </a:tc>
                <a:extLst>
                  <a:ext uri="{0D108BD9-81ED-4DB2-BD59-A6C34878D82A}">
                    <a16:rowId xmlns:a16="http://schemas.microsoft.com/office/drawing/2014/main" val="2091602831"/>
                  </a:ext>
                </a:extLst>
              </a:tr>
              <a:tr h="0">
                <a:tc>
                  <a:txBody>
                    <a:bodyPr/>
                    <a:lstStyle/>
                    <a:p>
                      <a:r>
                        <a:rPr lang="en-GB" sz="750" b="0" u="none" dirty="0" err="1">
                          <a:solidFill>
                            <a:schemeClr val="tx1"/>
                          </a:solidFill>
                          <a:latin typeface="Comic Sans MS" panose="030F0702030302020204" pitchFamily="66" charset="0"/>
                        </a:rPr>
                        <a:t>visitaríamos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muchos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monumentos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históricos</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we would visit lots of historical monuments.</a:t>
                      </a:r>
                    </a:p>
                  </a:txBody>
                  <a:tcPr marL="84406" marR="84406" marT="42203" marB="42203">
                    <a:solidFill>
                      <a:schemeClr val="bg1"/>
                    </a:solidFill>
                  </a:tcPr>
                </a:tc>
                <a:extLst>
                  <a:ext uri="{0D108BD9-81ED-4DB2-BD59-A6C34878D82A}">
                    <a16:rowId xmlns:a16="http://schemas.microsoft.com/office/drawing/2014/main" val="1383347430"/>
                  </a:ext>
                </a:extLst>
              </a:tr>
              <a:tr h="0">
                <a:tc>
                  <a:txBody>
                    <a:bodyPr/>
                    <a:lstStyle/>
                    <a:p>
                      <a:r>
                        <a:rPr lang="en-GB" sz="750" b="1" u="none" dirty="0">
                          <a:solidFill>
                            <a:srgbClr val="7030A0"/>
                          </a:solidFill>
                          <a:latin typeface="Comic Sans MS" panose="030F0702030302020204" pitchFamily="66" charset="0"/>
                        </a:rPr>
                        <a:t>Lo </a:t>
                      </a:r>
                      <a:r>
                        <a:rPr lang="en-GB" sz="750" b="1" u="none" dirty="0" err="1">
                          <a:solidFill>
                            <a:srgbClr val="7030A0"/>
                          </a:solidFill>
                          <a:latin typeface="Comic Sans MS" panose="030F0702030302020204" pitchFamily="66" charset="0"/>
                        </a:rPr>
                        <a:t>peor</a:t>
                      </a:r>
                      <a:r>
                        <a:rPr lang="en-GB" sz="750" b="1" u="none" dirty="0">
                          <a:solidFill>
                            <a:srgbClr val="7030A0"/>
                          </a:solidFill>
                          <a:latin typeface="Comic Sans MS" panose="030F0702030302020204" pitchFamily="66" charset="0"/>
                        </a:rPr>
                        <a:t> es que cuesta un </a:t>
                      </a:r>
                      <a:r>
                        <a:rPr lang="en-GB" sz="750" b="1" u="none" dirty="0" err="1">
                          <a:solidFill>
                            <a:srgbClr val="7030A0"/>
                          </a:solidFill>
                          <a:latin typeface="Comic Sans MS" panose="030F0702030302020204" pitchFamily="66" charset="0"/>
                        </a:rPr>
                        <a:t>ojo</a:t>
                      </a:r>
                      <a:r>
                        <a:rPr lang="en-GB" sz="750" b="1" u="none" dirty="0">
                          <a:solidFill>
                            <a:srgbClr val="7030A0"/>
                          </a:solidFill>
                          <a:latin typeface="Comic Sans MS" panose="030F0702030302020204" pitchFamily="66" charset="0"/>
                        </a:rPr>
                        <a:t> de la </a:t>
                      </a:r>
                      <a:r>
                        <a:rPr lang="en-GB" sz="750" b="1" u="none" dirty="0" err="1">
                          <a:solidFill>
                            <a:srgbClr val="7030A0"/>
                          </a:solidFill>
                          <a:latin typeface="Comic Sans MS" panose="030F0702030302020204" pitchFamily="66" charset="0"/>
                        </a:rPr>
                        <a:t>cara</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The worst thing is that it costs and arm and a leg</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600212331"/>
                  </a:ext>
                </a:extLst>
              </a:tr>
              <a:tr h="0">
                <a:tc>
                  <a:txBody>
                    <a:bodyPr/>
                    <a:lstStyle/>
                    <a:p>
                      <a:r>
                        <a:rPr lang="en-GB" sz="750" b="0" u="none" dirty="0">
                          <a:solidFill>
                            <a:schemeClr val="tx1"/>
                          </a:solidFill>
                          <a:latin typeface="Comic Sans MS" panose="030F0702030302020204" pitchFamily="66" charset="0"/>
                        </a:rPr>
                        <a:t>¡</a:t>
                      </a:r>
                      <a:r>
                        <a:rPr lang="en-GB" sz="750" b="1" u="none" dirty="0" err="1">
                          <a:solidFill>
                            <a:srgbClr val="7030A0"/>
                          </a:solidFill>
                          <a:latin typeface="Comic Sans MS" panose="030F0702030302020204" pitchFamily="66" charset="0"/>
                        </a:rPr>
                        <a:t>Ojalá</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tuviera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más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dinero</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If only I had </a:t>
                      </a:r>
                      <a:r>
                        <a:rPr lang="en-GB" sz="750" b="0" u="none" dirty="0">
                          <a:solidFill>
                            <a:schemeClr val="tx1"/>
                          </a:solidFill>
                          <a:latin typeface="Comic Sans MS" panose="030F0702030302020204" pitchFamily="66" charset="0"/>
                        </a:rPr>
                        <a:t>more money!</a:t>
                      </a:r>
                    </a:p>
                  </a:txBody>
                  <a:tcPr marL="84406" marR="84406" marT="42203" marB="42203">
                    <a:solidFill>
                      <a:schemeClr val="bg1"/>
                    </a:solidFill>
                  </a:tcPr>
                </a:tc>
                <a:extLst>
                  <a:ext uri="{0D108BD9-81ED-4DB2-BD59-A6C34878D82A}">
                    <a16:rowId xmlns:a16="http://schemas.microsoft.com/office/drawing/2014/main" val="1535033436"/>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4572000" y="180637"/>
            <a:ext cx="787561" cy="215444"/>
          </a:xfrm>
          <a:prstGeom prst="rect">
            <a:avLst/>
          </a:prstGeom>
          <a:noFill/>
        </p:spPr>
        <p:txBody>
          <a:bodyPr wrap="square" rtlCol="0">
            <a:spAutoFit/>
          </a:bodyPr>
          <a:lstStyle/>
          <a:p>
            <a:pPr algn="ctr"/>
            <a:r>
              <a:rPr lang="en-GB" sz="800" dirty="0">
                <a:solidFill>
                  <a:schemeClr val="bg1"/>
                </a:solidFill>
                <a:latin typeface="Comic Sans MS" panose="030F0702030302020204" pitchFamily="66" charset="0"/>
              </a:rPr>
              <a:t>Changes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5724851" y="188042"/>
            <a:ext cx="788218" cy="215444"/>
          </a:xfrm>
          <a:prstGeom prst="rect">
            <a:avLst/>
          </a:prstGeom>
          <a:noFill/>
        </p:spPr>
        <p:txBody>
          <a:bodyPr wrap="square" rtlCol="0">
            <a:spAutoFit/>
          </a:bodyPr>
          <a:lstStyle/>
          <a:p>
            <a:pPr algn="ctr"/>
            <a:r>
              <a:rPr lang="en-GB" sz="800" dirty="0">
                <a:solidFill>
                  <a:schemeClr val="bg1"/>
                </a:solidFill>
                <a:latin typeface="Comic Sans MS" panose="030F0702030302020204" pitchFamily="66" charset="0"/>
              </a:rPr>
              <a:t>In the past</a:t>
            </a:r>
          </a:p>
        </p:txBody>
      </p:sp>
      <p:graphicFrame>
        <p:nvGraphicFramePr>
          <p:cNvPr id="18" name="Table 17">
            <a:extLst>
              <a:ext uri="{FF2B5EF4-FFF2-40B4-BE49-F238E27FC236}">
                <a16:creationId xmlns:a16="http://schemas.microsoft.com/office/drawing/2014/main" id="{924DAB7D-8630-4165-BDE2-67A8467A0DF7}"/>
              </a:ext>
            </a:extLst>
          </p:cNvPr>
          <p:cNvGraphicFramePr>
            <a:graphicFrameLocks noGrp="1"/>
          </p:cNvGraphicFramePr>
          <p:nvPr/>
        </p:nvGraphicFramePr>
        <p:xfrm>
          <a:off x="119459" y="2586174"/>
          <a:ext cx="5879468" cy="939018"/>
        </p:xfrm>
        <a:graphic>
          <a:graphicData uri="http://schemas.openxmlformats.org/drawingml/2006/table">
            <a:tbl>
              <a:tblPr firstRow="1" bandRow="1">
                <a:tableStyleId>{5C22544A-7EE6-4342-B048-85BDC9FD1C3A}</a:tableStyleId>
              </a:tblPr>
              <a:tblGrid>
                <a:gridCol w="248531">
                  <a:extLst>
                    <a:ext uri="{9D8B030D-6E8A-4147-A177-3AD203B41FA5}">
                      <a16:colId xmlns:a16="http://schemas.microsoft.com/office/drawing/2014/main" val="212312847"/>
                    </a:ext>
                  </a:extLst>
                </a:gridCol>
                <a:gridCol w="1456261">
                  <a:extLst>
                    <a:ext uri="{9D8B030D-6E8A-4147-A177-3AD203B41FA5}">
                      <a16:colId xmlns:a16="http://schemas.microsoft.com/office/drawing/2014/main" val="3813713256"/>
                    </a:ext>
                  </a:extLst>
                </a:gridCol>
                <a:gridCol w="4174676">
                  <a:extLst>
                    <a:ext uri="{9D8B030D-6E8A-4147-A177-3AD203B41FA5}">
                      <a16:colId xmlns:a16="http://schemas.microsoft.com/office/drawing/2014/main" val="2540321956"/>
                    </a:ext>
                  </a:extLst>
                </a:gridCol>
              </a:tblGrid>
              <a:tr h="170294">
                <a:tc rowSpan="3">
                  <a:txBody>
                    <a:bodyPr/>
                    <a:lstStyle/>
                    <a:p>
                      <a:pPr algn="ctr"/>
                      <a:r>
                        <a:rPr lang="en-GB" sz="1100" b="0" dirty="0">
                          <a:solidFill>
                            <a:schemeClr val="tx1"/>
                          </a:solidFill>
                          <a:latin typeface="Comic Sans MS" panose="030F0702030302020204" pitchFamily="66" charset="0"/>
                        </a:rPr>
                        <a:t>Weather</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Hace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Hizo</a:t>
                      </a:r>
                      <a:r>
                        <a:rPr lang="en-GB" sz="750" b="0" u="none" baseline="0" dirty="0">
                          <a:solidFill>
                            <a:schemeClr val="tx1"/>
                          </a:solidFill>
                          <a:latin typeface="Comic Sans MS" panose="030F0702030302020204" pitchFamily="66" charset="0"/>
                        </a:rPr>
                        <a:t> – it was</a:t>
                      </a:r>
                      <a:endParaRPr lang="en-GB" sz="750" b="1"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sol</a:t>
                      </a:r>
                      <a:r>
                        <a:rPr lang="en-GB" sz="750" b="0" u="none" baseline="0" dirty="0">
                          <a:solidFill>
                            <a:schemeClr val="tx1"/>
                          </a:solidFill>
                          <a:latin typeface="Comic Sans MS" panose="030F0702030302020204" pitchFamily="66" charset="0"/>
                        </a:rPr>
                        <a:t> –  sunny        </a:t>
                      </a:r>
                      <a:r>
                        <a:rPr lang="en-GB" sz="750" b="1" u="none" baseline="0" dirty="0" err="1">
                          <a:solidFill>
                            <a:schemeClr val="tx1"/>
                          </a:solidFill>
                          <a:latin typeface="Comic Sans MS" panose="030F0702030302020204" pitchFamily="66" charset="0"/>
                        </a:rPr>
                        <a:t>viento</a:t>
                      </a:r>
                      <a:r>
                        <a:rPr lang="en-GB" sz="750" b="0" u="none" baseline="0" dirty="0">
                          <a:solidFill>
                            <a:schemeClr val="tx1"/>
                          </a:solidFill>
                          <a:latin typeface="Comic Sans MS" panose="030F0702030302020204" pitchFamily="66" charset="0"/>
                        </a:rPr>
                        <a:t> – windy       </a:t>
                      </a:r>
                      <a:r>
                        <a:rPr lang="en-GB" sz="750" b="1" u="none" baseline="0" dirty="0" err="1">
                          <a:solidFill>
                            <a:schemeClr val="tx1"/>
                          </a:solidFill>
                          <a:latin typeface="Comic Sans MS" panose="030F0702030302020204" pitchFamily="66" charset="0"/>
                        </a:rPr>
                        <a:t>buen</a:t>
                      </a:r>
                      <a:r>
                        <a:rPr lang="en-GB" sz="750" b="0"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tiempo</a:t>
                      </a:r>
                      <a:r>
                        <a:rPr lang="en-GB" sz="750" b="0" u="none" baseline="0" dirty="0">
                          <a:solidFill>
                            <a:schemeClr val="tx1"/>
                          </a:solidFill>
                          <a:latin typeface="Comic Sans MS" panose="030F0702030302020204" pitchFamily="66" charset="0"/>
                        </a:rPr>
                        <a:t> – nice weather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calor</a:t>
                      </a:r>
                      <a:r>
                        <a:rPr lang="en-GB" sz="750" b="0" u="none" baseline="0" dirty="0">
                          <a:solidFill>
                            <a:schemeClr val="tx1"/>
                          </a:solidFill>
                          <a:latin typeface="Comic Sans MS" panose="030F0702030302020204" pitchFamily="66" charset="0"/>
                        </a:rPr>
                        <a:t> – hot        </a:t>
                      </a:r>
                      <a:r>
                        <a:rPr lang="en-GB" sz="750" b="1" u="none" baseline="0" dirty="0" err="1">
                          <a:solidFill>
                            <a:schemeClr val="tx1"/>
                          </a:solidFill>
                          <a:latin typeface="Comic Sans MS" panose="030F0702030302020204" pitchFamily="66" charset="0"/>
                        </a:rPr>
                        <a:t>frío</a:t>
                      </a:r>
                      <a:r>
                        <a:rPr lang="en-GB" sz="750" b="0" u="none" baseline="0" dirty="0">
                          <a:solidFill>
                            <a:schemeClr val="tx1"/>
                          </a:solidFill>
                          <a:latin typeface="Comic Sans MS" panose="030F0702030302020204" pitchFamily="66" charset="0"/>
                        </a:rPr>
                        <a:t> – cold             </a:t>
                      </a:r>
                      <a:r>
                        <a:rPr lang="en-GB" sz="750" b="1" u="none" baseline="0" dirty="0">
                          <a:solidFill>
                            <a:schemeClr val="tx1"/>
                          </a:solidFill>
                          <a:latin typeface="Comic Sans MS" panose="030F0702030302020204" pitchFamily="66" charset="0"/>
                        </a:rPr>
                        <a:t>mal</a:t>
                      </a:r>
                      <a:r>
                        <a:rPr lang="en-GB" sz="750" b="0"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tiempo</a:t>
                      </a:r>
                      <a:r>
                        <a:rPr lang="en-GB" sz="750" b="0" u="none" baseline="0" dirty="0">
                          <a:solidFill>
                            <a:schemeClr val="tx1"/>
                          </a:solidFill>
                          <a:latin typeface="Comic Sans MS" panose="030F0702030302020204" pitchFamily="66" charset="0"/>
                        </a:rPr>
                        <a:t> –  bad weather</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Hay – </a:t>
                      </a:r>
                      <a:r>
                        <a:rPr lang="en-GB" sz="750" b="0" u="none" baseline="0" dirty="0">
                          <a:solidFill>
                            <a:schemeClr val="tx1"/>
                          </a:solidFill>
                          <a:latin typeface="Comic Sans MS" panose="030F0702030302020204" pitchFamily="66" charset="0"/>
                        </a:rPr>
                        <a:t>it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Hab</a:t>
                      </a:r>
                      <a:r>
                        <a:rPr lang="en-GB" sz="750" b="1" i="0" u="none" baseline="0" dirty="0" err="1">
                          <a:solidFill>
                            <a:schemeClr val="tx1"/>
                          </a:solidFill>
                          <a:latin typeface="Comic Sans MS" panose="030F0702030302020204" pitchFamily="66" charset="0"/>
                        </a:rPr>
                        <a:t>ía</a:t>
                      </a:r>
                      <a:r>
                        <a:rPr lang="en-GB" sz="750" b="0" i="0" u="none" baseline="0" dirty="0">
                          <a:solidFill>
                            <a:schemeClr val="tx1"/>
                          </a:solidFill>
                          <a:latin typeface="Comic Sans MS" panose="030F0702030302020204" pitchFamily="66" charset="0"/>
                        </a:rPr>
                        <a:t> – it was</a:t>
                      </a:r>
                      <a:endParaRPr lang="en-GB" sz="750" b="1"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tormentas</a:t>
                      </a:r>
                      <a:r>
                        <a:rPr lang="en-GB" sz="750" b="0" u="none" baseline="0" dirty="0">
                          <a:solidFill>
                            <a:schemeClr val="tx1"/>
                          </a:solidFill>
                          <a:latin typeface="Comic Sans MS" panose="030F0702030302020204" pitchFamily="66" charset="0"/>
                        </a:rPr>
                        <a:t> – stormy          </a:t>
                      </a:r>
                      <a:r>
                        <a:rPr lang="en-GB" sz="750" b="1" u="none" baseline="0" dirty="0" err="1">
                          <a:solidFill>
                            <a:schemeClr val="tx1"/>
                          </a:solidFill>
                          <a:latin typeface="Comic Sans MS" panose="030F0702030302020204" pitchFamily="66" charset="0"/>
                        </a:rPr>
                        <a:t>nubes</a:t>
                      </a:r>
                      <a:r>
                        <a:rPr lang="en-GB" sz="750" b="0" u="none" baseline="0" dirty="0">
                          <a:solidFill>
                            <a:schemeClr val="tx1"/>
                          </a:solidFill>
                          <a:latin typeface="Comic Sans MS" panose="030F0702030302020204" pitchFamily="66" charset="0"/>
                        </a:rPr>
                        <a:t> – cloudy        </a:t>
                      </a:r>
                      <a:r>
                        <a:rPr lang="en-GB" sz="750" b="1" u="none" baseline="0" dirty="0" err="1">
                          <a:solidFill>
                            <a:schemeClr val="tx1"/>
                          </a:solidFill>
                          <a:latin typeface="Comic Sans MS" panose="030F0702030302020204" pitchFamily="66" charset="0"/>
                        </a:rPr>
                        <a:t>niebla</a:t>
                      </a:r>
                      <a:r>
                        <a:rPr lang="en-GB" sz="750" b="0" u="none" baseline="0" dirty="0">
                          <a:solidFill>
                            <a:schemeClr val="tx1"/>
                          </a:solidFill>
                          <a:latin typeface="Comic Sans MS" panose="030F0702030302020204" pitchFamily="66" charset="0"/>
                        </a:rPr>
                        <a:t> – foggy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012621"/>
                  </a:ext>
                </a:extLst>
              </a:tr>
              <a:tr h="170294">
                <a:tc v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Llueve</a:t>
                      </a:r>
                      <a:r>
                        <a:rPr lang="en-GB" sz="750" b="0" u="none" baseline="0" dirty="0">
                          <a:solidFill>
                            <a:schemeClr val="tx1"/>
                          </a:solidFill>
                          <a:latin typeface="Comic Sans MS" panose="030F0702030302020204" pitchFamily="66" charset="0"/>
                        </a:rPr>
                        <a:t> – it’s rainy/raining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Nieva</a:t>
                      </a:r>
                      <a:r>
                        <a:rPr lang="en-GB" sz="750" b="0" u="none" baseline="0" dirty="0">
                          <a:solidFill>
                            <a:schemeClr val="tx1"/>
                          </a:solidFill>
                          <a:latin typeface="Comic Sans MS" panose="030F0702030302020204" pitchFamily="66" charset="0"/>
                        </a:rPr>
                        <a:t> – it’s snowy/snowing</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61413767"/>
                  </a:ext>
                </a:extLst>
              </a:tr>
            </a:tbl>
          </a:graphicData>
        </a:graphic>
      </p:graphicFrame>
      <p:graphicFrame>
        <p:nvGraphicFramePr>
          <p:cNvPr id="19" name="Table 18">
            <a:extLst>
              <a:ext uri="{FF2B5EF4-FFF2-40B4-BE49-F238E27FC236}">
                <a16:creationId xmlns:a16="http://schemas.microsoft.com/office/drawing/2014/main" id="{6CBE1C38-B180-4958-B820-0571119888F7}"/>
              </a:ext>
            </a:extLst>
          </p:cNvPr>
          <p:cNvGraphicFramePr>
            <a:graphicFrameLocks noGrp="1"/>
          </p:cNvGraphicFramePr>
          <p:nvPr/>
        </p:nvGraphicFramePr>
        <p:xfrm>
          <a:off x="119459" y="3587174"/>
          <a:ext cx="5879468" cy="998806"/>
        </p:xfrm>
        <a:graphic>
          <a:graphicData uri="http://schemas.openxmlformats.org/drawingml/2006/table">
            <a:tbl>
              <a:tblPr firstRow="1" bandRow="1">
                <a:tableStyleId>{5C22544A-7EE6-4342-B048-85BDC9FD1C3A}</a:tableStyleId>
              </a:tblPr>
              <a:tblGrid>
                <a:gridCol w="248531">
                  <a:extLst>
                    <a:ext uri="{9D8B030D-6E8A-4147-A177-3AD203B41FA5}">
                      <a16:colId xmlns:a16="http://schemas.microsoft.com/office/drawing/2014/main" val="212312847"/>
                    </a:ext>
                  </a:extLst>
                </a:gridCol>
                <a:gridCol w="1456261">
                  <a:extLst>
                    <a:ext uri="{9D8B030D-6E8A-4147-A177-3AD203B41FA5}">
                      <a16:colId xmlns:a16="http://schemas.microsoft.com/office/drawing/2014/main" val="3813713256"/>
                    </a:ext>
                  </a:extLst>
                </a:gridCol>
                <a:gridCol w="4174676">
                  <a:extLst>
                    <a:ext uri="{9D8B030D-6E8A-4147-A177-3AD203B41FA5}">
                      <a16:colId xmlns:a16="http://schemas.microsoft.com/office/drawing/2014/main" val="2540321956"/>
                    </a:ext>
                  </a:extLst>
                </a:gridCol>
              </a:tblGrid>
              <a:tr h="170294">
                <a:tc>
                  <a:txBody>
                    <a:bodyPr/>
                    <a:lstStyle/>
                    <a:p>
                      <a:pPr algn="ctr"/>
                      <a:r>
                        <a:rPr lang="en-GB" sz="1100" b="0" dirty="0">
                          <a:solidFill>
                            <a:schemeClr val="tx1"/>
                          </a:solidFill>
                          <a:latin typeface="Comic Sans MS" panose="030F0702030302020204" pitchFamily="66" charset="0"/>
                        </a:rPr>
                        <a:t>Activities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vacaciones</a:t>
                      </a:r>
                      <a:r>
                        <a:rPr lang="en-GB" sz="750" b="1" u="none" baseline="0" dirty="0">
                          <a:solidFill>
                            <a:schemeClr val="tx1"/>
                          </a:solidFill>
                          <a:latin typeface="Comic Sans MS" panose="030F0702030302020204" pitchFamily="66" charset="0"/>
                        </a:rPr>
                        <a:t> me </a:t>
                      </a:r>
                      <a:r>
                        <a:rPr lang="en-GB" sz="750" b="1" u="none" baseline="0" dirty="0" err="1">
                          <a:solidFill>
                            <a:schemeClr val="tx1"/>
                          </a:solidFill>
                          <a:latin typeface="Comic Sans MS" panose="030F0702030302020204" pitchFamily="66" charset="0"/>
                        </a:rPr>
                        <a:t>gusta</a:t>
                      </a:r>
                      <a:r>
                        <a:rPr lang="en-GB" sz="750" b="0" u="none" baseline="0" dirty="0">
                          <a:solidFill>
                            <a:schemeClr val="tx1"/>
                          </a:solidFill>
                          <a:latin typeface="Comic Sans MS" panose="030F0702030302020204" pitchFamily="66" charset="0"/>
                        </a:rPr>
                        <a:t> – On holiday I like</a:t>
                      </a:r>
                      <a:endParaRPr lang="en-GB" sz="750" b="1"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dirty="0" err="1">
                          <a:solidFill>
                            <a:schemeClr val="tx1"/>
                          </a:solidFill>
                          <a:latin typeface="Comic Sans MS" panose="030F0702030302020204" pitchFamily="66" charset="0"/>
                        </a:rPr>
                        <a:t>visitar</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monumentos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visit monuments                         </a:t>
                      </a:r>
                      <a:r>
                        <a:rPr lang="en-GB" sz="750" b="1" u="none" dirty="0" err="1">
                          <a:solidFill>
                            <a:schemeClr val="tx1"/>
                          </a:solidFill>
                          <a:latin typeface="Comic Sans MS" panose="030F0702030302020204" pitchFamily="66" charset="0"/>
                        </a:rPr>
                        <a:t>nadar</a:t>
                      </a:r>
                      <a:r>
                        <a:rPr lang="en-GB" sz="750" b="0" u="none" dirty="0">
                          <a:solidFill>
                            <a:schemeClr val="tx1"/>
                          </a:solidFill>
                          <a:latin typeface="Comic Sans MS" panose="030F0702030302020204" pitchFamily="66" charset="0"/>
                        </a:rPr>
                        <a:t> – to swim</a:t>
                      </a:r>
                    </a:p>
                    <a:p>
                      <a:pPr marL="0" indent="0">
                        <a:buFont typeface="+mj-lt"/>
                        <a:buNone/>
                      </a:pPr>
                      <a:r>
                        <a:rPr lang="en-GB" sz="750" b="1" u="none" dirty="0" err="1">
                          <a:solidFill>
                            <a:schemeClr val="tx1"/>
                          </a:solidFill>
                          <a:latin typeface="Comic Sans MS" panose="030F0702030302020204" pitchFamily="66" charset="0"/>
                        </a:rPr>
                        <a:t>sacar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fotos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to take photos                                       </a:t>
                      </a:r>
                      <a:r>
                        <a:rPr lang="en-GB" sz="750" b="1" u="none" baseline="0" dirty="0" err="1">
                          <a:solidFill>
                            <a:schemeClr val="tx1"/>
                          </a:solidFill>
                          <a:latin typeface="Comic Sans MS" panose="030F0702030302020204" pitchFamily="66" charset="0"/>
                        </a:rPr>
                        <a:t>esquiar</a:t>
                      </a:r>
                      <a:r>
                        <a:rPr lang="en-GB" sz="750" b="0" u="none" baseline="0" dirty="0">
                          <a:solidFill>
                            <a:schemeClr val="tx1"/>
                          </a:solidFill>
                          <a:latin typeface="Comic Sans MS" panose="030F0702030302020204" pitchFamily="66" charset="0"/>
                        </a:rPr>
                        <a:t> – to ski </a:t>
                      </a:r>
                    </a:p>
                    <a:p>
                      <a:pPr marL="0" indent="0">
                        <a:buFont typeface="+mj-lt"/>
                        <a:buNone/>
                      </a:pPr>
                      <a:r>
                        <a:rPr lang="en-GB" sz="750" b="1" u="none" baseline="0" dirty="0" err="1">
                          <a:solidFill>
                            <a:schemeClr val="tx1"/>
                          </a:solidFill>
                          <a:latin typeface="Comic Sans MS" panose="030F0702030302020204" pitchFamily="66" charset="0"/>
                        </a:rPr>
                        <a:t>ir</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excursión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to go on a day trip                            </a:t>
                      </a:r>
                      <a:r>
                        <a:rPr lang="en-GB" sz="750" b="1" u="none" baseline="0" dirty="0" err="1">
                          <a:solidFill>
                            <a:schemeClr val="tx1"/>
                          </a:solidFill>
                          <a:latin typeface="Comic Sans MS" panose="030F0702030302020204" pitchFamily="66" charset="0"/>
                        </a:rPr>
                        <a:t>tomar</a:t>
                      </a:r>
                      <a:r>
                        <a:rPr lang="en-GB" sz="750" b="0" u="none" baseline="0" dirty="0">
                          <a:solidFill>
                            <a:schemeClr val="tx1"/>
                          </a:solidFill>
                          <a:latin typeface="Comic Sans MS" panose="030F0702030302020204" pitchFamily="66" charset="0"/>
                        </a:rPr>
                        <a:t> </a:t>
                      </a:r>
                      <a:r>
                        <a:rPr lang="en-GB" sz="750" b="1" u="none" baseline="0" dirty="0">
                          <a:solidFill>
                            <a:schemeClr val="tx1"/>
                          </a:solidFill>
                          <a:latin typeface="Comic Sans MS" panose="030F0702030302020204" pitchFamily="66" charset="0"/>
                        </a:rPr>
                        <a:t>el sol </a:t>
                      </a:r>
                      <a:r>
                        <a:rPr lang="en-GB" sz="750" b="0" u="none" baseline="0" dirty="0">
                          <a:solidFill>
                            <a:schemeClr val="tx1"/>
                          </a:solidFill>
                          <a:latin typeface="Comic Sans MS" panose="030F0702030302020204" pitchFamily="66" charset="0"/>
                        </a:rPr>
                        <a:t>– to sunbathe</a:t>
                      </a:r>
                    </a:p>
                    <a:p>
                      <a:pPr marL="0" indent="0">
                        <a:buFont typeface="+mj-lt"/>
                        <a:buNone/>
                      </a:pPr>
                      <a:r>
                        <a:rPr lang="en-GB" sz="750" b="1" u="none" baseline="0" dirty="0" err="1">
                          <a:solidFill>
                            <a:schemeClr val="tx1"/>
                          </a:solidFill>
                          <a:latin typeface="Comic Sans MS" panose="030F0702030302020204" pitchFamily="66" charset="0"/>
                        </a:rPr>
                        <a:t>montar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bicicleta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to go on a bike ride                   </a:t>
                      </a:r>
                      <a:r>
                        <a:rPr lang="en-GB" sz="750" b="1" u="none" baseline="0" dirty="0" err="1">
                          <a:solidFill>
                            <a:schemeClr val="tx1"/>
                          </a:solidFill>
                          <a:latin typeface="Comic Sans MS" panose="030F0702030302020204" pitchFamily="66" charset="0"/>
                        </a:rPr>
                        <a:t>descansar</a:t>
                      </a:r>
                      <a:r>
                        <a:rPr lang="en-GB" sz="750" b="0" u="none" baseline="0" dirty="0">
                          <a:solidFill>
                            <a:schemeClr val="tx1"/>
                          </a:solidFill>
                          <a:latin typeface="Comic Sans MS" panose="030F0702030302020204" pitchFamily="66" charset="0"/>
                        </a:rPr>
                        <a:t> – to relax</a:t>
                      </a:r>
                    </a:p>
                    <a:p>
                      <a:pPr marL="0" indent="0">
                        <a:buFont typeface="+mj-lt"/>
                        <a:buNone/>
                      </a:pPr>
                      <a:r>
                        <a:rPr lang="en-GB" sz="750" b="1" u="none" baseline="0" dirty="0" err="1">
                          <a:solidFill>
                            <a:schemeClr val="tx1"/>
                          </a:solidFill>
                          <a:latin typeface="Comic Sans MS" panose="030F0702030302020204" pitchFamily="66" charset="0"/>
                        </a:rPr>
                        <a:t>ver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lugares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interés</a:t>
                      </a:r>
                      <a:r>
                        <a:rPr lang="en-GB" sz="750" b="0" u="none" baseline="0" dirty="0">
                          <a:solidFill>
                            <a:schemeClr val="tx1"/>
                          </a:solidFill>
                          <a:latin typeface="Comic Sans MS" panose="030F0702030302020204" pitchFamily="66" charset="0"/>
                        </a:rPr>
                        <a:t> – see places of interest</a:t>
                      </a:r>
                    </a:p>
                    <a:p>
                      <a:pPr marL="0" indent="0">
                        <a:buFont typeface="+mj-lt"/>
                        <a:buNone/>
                      </a:pPr>
                      <a:r>
                        <a:rPr lang="en-GB" sz="750" b="1" u="none" baseline="0" dirty="0" err="1">
                          <a:solidFill>
                            <a:schemeClr val="tx1"/>
                          </a:solidFill>
                          <a:latin typeface="Comic Sans MS" panose="030F0702030302020204" pitchFamily="66" charset="0"/>
                        </a:rPr>
                        <a:t>ir</a:t>
                      </a:r>
                      <a:r>
                        <a:rPr lang="en-GB" sz="750" b="1" u="none" baseline="0" dirty="0">
                          <a:solidFill>
                            <a:schemeClr val="tx1"/>
                          </a:solidFill>
                          <a:latin typeface="Comic Sans MS" panose="030F0702030302020204" pitchFamily="66" charset="0"/>
                        </a:rPr>
                        <a:t> al </a:t>
                      </a:r>
                      <a:r>
                        <a:rPr lang="en-GB" sz="750" b="1" u="none" baseline="0" dirty="0" err="1">
                          <a:solidFill>
                            <a:schemeClr val="tx1"/>
                          </a:solidFill>
                          <a:latin typeface="Comic Sans MS" panose="030F0702030302020204" pitchFamily="66" charset="0"/>
                        </a:rPr>
                        <a:t>parque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temático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to go to a theme park</a:t>
                      </a:r>
                    </a:p>
                    <a:p>
                      <a:pPr marL="0" indent="0">
                        <a:buFont typeface="+mj-lt"/>
                        <a:buNone/>
                      </a:pPr>
                      <a:r>
                        <a:rPr lang="en-GB" sz="750" b="1" u="none" baseline="0" dirty="0" err="1">
                          <a:solidFill>
                            <a:schemeClr val="tx1"/>
                          </a:solidFill>
                          <a:latin typeface="Comic Sans MS" panose="030F0702030302020204" pitchFamily="66" charset="0"/>
                        </a:rPr>
                        <a:t>ir</a:t>
                      </a:r>
                      <a:r>
                        <a:rPr lang="en-GB" sz="750" b="1" u="none" baseline="0" dirty="0">
                          <a:solidFill>
                            <a:schemeClr val="tx1"/>
                          </a:solidFill>
                          <a:latin typeface="Comic Sans MS" panose="030F0702030302020204" pitchFamily="66" charset="0"/>
                        </a:rPr>
                        <a:t> al </a:t>
                      </a:r>
                      <a:r>
                        <a:rPr lang="en-GB" sz="750" b="1" u="none" baseline="0" dirty="0" err="1">
                          <a:solidFill>
                            <a:schemeClr val="tx1"/>
                          </a:solidFill>
                          <a:latin typeface="Comic Sans MS" panose="030F0702030302020204" pitchFamily="66" charset="0"/>
                        </a:rPr>
                        <a:t>parque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acuático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to go to a water park</a:t>
                      </a:r>
                    </a:p>
                    <a:p>
                      <a:pPr marL="0" indent="0">
                        <a:buFont typeface="+mj-lt"/>
                        <a:buNone/>
                      </a:pPr>
                      <a:r>
                        <a:rPr lang="en-GB" sz="750" b="1" u="none" baseline="0" dirty="0" err="1">
                          <a:solidFill>
                            <a:schemeClr val="tx1"/>
                          </a:solidFill>
                          <a:latin typeface="Comic Sans MS" panose="030F0702030302020204" pitchFamily="66" charset="0"/>
                        </a:rPr>
                        <a:t>hacer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deportes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acuáticos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to do water sports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21" name="Table 20">
            <a:extLst>
              <a:ext uri="{FF2B5EF4-FFF2-40B4-BE49-F238E27FC236}">
                <a16:creationId xmlns:a16="http://schemas.microsoft.com/office/drawing/2014/main" id="{4A6C355F-115D-4846-A96D-2C03E4BD3B43}"/>
              </a:ext>
            </a:extLst>
          </p:cNvPr>
          <p:cNvGraphicFramePr>
            <a:graphicFrameLocks noGrp="1"/>
          </p:cNvGraphicFramePr>
          <p:nvPr/>
        </p:nvGraphicFramePr>
        <p:xfrm>
          <a:off x="119459" y="4647962"/>
          <a:ext cx="5879468" cy="2136530"/>
        </p:xfrm>
        <a:graphic>
          <a:graphicData uri="http://schemas.openxmlformats.org/drawingml/2006/table">
            <a:tbl>
              <a:tblPr firstRow="1" bandRow="1">
                <a:tableStyleId>{5C22544A-7EE6-4342-B048-85BDC9FD1C3A}</a:tableStyleId>
              </a:tblPr>
              <a:tblGrid>
                <a:gridCol w="248531">
                  <a:extLst>
                    <a:ext uri="{9D8B030D-6E8A-4147-A177-3AD203B41FA5}">
                      <a16:colId xmlns:a16="http://schemas.microsoft.com/office/drawing/2014/main" val="212312847"/>
                    </a:ext>
                  </a:extLst>
                </a:gridCol>
                <a:gridCol w="1715568">
                  <a:extLst>
                    <a:ext uri="{9D8B030D-6E8A-4147-A177-3AD203B41FA5}">
                      <a16:colId xmlns:a16="http://schemas.microsoft.com/office/drawing/2014/main" val="3813713256"/>
                    </a:ext>
                  </a:extLst>
                </a:gridCol>
                <a:gridCol w="400335">
                  <a:extLst>
                    <a:ext uri="{9D8B030D-6E8A-4147-A177-3AD203B41FA5}">
                      <a16:colId xmlns:a16="http://schemas.microsoft.com/office/drawing/2014/main" val="2540321956"/>
                    </a:ext>
                  </a:extLst>
                </a:gridCol>
                <a:gridCol w="3515034">
                  <a:extLst>
                    <a:ext uri="{9D8B030D-6E8A-4147-A177-3AD203B41FA5}">
                      <a16:colId xmlns:a16="http://schemas.microsoft.com/office/drawing/2014/main" val="3063039118"/>
                    </a:ext>
                  </a:extLst>
                </a:gridCol>
              </a:tblGrid>
              <a:tr h="170294">
                <a:tc rowSpan="5">
                  <a:txBody>
                    <a:bodyPr/>
                    <a:lstStyle/>
                    <a:p>
                      <a:pPr algn="ctr"/>
                      <a:r>
                        <a:rPr lang="en-GB" sz="1100" b="0" dirty="0">
                          <a:solidFill>
                            <a:schemeClr val="tx1"/>
                          </a:solidFill>
                          <a:latin typeface="Comic Sans MS" panose="030F0702030302020204" pitchFamily="66" charset="0"/>
                        </a:rPr>
                        <a:t>Past holidays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dirty="0" err="1">
                          <a:solidFill>
                            <a:schemeClr val="tx1"/>
                          </a:solidFill>
                          <a:latin typeface="Comic Sans MS" panose="030F0702030302020204" pitchFamily="66" charset="0"/>
                        </a:rPr>
                        <a:t>Fui</a:t>
                      </a:r>
                      <a:r>
                        <a:rPr lang="en-GB" sz="750" b="1" u="none" dirty="0">
                          <a:solidFill>
                            <a:schemeClr val="tx1"/>
                          </a:solidFill>
                          <a:latin typeface="Comic Sans MS" panose="030F0702030302020204" pitchFamily="66" charset="0"/>
                        </a:rPr>
                        <a:t> a/</a:t>
                      </a: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a:t>
                      </a:r>
                      <a:r>
                        <a:rPr lang="en-GB" sz="750" b="0" u="none" dirty="0">
                          <a:solidFill>
                            <a:schemeClr val="tx1"/>
                          </a:solidFill>
                          <a:latin typeface="Comic Sans MS" panose="030F0702030302020204" pitchFamily="66" charset="0"/>
                        </a:rPr>
                        <a:t> I went to/by                         </a:t>
                      </a:r>
                      <a:r>
                        <a:rPr lang="en-GB" sz="750" b="1" u="none" dirty="0" err="1">
                          <a:solidFill>
                            <a:schemeClr val="tx1"/>
                          </a:solidFill>
                          <a:latin typeface="Comic Sans MS" panose="030F0702030302020204" pitchFamily="66" charset="0"/>
                        </a:rPr>
                        <a:t>Fuimos</a:t>
                      </a:r>
                      <a:r>
                        <a:rPr lang="en-GB" sz="750" b="1" u="none" baseline="0" dirty="0">
                          <a:solidFill>
                            <a:schemeClr val="tx1"/>
                          </a:solidFill>
                          <a:latin typeface="Comic Sans MS" panose="030F0702030302020204" pitchFamily="66" charset="0"/>
                        </a:rPr>
                        <a:t> a/</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 went to/by</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alojé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stayed in..      </a:t>
                      </a:r>
                    </a:p>
                    <a:p>
                      <a:pPr marL="0" indent="0">
                        <a:buFont typeface="+mj-lt"/>
                        <a:buNone/>
                      </a:pPr>
                      <a:r>
                        <a:rPr lang="en-GB" sz="750" b="1" u="none" baseline="0" dirty="0">
                          <a:solidFill>
                            <a:schemeClr val="tx1"/>
                          </a:solidFill>
                          <a:latin typeface="Comic Sans MS" panose="030F0702030302020204" pitchFamily="66" charset="0"/>
                        </a:rPr>
                        <a:t>Nos </a:t>
                      </a:r>
                      <a:r>
                        <a:rPr lang="en-GB" sz="750" b="1" u="none" baseline="0" dirty="0" err="1">
                          <a:solidFill>
                            <a:schemeClr val="tx1"/>
                          </a:solidFill>
                          <a:latin typeface="Comic Sans MS" panose="030F0702030302020204" pitchFamily="66" charset="0"/>
                        </a:rPr>
                        <a:t>alojamos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 stayed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baseline="0" dirty="0">
                          <a:solidFill>
                            <a:schemeClr val="tx1"/>
                          </a:solidFill>
                          <a:latin typeface="Comic Sans MS" panose="030F0702030302020204" pitchFamily="66" charset="0"/>
                        </a:rPr>
                        <a:t>y</a:t>
                      </a:r>
                      <a:r>
                        <a:rPr lang="en-GB" sz="750" b="0" u="none" baseline="0" dirty="0">
                          <a:solidFill>
                            <a:schemeClr val="tx1"/>
                          </a:solidFill>
                          <a:latin typeface="Comic Sans MS" panose="030F0702030302020204" pitchFamily="66" charset="0"/>
                        </a:rPr>
                        <a:t> - and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visité</a:t>
                      </a:r>
                      <a:r>
                        <a:rPr lang="en-GB" sz="750" b="0" u="none" baseline="0" dirty="0">
                          <a:solidFill>
                            <a:schemeClr val="tx1"/>
                          </a:solidFill>
                          <a:latin typeface="Comic Sans MS" panose="030F0702030302020204" pitchFamily="66" charset="0"/>
                        </a:rPr>
                        <a:t> – I visited                </a:t>
                      </a:r>
                      <a:r>
                        <a:rPr lang="en-GB" sz="750" b="1" u="none" baseline="0" dirty="0">
                          <a:solidFill>
                            <a:schemeClr val="tx1"/>
                          </a:solidFill>
                          <a:latin typeface="Comic Sans MS" panose="030F0702030302020204" pitchFamily="66" charset="0"/>
                        </a:rPr>
                        <a:t>vi</a:t>
                      </a:r>
                      <a:r>
                        <a:rPr lang="en-GB" sz="750" b="0" u="none" baseline="0" dirty="0">
                          <a:solidFill>
                            <a:schemeClr val="tx1"/>
                          </a:solidFill>
                          <a:latin typeface="Comic Sans MS" panose="030F0702030302020204" pitchFamily="66" charset="0"/>
                        </a:rPr>
                        <a:t> – I saw                     </a:t>
                      </a:r>
                      <a:r>
                        <a:rPr lang="en-GB" sz="750" b="1" u="none" baseline="0" dirty="0" err="1">
                          <a:solidFill>
                            <a:schemeClr val="tx1"/>
                          </a:solidFill>
                          <a:latin typeface="Comic Sans MS" panose="030F0702030302020204" pitchFamily="66" charset="0"/>
                        </a:rPr>
                        <a:t>nadé</a:t>
                      </a:r>
                      <a:r>
                        <a:rPr lang="en-GB" sz="750" b="0" u="none" baseline="0" dirty="0">
                          <a:solidFill>
                            <a:schemeClr val="tx1"/>
                          </a:solidFill>
                          <a:latin typeface="Comic Sans MS" panose="030F0702030302020204" pitchFamily="66" charset="0"/>
                        </a:rPr>
                        <a:t> – I swam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descansé</a:t>
                      </a:r>
                      <a:r>
                        <a:rPr lang="en-GB" sz="750" b="0" u="none" baseline="0" dirty="0">
                          <a:solidFill>
                            <a:schemeClr val="tx1"/>
                          </a:solidFill>
                          <a:latin typeface="Comic Sans MS" panose="030F0702030302020204" pitchFamily="66" charset="0"/>
                        </a:rPr>
                        <a:t> – I relaxed         </a:t>
                      </a:r>
                      <a:r>
                        <a:rPr lang="en-GB" sz="750" b="1" u="none" baseline="0" dirty="0" err="1">
                          <a:solidFill>
                            <a:schemeClr val="tx1"/>
                          </a:solidFill>
                          <a:latin typeface="Comic Sans MS" panose="030F0702030302020204" pitchFamily="66" charset="0"/>
                        </a:rPr>
                        <a:t>esquié</a:t>
                      </a:r>
                      <a:r>
                        <a:rPr lang="en-GB" sz="750" b="0" u="none" baseline="0" dirty="0">
                          <a:solidFill>
                            <a:schemeClr val="tx1"/>
                          </a:solidFill>
                          <a:latin typeface="Comic Sans MS" panose="030F0702030302020204" pitchFamily="66" charset="0"/>
                        </a:rPr>
                        <a:t> – I </a:t>
                      </a:r>
                      <a:r>
                        <a:rPr lang="en-GB" sz="750" b="0" u="none" baseline="0" dirty="0" err="1">
                          <a:solidFill>
                            <a:schemeClr val="tx1"/>
                          </a:solidFill>
                          <a:latin typeface="Comic Sans MS" panose="030F0702030302020204" pitchFamily="66" charset="0"/>
                        </a:rPr>
                        <a:t>skiied</a:t>
                      </a:r>
                      <a:r>
                        <a:rPr lang="en-GB" sz="750" b="0"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saqué</a:t>
                      </a:r>
                      <a:r>
                        <a:rPr lang="en-GB" sz="750" b="0" u="none" baseline="0" dirty="0">
                          <a:solidFill>
                            <a:schemeClr val="tx1"/>
                          </a:solidFill>
                          <a:latin typeface="Comic Sans MS" panose="030F0702030302020204" pitchFamily="66" charset="0"/>
                        </a:rPr>
                        <a:t> – I took</a:t>
                      </a:r>
                    </a:p>
                    <a:p>
                      <a:pPr marL="0" indent="0">
                        <a:buFont typeface="+mj-lt"/>
                        <a:buNone/>
                      </a:pPr>
                      <a:r>
                        <a:rPr lang="en-GB" sz="750" b="1" u="none" baseline="0" dirty="0" err="1">
                          <a:solidFill>
                            <a:schemeClr val="tx1"/>
                          </a:solidFill>
                          <a:latin typeface="Comic Sans MS" panose="030F0702030302020204" pitchFamily="66" charset="0"/>
                        </a:rPr>
                        <a:t>tomé</a:t>
                      </a:r>
                      <a:r>
                        <a:rPr lang="en-GB" sz="750" b="1" u="none" baseline="0" dirty="0">
                          <a:solidFill>
                            <a:schemeClr val="tx1"/>
                          </a:solidFill>
                          <a:latin typeface="Comic Sans MS" panose="030F0702030302020204" pitchFamily="66" charset="0"/>
                        </a:rPr>
                        <a:t> el sol </a:t>
                      </a:r>
                      <a:r>
                        <a:rPr lang="en-GB" sz="750" b="0" u="none" baseline="0" dirty="0">
                          <a:solidFill>
                            <a:schemeClr val="tx1"/>
                          </a:solidFill>
                          <a:latin typeface="Comic Sans MS" panose="030F0702030302020204" pitchFamily="66" charset="0"/>
                        </a:rPr>
                        <a:t>– I sunbathed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a:solidFill>
                            <a:schemeClr val="tx1"/>
                          </a:solidFill>
                          <a:latin typeface="Comic Sans MS" panose="030F0702030302020204" pitchFamily="66" charset="0"/>
                        </a:rPr>
                        <a:t>Por </a:t>
                      </a:r>
                      <a:r>
                        <a:rPr lang="en-GB" sz="750" b="1" u="none" baseline="0" dirty="0" err="1">
                          <a:solidFill>
                            <a:schemeClr val="tx1"/>
                          </a:solidFill>
                          <a:latin typeface="Comic Sans MS" panose="030F0702030302020204" pitchFamily="66" charset="0"/>
                        </a:rPr>
                        <a:t>desgracia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tuve</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tuvimos</a:t>
                      </a:r>
                      <a:r>
                        <a:rPr lang="en-GB" sz="750" b="0" u="none" baseline="0" dirty="0">
                          <a:solidFill>
                            <a:schemeClr val="tx1"/>
                          </a:solidFill>
                          <a:latin typeface="Comic Sans MS" panose="030F0702030302020204" pitchFamily="66" charset="0"/>
                        </a:rPr>
                        <a:t> – Unfortunately I/we had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accidente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accident               </a:t>
                      </a: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retraso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delay                           </a:t>
                      </a:r>
                    </a:p>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pinchazo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puncture                  </a:t>
                      </a: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avería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breakdown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731730"/>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Tuve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tuvimos</a:t>
                      </a:r>
                      <a:r>
                        <a:rPr lang="en-GB" sz="750" b="1" u="none" baseline="0" dirty="0">
                          <a:solidFill>
                            <a:schemeClr val="tx1"/>
                          </a:solidFill>
                          <a:latin typeface="Comic Sans MS" panose="030F0702030302020204" pitchFamily="66" charset="0"/>
                        </a:rPr>
                        <a:t> que </a:t>
                      </a:r>
                      <a:r>
                        <a:rPr lang="en-GB" sz="750" b="0" u="none" baseline="0" dirty="0">
                          <a:solidFill>
                            <a:schemeClr val="tx1"/>
                          </a:solidFill>
                          <a:latin typeface="Comic Sans MS" panose="030F0702030302020204" pitchFamily="66" charset="0"/>
                        </a:rPr>
                        <a:t>– I/we had to</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en-GB" sz="750" b="1" u="none" baseline="0" dirty="0" err="1">
                          <a:solidFill>
                            <a:schemeClr val="tx1"/>
                          </a:solidFill>
                          <a:latin typeface="Comic Sans MS" panose="030F0702030302020204" pitchFamily="66" charset="0"/>
                        </a:rPr>
                        <a:t>esperar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mucho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tiempo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wait a long time</a:t>
                      </a:r>
                    </a:p>
                    <a:p>
                      <a:pPr marL="0" indent="0">
                        <a:buFont typeface="+mj-lt"/>
                        <a:buNone/>
                      </a:pPr>
                      <a:r>
                        <a:rPr lang="en-GB" sz="750" b="1" u="none" baseline="0" dirty="0" err="1">
                          <a:solidFill>
                            <a:schemeClr val="tx1"/>
                          </a:solidFill>
                          <a:latin typeface="Comic Sans MS" panose="030F0702030302020204" pitchFamily="66" charset="0"/>
                        </a:rPr>
                        <a:t>ir</a:t>
                      </a:r>
                      <a:r>
                        <a:rPr lang="en-GB" sz="750" b="1" u="none" baseline="0" dirty="0">
                          <a:solidFill>
                            <a:schemeClr val="tx1"/>
                          </a:solidFill>
                          <a:latin typeface="Comic Sans MS" panose="030F0702030302020204" pitchFamily="66" charset="0"/>
                        </a:rPr>
                        <a:t> al hospital/la </a:t>
                      </a:r>
                      <a:r>
                        <a:rPr lang="en-GB" sz="750" b="1" u="none" baseline="0" dirty="0" err="1">
                          <a:solidFill>
                            <a:schemeClr val="tx1"/>
                          </a:solidFill>
                          <a:latin typeface="Comic Sans MS" panose="030F0702030302020204" pitchFamily="66" charset="0"/>
                        </a:rPr>
                        <a:t>comisaría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go to the hospital/the police station</a:t>
                      </a:r>
                    </a:p>
                    <a:p>
                      <a:pPr marL="0" indent="0">
                        <a:buFont typeface="+mj-lt"/>
                        <a:buNone/>
                      </a:pPr>
                      <a:r>
                        <a:rPr lang="en-GB" sz="750" b="1" u="none" baseline="0" dirty="0" err="1">
                          <a:solidFill>
                            <a:schemeClr val="tx1"/>
                          </a:solidFill>
                          <a:latin typeface="Comic Sans MS" panose="030F0702030302020204" pitchFamily="66" charset="0"/>
                        </a:rPr>
                        <a:t>llamar</a:t>
                      </a:r>
                      <a:r>
                        <a:rPr lang="en-GB" sz="750" b="1" u="none" baseline="0" dirty="0">
                          <a:solidFill>
                            <a:schemeClr val="tx1"/>
                          </a:solidFill>
                          <a:latin typeface="Comic Sans MS" panose="030F0702030302020204" pitchFamily="66" charset="0"/>
                        </a:rPr>
                        <a:t> a un </a:t>
                      </a:r>
                      <a:r>
                        <a:rPr lang="en-GB" sz="750" b="1" u="none" baseline="0" dirty="0" err="1">
                          <a:solidFill>
                            <a:schemeClr val="tx1"/>
                          </a:solidFill>
                          <a:latin typeface="Comic Sans MS" panose="030F0702030302020204" pitchFamily="66" charset="0"/>
                        </a:rPr>
                        <a:t>mecánico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call a mechanic</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666561393"/>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Perdí</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perdimos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I/we lost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equipaje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luggage           </a:t>
                      </a: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cartera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wallet                    </a:t>
                      </a:r>
                    </a:p>
                    <a:p>
                      <a:pPr marL="0" indent="0">
                        <a:buFont typeface="+mj-lt"/>
                        <a:buNone/>
                      </a:pPr>
                      <a:r>
                        <a:rPr lang="en-GB" sz="750" b="1" u="none" baseline="0" dirty="0">
                          <a:solidFill>
                            <a:schemeClr val="tx1"/>
                          </a:solidFill>
                          <a:latin typeface="Comic Sans MS" panose="030F0702030302020204" pitchFamily="66" charset="0"/>
                        </a:rPr>
                        <a:t>la maleta </a:t>
                      </a:r>
                      <a:r>
                        <a:rPr lang="en-GB" sz="750" b="0" u="none" baseline="0" dirty="0">
                          <a:solidFill>
                            <a:schemeClr val="tx1"/>
                          </a:solidFill>
                          <a:latin typeface="Comic Sans MS" panose="030F0702030302020204" pitchFamily="66" charset="0"/>
                        </a:rPr>
                        <a:t>– the suitcase            </a:t>
                      </a: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llaves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keys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978290976"/>
                  </a:ext>
                </a:extLst>
              </a:tr>
              <a:tr h="17029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Cuando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llegamos</a:t>
                      </a:r>
                      <a:r>
                        <a:rPr lang="en-GB" sz="750" b="0" u="none" baseline="0" dirty="0">
                          <a:solidFill>
                            <a:schemeClr val="tx1"/>
                          </a:solidFill>
                          <a:latin typeface="Comic Sans MS" panose="030F0702030302020204" pitchFamily="66" charset="0"/>
                        </a:rPr>
                        <a:t>… - when we arrived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en-GB" sz="750" b="1" u="none" baseline="0" dirty="0">
                          <a:solidFill>
                            <a:schemeClr val="tx1"/>
                          </a:solidFill>
                          <a:latin typeface="Comic Sans MS" panose="030F0702030302020204" pitchFamily="66" charset="0"/>
                        </a:rPr>
                        <a:t>Era </a:t>
                      </a:r>
                      <a:r>
                        <a:rPr lang="en-GB" sz="750" b="1" u="none" baseline="0" dirty="0" err="1">
                          <a:solidFill>
                            <a:schemeClr val="tx1"/>
                          </a:solidFill>
                          <a:latin typeface="Comic Sans MS" panose="030F0702030302020204" pitchFamily="66" charset="0"/>
                        </a:rPr>
                        <a:t>muy</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tarde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 was very late    </a:t>
                      </a:r>
                    </a:p>
                    <a:p>
                      <a:pPr marL="0" indent="0">
                        <a:buFont typeface="+mj-lt"/>
                        <a:buNone/>
                      </a:pPr>
                      <a:r>
                        <a:rPr lang="en-GB" sz="750" b="1" u="none" baseline="0" dirty="0" err="1">
                          <a:solidFill>
                            <a:schemeClr val="tx1"/>
                          </a:solidFill>
                          <a:latin typeface="Comic Sans MS" panose="030F0702030302020204" pitchFamily="66" charset="0"/>
                        </a:rPr>
                        <a:t>estaba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cansado</a:t>
                      </a:r>
                      <a:r>
                        <a:rPr lang="en-GB" sz="750" b="1" u="none" baseline="0" dirty="0">
                          <a:solidFill>
                            <a:schemeClr val="tx1"/>
                          </a:solidFill>
                          <a:latin typeface="Comic Sans MS" panose="030F0702030302020204" pitchFamily="66" charset="0"/>
                        </a:rPr>
                        <a:t>/a </a:t>
                      </a:r>
                      <a:r>
                        <a:rPr lang="en-GB" sz="750" b="0" u="none" baseline="0" dirty="0">
                          <a:solidFill>
                            <a:schemeClr val="tx1"/>
                          </a:solidFill>
                          <a:latin typeface="Comic Sans MS" panose="030F0702030302020204" pitchFamily="66" charset="0"/>
                        </a:rPr>
                        <a:t>– I was tired</a:t>
                      </a:r>
                    </a:p>
                    <a:p>
                      <a:pPr marL="0" indent="0">
                        <a:buFont typeface="+mj-lt"/>
                        <a:buNone/>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recepción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ya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estaba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cerrada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reception was already closed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036396409"/>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00FF24A7-B055-4A93-AF16-A62D757C2E4E}"/>
              </a:ext>
            </a:extLst>
          </p:cNvPr>
          <p:cNvPicPr>
            <a:picLocks noChangeAspect="1"/>
          </p:cNvPicPr>
          <p:nvPr/>
        </p:nvPicPr>
        <p:blipFill rotWithShape="1">
          <a:blip r:embed="rId2">
            <a:extLst>
              <a:ext uri="{28A0092B-C50C-407E-A947-70E740481C1C}">
                <a14:useLocalDpi xmlns:a14="http://schemas.microsoft.com/office/drawing/2010/main" val="0"/>
              </a:ext>
            </a:extLst>
          </a:blip>
          <a:srcRect l="10557" t="10434" r="10560" b="8902"/>
          <a:stretch/>
        </p:blipFill>
        <p:spPr>
          <a:xfrm>
            <a:off x="4436189" y="30281"/>
            <a:ext cx="548842" cy="561230"/>
          </a:xfrm>
          <a:prstGeom prst="rect">
            <a:avLst/>
          </a:prstGeom>
        </p:spPr>
      </p:pic>
      <p:sp>
        <p:nvSpPr>
          <p:cNvPr id="7" name="TextBox 6">
            <a:extLst>
              <a:ext uri="{FF2B5EF4-FFF2-40B4-BE49-F238E27FC236}">
                <a16:creationId xmlns:a16="http://schemas.microsoft.com/office/drawing/2014/main" id="{FC70148F-A748-4226-A8D1-E6FC0DB36270}"/>
              </a:ext>
            </a:extLst>
          </p:cNvPr>
          <p:cNvSpPr txBox="1"/>
          <p:nvPr/>
        </p:nvSpPr>
        <p:spPr>
          <a:xfrm>
            <a:off x="4881554" y="64931"/>
            <a:ext cx="685077" cy="461665"/>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Countries + transport</a:t>
            </a:r>
          </a:p>
        </p:txBody>
      </p:sp>
      <p:pic>
        <p:nvPicPr>
          <p:cNvPr id="13" name="Picture 12" descr="A close up of a logo&#10;&#10;Description automatically generated">
            <a:extLst>
              <a:ext uri="{FF2B5EF4-FFF2-40B4-BE49-F238E27FC236}">
                <a16:creationId xmlns:a16="http://schemas.microsoft.com/office/drawing/2014/main" id="{1E0AA218-ADE3-4253-BDDF-0EBA878312B4}"/>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t="10393" r="10393" b="10787"/>
          <a:stretch/>
        </p:blipFill>
        <p:spPr>
          <a:xfrm>
            <a:off x="5569904" y="14940"/>
            <a:ext cx="568542" cy="561645"/>
          </a:xfrm>
          <a:prstGeom prst="rect">
            <a:avLst/>
          </a:prstGeom>
        </p:spPr>
      </p:pic>
      <p:sp>
        <p:nvSpPr>
          <p:cNvPr id="22" name="TextBox 21">
            <a:extLst>
              <a:ext uri="{FF2B5EF4-FFF2-40B4-BE49-F238E27FC236}">
                <a16:creationId xmlns:a16="http://schemas.microsoft.com/office/drawing/2014/main" id="{703C11D1-415E-4133-9D42-170EB13993A4}"/>
              </a:ext>
            </a:extLst>
          </p:cNvPr>
          <p:cNvSpPr txBox="1"/>
          <p:nvPr/>
        </p:nvSpPr>
        <p:spPr>
          <a:xfrm>
            <a:off x="6036403" y="203414"/>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Activities</a:t>
            </a:r>
          </a:p>
        </p:txBody>
      </p:sp>
      <p:pic>
        <p:nvPicPr>
          <p:cNvPr id="25" name="Picture 24" descr="A close up of a logo&#10;&#10;Description automatically generated">
            <a:extLst>
              <a:ext uri="{FF2B5EF4-FFF2-40B4-BE49-F238E27FC236}">
                <a16:creationId xmlns:a16="http://schemas.microsoft.com/office/drawing/2014/main" id="{DCC7965A-6D9F-4143-AA40-80B11A9F3A26}"/>
              </a:ext>
            </a:extLst>
          </p:cNvPr>
          <p:cNvPicPr>
            <a:picLocks noChangeAspect="1"/>
          </p:cNvPicPr>
          <p:nvPr/>
        </p:nvPicPr>
        <p:blipFill rotWithShape="1">
          <a:blip r:embed="rId4">
            <a:extLst>
              <a:ext uri="{28A0092B-C50C-407E-A947-70E740481C1C}">
                <a14:useLocalDpi xmlns:a14="http://schemas.microsoft.com/office/drawing/2010/main" val="0"/>
              </a:ext>
            </a:extLst>
          </a:blip>
          <a:srcRect l="10558" t="10372" r="9814" b="9510"/>
          <a:stretch/>
        </p:blipFill>
        <p:spPr>
          <a:xfrm>
            <a:off x="6693739" y="15916"/>
            <a:ext cx="571658" cy="575170"/>
          </a:xfrm>
          <a:prstGeom prst="rect">
            <a:avLst/>
          </a:prstGeom>
        </p:spPr>
      </p:pic>
      <p:sp>
        <p:nvSpPr>
          <p:cNvPr id="26" name="TextBox 25">
            <a:extLst>
              <a:ext uri="{FF2B5EF4-FFF2-40B4-BE49-F238E27FC236}">
                <a16:creationId xmlns:a16="http://schemas.microsoft.com/office/drawing/2014/main" id="{9688243B-726B-492D-A95F-3D84E989DF4C}"/>
              </a:ext>
            </a:extLst>
          </p:cNvPr>
          <p:cNvSpPr txBox="1"/>
          <p:nvPr/>
        </p:nvSpPr>
        <p:spPr>
          <a:xfrm>
            <a:off x="7135613" y="164172"/>
            <a:ext cx="685077" cy="33855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Past holidays</a:t>
            </a:r>
          </a:p>
        </p:txBody>
      </p:sp>
      <p:pic>
        <p:nvPicPr>
          <p:cNvPr id="29" name="Picture 28" descr="A close up of a logo&#10;&#10;Description automatically generated">
            <a:extLst>
              <a:ext uri="{FF2B5EF4-FFF2-40B4-BE49-F238E27FC236}">
                <a16:creationId xmlns:a16="http://schemas.microsoft.com/office/drawing/2014/main" id="{ADCDA8E6-BFE2-4782-AB3C-6A7F1E106114}"/>
              </a:ext>
            </a:extLst>
          </p:cNvPr>
          <p:cNvPicPr>
            <a:picLocks noChangeAspect="1"/>
          </p:cNvPicPr>
          <p:nvPr/>
        </p:nvPicPr>
        <p:blipFill rotWithShape="1">
          <a:blip r:embed="rId5">
            <a:extLst>
              <a:ext uri="{28A0092B-C50C-407E-A947-70E740481C1C}">
                <a14:useLocalDpi xmlns:a14="http://schemas.microsoft.com/office/drawing/2010/main" val="0"/>
              </a:ext>
            </a:extLst>
          </a:blip>
          <a:srcRect l="12295" t="12108" r="12046" b="12481"/>
          <a:stretch/>
        </p:blipFill>
        <p:spPr>
          <a:xfrm>
            <a:off x="7797949" y="27084"/>
            <a:ext cx="551309" cy="549501"/>
          </a:xfrm>
          <a:prstGeom prst="rect">
            <a:avLst/>
          </a:prstGeom>
        </p:spPr>
      </p:pic>
      <p:sp>
        <p:nvSpPr>
          <p:cNvPr id="30" name="TextBox 29">
            <a:extLst>
              <a:ext uri="{FF2B5EF4-FFF2-40B4-BE49-F238E27FC236}">
                <a16:creationId xmlns:a16="http://schemas.microsoft.com/office/drawing/2014/main" id="{FCD94C2F-D083-4626-9E8D-C06F7E60B9D3}"/>
              </a:ext>
            </a:extLst>
          </p:cNvPr>
          <p:cNvSpPr txBox="1"/>
          <p:nvPr/>
        </p:nvSpPr>
        <p:spPr>
          <a:xfrm>
            <a:off x="8259681" y="195779"/>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Disasters</a:t>
            </a:r>
          </a:p>
        </p:txBody>
      </p:sp>
      <p:sp>
        <p:nvSpPr>
          <p:cNvPr id="3" name="TextBox 2">
            <a:extLst>
              <a:ext uri="{FF2B5EF4-FFF2-40B4-BE49-F238E27FC236}">
                <a16:creationId xmlns:a16="http://schemas.microsoft.com/office/drawing/2014/main" id="{1F6EDD1D-B0BF-4C59-B3C9-707F7377CF42}"/>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a:rPr>
              <a:t>4</a:t>
            </a:r>
            <a:endParaRPr lang="en-GB" dirty="0">
              <a:latin typeface="Comic Sans MS" panose="030F0702030302020204" pitchFamily="66" charset="0"/>
            </a:endParaRPr>
          </a:p>
        </p:txBody>
      </p:sp>
    </p:spTree>
    <p:extLst>
      <p:ext uri="{BB962C8B-B14F-4D97-AF65-F5344CB8AC3E}">
        <p14:creationId xmlns:p14="http://schemas.microsoft.com/office/powerpoint/2010/main" val="351451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442549" y="413789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97010" y="378412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dirty="0" err="1">
                <a:solidFill>
                  <a:schemeClr val="bg1"/>
                </a:solidFill>
                <a:latin typeface="Patchwork Stitchlings"/>
                <a:ea typeface="Calibri"/>
                <a:cs typeface="Times New Roman"/>
              </a:rPr>
              <a:t>Gateacr</a:t>
            </a:r>
            <a:endParaRPr lang="en-GB" sz="400" dirty="0" err="1">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Las </a:t>
            </a:r>
            <a:r>
              <a:rPr lang="en-GB" sz="1600" b="1" dirty="0" err="1">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vacaciones</a:t>
            </a:r>
            <a:endParaRPr lang="en-GB" sz="1600" b="1" dirty="0">
              <a:solidFill>
                <a:srgbClr val="0070C0"/>
              </a:solidFill>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119459" y="604675"/>
          <a:ext cx="5879468" cy="1252024"/>
        </p:xfrm>
        <a:graphic>
          <a:graphicData uri="http://schemas.openxmlformats.org/drawingml/2006/table">
            <a:tbl>
              <a:tblPr firstRow="1" bandRow="1">
                <a:tableStyleId>{5C22544A-7EE6-4342-B048-85BDC9FD1C3A}</a:tableStyleId>
              </a:tblPr>
              <a:tblGrid>
                <a:gridCol w="248531">
                  <a:extLst>
                    <a:ext uri="{9D8B030D-6E8A-4147-A177-3AD203B41FA5}">
                      <a16:colId xmlns:a16="http://schemas.microsoft.com/office/drawing/2014/main" val="212312847"/>
                    </a:ext>
                  </a:extLst>
                </a:gridCol>
                <a:gridCol w="1127279">
                  <a:extLst>
                    <a:ext uri="{9D8B030D-6E8A-4147-A177-3AD203B41FA5}">
                      <a16:colId xmlns:a16="http://schemas.microsoft.com/office/drawing/2014/main" val="3813713256"/>
                    </a:ext>
                  </a:extLst>
                </a:gridCol>
                <a:gridCol w="1143000">
                  <a:extLst>
                    <a:ext uri="{9D8B030D-6E8A-4147-A177-3AD203B41FA5}">
                      <a16:colId xmlns:a16="http://schemas.microsoft.com/office/drawing/2014/main" val="157487114"/>
                    </a:ext>
                  </a:extLst>
                </a:gridCol>
                <a:gridCol w="359764">
                  <a:extLst>
                    <a:ext uri="{9D8B030D-6E8A-4147-A177-3AD203B41FA5}">
                      <a16:colId xmlns:a16="http://schemas.microsoft.com/office/drawing/2014/main" val="899866059"/>
                    </a:ext>
                  </a:extLst>
                </a:gridCol>
                <a:gridCol w="3000894">
                  <a:extLst>
                    <a:ext uri="{9D8B030D-6E8A-4147-A177-3AD203B41FA5}">
                      <a16:colId xmlns:a16="http://schemas.microsoft.com/office/drawing/2014/main" val="2090497630"/>
                    </a:ext>
                  </a:extLst>
                </a:gridCol>
              </a:tblGrid>
              <a:tr h="509753">
                <a:tc rowSpan="4">
                  <a:txBody>
                    <a:bodyPr/>
                    <a:lstStyle/>
                    <a:p>
                      <a:pPr algn="ctr"/>
                      <a:r>
                        <a:rPr lang="en-GB" sz="1100" b="0" dirty="0">
                          <a:solidFill>
                            <a:schemeClr val="tx1"/>
                          </a:solidFill>
                          <a:latin typeface="Comic Sans MS" panose="030F0702030302020204" pitchFamily="66" charset="0"/>
                        </a:rPr>
                        <a:t>Future holidays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indent="0">
                        <a:buFont typeface="+mj-lt"/>
                        <a:buNone/>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alojaré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 </a:t>
                      </a:r>
                      <a:r>
                        <a:rPr lang="en-GB" sz="750" b="0" u="none" baseline="0" dirty="0">
                          <a:solidFill>
                            <a:schemeClr val="tx1"/>
                          </a:solidFill>
                          <a:latin typeface="Comic Sans MS" panose="030F0702030302020204" pitchFamily="66" charset="0"/>
                        </a:rPr>
                        <a:t>I will stay in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viajaré</a:t>
                      </a:r>
                      <a:r>
                        <a:rPr lang="en-GB" sz="750" b="1" u="none" baseline="0" dirty="0">
                          <a:solidFill>
                            <a:schemeClr val="tx1"/>
                          </a:solidFill>
                          <a:latin typeface="Comic Sans MS" panose="030F0702030302020204" pitchFamily="66" charset="0"/>
                        </a:rPr>
                        <a:t> a/</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 </a:t>
                      </a:r>
                      <a:r>
                        <a:rPr lang="en-GB" sz="750" b="0" u="none" baseline="0" dirty="0">
                          <a:solidFill>
                            <a:schemeClr val="tx1"/>
                          </a:solidFill>
                          <a:latin typeface="Comic Sans MS" panose="030F0702030302020204" pitchFamily="66" charset="0"/>
                        </a:rPr>
                        <a:t>I will travel to/by</a:t>
                      </a:r>
                    </a:p>
                    <a:p>
                      <a:pPr marL="0" indent="0">
                        <a:buFont typeface="+mj-lt"/>
                        <a:buNone/>
                      </a:pPr>
                      <a:endParaRPr lang="en-GB" sz="750" b="1"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Nos </a:t>
                      </a:r>
                      <a:r>
                        <a:rPr lang="en-GB" sz="750" b="1" u="none" baseline="0" dirty="0" err="1">
                          <a:solidFill>
                            <a:schemeClr val="tx1"/>
                          </a:solidFill>
                          <a:latin typeface="Comic Sans MS" panose="030F0702030302020204" pitchFamily="66" charset="0"/>
                        </a:rPr>
                        <a:t>alojaremos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 </a:t>
                      </a:r>
                      <a:r>
                        <a:rPr lang="en-GB" sz="750" b="0" u="none" baseline="0" dirty="0">
                          <a:solidFill>
                            <a:schemeClr val="tx1"/>
                          </a:solidFill>
                          <a:latin typeface="Comic Sans MS" panose="030F0702030302020204" pitchFamily="66" charset="0"/>
                        </a:rPr>
                        <a:t>We will stay in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viajaremos</a:t>
                      </a:r>
                      <a:r>
                        <a:rPr lang="en-GB" sz="750" b="1" u="none" baseline="0" dirty="0">
                          <a:solidFill>
                            <a:schemeClr val="tx1"/>
                          </a:solidFill>
                          <a:latin typeface="Comic Sans MS" panose="030F0702030302020204" pitchFamily="66" charset="0"/>
                        </a:rPr>
                        <a:t> a/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 </a:t>
                      </a:r>
                      <a:r>
                        <a:rPr lang="en-GB" sz="750" b="0" u="none" baseline="0" dirty="0">
                          <a:solidFill>
                            <a:schemeClr val="tx1"/>
                          </a:solidFill>
                          <a:latin typeface="Comic Sans MS" panose="030F0702030302020204" pitchFamily="66" charset="0"/>
                        </a:rPr>
                        <a:t>We will travel to/by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r>
                        <a:rPr lang="en-GB" sz="750" b="1" u="none" baseline="0" dirty="0">
                          <a:solidFill>
                            <a:schemeClr val="tx1"/>
                          </a:solidFill>
                          <a:latin typeface="Comic Sans MS" panose="030F0702030302020204" pitchFamily="66" charset="0"/>
                        </a:rPr>
                        <a:t>y</a:t>
                      </a:r>
                      <a:r>
                        <a:rPr lang="en-GB" sz="750" b="0" u="none" baseline="0" dirty="0">
                          <a:solidFill>
                            <a:schemeClr val="tx1"/>
                          </a:solidFill>
                          <a:latin typeface="Comic Sans MS" panose="030F0702030302020204" pitchFamily="66" charset="0"/>
                        </a:rPr>
                        <a:t> - and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visitaré</a:t>
                      </a:r>
                      <a:r>
                        <a:rPr lang="en-GB" sz="750" b="0" u="none" baseline="0" dirty="0">
                          <a:solidFill>
                            <a:schemeClr val="tx1"/>
                          </a:solidFill>
                          <a:latin typeface="Comic Sans MS" panose="030F0702030302020204" pitchFamily="66" charset="0"/>
                        </a:rPr>
                        <a:t> – I will visit                            </a:t>
                      </a:r>
                      <a:r>
                        <a:rPr lang="en-GB" sz="750" b="1" u="none" baseline="0" dirty="0" err="1">
                          <a:solidFill>
                            <a:schemeClr val="tx1"/>
                          </a:solidFill>
                          <a:latin typeface="Comic Sans MS" panose="030F0702030302020204" pitchFamily="66" charset="0"/>
                        </a:rPr>
                        <a:t>haré</a:t>
                      </a:r>
                      <a:r>
                        <a:rPr lang="en-GB" sz="750" b="0" u="none" baseline="0" dirty="0">
                          <a:solidFill>
                            <a:schemeClr val="tx1"/>
                          </a:solidFill>
                          <a:latin typeface="Comic Sans MS" panose="030F0702030302020204" pitchFamily="66" charset="0"/>
                        </a:rPr>
                        <a:t> – I will do                        </a:t>
                      </a:r>
                    </a:p>
                    <a:p>
                      <a:pPr marL="0" indent="0">
                        <a:buFont typeface="+mj-lt"/>
                        <a:buNone/>
                      </a:pPr>
                      <a:r>
                        <a:rPr lang="en-GB" sz="750" b="1" u="none" baseline="0" dirty="0" err="1">
                          <a:solidFill>
                            <a:schemeClr val="tx1"/>
                          </a:solidFill>
                          <a:latin typeface="Comic Sans MS" panose="030F0702030302020204" pitchFamily="66" charset="0"/>
                        </a:rPr>
                        <a:t>veré</a:t>
                      </a:r>
                      <a:r>
                        <a:rPr lang="en-GB" sz="750" b="0" u="none" baseline="0" dirty="0">
                          <a:solidFill>
                            <a:schemeClr val="tx1"/>
                          </a:solidFill>
                          <a:latin typeface="Comic Sans MS" panose="030F0702030302020204" pitchFamily="66" charset="0"/>
                        </a:rPr>
                        <a:t> – I will see                                  </a:t>
                      </a:r>
                      <a:r>
                        <a:rPr lang="en-GB" sz="750" b="1" u="none" baseline="0" dirty="0" err="1">
                          <a:solidFill>
                            <a:schemeClr val="tx1"/>
                          </a:solidFill>
                          <a:latin typeface="Comic Sans MS" panose="030F0702030302020204" pitchFamily="66" charset="0"/>
                        </a:rPr>
                        <a:t>iré</a:t>
                      </a:r>
                      <a:r>
                        <a:rPr lang="en-GB" sz="750" b="0" u="none" baseline="0" dirty="0">
                          <a:solidFill>
                            <a:schemeClr val="tx1"/>
                          </a:solidFill>
                          <a:latin typeface="Comic Sans MS" panose="030F0702030302020204" pitchFamily="66" charset="0"/>
                        </a:rPr>
                        <a:t> – I will go</a:t>
                      </a:r>
                    </a:p>
                    <a:p>
                      <a:pPr marL="0" indent="0">
                        <a:buFont typeface="+mj-lt"/>
                        <a:buNone/>
                      </a:pPr>
                      <a:r>
                        <a:rPr lang="en-GB" sz="750" b="1" u="none" baseline="0" dirty="0" err="1">
                          <a:solidFill>
                            <a:schemeClr val="tx1"/>
                          </a:solidFill>
                          <a:latin typeface="Comic Sans MS" panose="030F0702030302020204" pitchFamily="66" charset="0"/>
                        </a:rPr>
                        <a:t>sacaré</a:t>
                      </a:r>
                      <a:r>
                        <a:rPr lang="en-GB" sz="750" b="0" u="none" baseline="0" dirty="0">
                          <a:solidFill>
                            <a:schemeClr val="tx1"/>
                          </a:solidFill>
                          <a:latin typeface="Comic Sans MS" panose="030F0702030302020204" pitchFamily="66" charset="0"/>
                        </a:rPr>
                        <a:t> – I will take                             </a:t>
                      </a:r>
                      <a:r>
                        <a:rPr lang="en-GB" sz="750" b="1" u="none" baseline="0" dirty="0" err="1">
                          <a:solidFill>
                            <a:schemeClr val="tx1"/>
                          </a:solidFill>
                          <a:latin typeface="Comic Sans MS" panose="030F0702030302020204" pitchFamily="66" charset="0"/>
                        </a:rPr>
                        <a:t>nadaré</a:t>
                      </a:r>
                      <a:r>
                        <a:rPr lang="en-GB" sz="750" b="0" u="none" baseline="0" dirty="0">
                          <a:solidFill>
                            <a:schemeClr val="tx1"/>
                          </a:solidFill>
                          <a:latin typeface="Comic Sans MS" panose="030F0702030302020204" pitchFamily="66" charset="0"/>
                        </a:rPr>
                        <a:t> – I will swim</a:t>
                      </a:r>
                    </a:p>
                    <a:p>
                      <a:pPr marL="0" indent="0">
                        <a:buFont typeface="+mj-lt"/>
                        <a:buNone/>
                      </a:pPr>
                      <a:r>
                        <a:rPr lang="en-GB" sz="750" b="1" u="none" baseline="0" dirty="0" err="1">
                          <a:solidFill>
                            <a:schemeClr val="tx1"/>
                          </a:solidFill>
                          <a:latin typeface="Comic Sans MS" panose="030F0702030302020204" pitchFamily="66" charset="0"/>
                        </a:rPr>
                        <a:t>tomaré</a:t>
                      </a:r>
                      <a:r>
                        <a:rPr lang="en-GB" sz="750" b="0" u="none" baseline="0" dirty="0">
                          <a:solidFill>
                            <a:schemeClr val="tx1"/>
                          </a:solidFill>
                          <a:latin typeface="Comic Sans MS" panose="030F0702030302020204" pitchFamily="66" charset="0"/>
                        </a:rPr>
                        <a:t> el sol – I will sunbathe            </a:t>
                      </a:r>
                      <a:r>
                        <a:rPr lang="en-GB" sz="750" b="1" u="none" baseline="0" dirty="0" err="1">
                          <a:solidFill>
                            <a:schemeClr val="tx1"/>
                          </a:solidFill>
                          <a:latin typeface="Comic Sans MS" panose="030F0702030302020204" pitchFamily="66" charset="0"/>
                        </a:rPr>
                        <a:t>descansaré</a:t>
                      </a:r>
                      <a:r>
                        <a:rPr lang="en-GB" sz="750" b="0" u="none" baseline="0" dirty="0">
                          <a:solidFill>
                            <a:schemeClr val="tx1"/>
                          </a:solidFill>
                          <a:latin typeface="Comic Sans MS" panose="030F0702030302020204" pitchFamily="66" charset="0"/>
                        </a:rPr>
                        <a:t> – I will relax</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15442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Haré</a:t>
                      </a:r>
                      <a:r>
                        <a:rPr lang="en-GB" sz="750" b="0" u="none" baseline="0" dirty="0">
                          <a:solidFill>
                            <a:schemeClr val="tx1"/>
                          </a:solidFill>
                          <a:latin typeface="Comic Sans MS" panose="030F0702030302020204" pitchFamily="66" charset="0"/>
                        </a:rPr>
                        <a:t> – it will be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indent="0">
                        <a:buFont typeface="+mj-lt"/>
                        <a:buNone/>
                      </a:pPr>
                      <a:r>
                        <a:rPr lang="en-GB" sz="750" b="1" u="none" baseline="0" dirty="0">
                          <a:solidFill>
                            <a:schemeClr val="tx1"/>
                          </a:solidFill>
                          <a:latin typeface="Comic Sans MS" panose="030F0702030302020204" pitchFamily="66" charset="0"/>
                        </a:rPr>
                        <a:t>sol</a:t>
                      </a:r>
                      <a:r>
                        <a:rPr lang="en-GB" sz="750" b="0" u="none" baseline="0" dirty="0">
                          <a:solidFill>
                            <a:schemeClr val="tx1"/>
                          </a:solidFill>
                          <a:latin typeface="Comic Sans MS" panose="030F0702030302020204" pitchFamily="66" charset="0"/>
                        </a:rPr>
                        <a:t> – sunny           </a:t>
                      </a:r>
                      <a:r>
                        <a:rPr lang="en-GB" sz="750" b="1" u="none" baseline="0" dirty="0" err="1">
                          <a:solidFill>
                            <a:schemeClr val="tx1"/>
                          </a:solidFill>
                          <a:latin typeface="Comic Sans MS" panose="030F0702030302020204" pitchFamily="66" charset="0"/>
                        </a:rPr>
                        <a:t>calor</a:t>
                      </a:r>
                      <a:r>
                        <a:rPr lang="en-GB" sz="750" b="0" u="none" baseline="0" dirty="0">
                          <a:solidFill>
                            <a:schemeClr val="tx1"/>
                          </a:solidFill>
                          <a:latin typeface="Comic Sans MS" panose="030F0702030302020204" pitchFamily="66" charset="0"/>
                        </a:rPr>
                        <a:t> – hot         </a:t>
                      </a:r>
                      <a:r>
                        <a:rPr lang="en-GB" sz="750" b="1" u="none" baseline="0" dirty="0" err="1">
                          <a:solidFill>
                            <a:schemeClr val="tx1"/>
                          </a:solidFill>
                          <a:latin typeface="Comic Sans MS" panose="030F0702030302020204" pitchFamily="66" charset="0"/>
                        </a:rPr>
                        <a:t>frío</a:t>
                      </a:r>
                      <a:r>
                        <a:rPr lang="en-GB" sz="750" b="0" u="none" baseline="0" dirty="0">
                          <a:solidFill>
                            <a:schemeClr val="tx1"/>
                          </a:solidFill>
                          <a:latin typeface="Comic Sans MS" panose="030F0702030302020204" pitchFamily="66" charset="0"/>
                        </a:rPr>
                        <a:t> – cold             </a:t>
                      </a:r>
                      <a:r>
                        <a:rPr lang="en-GB" sz="750" b="1" u="none" baseline="0" dirty="0" err="1">
                          <a:solidFill>
                            <a:schemeClr val="tx1"/>
                          </a:solidFill>
                          <a:latin typeface="Comic Sans MS" panose="030F0702030302020204" pitchFamily="66" charset="0"/>
                        </a:rPr>
                        <a:t>viento</a:t>
                      </a:r>
                      <a:r>
                        <a:rPr lang="en-GB" sz="750" b="0" u="none" baseline="0" dirty="0">
                          <a:solidFill>
                            <a:schemeClr val="tx1"/>
                          </a:solidFill>
                          <a:latin typeface="Comic Sans MS" panose="030F0702030302020204" pitchFamily="66" charset="0"/>
                        </a:rPr>
                        <a:t> – windy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82108"/>
                  </a:ext>
                </a:extLst>
              </a:tr>
              <a:tr h="15442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err="1">
                          <a:solidFill>
                            <a:schemeClr val="tx1"/>
                          </a:solidFill>
                          <a:latin typeface="Comic Sans MS" panose="030F0702030302020204" pitchFamily="66" charset="0"/>
                        </a:rPr>
                        <a:t>Habrá</a:t>
                      </a:r>
                      <a:r>
                        <a:rPr lang="en-GB" sz="750" b="0" u="none" baseline="0" dirty="0">
                          <a:solidFill>
                            <a:schemeClr val="tx1"/>
                          </a:solidFill>
                          <a:latin typeface="Comic Sans MS" panose="030F0702030302020204" pitchFamily="66" charset="0"/>
                        </a:rPr>
                        <a:t> – it will be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indent="0">
                        <a:buFont typeface="+mj-lt"/>
                        <a:buNone/>
                      </a:pPr>
                      <a:r>
                        <a:rPr lang="en-GB" sz="750" b="1" u="none" baseline="0" dirty="0" err="1">
                          <a:solidFill>
                            <a:schemeClr val="tx1"/>
                          </a:solidFill>
                          <a:latin typeface="Comic Sans MS" panose="030F0702030302020204" pitchFamily="66" charset="0"/>
                        </a:rPr>
                        <a:t>tormentas</a:t>
                      </a:r>
                      <a:r>
                        <a:rPr lang="en-GB" sz="750" b="0" u="none" baseline="0" dirty="0">
                          <a:solidFill>
                            <a:schemeClr val="tx1"/>
                          </a:solidFill>
                          <a:latin typeface="Comic Sans MS" panose="030F0702030302020204" pitchFamily="66" charset="0"/>
                        </a:rPr>
                        <a:t> – stormy          </a:t>
                      </a:r>
                      <a:r>
                        <a:rPr lang="en-GB" sz="750" b="1" u="none" baseline="0" dirty="0" err="1">
                          <a:solidFill>
                            <a:schemeClr val="tx1"/>
                          </a:solidFill>
                          <a:latin typeface="Comic Sans MS" panose="030F0702030302020204" pitchFamily="66" charset="0"/>
                        </a:rPr>
                        <a:t>nubes</a:t>
                      </a:r>
                      <a:r>
                        <a:rPr lang="en-GB" sz="750" b="0" u="none" baseline="0" dirty="0">
                          <a:solidFill>
                            <a:schemeClr val="tx1"/>
                          </a:solidFill>
                          <a:latin typeface="Comic Sans MS" panose="030F0702030302020204" pitchFamily="66" charset="0"/>
                        </a:rPr>
                        <a:t> – cloudy                </a:t>
                      </a:r>
                      <a:r>
                        <a:rPr lang="en-GB" sz="750" b="1" u="none" baseline="0" dirty="0" err="1">
                          <a:solidFill>
                            <a:schemeClr val="tx1"/>
                          </a:solidFill>
                          <a:latin typeface="Comic Sans MS" panose="030F0702030302020204" pitchFamily="66" charset="0"/>
                        </a:rPr>
                        <a:t>niebla</a:t>
                      </a:r>
                      <a:r>
                        <a:rPr lang="en-GB" sz="750" b="0" u="none" baseline="0" dirty="0">
                          <a:solidFill>
                            <a:schemeClr val="tx1"/>
                          </a:solidFill>
                          <a:latin typeface="Comic Sans MS" panose="030F0702030302020204" pitchFamily="66" charset="0"/>
                        </a:rPr>
                        <a:t> - foggy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7594357"/>
                  </a:ext>
                </a:extLst>
              </a:tr>
              <a:tr h="15442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4">
                  <a:txBody>
                    <a:bodyPr/>
                    <a:lstStyle/>
                    <a:p>
                      <a:pPr marL="0" indent="0">
                        <a:buFont typeface="+mj-lt"/>
                        <a:buNone/>
                      </a:pPr>
                      <a:r>
                        <a:rPr lang="en-GB" sz="750" b="1" u="none" baseline="0" dirty="0" err="1">
                          <a:solidFill>
                            <a:schemeClr val="tx1"/>
                          </a:solidFill>
                          <a:latin typeface="Comic Sans MS" panose="030F0702030302020204" pitchFamily="66" charset="0"/>
                        </a:rPr>
                        <a:t>Lloverá</a:t>
                      </a:r>
                      <a:r>
                        <a:rPr lang="en-GB" sz="750" b="0" u="none" baseline="0" dirty="0">
                          <a:solidFill>
                            <a:schemeClr val="tx1"/>
                          </a:solidFill>
                          <a:latin typeface="Comic Sans MS" panose="030F0702030302020204" pitchFamily="66" charset="0"/>
                        </a:rPr>
                        <a:t> – it will rain                     </a:t>
                      </a:r>
                      <a:r>
                        <a:rPr lang="en-GB" sz="750" b="1" u="none" baseline="0" dirty="0" err="1">
                          <a:solidFill>
                            <a:schemeClr val="tx1"/>
                          </a:solidFill>
                          <a:latin typeface="Comic Sans MS" panose="030F0702030302020204" pitchFamily="66" charset="0"/>
                        </a:rPr>
                        <a:t>neverá</a:t>
                      </a:r>
                      <a:r>
                        <a:rPr lang="en-GB" sz="750" b="0" u="none" baseline="0" dirty="0">
                          <a:solidFill>
                            <a:schemeClr val="tx1"/>
                          </a:solidFill>
                          <a:latin typeface="Comic Sans MS" panose="030F0702030302020204" pitchFamily="66" charset="0"/>
                        </a:rPr>
                        <a:t> – it will snow</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5505085"/>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5073369" y="180109"/>
            <a:ext cx="787561" cy="215444"/>
          </a:xfrm>
          <a:prstGeom prst="rect">
            <a:avLst/>
          </a:prstGeom>
          <a:noFill/>
        </p:spPr>
        <p:txBody>
          <a:bodyPr wrap="square" rtlCol="0">
            <a:spAutoFit/>
          </a:bodyPr>
          <a:lstStyle/>
          <a:p>
            <a:pPr algn="ctr"/>
            <a:r>
              <a:rPr lang="en-GB" sz="800" dirty="0">
                <a:solidFill>
                  <a:schemeClr val="bg1"/>
                </a:solidFill>
                <a:latin typeface="Comic Sans MS" panose="030F0702030302020204" pitchFamily="66" charset="0"/>
              </a:rPr>
              <a:t>Changes</a:t>
            </a:r>
          </a:p>
        </p:txBody>
      </p:sp>
      <p:sp>
        <p:nvSpPr>
          <p:cNvPr id="10" name="TextBox 9">
            <a:extLst>
              <a:ext uri="{FF2B5EF4-FFF2-40B4-BE49-F238E27FC236}">
                <a16:creationId xmlns:a16="http://schemas.microsoft.com/office/drawing/2014/main" id="{861F053E-34FC-435B-B2E0-E4EA40D6F07E}"/>
              </a:ext>
            </a:extLst>
          </p:cNvPr>
          <p:cNvSpPr txBox="1"/>
          <p:nvPr/>
        </p:nvSpPr>
        <p:spPr>
          <a:xfrm>
            <a:off x="7253500" y="24659"/>
            <a:ext cx="919381" cy="461665"/>
          </a:xfrm>
          <a:prstGeom prst="rect">
            <a:avLst/>
          </a:prstGeom>
          <a:noFill/>
        </p:spPr>
        <p:txBody>
          <a:bodyPr wrap="square" rtlCol="0">
            <a:spAutoFit/>
          </a:bodyPr>
          <a:lstStyle/>
          <a:p>
            <a:pPr algn="ctr"/>
            <a:r>
              <a:rPr lang="en-GB" sz="800" dirty="0">
                <a:solidFill>
                  <a:schemeClr val="bg1"/>
                </a:solidFill>
                <a:latin typeface="Comic Sans MS" panose="030F0702030302020204" pitchFamily="66" charset="0"/>
              </a:rPr>
              <a:t>Advantages and disadvantages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6226220" y="187514"/>
            <a:ext cx="788218" cy="215444"/>
          </a:xfrm>
          <a:prstGeom prst="rect">
            <a:avLst/>
          </a:prstGeom>
          <a:noFill/>
        </p:spPr>
        <p:txBody>
          <a:bodyPr wrap="square" rtlCol="0">
            <a:spAutoFit/>
          </a:bodyPr>
          <a:lstStyle/>
          <a:p>
            <a:pPr algn="ctr"/>
            <a:r>
              <a:rPr lang="en-GB" sz="800" dirty="0">
                <a:solidFill>
                  <a:schemeClr val="bg1"/>
                </a:solidFill>
                <a:latin typeface="Comic Sans MS" panose="030F0702030302020204" pitchFamily="66" charset="0"/>
              </a:rPr>
              <a:t>In the past</a:t>
            </a:r>
          </a:p>
        </p:txBody>
      </p:sp>
      <p:sp>
        <p:nvSpPr>
          <p:cNvPr id="20" name="TextBox 19">
            <a:extLst>
              <a:ext uri="{FF2B5EF4-FFF2-40B4-BE49-F238E27FC236}">
                <a16:creationId xmlns:a16="http://schemas.microsoft.com/office/drawing/2014/main" id="{4666E34E-34F0-46B0-AA53-4DF0FE7FBD64}"/>
              </a:ext>
            </a:extLst>
          </p:cNvPr>
          <p:cNvSpPr txBox="1"/>
          <p:nvPr/>
        </p:nvSpPr>
        <p:spPr>
          <a:xfrm>
            <a:off x="5916028" y="6464009"/>
            <a:ext cx="3276599" cy="369332"/>
          </a:xfrm>
          <a:prstGeom prst="rect">
            <a:avLst/>
          </a:prstGeom>
          <a:noFill/>
        </p:spPr>
        <p:txBody>
          <a:bodyPr wrap="square" rtlCol="0">
            <a:spAutoFit/>
          </a:bodyPr>
          <a:lstStyle/>
          <a:p>
            <a:pPr algn="ctr"/>
            <a:r>
              <a:rPr lang="en-GB" dirty="0">
                <a:solidFill>
                  <a:srgbClr val="0070C0"/>
                </a:solidFill>
                <a:latin typeface="Comic Sans MS" panose="030F0702030302020204" pitchFamily="66" charset="0"/>
              </a:rPr>
              <a:t>Role play examples</a:t>
            </a:r>
          </a:p>
        </p:txBody>
      </p:sp>
      <p:cxnSp>
        <p:nvCxnSpPr>
          <p:cNvPr id="22" name="Straight Arrow Connector 21">
            <a:extLst>
              <a:ext uri="{FF2B5EF4-FFF2-40B4-BE49-F238E27FC236}">
                <a16:creationId xmlns:a16="http://schemas.microsoft.com/office/drawing/2014/main" id="{972F2CF2-0ADF-456B-A4A1-568BFE7FAC4F}"/>
              </a:ext>
            </a:extLst>
          </p:cNvPr>
          <p:cNvCxnSpPr>
            <a:cxnSpLocks/>
          </p:cNvCxnSpPr>
          <p:nvPr/>
        </p:nvCxnSpPr>
        <p:spPr>
          <a:xfrm flipV="1">
            <a:off x="6860322" y="6253990"/>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702F3D-AB73-4CB7-B400-28ED42EFAEE7}"/>
              </a:ext>
            </a:extLst>
          </p:cNvPr>
          <p:cNvCxnSpPr>
            <a:cxnSpLocks/>
          </p:cNvCxnSpPr>
          <p:nvPr/>
        </p:nvCxnSpPr>
        <p:spPr>
          <a:xfrm flipV="1">
            <a:off x="7656039" y="6253990"/>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FB6D4A8-F44C-4336-93FE-2733C1974B71}"/>
              </a:ext>
            </a:extLst>
          </p:cNvPr>
          <p:cNvCxnSpPr>
            <a:cxnSpLocks/>
          </p:cNvCxnSpPr>
          <p:nvPr/>
        </p:nvCxnSpPr>
        <p:spPr>
          <a:xfrm flipV="1">
            <a:off x="8448519" y="6254152"/>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7BD42BB-4204-4516-B6CD-D7EB770DA871}"/>
              </a:ext>
            </a:extLst>
          </p:cNvPr>
          <p:cNvGraphicFramePr>
            <a:graphicFrameLocks noGrp="1"/>
          </p:cNvGraphicFramePr>
          <p:nvPr/>
        </p:nvGraphicFramePr>
        <p:xfrm>
          <a:off x="119459" y="1918812"/>
          <a:ext cx="5879467" cy="1456006"/>
        </p:xfrm>
        <a:graphic>
          <a:graphicData uri="http://schemas.openxmlformats.org/drawingml/2006/table">
            <a:tbl>
              <a:tblPr firstRow="1" bandRow="1">
                <a:tableStyleId>{5C22544A-7EE6-4342-B048-85BDC9FD1C3A}</a:tableStyleId>
              </a:tblPr>
              <a:tblGrid>
                <a:gridCol w="243717">
                  <a:extLst>
                    <a:ext uri="{9D8B030D-6E8A-4147-A177-3AD203B41FA5}">
                      <a16:colId xmlns:a16="http://schemas.microsoft.com/office/drawing/2014/main" val="212312847"/>
                    </a:ext>
                  </a:extLst>
                </a:gridCol>
                <a:gridCol w="766990">
                  <a:extLst>
                    <a:ext uri="{9D8B030D-6E8A-4147-A177-3AD203B41FA5}">
                      <a16:colId xmlns:a16="http://schemas.microsoft.com/office/drawing/2014/main" val="3813713256"/>
                    </a:ext>
                  </a:extLst>
                </a:gridCol>
                <a:gridCol w="873563">
                  <a:extLst>
                    <a:ext uri="{9D8B030D-6E8A-4147-A177-3AD203B41FA5}">
                      <a16:colId xmlns:a16="http://schemas.microsoft.com/office/drawing/2014/main" val="1418632055"/>
                    </a:ext>
                  </a:extLst>
                </a:gridCol>
                <a:gridCol w="505968">
                  <a:extLst>
                    <a:ext uri="{9D8B030D-6E8A-4147-A177-3AD203B41FA5}">
                      <a16:colId xmlns:a16="http://schemas.microsoft.com/office/drawing/2014/main" val="2215598902"/>
                    </a:ext>
                  </a:extLst>
                </a:gridCol>
                <a:gridCol w="900952">
                  <a:extLst>
                    <a:ext uri="{9D8B030D-6E8A-4147-A177-3AD203B41FA5}">
                      <a16:colId xmlns:a16="http://schemas.microsoft.com/office/drawing/2014/main" val="1671036189"/>
                    </a:ext>
                  </a:extLst>
                </a:gridCol>
                <a:gridCol w="2588277">
                  <a:extLst>
                    <a:ext uri="{9D8B030D-6E8A-4147-A177-3AD203B41FA5}">
                      <a16:colId xmlns:a16="http://schemas.microsoft.com/office/drawing/2014/main" val="624882846"/>
                    </a:ext>
                  </a:extLst>
                </a:gridCol>
              </a:tblGrid>
              <a:tr h="973040">
                <a:tc>
                  <a:txBody>
                    <a:bodyPr/>
                    <a:lstStyle/>
                    <a:p>
                      <a:pPr algn="ctr"/>
                      <a:r>
                        <a:rPr lang="en-GB" sz="1100" b="0" dirty="0">
                          <a:solidFill>
                            <a:schemeClr val="tx1"/>
                          </a:solidFill>
                          <a:latin typeface="Comic Sans MS" panose="030F0702030302020204" pitchFamily="66" charset="0"/>
                        </a:rPr>
                        <a:t>Hotel facilities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alojo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stay in</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alojé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0" u="none" baseline="0" dirty="0">
                          <a:solidFill>
                            <a:schemeClr val="tx1"/>
                          </a:solidFill>
                          <a:latin typeface="Comic Sans MS" panose="030F0702030302020204" pitchFamily="66" charset="0"/>
                        </a:rPr>
                        <a:t> – I stayed in</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alojaré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will stay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solidFill>
                            <a:schemeClr val="tx1"/>
                          </a:solidFill>
                          <a:latin typeface="Comic Sans MS" panose="030F0702030302020204" pitchFamily="66" charset="0"/>
                        </a:rPr>
                        <a:t>un hotel de ____ </a:t>
                      </a:r>
                      <a:r>
                        <a:rPr lang="en-GB" sz="750" b="1" u="none" baseline="0" dirty="0" err="1">
                          <a:solidFill>
                            <a:schemeClr val="tx1"/>
                          </a:solidFill>
                          <a:latin typeface="Comic Sans MS" panose="030F0702030302020204" pitchFamily="66" charset="0"/>
                        </a:rPr>
                        <a:t>estrellas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____ star hotel</a:t>
                      </a:r>
                    </a:p>
                    <a:p>
                      <a:pPr>
                        <a:lnSpc>
                          <a:spcPct val="100000"/>
                        </a:lnSpc>
                      </a:pPr>
                      <a:endParaRPr lang="en-GB" sz="750" b="0" u="none" baseline="0" dirty="0">
                        <a:solidFill>
                          <a:schemeClr val="tx1"/>
                        </a:solidFill>
                        <a:latin typeface="Comic Sans MS" panose="030F0702030302020204" pitchFamily="66" charset="0"/>
                      </a:endParaRPr>
                    </a:p>
                    <a:p>
                      <a:pPr>
                        <a:lnSpc>
                          <a:spcPct val="100000"/>
                        </a:lnSpc>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albergue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juvenil</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youth hostel</a:t>
                      </a:r>
                    </a:p>
                    <a:p>
                      <a:pPr>
                        <a:lnSpc>
                          <a:spcPct val="100000"/>
                        </a:lnSpc>
                      </a:pPr>
                      <a:endParaRPr lang="en-GB" sz="750" b="0" u="none" baseline="0" dirty="0">
                        <a:solidFill>
                          <a:schemeClr val="tx1"/>
                        </a:solidFill>
                        <a:latin typeface="Comic Sans MS" panose="030F0702030302020204" pitchFamily="66" charset="0"/>
                      </a:endParaRPr>
                    </a:p>
                    <a:p>
                      <a:pPr>
                        <a:lnSpc>
                          <a:spcPct val="100000"/>
                        </a:lnSpc>
                      </a:pPr>
                      <a:r>
                        <a:rPr lang="en-GB" sz="750" b="1" u="none" baseline="0" dirty="0">
                          <a:solidFill>
                            <a:schemeClr val="tx1"/>
                          </a:solidFill>
                          <a:latin typeface="Comic Sans MS" panose="030F0702030302020204" pitchFamily="66" charset="0"/>
                        </a:rPr>
                        <a:t>un camping </a:t>
                      </a:r>
                      <a:r>
                        <a:rPr lang="en-GB" sz="750" b="0" u="none" baseline="0" dirty="0">
                          <a:solidFill>
                            <a:schemeClr val="tx1"/>
                          </a:solidFill>
                          <a:latin typeface="Comic Sans MS" panose="030F0702030302020204" pitchFamily="66" charset="0"/>
                        </a:rPr>
                        <a:t>– a campsite</a:t>
                      </a:r>
                    </a:p>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mj-lt"/>
                        <a:buNone/>
                      </a:pPr>
                      <a:r>
                        <a:rPr lang="en-GB" sz="750" b="1" u="none" baseline="0" dirty="0" err="1">
                          <a:solidFill>
                            <a:schemeClr val="tx1"/>
                          </a:solidFill>
                          <a:latin typeface="Comic Sans MS" panose="030F0702030302020204" pitchFamily="66" charset="0"/>
                        </a:rPr>
                        <a:t>donde</a:t>
                      </a:r>
                      <a:r>
                        <a:rPr lang="en-GB" sz="750" b="0" u="none" baseline="0" dirty="0">
                          <a:solidFill>
                            <a:schemeClr val="tx1"/>
                          </a:solidFill>
                          <a:latin typeface="Comic Sans MS" panose="030F0702030302020204" pitchFamily="66" charset="0"/>
                        </a:rPr>
                        <a:t> - where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solidFill>
                            <a:schemeClr val="tx1"/>
                          </a:solidFill>
                          <a:latin typeface="Comic Sans MS" panose="030F0702030302020204" pitchFamily="66" charset="0"/>
                        </a:rPr>
                        <a:t>hay</a:t>
                      </a:r>
                      <a:r>
                        <a:rPr lang="en-GB" sz="750" b="0" u="none" baseline="0" dirty="0">
                          <a:solidFill>
                            <a:schemeClr val="tx1"/>
                          </a:solidFill>
                          <a:latin typeface="Comic Sans MS" panose="030F0702030302020204" pitchFamily="66" charset="0"/>
                        </a:rPr>
                        <a:t> – there is          </a:t>
                      </a:r>
                      <a:r>
                        <a:rPr lang="en-GB" sz="750" b="1" u="none" baseline="0" dirty="0" err="1">
                          <a:solidFill>
                            <a:schemeClr val="tx1"/>
                          </a:solidFill>
                          <a:latin typeface="Comic Sans MS" panose="030F0702030302020204" pitchFamily="66" charset="0"/>
                        </a:rPr>
                        <a:t>había</a:t>
                      </a:r>
                      <a:r>
                        <a:rPr lang="en-GB" sz="750" b="0" u="none" baseline="0" dirty="0">
                          <a:solidFill>
                            <a:schemeClr val="tx1"/>
                          </a:solidFill>
                          <a:latin typeface="Comic Sans MS" panose="030F0702030302020204" pitchFamily="66" charset="0"/>
                        </a:rPr>
                        <a:t> – there was          </a:t>
                      </a:r>
                    </a:p>
                    <a:p>
                      <a:pPr>
                        <a:lnSpc>
                          <a:spcPct val="100000"/>
                        </a:lnSpc>
                      </a:pPr>
                      <a:r>
                        <a:rPr lang="en-GB" sz="750" b="1" u="none" baseline="0" dirty="0" err="1">
                          <a:solidFill>
                            <a:schemeClr val="tx1"/>
                          </a:solidFill>
                          <a:latin typeface="Comic Sans MS" panose="030F0702030302020204" pitchFamily="66" charset="0"/>
                        </a:rPr>
                        <a:t>habrá</a:t>
                      </a:r>
                      <a:r>
                        <a:rPr lang="en-GB" sz="750" b="0" u="none" baseline="0" dirty="0">
                          <a:solidFill>
                            <a:schemeClr val="tx1"/>
                          </a:solidFill>
                          <a:latin typeface="Comic Sans MS" panose="030F0702030302020204" pitchFamily="66" charset="0"/>
                        </a:rPr>
                        <a:t> – there will be</a:t>
                      </a:r>
                    </a:p>
                    <a:p>
                      <a:pPr>
                        <a:lnSpc>
                          <a:spcPct val="100000"/>
                        </a:lnSpc>
                      </a:pPr>
                      <a:r>
                        <a:rPr lang="en-GB" sz="750" b="1" u="none" baseline="0" dirty="0" err="1">
                          <a:solidFill>
                            <a:schemeClr val="tx1"/>
                          </a:solidFill>
                          <a:latin typeface="Comic Sans MS" panose="030F0702030302020204" pitchFamily="66" charset="0"/>
                        </a:rPr>
                        <a:t>tiene</a:t>
                      </a:r>
                      <a:r>
                        <a:rPr lang="en-GB" sz="750" b="0" u="none" baseline="0" dirty="0">
                          <a:solidFill>
                            <a:schemeClr val="tx1"/>
                          </a:solidFill>
                          <a:latin typeface="Comic Sans MS" panose="030F0702030302020204" pitchFamily="66" charset="0"/>
                        </a:rPr>
                        <a:t> – it has           </a:t>
                      </a:r>
                      <a:r>
                        <a:rPr lang="en-GB" sz="750" b="1" u="none" baseline="0" dirty="0" err="1">
                          <a:solidFill>
                            <a:schemeClr val="tx1"/>
                          </a:solidFill>
                          <a:latin typeface="Comic Sans MS" panose="030F0702030302020204" pitchFamily="66" charset="0"/>
                        </a:rPr>
                        <a:t>tenía</a:t>
                      </a:r>
                      <a:r>
                        <a:rPr lang="en-GB" sz="750" b="0" u="none" baseline="0" dirty="0">
                          <a:solidFill>
                            <a:schemeClr val="tx1"/>
                          </a:solidFill>
                          <a:latin typeface="Comic Sans MS" panose="030F0702030302020204" pitchFamily="66" charset="0"/>
                        </a:rPr>
                        <a:t> – it had                  </a:t>
                      </a:r>
                      <a:r>
                        <a:rPr lang="en-GB" sz="750" b="1" u="none" baseline="0" dirty="0" err="1">
                          <a:solidFill>
                            <a:schemeClr val="tx1"/>
                          </a:solidFill>
                          <a:latin typeface="Comic Sans MS" panose="030F0702030302020204" pitchFamily="66" charset="0"/>
                        </a:rPr>
                        <a:t>tendrá</a:t>
                      </a:r>
                      <a:r>
                        <a:rPr lang="en-GB" sz="750" b="0" u="none" baseline="0" dirty="0">
                          <a:solidFill>
                            <a:schemeClr val="tx1"/>
                          </a:solidFill>
                          <a:latin typeface="Comic Sans MS" panose="030F0702030302020204" pitchFamily="66" charset="0"/>
                        </a:rPr>
                        <a:t> – it will have</a:t>
                      </a:r>
                    </a:p>
                    <a:p>
                      <a:pPr>
                        <a:lnSpc>
                          <a:spcPct val="100000"/>
                        </a:lnSpc>
                      </a:pPr>
                      <a:r>
                        <a:rPr lang="en-GB" sz="750" b="1" u="none" baseline="0" dirty="0">
                          <a:solidFill>
                            <a:schemeClr val="tx1"/>
                          </a:solidFill>
                          <a:latin typeface="Comic Sans MS" panose="030F0702030302020204" pitchFamily="66" charset="0"/>
                        </a:rPr>
                        <a:t>es</a:t>
                      </a:r>
                      <a:r>
                        <a:rPr lang="en-GB" sz="750" b="0" u="none" baseline="0" dirty="0">
                          <a:solidFill>
                            <a:schemeClr val="tx1"/>
                          </a:solidFill>
                          <a:latin typeface="Comic Sans MS" panose="030F0702030302020204" pitchFamily="66" charset="0"/>
                        </a:rPr>
                        <a:t> – it is                    </a:t>
                      </a:r>
                      <a:r>
                        <a:rPr lang="en-GB" sz="750" b="1" u="none" baseline="0" dirty="0">
                          <a:solidFill>
                            <a:schemeClr val="tx1"/>
                          </a:solidFill>
                          <a:latin typeface="Comic Sans MS" panose="030F0702030302020204" pitchFamily="66" charset="0"/>
                        </a:rPr>
                        <a:t>era</a:t>
                      </a:r>
                      <a:r>
                        <a:rPr lang="en-GB" sz="750" b="0" u="none" baseline="0" dirty="0">
                          <a:solidFill>
                            <a:schemeClr val="tx1"/>
                          </a:solidFill>
                          <a:latin typeface="Comic Sans MS" panose="030F0702030302020204" pitchFamily="66" charset="0"/>
                        </a:rPr>
                        <a:t> – it was                     </a:t>
                      </a:r>
                      <a:r>
                        <a:rPr lang="en-GB" sz="750" b="1" u="none" baseline="0" dirty="0" err="1">
                          <a:solidFill>
                            <a:schemeClr val="tx1"/>
                          </a:solidFill>
                          <a:latin typeface="Comic Sans MS" panose="030F0702030302020204" pitchFamily="66" charset="0"/>
                        </a:rPr>
                        <a:t>será</a:t>
                      </a:r>
                      <a:r>
                        <a:rPr lang="en-GB" sz="750" b="0" u="none" baseline="0" dirty="0">
                          <a:solidFill>
                            <a:schemeClr val="tx1"/>
                          </a:solidFill>
                          <a:latin typeface="Comic Sans MS" panose="030F0702030302020204" pitchFamily="66" charset="0"/>
                        </a:rPr>
                        <a:t> – it will be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solidFill>
                            <a:schemeClr val="tx1"/>
                          </a:solidFill>
                          <a:latin typeface="Comic Sans MS" panose="030F0702030302020204" pitchFamily="66" charset="0"/>
                        </a:rPr>
                        <a:t>vista al mar </a:t>
                      </a:r>
                      <a:r>
                        <a:rPr lang="en-GB" sz="750" b="0" u="none" baseline="0" dirty="0">
                          <a:solidFill>
                            <a:schemeClr val="tx1"/>
                          </a:solidFill>
                          <a:latin typeface="Comic Sans MS" panose="030F0702030302020204" pitchFamily="66" charset="0"/>
                        </a:rPr>
                        <a:t>– view of the sea           </a:t>
                      </a:r>
                    </a:p>
                    <a:p>
                      <a:pPr>
                        <a:lnSpc>
                          <a:spcPct val="100000"/>
                        </a:lnSpc>
                      </a:pPr>
                      <a:r>
                        <a:rPr lang="en-GB" sz="750" b="1" u="none" baseline="0" dirty="0">
                          <a:solidFill>
                            <a:schemeClr val="tx1"/>
                          </a:solidFill>
                          <a:latin typeface="Comic Sans MS" panose="030F0702030302020204" pitchFamily="66" charset="0"/>
                        </a:rPr>
                        <a:t>piscina </a:t>
                      </a:r>
                      <a:r>
                        <a:rPr lang="en-GB" sz="750" b="0" u="none" baseline="0" dirty="0">
                          <a:solidFill>
                            <a:schemeClr val="tx1"/>
                          </a:solidFill>
                          <a:latin typeface="Comic Sans MS" panose="030F0702030302020204" pitchFamily="66" charset="0"/>
                        </a:rPr>
                        <a:t>– swimming pool</a:t>
                      </a:r>
                    </a:p>
                    <a:p>
                      <a:pPr>
                        <a:lnSpc>
                          <a:spcPct val="100000"/>
                        </a:lnSpc>
                      </a:pPr>
                      <a:r>
                        <a:rPr lang="en-GB" sz="750" b="1" u="none" baseline="0" dirty="0">
                          <a:solidFill>
                            <a:schemeClr val="tx1"/>
                          </a:solidFill>
                          <a:latin typeface="Comic Sans MS" panose="030F0702030302020204" pitchFamily="66" charset="0"/>
                        </a:rPr>
                        <a:t>piscina </a:t>
                      </a:r>
                      <a:r>
                        <a:rPr lang="en-GB" sz="750" b="1" u="none" baseline="0" dirty="0" err="1">
                          <a:solidFill>
                            <a:schemeClr val="tx1"/>
                          </a:solidFill>
                          <a:latin typeface="Comic Sans MS" panose="030F0702030302020204" pitchFamily="66" charset="0"/>
                        </a:rPr>
                        <a:t>climatizada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heated pool    </a:t>
                      </a:r>
                    </a:p>
                    <a:p>
                      <a:pPr>
                        <a:lnSpc>
                          <a:spcPct val="100000"/>
                        </a:lnSpc>
                      </a:pPr>
                      <a:r>
                        <a:rPr lang="en-GB" sz="750" b="1" u="none" baseline="0" dirty="0">
                          <a:solidFill>
                            <a:schemeClr val="tx1"/>
                          </a:solidFill>
                          <a:latin typeface="Comic Sans MS" panose="030F0702030302020204" pitchFamily="66" charset="0"/>
                        </a:rPr>
                        <a:t>piscina </a:t>
                      </a:r>
                      <a:r>
                        <a:rPr lang="en-GB" sz="750" b="1" u="none" baseline="0" dirty="0" err="1">
                          <a:solidFill>
                            <a:schemeClr val="tx1"/>
                          </a:solidFill>
                          <a:latin typeface="Comic Sans MS" panose="030F0702030302020204" pitchFamily="66" charset="0"/>
                        </a:rPr>
                        <a:t>infinita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infinity pool</a:t>
                      </a:r>
                    </a:p>
                    <a:p>
                      <a:pPr>
                        <a:lnSpc>
                          <a:spcPct val="100000"/>
                        </a:lnSpc>
                      </a:pPr>
                      <a:r>
                        <a:rPr lang="en-GB" sz="750" b="1" u="none" baseline="0" dirty="0" err="1">
                          <a:solidFill>
                            <a:schemeClr val="tx1"/>
                          </a:solidFill>
                          <a:latin typeface="Comic Sans MS" panose="030F0702030302020204" pitchFamily="66" charset="0"/>
                        </a:rPr>
                        <a:t>aparcamiento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car park                   </a:t>
                      </a:r>
                    </a:p>
                    <a:p>
                      <a:pPr>
                        <a:lnSpc>
                          <a:spcPct val="100000"/>
                        </a:lnSpc>
                      </a:pPr>
                      <a:r>
                        <a:rPr lang="en-GB" sz="750" b="1" u="none" baseline="0" dirty="0" err="1">
                          <a:solidFill>
                            <a:schemeClr val="tx1"/>
                          </a:solidFill>
                          <a:latin typeface="Comic Sans MS" panose="030F0702030302020204" pitchFamily="66" charset="0"/>
                        </a:rPr>
                        <a:t>calefacción</a:t>
                      </a:r>
                      <a:r>
                        <a:rPr lang="en-GB" sz="750" b="1" u="none" baseline="0" dirty="0">
                          <a:solidFill>
                            <a:schemeClr val="tx1"/>
                          </a:solidFill>
                          <a:latin typeface="Comic Sans MS" panose="030F0702030302020204" pitchFamily="66" charset="0"/>
                        </a:rPr>
                        <a:t> central </a:t>
                      </a:r>
                      <a:r>
                        <a:rPr lang="en-GB" sz="750" b="0" u="none" baseline="0" dirty="0">
                          <a:solidFill>
                            <a:schemeClr val="tx1"/>
                          </a:solidFill>
                          <a:latin typeface="Comic Sans MS" panose="030F0702030302020204" pitchFamily="66" charset="0"/>
                        </a:rPr>
                        <a:t>– central heating</a:t>
                      </a:r>
                    </a:p>
                    <a:p>
                      <a:pPr>
                        <a:lnSpc>
                          <a:spcPct val="100000"/>
                        </a:lnSpc>
                      </a:pPr>
                      <a:r>
                        <a:rPr lang="en-GB" sz="750" b="1" u="none" baseline="0" dirty="0">
                          <a:solidFill>
                            <a:schemeClr val="tx1"/>
                          </a:solidFill>
                          <a:latin typeface="Comic Sans MS" panose="030F0702030302020204" pitchFamily="66" charset="0"/>
                        </a:rPr>
                        <a:t>tienda de </a:t>
                      </a:r>
                      <a:r>
                        <a:rPr lang="en-GB" sz="750" b="1" u="none" baseline="0" dirty="0" err="1">
                          <a:solidFill>
                            <a:schemeClr val="tx1"/>
                          </a:solidFill>
                          <a:latin typeface="Comic Sans MS" panose="030F0702030302020204" pitchFamily="66" charset="0"/>
                        </a:rPr>
                        <a:t>recuerdos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souvenir shop</a:t>
                      </a:r>
                    </a:p>
                    <a:p>
                      <a:pPr>
                        <a:lnSpc>
                          <a:spcPct val="100000"/>
                        </a:lnSpc>
                      </a:pPr>
                      <a:r>
                        <a:rPr lang="en-GB" sz="750" b="1" u="none" baseline="0" dirty="0" err="1">
                          <a:solidFill>
                            <a:schemeClr val="tx1"/>
                          </a:solidFill>
                          <a:latin typeface="Comic Sans MS" panose="030F0702030302020204" pitchFamily="66" charset="0"/>
                        </a:rPr>
                        <a:t>tratamientos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masaje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massage treatments</a:t>
                      </a:r>
                    </a:p>
                    <a:p>
                      <a:pPr>
                        <a:lnSpc>
                          <a:spcPct val="100000"/>
                        </a:lnSpc>
                      </a:pPr>
                      <a:r>
                        <a:rPr lang="en-GB" sz="750" b="1" u="none" baseline="0" dirty="0">
                          <a:solidFill>
                            <a:schemeClr val="tx1"/>
                          </a:solidFill>
                          <a:latin typeface="Comic Sans MS" panose="030F0702030302020204" pitchFamily="66" charset="0"/>
                        </a:rPr>
                        <a:t>bar de piscina </a:t>
                      </a:r>
                      <a:r>
                        <a:rPr lang="en-GB" sz="750" b="0" u="none" baseline="0" dirty="0">
                          <a:solidFill>
                            <a:schemeClr val="tx1"/>
                          </a:solidFill>
                          <a:latin typeface="Comic Sans MS" panose="030F0702030302020204" pitchFamily="66" charset="0"/>
                        </a:rPr>
                        <a:t>– pool bar                    </a:t>
                      </a:r>
                    </a:p>
                    <a:p>
                      <a:pPr>
                        <a:lnSpc>
                          <a:spcPct val="100000"/>
                        </a:lnSpc>
                      </a:pPr>
                      <a:r>
                        <a:rPr lang="en-GB" sz="750" b="1" u="none" baseline="0" dirty="0" err="1">
                          <a:solidFill>
                            <a:schemeClr val="tx1"/>
                          </a:solidFill>
                          <a:latin typeface="Comic Sans MS" panose="030F0702030302020204" pitchFamily="66" charset="0"/>
                        </a:rPr>
                        <a:t>toallas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gratuitas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free towels</a:t>
                      </a:r>
                    </a:p>
                    <a:p>
                      <a:pPr>
                        <a:lnSpc>
                          <a:spcPct val="100000"/>
                        </a:lnSpc>
                      </a:pPr>
                      <a:r>
                        <a:rPr lang="en-GB" sz="750" b="1" u="none" baseline="0" dirty="0" err="1">
                          <a:solidFill>
                            <a:schemeClr val="tx1"/>
                          </a:solidFill>
                          <a:latin typeface="Comic Sans MS" panose="030F0702030302020204" pitchFamily="66" charset="0"/>
                        </a:rPr>
                        <a:t>servicio</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peluquería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hairdressing service</a:t>
                      </a:r>
                    </a:p>
                    <a:p>
                      <a:pPr>
                        <a:lnSpc>
                          <a:spcPct val="100000"/>
                        </a:lnSpc>
                      </a:pPr>
                      <a:r>
                        <a:rPr lang="en-GB" sz="750" b="1" u="none" baseline="0" dirty="0" err="1">
                          <a:solidFill>
                            <a:schemeClr val="tx1"/>
                          </a:solidFill>
                          <a:latin typeface="Comic Sans MS" panose="030F0702030302020204" pitchFamily="66" charset="0"/>
                        </a:rPr>
                        <a:t>servicio</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lavandería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laundry service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7" name="Table 6">
            <a:extLst>
              <a:ext uri="{FF2B5EF4-FFF2-40B4-BE49-F238E27FC236}">
                <a16:creationId xmlns:a16="http://schemas.microsoft.com/office/drawing/2014/main" id="{A70F245B-18E6-478B-AEA6-2CEACC806914}"/>
              </a:ext>
            </a:extLst>
          </p:cNvPr>
          <p:cNvGraphicFramePr>
            <a:graphicFrameLocks noGrp="1"/>
          </p:cNvGraphicFramePr>
          <p:nvPr/>
        </p:nvGraphicFramePr>
        <p:xfrm>
          <a:off x="119459" y="3436931"/>
          <a:ext cx="5879467" cy="998806"/>
        </p:xfrm>
        <a:graphic>
          <a:graphicData uri="http://schemas.openxmlformats.org/drawingml/2006/table">
            <a:tbl>
              <a:tblPr firstRow="1" bandRow="1">
                <a:tableStyleId>{5C22544A-7EE6-4342-B048-85BDC9FD1C3A}</a:tableStyleId>
              </a:tblPr>
              <a:tblGrid>
                <a:gridCol w="243717">
                  <a:extLst>
                    <a:ext uri="{9D8B030D-6E8A-4147-A177-3AD203B41FA5}">
                      <a16:colId xmlns:a16="http://schemas.microsoft.com/office/drawing/2014/main" val="212312847"/>
                    </a:ext>
                  </a:extLst>
                </a:gridCol>
                <a:gridCol w="979487">
                  <a:extLst>
                    <a:ext uri="{9D8B030D-6E8A-4147-A177-3AD203B41FA5}">
                      <a16:colId xmlns:a16="http://schemas.microsoft.com/office/drawing/2014/main" val="3813713256"/>
                    </a:ext>
                  </a:extLst>
                </a:gridCol>
                <a:gridCol w="1197980">
                  <a:extLst>
                    <a:ext uri="{9D8B030D-6E8A-4147-A177-3AD203B41FA5}">
                      <a16:colId xmlns:a16="http://schemas.microsoft.com/office/drawing/2014/main" val="1418632055"/>
                    </a:ext>
                  </a:extLst>
                </a:gridCol>
                <a:gridCol w="2066081">
                  <a:extLst>
                    <a:ext uri="{9D8B030D-6E8A-4147-A177-3AD203B41FA5}">
                      <a16:colId xmlns:a16="http://schemas.microsoft.com/office/drawing/2014/main" val="2215598902"/>
                    </a:ext>
                  </a:extLst>
                </a:gridCol>
                <a:gridCol w="1392202">
                  <a:extLst>
                    <a:ext uri="{9D8B030D-6E8A-4147-A177-3AD203B41FA5}">
                      <a16:colId xmlns:a16="http://schemas.microsoft.com/office/drawing/2014/main" val="1671036189"/>
                    </a:ext>
                  </a:extLst>
                </a:gridCol>
              </a:tblGrid>
              <a:tr h="562122">
                <a:tc>
                  <a:txBody>
                    <a:bodyPr/>
                    <a:lstStyle/>
                    <a:p>
                      <a:pPr algn="ctr"/>
                      <a:r>
                        <a:rPr lang="en-GB" sz="1100" b="0" dirty="0">
                          <a:solidFill>
                            <a:schemeClr val="tx1"/>
                          </a:solidFill>
                          <a:latin typeface="Comic Sans MS" panose="030F0702030302020204" pitchFamily="66" charset="0"/>
                        </a:rPr>
                        <a:t>Reservations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a:solidFill>
                            <a:schemeClr val="tx1"/>
                          </a:solidFill>
                          <a:latin typeface="Comic Sans MS" panose="030F0702030302020204" pitchFamily="66" charset="0"/>
                        </a:rPr>
                        <a:t>Quiero </a:t>
                      </a:r>
                      <a:r>
                        <a:rPr lang="en-GB" sz="750" b="0" u="none">
                          <a:solidFill>
                            <a:schemeClr val="tx1"/>
                          </a:solidFill>
                          <a:latin typeface="Comic Sans MS" panose="030F0702030302020204" pitchFamily="66" charset="0"/>
                        </a:rPr>
                        <a:t>– I want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750" b="1" u="none">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a:solidFill>
                            <a:schemeClr val="tx1"/>
                          </a:solidFill>
                          <a:latin typeface="Comic Sans MS" panose="030F0702030302020204" pitchFamily="66" charset="0"/>
                        </a:rPr>
                        <a:t>Me gustaría/ quisiera reservar </a:t>
                      </a:r>
                      <a:r>
                        <a:rPr lang="en-GB" sz="750" b="0" u="none">
                          <a:solidFill>
                            <a:schemeClr val="tx1"/>
                          </a:solidFill>
                          <a:latin typeface="Comic Sans MS" panose="030F0702030302020204" pitchFamily="66" charset="0"/>
                        </a:rPr>
                        <a:t>– I would like to</a:t>
                      </a:r>
                      <a:r>
                        <a:rPr lang="en-GB" sz="750" b="0" u="none" baseline="0">
                          <a:solidFill>
                            <a:schemeClr val="tx1"/>
                          </a:solidFill>
                          <a:latin typeface="Comic Sans MS" panose="030F0702030302020204" pitchFamily="66" charset="0"/>
                        </a:rPr>
                        <a:t> reserve</a:t>
                      </a: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dirty="0">
                          <a:solidFill>
                            <a:schemeClr val="tx1"/>
                          </a:solidFill>
                          <a:latin typeface="Comic Sans MS" panose="030F0702030302020204" pitchFamily="66" charset="0"/>
                        </a:rPr>
                        <a:t>una </a:t>
                      </a:r>
                      <a:r>
                        <a:rPr lang="en-GB" sz="750" b="1" u="none" dirty="0" err="1">
                          <a:solidFill>
                            <a:schemeClr val="tx1"/>
                          </a:solidFill>
                          <a:latin typeface="Comic Sans MS" panose="030F0702030302020204" pitchFamily="66" charset="0"/>
                        </a:rPr>
                        <a:t>habitación</a:t>
                      </a:r>
                      <a:r>
                        <a:rPr lang="en-GB" sz="750" b="1" u="none" dirty="0">
                          <a:solidFill>
                            <a:schemeClr val="tx1"/>
                          </a:solidFill>
                          <a:latin typeface="Comic Sans MS" panose="030F0702030302020204" pitchFamily="66" charset="0"/>
                        </a:rPr>
                        <a:t> doble </a:t>
                      </a:r>
                      <a:r>
                        <a:rPr lang="en-GB" sz="750" b="0" u="none" dirty="0">
                          <a:solidFill>
                            <a:schemeClr val="tx1"/>
                          </a:solidFill>
                          <a:latin typeface="Comic Sans MS" panose="030F0702030302020204" pitchFamily="66" charset="0"/>
                        </a:rPr>
                        <a:t>– a double room     </a:t>
                      </a:r>
                    </a:p>
                    <a:p>
                      <a:pPr>
                        <a:lnSpc>
                          <a:spcPct val="100000"/>
                        </a:lnSpc>
                      </a:pPr>
                      <a:endParaRPr lang="en-GB" sz="750" b="1" u="none" dirty="0">
                        <a:solidFill>
                          <a:schemeClr val="tx1"/>
                        </a:solidFill>
                        <a:latin typeface="Comic Sans MS" panose="030F0702030302020204" pitchFamily="66" charset="0"/>
                      </a:endParaRPr>
                    </a:p>
                    <a:p>
                      <a:pPr>
                        <a:lnSpc>
                          <a:spcPct val="100000"/>
                        </a:lnSpc>
                      </a:pPr>
                      <a:r>
                        <a:rPr lang="en-GB" sz="750" b="1" u="none" dirty="0">
                          <a:solidFill>
                            <a:schemeClr val="tx1"/>
                          </a:solidFill>
                          <a:latin typeface="Comic Sans MS" panose="030F0702030302020204" pitchFamily="66" charset="0"/>
                        </a:rPr>
                        <a:t>una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habitación</a:t>
                      </a:r>
                      <a:r>
                        <a:rPr lang="en-GB" sz="750" b="1" u="none" baseline="0" dirty="0">
                          <a:solidFill>
                            <a:schemeClr val="tx1"/>
                          </a:solidFill>
                          <a:latin typeface="Comic Sans MS" panose="030F0702030302020204" pitchFamily="66" charset="0"/>
                        </a:rPr>
                        <a:t> individual </a:t>
                      </a:r>
                      <a:r>
                        <a:rPr lang="en-GB" sz="750" b="0" u="none" baseline="0" dirty="0">
                          <a:solidFill>
                            <a:schemeClr val="tx1"/>
                          </a:solidFill>
                          <a:latin typeface="Comic Sans MS" panose="030F0702030302020204" pitchFamily="66" charset="0"/>
                        </a:rPr>
                        <a:t>– a single room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solidFill>
                            <a:schemeClr val="tx1"/>
                          </a:solidFill>
                          <a:latin typeface="Comic Sans MS" panose="030F0702030302020204" pitchFamily="66" charset="0"/>
                        </a:rPr>
                        <a:t>con </a:t>
                      </a:r>
                      <a:r>
                        <a:rPr lang="en-GB" sz="750" b="1" u="none" baseline="0" dirty="0" err="1">
                          <a:solidFill>
                            <a:schemeClr val="tx1"/>
                          </a:solidFill>
                          <a:latin typeface="Comic Sans MS" panose="030F0702030302020204" pitchFamily="66" charset="0"/>
                        </a:rPr>
                        <a:t>baño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with a bath          </a:t>
                      </a:r>
                    </a:p>
                    <a:p>
                      <a:pPr>
                        <a:lnSpc>
                          <a:spcPct val="100000"/>
                        </a:lnSpc>
                      </a:pPr>
                      <a:r>
                        <a:rPr lang="en-GB" sz="750" b="1" u="none" baseline="0" dirty="0">
                          <a:solidFill>
                            <a:schemeClr val="tx1"/>
                          </a:solidFill>
                          <a:latin typeface="Comic Sans MS" panose="030F0702030302020204" pitchFamily="66" charset="0"/>
                        </a:rPr>
                        <a:t>con </a:t>
                      </a:r>
                      <a:r>
                        <a:rPr lang="en-GB" sz="750" b="1" u="none" baseline="0" dirty="0" err="1">
                          <a:solidFill>
                            <a:schemeClr val="tx1"/>
                          </a:solidFill>
                          <a:latin typeface="Comic Sans MS" panose="030F0702030302020204" pitchFamily="66" charset="0"/>
                        </a:rPr>
                        <a:t>ducha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with a shower</a:t>
                      </a:r>
                    </a:p>
                    <a:p>
                      <a:pPr>
                        <a:lnSpc>
                          <a:spcPct val="100000"/>
                        </a:lnSpc>
                      </a:pPr>
                      <a:r>
                        <a:rPr lang="en-GB" sz="750" b="1" u="none" baseline="0" dirty="0">
                          <a:solidFill>
                            <a:schemeClr val="tx1"/>
                          </a:solidFill>
                          <a:latin typeface="Comic Sans MS" panose="030F0702030302020204" pitchFamily="66" charset="0"/>
                        </a:rPr>
                        <a:t>con </a:t>
                      </a:r>
                      <a:r>
                        <a:rPr lang="en-GB" sz="750" b="1" u="none" baseline="0" dirty="0" err="1">
                          <a:solidFill>
                            <a:schemeClr val="tx1"/>
                          </a:solidFill>
                          <a:latin typeface="Comic Sans MS" panose="030F0702030302020204" pitchFamily="66" charset="0"/>
                        </a:rPr>
                        <a:t>balcón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with a balcony  </a:t>
                      </a:r>
                    </a:p>
                    <a:p>
                      <a:pPr>
                        <a:lnSpc>
                          <a:spcPct val="100000"/>
                        </a:lnSpc>
                      </a:pPr>
                      <a:r>
                        <a:rPr lang="en-GB" sz="750" b="1" u="none" baseline="0" dirty="0">
                          <a:solidFill>
                            <a:schemeClr val="tx1"/>
                          </a:solidFill>
                          <a:latin typeface="Comic Sans MS" panose="030F0702030302020204" pitchFamily="66" charset="0"/>
                        </a:rPr>
                        <a:t>con </a:t>
                      </a:r>
                      <a:r>
                        <a:rPr lang="en-GB" sz="750" b="1" u="none" baseline="0" dirty="0" err="1">
                          <a:solidFill>
                            <a:schemeClr val="tx1"/>
                          </a:solidFill>
                          <a:latin typeface="Comic Sans MS" panose="030F0702030302020204" pitchFamily="66" charset="0"/>
                        </a:rPr>
                        <a:t>aire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acondicionado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with air condition</a:t>
                      </a:r>
                    </a:p>
                    <a:p>
                      <a:pPr>
                        <a:lnSpc>
                          <a:spcPct val="100000"/>
                        </a:lnSpc>
                      </a:pPr>
                      <a:r>
                        <a:rPr lang="en-GB" sz="750" b="1" u="none" baseline="0" dirty="0">
                          <a:solidFill>
                            <a:schemeClr val="tx1"/>
                          </a:solidFill>
                          <a:latin typeface="Comic Sans MS" panose="030F0702030302020204" pitchFamily="66" charset="0"/>
                        </a:rPr>
                        <a:t>con pension </a:t>
                      </a:r>
                      <a:r>
                        <a:rPr lang="en-GB" sz="750" b="1" u="none" baseline="0" dirty="0" err="1">
                          <a:solidFill>
                            <a:schemeClr val="tx1"/>
                          </a:solidFill>
                          <a:latin typeface="Comic Sans MS" panose="030F0702030302020204" pitchFamily="66" charset="0"/>
                        </a:rPr>
                        <a:t>completa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full board</a:t>
                      </a:r>
                    </a:p>
                    <a:p>
                      <a:pPr>
                        <a:lnSpc>
                          <a:spcPct val="100000"/>
                        </a:lnSpc>
                      </a:pPr>
                      <a:endParaRPr lang="en-GB" sz="750" b="0" u="none" baseline="0" dirty="0">
                        <a:solidFill>
                          <a:schemeClr val="tx1"/>
                        </a:solidFill>
                        <a:latin typeface="Comic Sans MS" panose="030F0702030302020204" pitchFamily="66" charset="0"/>
                      </a:endParaRPr>
                    </a:p>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para una </a:t>
                      </a:r>
                      <a:r>
                        <a:rPr lang="en-GB" sz="750" b="1" u="none" baseline="0" dirty="0" err="1">
                          <a:solidFill>
                            <a:schemeClr val="tx1"/>
                          </a:solidFill>
                          <a:latin typeface="Comic Sans MS" panose="030F0702030302020204" pitchFamily="66" charset="0"/>
                        </a:rPr>
                        <a:t>noche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for a night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para una </a:t>
                      </a:r>
                      <a:r>
                        <a:rPr lang="en-GB" sz="750" b="1" u="none" baseline="0" dirty="0" err="1">
                          <a:solidFill>
                            <a:schemeClr val="tx1"/>
                          </a:solidFill>
                          <a:latin typeface="Comic Sans MS" panose="030F0702030302020204" pitchFamily="66" charset="0"/>
                        </a:rPr>
                        <a:t>semana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for a week</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8" name="Table 7">
            <a:extLst>
              <a:ext uri="{FF2B5EF4-FFF2-40B4-BE49-F238E27FC236}">
                <a16:creationId xmlns:a16="http://schemas.microsoft.com/office/drawing/2014/main" id="{1B851191-634A-4224-A6BC-CC6A490718E1}"/>
              </a:ext>
            </a:extLst>
          </p:cNvPr>
          <p:cNvGraphicFramePr>
            <a:graphicFrameLocks noGrp="1"/>
          </p:cNvGraphicFramePr>
          <p:nvPr/>
        </p:nvGraphicFramePr>
        <p:xfrm>
          <a:off x="119459" y="4502412"/>
          <a:ext cx="5880238" cy="2082018"/>
        </p:xfrm>
        <a:graphic>
          <a:graphicData uri="http://schemas.openxmlformats.org/drawingml/2006/table">
            <a:tbl>
              <a:tblPr firstRow="1" bandRow="1">
                <a:tableStyleId>{5C22544A-7EE6-4342-B048-85BDC9FD1C3A}</a:tableStyleId>
              </a:tblPr>
              <a:tblGrid>
                <a:gridCol w="240792">
                  <a:extLst>
                    <a:ext uri="{9D8B030D-6E8A-4147-A177-3AD203B41FA5}">
                      <a16:colId xmlns:a16="http://schemas.microsoft.com/office/drawing/2014/main" val="212312847"/>
                    </a:ext>
                  </a:extLst>
                </a:gridCol>
                <a:gridCol w="1572090">
                  <a:extLst>
                    <a:ext uri="{9D8B030D-6E8A-4147-A177-3AD203B41FA5}">
                      <a16:colId xmlns:a16="http://schemas.microsoft.com/office/drawing/2014/main" val="3813713256"/>
                    </a:ext>
                  </a:extLst>
                </a:gridCol>
                <a:gridCol w="109806">
                  <a:extLst>
                    <a:ext uri="{9D8B030D-6E8A-4147-A177-3AD203B41FA5}">
                      <a16:colId xmlns:a16="http://schemas.microsoft.com/office/drawing/2014/main" val="3456414717"/>
                    </a:ext>
                  </a:extLst>
                </a:gridCol>
                <a:gridCol w="1353565">
                  <a:extLst>
                    <a:ext uri="{9D8B030D-6E8A-4147-A177-3AD203B41FA5}">
                      <a16:colId xmlns:a16="http://schemas.microsoft.com/office/drawing/2014/main" val="1418632055"/>
                    </a:ext>
                  </a:extLst>
                </a:gridCol>
                <a:gridCol w="2603985">
                  <a:extLst>
                    <a:ext uri="{9D8B030D-6E8A-4147-A177-3AD203B41FA5}">
                      <a16:colId xmlns:a16="http://schemas.microsoft.com/office/drawing/2014/main" val="2215598902"/>
                    </a:ext>
                  </a:extLst>
                </a:gridCol>
              </a:tblGrid>
              <a:tr h="279503">
                <a:tc rowSpan="3">
                  <a:txBody>
                    <a:bodyPr/>
                    <a:lstStyle/>
                    <a:p>
                      <a:pPr algn="ctr"/>
                      <a:r>
                        <a:rPr lang="en-GB" sz="1100" b="0" dirty="0">
                          <a:solidFill>
                            <a:schemeClr val="tx1"/>
                          </a:solidFill>
                          <a:latin typeface="Comic Sans MS" panose="030F0702030302020204" pitchFamily="66" charset="0"/>
                        </a:rPr>
                        <a:t>Complaints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acensor</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lift</a:t>
                      </a:r>
                    </a:p>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aire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acondicionado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air conditioning</a:t>
                      </a:r>
                    </a:p>
                    <a:p>
                      <a:pPr marL="0" indent="0">
                        <a:buFont typeface="+mj-lt"/>
                        <a:buNone/>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ducha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shower</a:t>
                      </a:r>
                    </a:p>
                    <a:p>
                      <a:pPr marL="0" indent="0">
                        <a:buFont typeface="+mj-lt"/>
                        <a:buNone/>
                      </a:pPr>
                      <a:r>
                        <a:rPr lang="en-GB" sz="750" b="1" u="none" baseline="0" dirty="0">
                          <a:solidFill>
                            <a:schemeClr val="tx1"/>
                          </a:solidFill>
                          <a:latin typeface="Comic Sans MS" panose="030F0702030302020204" pitchFamily="66" charset="0"/>
                        </a:rPr>
                        <a:t>La luz </a:t>
                      </a:r>
                      <a:r>
                        <a:rPr lang="en-GB" sz="750" b="0" u="none" baseline="0" dirty="0">
                          <a:solidFill>
                            <a:schemeClr val="tx1"/>
                          </a:solidFill>
                          <a:latin typeface="Comic Sans MS" panose="030F0702030302020204" pitchFamily="66" charset="0"/>
                        </a:rPr>
                        <a:t>– the light</a:t>
                      </a:r>
                    </a:p>
                    <a:p>
                      <a:pPr marL="0" indent="0">
                        <a:buFont typeface="+mj-lt"/>
                        <a:buNone/>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habitación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room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mj-lt"/>
                        <a:buNone/>
                      </a:pP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está</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sucio</a:t>
                      </a:r>
                      <a:r>
                        <a:rPr lang="en-GB" sz="750" b="1" u="none" baseline="0" dirty="0">
                          <a:solidFill>
                            <a:schemeClr val="tx1"/>
                          </a:solidFill>
                          <a:latin typeface="Comic Sans MS" panose="030F0702030302020204" pitchFamily="66" charset="0"/>
                        </a:rPr>
                        <a:t>/a </a:t>
                      </a:r>
                      <a:r>
                        <a:rPr lang="en-GB" sz="750" b="0" u="none" baseline="0" dirty="0">
                          <a:solidFill>
                            <a:schemeClr val="tx1"/>
                          </a:solidFill>
                          <a:latin typeface="Comic Sans MS" panose="030F0702030302020204" pitchFamily="66" charset="0"/>
                        </a:rPr>
                        <a:t>– …is dirty</a:t>
                      </a:r>
                    </a:p>
                    <a:p>
                      <a:pPr marL="0" indent="0">
                        <a:buFont typeface="+mj-lt"/>
                        <a:buNone/>
                      </a:pPr>
                      <a:r>
                        <a:rPr lang="en-GB" sz="750" b="1" u="none" baseline="0" dirty="0">
                          <a:solidFill>
                            <a:schemeClr val="tx1"/>
                          </a:solidFill>
                          <a:latin typeface="Comic Sans MS" panose="030F0702030302020204" pitchFamily="66" charset="0"/>
                        </a:rPr>
                        <a:t>…no </a:t>
                      </a:r>
                      <a:r>
                        <a:rPr lang="en-GB" sz="750" b="1" u="none" baseline="0" dirty="0" err="1">
                          <a:solidFill>
                            <a:schemeClr val="tx1"/>
                          </a:solidFill>
                          <a:latin typeface="Comic Sans MS" panose="030F0702030302020204" pitchFamily="66" charset="0"/>
                        </a:rPr>
                        <a:t>funciona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 doesn’t work</a:t>
                      </a:r>
                    </a:p>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buFont typeface="+mj-lt"/>
                        <a:buNone/>
                      </a:pPr>
                      <a:r>
                        <a:rPr lang="en-GB" sz="750" b="1" u="none" baseline="0" dirty="0">
                          <a:solidFill>
                            <a:schemeClr val="tx1"/>
                          </a:solidFill>
                          <a:latin typeface="Comic Sans MS" panose="030F0702030302020204" pitchFamily="66" charset="0"/>
                        </a:rPr>
                        <a:t>Es inacceptable</a:t>
                      </a:r>
                      <a:r>
                        <a:rPr lang="en-GB" sz="750" b="0" u="none" baseline="0" dirty="0">
                          <a:solidFill>
                            <a:schemeClr val="tx1"/>
                          </a:solidFill>
                          <a:latin typeface="Comic Sans MS" panose="030F0702030302020204" pitchFamily="66" charset="0"/>
                        </a:rPr>
                        <a:t> – it’s unacceptable</a:t>
                      </a:r>
                      <a:endParaRPr lang="en-GB" sz="750" b="1" u="none" baseline="0" dirty="0">
                        <a:solidFill>
                          <a:schemeClr val="tx1"/>
                        </a:solidFill>
                        <a:latin typeface="Comic Sans MS" panose="030F0702030302020204" pitchFamily="66" charset="0"/>
                      </a:endParaRPr>
                    </a:p>
                    <a:p>
                      <a:pPr marL="0" indent="0">
                        <a:buFont typeface="+mj-lt"/>
                        <a:buNone/>
                      </a:pPr>
                      <a:r>
                        <a:rPr lang="en-GB" sz="750" b="1" u="none" baseline="0" dirty="0" err="1">
                          <a:solidFill>
                            <a:schemeClr val="tx1"/>
                          </a:solidFill>
                          <a:latin typeface="Comic Sans MS" panose="030F0702030302020204" pitchFamily="66" charset="0"/>
                        </a:rPr>
                        <a:t>Quiero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hablar</a:t>
                      </a:r>
                      <a:r>
                        <a:rPr lang="en-GB" sz="750" b="1" u="none" baseline="0" dirty="0">
                          <a:solidFill>
                            <a:schemeClr val="tx1"/>
                          </a:solidFill>
                          <a:latin typeface="Comic Sans MS" panose="030F0702030302020204" pitchFamily="66" charset="0"/>
                        </a:rPr>
                        <a:t> con el director </a:t>
                      </a:r>
                      <a:r>
                        <a:rPr lang="en-GB" sz="750" b="0" u="none" baseline="0" dirty="0">
                          <a:solidFill>
                            <a:schemeClr val="tx1"/>
                          </a:solidFill>
                          <a:latin typeface="Comic Sans MS" panose="030F0702030302020204" pitchFamily="66" charset="0"/>
                        </a:rPr>
                        <a:t>– I want to speak to the manager</a:t>
                      </a:r>
                    </a:p>
                    <a:p>
                      <a:pPr marL="0" indent="0">
                        <a:buFont typeface="+mj-lt"/>
                        <a:buNone/>
                      </a:pPr>
                      <a:r>
                        <a:rPr lang="en-GB" sz="750" b="1" u="none" baseline="0" dirty="0" err="1">
                          <a:solidFill>
                            <a:schemeClr val="tx1"/>
                          </a:solidFill>
                          <a:latin typeface="Comic Sans MS" panose="030F0702030302020204" pitchFamily="66" charset="0"/>
                        </a:rPr>
                        <a:t>Quiero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cambiar</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habitación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want to change rooms</a:t>
                      </a:r>
                    </a:p>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439801">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No hay…</a:t>
                      </a:r>
                      <a:r>
                        <a:rPr lang="en-GB" sz="750" b="0" u="none" baseline="0" dirty="0">
                          <a:solidFill>
                            <a:schemeClr val="tx1"/>
                          </a:solidFill>
                          <a:latin typeface="Comic Sans MS" panose="030F0702030302020204" pitchFamily="66" charset="0"/>
                        </a:rPr>
                        <a:t> - there isn’t any…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Necesito</a:t>
                      </a:r>
                      <a:r>
                        <a:rPr lang="en-GB" sz="750" b="0" u="none" baseline="0" dirty="0">
                          <a:solidFill>
                            <a:schemeClr val="tx1"/>
                          </a:solidFill>
                          <a:latin typeface="Comic Sans MS" panose="030F0702030302020204" pitchFamily="66" charset="0"/>
                        </a:rPr>
                        <a:t>... – I need…</a:t>
                      </a:r>
                    </a:p>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marL="0" indent="0">
                        <a:buFont typeface="+mj-lt"/>
                        <a:buNone/>
                      </a:pPr>
                      <a:r>
                        <a:rPr lang="en-GB" sz="750" b="1" u="none" baseline="0" dirty="0" err="1">
                          <a:solidFill>
                            <a:schemeClr val="tx1"/>
                          </a:solidFill>
                          <a:latin typeface="Comic Sans MS" panose="030F0702030302020204" pitchFamily="66" charset="0"/>
                        </a:rPr>
                        <a:t>papel</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higiénico</a:t>
                      </a:r>
                      <a:r>
                        <a:rPr lang="en-GB" sz="750" b="0" u="none" baseline="0" dirty="0">
                          <a:solidFill>
                            <a:schemeClr val="tx1"/>
                          </a:solidFill>
                          <a:latin typeface="Comic Sans MS" panose="030F0702030302020204" pitchFamily="66" charset="0"/>
                        </a:rPr>
                        <a:t> – toilet paper</a:t>
                      </a:r>
                    </a:p>
                    <a:p>
                      <a:pPr marL="0" indent="0">
                        <a:buFont typeface="+mj-lt"/>
                        <a:buNone/>
                      </a:pPr>
                      <a:r>
                        <a:rPr lang="en-GB" sz="750" b="1" u="none" baseline="0" dirty="0" err="1">
                          <a:solidFill>
                            <a:schemeClr val="tx1"/>
                          </a:solidFill>
                          <a:latin typeface="Comic Sans MS" panose="030F0702030302020204" pitchFamily="66" charset="0"/>
                        </a:rPr>
                        <a:t>jabón</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champú</a:t>
                      </a:r>
                      <a:r>
                        <a:rPr lang="en-GB" sz="750" b="0" u="none" baseline="0" dirty="0">
                          <a:solidFill>
                            <a:schemeClr val="tx1"/>
                          </a:solidFill>
                          <a:latin typeface="Comic Sans MS" panose="030F0702030302020204" pitchFamily="66" charset="0"/>
                        </a:rPr>
                        <a:t> – soap/shampoo</a:t>
                      </a:r>
                    </a:p>
                    <a:p>
                      <a:pPr marL="0" indent="0">
                        <a:buFont typeface="+mj-lt"/>
                        <a:buNone/>
                      </a:pPr>
                      <a:r>
                        <a:rPr lang="en-GB" sz="750" b="1" u="none" baseline="0" dirty="0" err="1">
                          <a:solidFill>
                            <a:schemeClr val="tx1"/>
                          </a:solidFill>
                          <a:latin typeface="Comic Sans MS" panose="030F0702030302020204" pitchFamily="66" charset="0"/>
                        </a:rPr>
                        <a:t>toallas</a:t>
                      </a:r>
                      <a:r>
                        <a:rPr lang="en-GB" sz="750" b="0" u="none" baseline="0" dirty="0">
                          <a:solidFill>
                            <a:schemeClr val="tx1"/>
                          </a:solidFill>
                          <a:latin typeface="Comic Sans MS" panose="030F0702030302020204" pitchFamily="66" charset="0"/>
                        </a:rPr>
                        <a:t> – towels</a:t>
                      </a:r>
                    </a:p>
                    <a:p>
                      <a:pPr marL="0" indent="0">
                        <a:buFont typeface="+mj-lt"/>
                        <a:buNone/>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secador</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hairdryer</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357777"/>
                  </a:ext>
                </a:extLst>
              </a:tr>
              <a:tr h="279503">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Perdone</a:t>
                      </a:r>
                      <a:r>
                        <a:rPr lang="en-GB" sz="750" b="1" u="none" baseline="0" dirty="0">
                          <a:solidFill>
                            <a:schemeClr val="tx1"/>
                          </a:solidFill>
                          <a:latin typeface="Comic Sans MS" panose="030F0702030302020204" pitchFamily="66" charset="0"/>
                        </a:rPr>
                        <a:t>/lo </a:t>
                      </a:r>
                      <a:r>
                        <a:rPr lang="en-GB" sz="750" b="1" u="none" baseline="0" dirty="0" err="1">
                          <a:solidFill>
                            <a:schemeClr val="tx1"/>
                          </a:solidFill>
                          <a:latin typeface="Comic Sans MS" panose="030F0702030302020204" pitchFamily="66" charset="0"/>
                        </a:rPr>
                        <a:t>siento</a:t>
                      </a:r>
                      <a:r>
                        <a:rPr lang="en-GB" sz="750" b="0" u="none" baseline="0" dirty="0">
                          <a:solidFill>
                            <a:schemeClr val="tx1"/>
                          </a:solidFill>
                          <a:latin typeface="Comic Sans MS" panose="030F0702030302020204" pitchFamily="66" charset="0"/>
                        </a:rPr>
                        <a:t> – I’m sorry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el hotel </a:t>
                      </a:r>
                      <a:r>
                        <a:rPr lang="en-GB" sz="750" b="1" u="none" baseline="0" dirty="0" err="1">
                          <a:solidFill>
                            <a:schemeClr val="tx1"/>
                          </a:solidFill>
                          <a:latin typeface="Comic Sans MS" panose="030F0702030302020204" pitchFamily="66" charset="0"/>
                        </a:rPr>
                        <a:t>está</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completo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hotel is full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el director no </a:t>
                      </a:r>
                      <a:r>
                        <a:rPr lang="en-GB" sz="750" b="1" u="none" baseline="0" dirty="0" err="1">
                          <a:solidFill>
                            <a:schemeClr val="tx1"/>
                          </a:solidFill>
                          <a:latin typeface="Comic Sans MS" panose="030F0702030302020204" pitchFamily="66" charset="0"/>
                        </a:rPr>
                        <a:t>está</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manager isn’t here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err="1">
                          <a:solidFill>
                            <a:schemeClr val="tx1"/>
                          </a:solidFill>
                          <a:latin typeface="Comic Sans MS" panose="030F0702030302020204" pitchFamily="66" charset="0"/>
                        </a:rPr>
                        <a:t>voy</a:t>
                      </a:r>
                      <a:r>
                        <a:rPr lang="en-GB" sz="750" b="1" u="none" baseline="0" dirty="0">
                          <a:solidFill>
                            <a:schemeClr val="tx1"/>
                          </a:solidFill>
                          <a:latin typeface="Comic Sans MS" panose="030F0702030302020204" pitchFamily="66" charset="0"/>
                        </a:rPr>
                        <a:t> a </a:t>
                      </a:r>
                      <a:r>
                        <a:rPr lang="en-GB" sz="750" b="1" u="none" baseline="0" dirty="0" err="1">
                          <a:solidFill>
                            <a:schemeClr val="tx1"/>
                          </a:solidFill>
                          <a:latin typeface="Comic Sans MS" panose="030F0702030302020204" pitchFamily="66" charset="0"/>
                        </a:rPr>
                        <a:t>llamar</a:t>
                      </a:r>
                      <a:r>
                        <a:rPr lang="en-GB" sz="750" b="1" u="none" baseline="0" dirty="0">
                          <a:solidFill>
                            <a:schemeClr val="tx1"/>
                          </a:solidFill>
                          <a:latin typeface="Comic Sans MS" panose="030F0702030302020204" pitchFamily="66" charset="0"/>
                        </a:rPr>
                        <a:t> el </a:t>
                      </a:r>
                      <a:r>
                        <a:rPr lang="en-GB" sz="750" b="1" u="none" baseline="0" dirty="0" err="1">
                          <a:solidFill>
                            <a:schemeClr val="tx1"/>
                          </a:solidFill>
                          <a:latin typeface="Comic Sans MS" panose="030F0702030302020204" pitchFamily="66" charset="0"/>
                        </a:rPr>
                        <a:t>servicio</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limpieza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I’ll call the cleaning service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otra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habitación</a:t>
                      </a:r>
                      <a:r>
                        <a:rPr lang="en-GB" sz="750" b="1" u="none" baseline="0" dirty="0">
                          <a:solidFill>
                            <a:schemeClr val="tx1"/>
                          </a:solidFill>
                          <a:latin typeface="Comic Sans MS" panose="030F0702030302020204" pitchFamily="66" charset="0"/>
                        </a:rPr>
                        <a:t> libre </a:t>
                      </a:r>
                      <a:r>
                        <a:rPr lang="en-GB" sz="750" b="0" u="none" baseline="0" dirty="0">
                          <a:solidFill>
                            <a:schemeClr val="tx1"/>
                          </a:solidFill>
                          <a:latin typeface="Comic Sans MS" panose="030F0702030302020204" pitchFamily="66" charset="0"/>
                        </a:rPr>
                        <a:t>– there is another free room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9139943"/>
                  </a:ext>
                </a:extLst>
              </a:tr>
            </a:tbl>
          </a:graphicData>
        </a:graphic>
      </p:graphicFrame>
      <p:sp>
        <p:nvSpPr>
          <p:cNvPr id="13" name="TextBox 12">
            <a:extLst>
              <a:ext uri="{FF2B5EF4-FFF2-40B4-BE49-F238E27FC236}">
                <a16:creationId xmlns:a16="http://schemas.microsoft.com/office/drawing/2014/main" id="{73F11953-5F7D-446D-9B8F-7E5ECD2FCE7A}"/>
              </a:ext>
            </a:extLst>
          </p:cNvPr>
          <p:cNvSpPr txBox="1"/>
          <p:nvPr/>
        </p:nvSpPr>
        <p:spPr>
          <a:xfrm>
            <a:off x="6119707" y="3584420"/>
            <a:ext cx="2904834" cy="2367058"/>
          </a:xfrm>
          <a:prstGeom prst="rect">
            <a:avLst/>
          </a:prstGeom>
          <a:noFill/>
          <a:ln w="38100">
            <a:solidFill>
              <a:srgbClr val="FFFF00"/>
            </a:solidFill>
          </a:ln>
        </p:spPr>
        <p:txBody>
          <a:bodyPr wrap="square" rtlCol="0">
            <a:spAutoFit/>
          </a:bodyPr>
          <a:lstStyle/>
          <a:p>
            <a:pPr>
              <a:lnSpc>
                <a:spcPct val="200000"/>
              </a:lnSpc>
            </a:pPr>
            <a:r>
              <a:rPr lang="en-GB" sz="750" b="1" u="sng" dirty="0" err="1">
                <a:solidFill>
                  <a:srgbClr val="FF0000"/>
                </a:solidFill>
                <a:latin typeface="Comic Sans MS" panose="030F0702030302020204" pitchFamily="66" charset="0"/>
              </a:rPr>
              <a:t>Recepcionista</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En</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qué</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puedo</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ayudarle</a:t>
            </a:r>
            <a:r>
              <a:rPr lang="en-GB" sz="750" dirty="0">
                <a:solidFill>
                  <a:srgbClr val="FF0000"/>
                </a:solidFill>
                <a:latin typeface="Comic Sans MS" panose="030F0702030302020204" pitchFamily="66" charset="0"/>
              </a:rPr>
              <a:t>?</a:t>
            </a:r>
          </a:p>
          <a:p>
            <a:pPr>
              <a:lnSpc>
                <a:spcPct val="200000"/>
              </a:lnSpc>
            </a:pPr>
            <a:r>
              <a:rPr lang="en-GB" sz="750" dirty="0">
                <a:latin typeface="Comic Sans MS" panose="030F0702030302020204" pitchFamily="66" charset="0"/>
              </a:rPr>
              <a:t>	</a:t>
            </a:r>
            <a:r>
              <a:rPr lang="en-GB" sz="750" b="1" i="1" u="sng" dirty="0" err="1">
                <a:solidFill>
                  <a:srgbClr val="7030A0"/>
                </a:solidFill>
                <a:latin typeface="Comic Sans MS" panose="030F0702030302020204" pitchFamily="66" charset="0"/>
              </a:rPr>
              <a:t>Cliente</a:t>
            </a:r>
            <a:r>
              <a:rPr lang="en-GB" sz="750" i="1" dirty="0">
                <a:solidFill>
                  <a:srgbClr val="7030A0"/>
                </a:solidFill>
                <a:latin typeface="Comic Sans MS" panose="030F0702030302020204" pitchFamily="66" charset="0"/>
              </a:rPr>
              <a:t>: Mi </a:t>
            </a:r>
            <a:r>
              <a:rPr lang="en-GB" sz="750" i="1" dirty="0" err="1">
                <a:solidFill>
                  <a:srgbClr val="7030A0"/>
                </a:solidFill>
                <a:latin typeface="Comic Sans MS" panose="030F0702030302020204" pitchFamily="66" charset="0"/>
              </a:rPr>
              <a:t>habitación</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está</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sucia</a:t>
            </a:r>
            <a:r>
              <a:rPr lang="en-GB" sz="750" i="1" dirty="0">
                <a:solidFill>
                  <a:srgbClr val="7030A0"/>
                </a:solidFill>
                <a:latin typeface="Comic Sans MS" panose="030F0702030302020204" pitchFamily="66" charset="0"/>
              </a:rPr>
              <a:t> y el </a:t>
            </a:r>
            <a:r>
              <a:rPr lang="en-GB" sz="750" i="1" dirty="0" err="1">
                <a:solidFill>
                  <a:srgbClr val="7030A0"/>
                </a:solidFill>
                <a:latin typeface="Comic Sans MS" panose="030F0702030302020204" pitchFamily="66" charset="0"/>
              </a:rPr>
              <a:t>aire</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acondicionado</a:t>
            </a:r>
            <a:r>
              <a:rPr lang="en-GB" sz="750" i="1" dirty="0">
                <a:solidFill>
                  <a:srgbClr val="7030A0"/>
                </a:solidFill>
                <a:latin typeface="Comic Sans MS" panose="030F0702030302020204" pitchFamily="66" charset="0"/>
              </a:rPr>
              <a:t> no </a:t>
            </a:r>
            <a:r>
              <a:rPr lang="en-GB" sz="750" i="1" dirty="0" err="1">
                <a:solidFill>
                  <a:srgbClr val="7030A0"/>
                </a:solidFill>
                <a:latin typeface="Comic Sans MS" panose="030F0702030302020204" pitchFamily="66" charset="0"/>
              </a:rPr>
              <a:t>funciona</a:t>
            </a:r>
            <a:r>
              <a:rPr lang="en-GB" sz="750" i="1" dirty="0">
                <a:solidFill>
                  <a:srgbClr val="7030A0"/>
                </a:solidFill>
                <a:latin typeface="Comic Sans MS" panose="030F0702030302020204" pitchFamily="66" charset="0"/>
              </a:rPr>
              <a:t>.</a:t>
            </a:r>
          </a:p>
          <a:p>
            <a:pPr>
              <a:lnSpc>
                <a:spcPct val="200000"/>
              </a:lnSpc>
            </a:pPr>
            <a:r>
              <a:rPr lang="en-GB" sz="750" b="1" u="sng" dirty="0" err="1">
                <a:solidFill>
                  <a:srgbClr val="FF0000"/>
                </a:solidFill>
                <a:latin typeface="Comic Sans MS" panose="030F0702030302020204" pitchFamily="66" charset="0"/>
              </a:rPr>
              <a:t>Recepcionista</a:t>
            </a:r>
            <a:r>
              <a:rPr lang="en-GB" sz="750" dirty="0">
                <a:solidFill>
                  <a:srgbClr val="FF0000"/>
                </a:solidFill>
                <a:latin typeface="Comic Sans MS" panose="030F0702030302020204" pitchFamily="66" charset="0"/>
              </a:rPr>
              <a:t>: Lo </a:t>
            </a:r>
            <a:r>
              <a:rPr lang="en-GB" sz="750" dirty="0" err="1">
                <a:solidFill>
                  <a:srgbClr val="FF0000"/>
                </a:solidFill>
                <a:latin typeface="Comic Sans MS" panose="030F0702030302020204" pitchFamily="66" charset="0"/>
              </a:rPr>
              <a:t>siento</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Voy</a:t>
            </a:r>
            <a:r>
              <a:rPr lang="en-GB" sz="750" dirty="0">
                <a:solidFill>
                  <a:srgbClr val="FF0000"/>
                </a:solidFill>
                <a:latin typeface="Comic Sans MS" panose="030F0702030302020204" pitchFamily="66" charset="0"/>
              </a:rPr>
              <a:t> a </a:t>
            </a:r>
            <a:r>
              <a:rPr lang="en-GB" sz="750" dirty="0" err="1">
                <a:solidFill>
                  <a:srgbClr val="FF0000"/>
                </a:solidFill>
                <a:latin typeface="Comic Sans MS" panose="030F0702030302020204" pitchFamily="66" charset="0"/>
              </a:rPr>
              <a:t>llamar</a:t>
            </a:r>
            <a:r>
              <a:rPr lang="en-GB" sz="750" dirty="0">
                <a:solidFill>
                  <a:srgbClr val="FF0000"/>
                </a:solidFill>
                <a:latin typeface="Comic Sans MS" panose="030F0702030302020204" pitchFamily="66" charset="0"/>
              </a:rPr>
              <a:t> el </a:t>
            </a:r>
            <a:r>
              <a:rPr lang="en-GB" sz="750" dirty="0" err="1">
                <a:solidFill>
                  <a:srgbClr val="FF0000"/>
                </a:solidFill>
                <a:latin typeface="Comic Sans MS" panose="030F0702030302020204" pitchFamily="66" charset="0"/>
              </a:rPr>
              <a:t>servicio</a:t>
            </a:r>
            <a:r>
              <a:rPr lang="en-GB" sz="750" dirty="0">
                <a:solidFill>
                  <a:srgbClr val="FF0000"/>
                </a:solidFill>
                <a:latin typeface="Comic Sans MS" panose="030F0702030302020204" pitchFamily="66" charset="0"/>
              </a:rPr>
              <a:t> de </a:t>
            </a:r>
            <a:r>
              <a:rPr lang="en-GB" sz="750" dirty="0" err="1">
                <a:solidFill>
                  <a:srgbClr val="FF0000"/>
                </a:solidFill>
                <a:latin typeface="Comic Sans MS" panose="030F0702030302020204" pitchFamily="66" charset="0"/>
              </a:rPr>
              <a:t>limpieza</a:t>
            </a:r>
            <a:r>
              <a:rPr lang="en-GB" sz="750" dirty="0">
                <a:solidFill>
                  <a:srgbClr val="FF0000"/>
                </a:solidFill>
                <a:latin typeface="Comic Sans MS" panose="030F0702030302020204" pitchFamily="66" charset="0"/>
              </a:rPr>
              <a:t>.</a:t>
            </a:r>
          </a:p>
          <a:p>
            <a:pPr>
              <a:lnSpc>
                <a:spcPct val="200000"/>
              </a:lnSpc>
            </a:pPr>
            <a:r>
              <a:rPr lang="en-GB" sz="750" dirty="0">
                <a:latin typeface="Comic Sans MS" panose="030F0702030302020204" pitchFamily="66" charset="0"/>
              </a:rPr>
              <a:t>	</a:t>
            </a:r>
            <a:r>
              <a:rPr lang="en-GB" sz="750" b="1" i="1" u="sng" dirty="0" err="1">
                <a:solidFill>
                  <a:srgbClr val="7030A0"/>
                </a:solidFill>
                <a:latin typeface="Comic Sans MS" panose="030F0702030302020204" pitchFamily="66" charset="0"/>
              </a:rPr>
              <a:t>Cliente</a:t>
            </a:r>
            <a:r>
              <a:rPr lang="en-GB" sz="750" i="1" dirty="0">
                <a:solidFill>
                  <a:srgbClr val="7030A0"/>
                </a:solidFill>
                <a:latin typeface="Comic Sans MS" panose="030F0702030302020204" pitchFamily="66" charset="0"/>
              </a:rPr>
              <a:t>: Es inacceptable. </a:t>
            </a:r>
            <a:r>
              <a:rPr lang="en-GB" sz="750" i="1" dirty="0" err="1">
                <a:solidFill>
                  <a:srgbClr val="7030A0"/>
                </a:solidFill>
                <a:latin typeface="Comic Sans MS" panose="030F0702030302020204" pitchFamily="66" charset="0"/>
              </a:rPr>
              <a:t>Además</a:t>
            </a:r>
            <a:r>
              <a:rPr lang="en-GB" sz="750" i="1" dirty="0">
                <a:solidFill>
                  <a:srgbClr val="7030A0"/>
                </a:solidFill>
                <a:latin typeface="Comic Sans MS" panose="030F0702030302020204" pitchFamily="66" charset="0"/>
              </a:rPr>
              <a:t>, no hay </a:t>
            </a:r>
            <a:r>
              <a:rPr lang="en-GB" sz="750" i="1" dirty="0" err="1">
                <a:solidFill>
                  <a:srgbClr val="7030A0"/>
                </a:solidFill>
                <a:latin typeface="Comic Sans MS" panose="030F0702030302020204" pitchFamily="66" charset="0"/>
              </a:rPr>
              <a:t>papel</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higiénico</a:t>
            </a:r>
            <a:r>
              <a:rPr lang="en-GB" sz="750" i="1" dirty="0">
                <a:solidFill>
                  <a:srgbClr val="7030A0"/>
                </a:solidFill>
                <a:latin typeface="Comic Sans MS" panose="030F0702030302020204" pitchFamily="66" charset="0"/>
              </a:rPr>
              <a:t> y </a:t>
            </a:r>
            <a:r>
              <a:rPr lang="en-GB" sz="750" i="1" dirty="0" err="1">
                <a:solidFill>
                  <a:srgbClr val="7030A0"/>
                </a:solidFill>
                <a:latin typeface="Comic Sans MS" panose="030F0702030302020204" pitchFamily="66" charset="0"/>
              </a:rPr>
              <a:t>necesito</a:t>
            </a:r>
            <a:r>
              <a:rPr lang="en-GB" sz="750" i="1" dirty="0">
                <a:solidFill>
                  <a:srgbClr val="7030A0"/>
                </a:solidFill>
                <a:latin typeface="Comic Sans MS" panose="030F0702030302020204" pitchFamily="66" charset="0"/>
              </a:rPr>
              <a:t> un </a:t>
            </a:r>
            <a:r>
              <a:rPr lang="en-GB" sz="750" i="1" dirty="0" err="1">
                <a:solidFill>
                  <a:srgbClr val="7030A0"/>
                </a:solidFill>
                <a:latin typeface="Comic Sans MS" panose="030F0702030302020204" pitchFamily="66" charset="0"/>
              </a:rPr>
              <a:t>secador</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Quiero</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cambiar</a:t>
            </a:r>
            <a:r>
              <a:rPr lang="en-GB" sz="750" i="1" dirty="0">
                <a:solidFill>
                  <a:srgbClr val="7030A0"/>
                </a:solidFill>
                <a:latin typeface="Comic Sans MS" panose="030F0702030302020204" pitchFamily="66" charset="0"/>
              </a:rPr>
              <a:t> de </a:t>
            </a:r>
            <a:r>
              <a:rPr lang="en-GB" sz="750" i="1" dirty="0" err="1">
                <a:solidFill>
                  <a:srgbClr val="7030A0"/>
                </a:solidFill>
                <a:latin typeface="Comic Sans MS" panose="030F0702030302020204" pitchFamily="66" charset="0"/>
              </a:rPr>
              <a:t>habitación</a:t>
            </a:r>
            <a:r>
              <a:rPr lang="en-GB" sz="750" i="1" dirty="0">
                <a:solidFill>
                  <a:srgbClr val="7030A0"/>
                </a:solidFill>
                <a:latin typeface="Comic Sans MS" panose="030F0702030302020204" pitchFamily="66" charset="0"/>
              </a:rPr>
              <a:t>.</a:t>
            </a:r>
          </a:p>
          <a:p>
            <a:pPr>
              <a:lnSpc>
                <a:spcPct val="200000"/>
              </a:lnSpc>
            </a:pPr>
            <a:r>
              <a:rPr lang="en-GB" sz="750" b="1" u="sng" dirty="0" err="1">
                <a:solidFill>
                  <a:srgbClr val="FF0000"/>
                </a:solidFill>
                <a:latin typeface="Comic Sans MS" panose="030F0702030302020204" pitchFamily="66" charset="0"/>
              </a:rPr>
              <a:t>Recepcionista</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Perdone</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pero</a:t>
            </a:r>
            <a:r>
              <a:rPr lang="en-GB" sz="750" dirty="0">
                <a:solidFill>
                  <a:srgbClr val="FF0000"/>
                </a:solidFill>
                <a:latin typeface="Comic Sans MS" panose="030F0702030302020204" pitchFamily="66" charset="0"/>
              </a:rPr>
              <a:t> el hotel </a:t>
            </a:r>
            <a:r>
              <a:rPr lang="en-GB" sz="750" dirty="0" err="1">
                <a:solidFill>
                  <a:srgbClr val="FF0000"/>
                </a:solidFill>
                <a:latin typeface="Comic Sans MS" panose="030F0702030302020204" pitchFamily="66" charset="0"/>
              </a:rPr>
              <a:t>está</a:t>
            </a:r>
            <a:r>
              <a:rPr lang="en-GB" sz="750" dirty="0">
                <a:solidFill>
                  <a:srgbClr val="FF0000"/>
                </a:solidFill>
                <a:latin typeface="Comic Sans MS" panose="030F0702030302020204" pitchFamily="66" charset="0"/>
              </a:rPr>
              <a:t> </a:t>
            </a:r>
            <a:r>
              <a:rPr lang="en-GB" sz="750" dirty="0" err="1">
                <a:solidFill>
                  <a:srgbClr val="FF0000"/>
                </a:solidFill>
                <a:latin typeface="Comic Sans MS" panose="030F0702030302020204" pitchFamily="66" charset="0"/>
              </a:rPr>
              <a:t>completo</a:t>
            </a:r>
            <a:r>
              <a:rPr lang="en-GB" sz="750" dirty="0">
                <a:solidFill>
                  <a:srgbClr val="FF0000"/>
                </a:solidFill>
                <a:latin typeface="Comic Sans MS" panose="030F0702030302020204" pitchFamily="66" charset="0"/>
              </a:rPr>
              <a:t>.</a:t>
            </a:r>
          </a:p>
          <a:p>
            <a:pPr>
              <a:lnSpc>
                <a:spcPct val="200000"/>
              </a:lnSpc>
            </a:pPr>
            <a:r>
              <a:rPr lang="en-GB" sz="750" dirty="0">
                <a:latin typeface="Comic Sans MS" panose="030F0702030302020204" pitchFamily="66" charset="0"/>
              </a:rPr>
              <a:t>	</a:t>
            </a:r>
            <a:r>
              <a:rPr lang="en-GB" sz="750" b="1" i="1" u="sng" dirty="0" err="1">
                <a:solidFill>
                  <a:srgbClr val="7030A0"/>
                </a:solidFill>
                <a:latin typeface="Comic Sans MS" panose="030F0702030302020204" pitchFamily="66" charset="0"/>
              </a:rPr>
              <a:t>Cliente</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Pues</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quiero</a:t>
            </a:r>
            <a:r>
              <a:rPr lang="en-GB" sz="750" i="1" dirty="0">
                <a:solidFill>
                  <a:srgbClr val="7030A0"/>
                </a:solidFill>
                <a:latin typeface="Comic Sans MS" panose="030F0702030302020204" pitchFamily="66" charset="0"/>
              </a:rPr>
              <a:t> </a:t>
            </a:r>
            <a:r>
              <a:rPr lang="en-GB" sz="750" i="1" dirty="0" err="1">
                <a:solidFill>
                  <a:srgbClr val="7030A0"/>
                </a:solidFill>
                <a:latin typeface="Comic Sans MS" panose="030F0702030302020204" pitchFamily="66" charset="0"/>
              </a:rPr>
              <a:t>hablar</a:t>
            </a:r>
            <a:r>
              <a:rPr lang="en-GB" sz="750" i="1" dirty="0">
                <a:solidFill>
                  <a:srgbClr val="7030A0"/>
                </a:solidFill>
                <a:latin typeface="Comic Sans MS" panose="030F0702030302020204" pitchFamily="66" charset="0"/>
              </a:rPr>
              <a:t> con el director.</a:t>
            </a:r>
          </a:p>
          <a:p>
            <a:pPr>
              <a:lnSpc>
                <a:spcPct val="200000"/>
              </a:lnSpc>
            </a:pPr>
            <a:r>
              <a:rPr lang="en-GB" sz="750" b="1" u="sng" dirty="0" err="1">
                <a:solidFill>
                  <a:srgbClr val="FF0000"/>
                </a:solidFill>
                <a:latin typeface="Comic Sans MS" panose="030F0702030302020204" pitchFamily="66" charset="0"/>
              </a:rPr>
              <a:t>Recepcionista</a:t>
            </a:r>
            <a:r>
              <a:rPr lang="en-GB" sz="750" dirty="0">
                <a:solidFill>
                  <a:srgbClr val="FF0000"/>
                </a:solidFill>
                <a:latin typeface="Comic Sans MS" panose="030F0702030302020204" pitchFamily="66" charset="0"/>
              </a:rPr>
              <a:t>. Claro, </a:t>
            </a:r>
            <a:r>
              <a:rPr lang="en-GB" sz="750" dirty="0" err="1">
                <a:solidFill>
                  <a:srgbClr val="FF0000"/>
                </a:solidFill>
                <a:latin typeface="Comic Sans MS" panose="030F0702030302020204" pitchFamily="66" charset="0"/>
              </a:rPr>
              <a:t>voy</a:t>
            </a:r>
            <a:r>
              <a:rPr lang="en-GB" sz="750" dirty="0">
                <a:solidFill>
                  <a:srgbClr val="FF0000"/>
                </a:solidFill>
                <a:latin typeface="Comic Sans MS" panose="030F0702030302020204" pitchFamily="66" charset="0"/>
              </a:rPr>
              <a:t> a </a:t>
            </a:r>
            <a:r>
              <a:rPr lang="en-GB" sz="750" dirty="0" err="1">
                <a:solidFill>
                  <a:srgbClr val="FF0000"/>
                </a:solidFill>
                <a:latin typeface="Comic Sans MS" panose="030F0702030302020204" pitchFamily="66" charset="0"/>
              </a:rPr>
              <a:t>llamarle</a:t>
            </a:r>
            <a:r>
              <a:rPr lang="en-GB" sz="750" dirty="0">
                <a:solidFill>
                  <a:srgbClr val="FF0000"/>
                </a:solidFill>
                <a:latin typeface="Comic Sans MS" panose="030F0702030302020204" pitchFamily="66" charset="0"/>
              </a:rPr>
              <a:t>. </a:t>
            </a:r>
          </a:p>
        </p:txBody>
      </p:sp>
      <p:sp>
        <p:nvSpPr>
          <p:cNvPr id="30" name="TextBox 29">
            <a:extLst>
              <a:ext uri="{FF2B5EF4-FFF2-40B4-BE49-F238E27FC236}">
                <a16:creationId xmlns:a16="http://schemas.microsoft.com/office/drawing/2014/main" id="{A2EE342A-9074-41F3-A4A2-D3D453F90A22}"/>
              </a:ext>
            </a:extLst>
          </p:cNvPr>
          <p:cNvSpPr txBox="1"/>
          <p:nvPr/>
        </p:nvSpPr>
        <p:spPr>
          <a:xfrm>
            <a:off x="6067094" y="619611"/>
            <a:ext cx="2904834" cy="2828723"/>
          </a:xfrm>
          <a:prstGeom prst="rect">
            <a:avLst/>
          </a:prstGeom>
          <a:noFill/>
          <a:ln w="38100">
            <a:solidFill>
              <a:srgbClr val="FFFF00"/>
            </a:solidFill>
          </a:ln>
        </p:spPr>
        <p:txBody>
          <a:bodyPr wrap="square" rtlCol="0">
            <a:spAutoFit/>
          </a:bodyPr>
          <a:lstStyle/>
          <a:p>
            <a:pPr>
              <a:lnSpc>
                <a:spcPct val="200000"/>
              </a:lnSpc>
            </a:pPr>
            <a:r>
              <a:rPr lang="en-GB" sz="750" b="1" u="sng" dirty="0" err="1">
                <a:solidFill>
                  <a:srgbClr val="0070C0"/>
                </a:solidFill>
                <a:latin typeface="Comic Sans MS" panose="030F0702030302020204" pitchFamily="66" charset="0"/>
              </a:rPr>
              <a:t>Recepcionista</a:t>
            </a:r>
            <a:r>
              <a:rPr lang="en-GB" sz="750" dirty="0">
                <a:solidFill>
                  <a:srgbClr val="0070C0"/>
                </a:solidFill>
                <a:latin typeface="Comic Sans MS" panose="030F0702030302020204" pitchFamily="66" charset="0"/>
              </a:rPr>
              <a:t>: Buenos </a:t>
            </a:r>
            <a:r>
              <a:rPr lang="en-GB" sz="750" dirty="0" err="1">
                <a:solidFill>
                  <a:srgbClr val="0070C0"/>
                </a:solidFill>
                <a:latin typeface="Comic Sans MS" panose="030F0702030302020204" pitchFamily="66" charset="0"/>
              </a:rPr>
              <a:t>días</a:t>
            </a:r>
            <a:r>
              <a:rPr lang="en-GB" sz="750" dirty="0">
                <a:solidFill>
                  <a:srgbClr val="0070C0"/>
                </a:solidFill>
                <a:latin typeface="Comic Sans MS" panose="030F0702030302020204" pitchFamily="66" charset="0"/>
              </a:rPr>
              <a:t>, Hotel Mar. ¿</a:t>
            </a:r>
            <a:r>
              <a:rPr lang="en-GB" sz="750" dirty="0" err="1">
                <a:solidFill>
                  <a:srgbClr val="0070C0"/>
                </a:solidFill>
                <a:latin typeface="Comic Sans MS" panose="030F0702030302020204" pitchFamily="66" charset="0"/>
              </a:rPr>
              <a:t>En</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qué</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puedo</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ayudarle</a:t>
            </a:r>
            <a:r>
              <a:rPr lang="en-GB" sz="750" dirty="0">
                <a:solidFill>
                  <a:srgbClr val="0070C0"/>
                </a:solidFill>
                <a:latin typeface="Comic Sans MS" panose="030F0702030302020204" pitchFamily="66" charset="0"/>
              </a:rPr>
              <a:t>?</a:t>
            </a:r>
          </a:p>
          <a:p>
            <a:pPr>
              <a:lnSpc>
                <a:spcPct val="20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Hola. Me </a:t>
            </a:r>
            <a:r>
              <a:rPr lang="en-GB" sz="750" i="1" dirty="0" err="1">
                <a:solidFill>
                  <a:srgbClr val="00B050"/>
                </a:solidFill>
                <a:latin typeface="Comic Sans MS" panose="030F0702030302020204" pitchFamily="66" charset="0"/>
              </a:rPr>
              <a:t>gustaría</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reservar</a:t>
            </a:r>
            <a:r>
              <a:rPr lang="en-GB" sz="750" i="1" dirty="0">
                <a:solidFill>
                  <a:srgbClr val="00B050"/>
                </a:solidFill>
                <a:latin typeface="Comic Sans MS" panose="030F0702030302020204" pitchFamily="66" charset="0"/>
              </a:rPr>
              <a:t> una </a:t>
            </a:r>
            <a:r>
              <a:rPr lang="en-GB" sz="750" i="1" dirty="0" err="1">
                <a:solidFill>
                  <a:srgbClr val="00B050"/>
                </a:solidFill>
                <a:latin typeface="Comic Sans MS" panose="030F0702030302020204" pitchFamily="66" charset="0"/>
              </a:rPr>
              <a:t>habitación</a:t>
            </a:r>
            <a:r>
              <a:rPr lang="en-GB" sz="750" i="1" dirty="0">
                <a:solidFill>
                  <a:srgbClr val="00B050"/>
                </a:solidFill>
                <a:latin typeface="Comic Sans MS" panose="030F0702030302020204" pitchFamily="66" charset="0"/>
              </a:rPr>
              <a:t> doble.</a:t>
            </a:r>
          </a:p>
          <a:p>
            <a:pPr>
              <a:lnSpc>
                <a:spcPct val="200000"/>
              </a:lnSpc>
            </a:pPr>
            <a:r>
              <a:rPr lang="en-GB" sz="750" b="1" u="sng" dirty="0" err="1">
                <a:solidFill>
                  <a:srgbClr val="0070C0"/>
                </a:solidFill>
                <a:latin typeface="Comic Sans MS" panose="030F0702030302020204" pitchFamily="66" charset="0"/>
              </a:rPr>
              <a:t>Recepcionista</a:t>
            </a:r>
            <a:r>
              <a:rPr lang="en-GB" sz="750" dirty="0">
                <a:solidFill>
                  <a:srgbClr val="0070C0"/>
                </a:solidFill>
                <a:latin typeface="Comic Sans MS" panose="030F0702030302020204" pitchFamily="66" charset="0"/>
              </a:rPr>
              <a:t>: ¿Para </a:t>
            </a:r>
            <a:r>
              <a:rPr lang="en-GB" sz="750" dirty="0" err="1">
                <a:solidFill>
                  <a:srgbClr val="0070C0"/>
                </a:solidFill>
                <a:latin typeface="Comic Sans MS" panose="030F0702030302020204" pitchFamily="66" charset="0"/>
              </a:rPr>
              <a:t>cuántas</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noches</a:t>
            </a:r>
            <a:r>
              <a:rPr lang="en-GB" sz="750" dirty="0">
                <a:solidFill>
                  <a:srgbClr val="0070C0"/>
                </a:solidFill>
                <a:latin typeface="Comic Sans MS" panose="030F0702030302020204" pitchFamily="66" charset="0"/>
              </a:rPr>
              <a:t>?</a:t>
            </a:r>
          </a:p>
          <a:p>
            <a:pPr>
              <a:lnSpc>
                <a:spcPct val="20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Para </a:t>
            </a:r>
            <a:r>
              <a:rPr lang="en-GB" sz="750" i="1" dirty="0" err="1">
                <a:solidFill>
                  <a:srgbClr val="00B050"/>
                </a:solidFill>
                <a:latin typeface="Comic Sans MS" panose="030F0702030302020204" pitchFamily="66" charset="0"/>
              </a:rPr>
              <a:t>cinco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noches</a:t>
            </a:r>
            <a:r>
              <a:rPr lang="en-GB" sz="750" i="1" dirty="0">
                <a:solidFill>
                  <a:srgbClr val="00B050"/>
                </a:solidFill>
                <a:latin typeface="Comic Sans MS" panose="030F0702030302020204" pitchFamily="66" charset="0"/>
              </a:rPr>
              <a:t>, del </a:t>
            </a:r>
            <a:r>
              <a:rPr lang="en-GB" sz="750" i="1" dirty="0" err="1">
                <a:solidFill>
                  <a:srgbClr val="00B050"/>
                </a:solidFill>
                <a:latin typeface="Comic Sans MS" panose="030F0702030302020204" pitchFamily="66" charset="0"/>
              </a:rPr>
              <a:t>cinco</a:t>
            </a:r>
            <a:r>
              <a:rPr lang="en-GB" sz="750" i="1" dirty="0">
                <a:solidFill>
                  <a:srgbClr val="00B050"/>
                </a:solidFill>
                <a:latin typeface="Comic Sans MS" panose="030F0702030302020204" pitchFamily="66" charset="0"/>
              </a:rPr>
              <a:t> al </a:t>
            </a:r>
            <a:r>
              <a:rPr lang="en-GB" sz="750" i="1" dirty="0" err="1">
                <a:solidFill>
                  <a:srgbClr val="00B050"/>
                </a:solidFill>
                <a:latin typeface="Comic Sans MS" panose="030F0702030302020204" pitchFamily="66" charset="0"/>
              </a:rPr>
              <a:t>diez</a:t>
            </a:r>
            <a:r>
              <a:rPr lang="en-GB" sz="750" i="1" dirty="0">
                <a:solidFill>
                  <a:srgbClr val="00B050"/>
                </a:solidFill>
                <a:latin typeface="Comic Sans MS" panose="030F0702030302020204" pitchFamily="66" charset="0"/>
              </a:rPr>
              <a:t> de mayo.</a:t>
            </a:r>
          </a:p>
          <a:p>
            <a:pPr>
              <a:lnSpc>
                <a:spcPct val="200000"/>
              </a:lnSpc>
            </a:pPr>
            <a:r>
              <a:rPr lang="en-GB" sz="750" b="1" u="sng" dirty="0" err="1">
                <a:solidFill>
                  <a:srgbClr val="0070C0"/>
                </a:solidFill>
                <a:latin typeface="Comic Sans MS" panose="030F0702030302020204" pitchFamily="66" charset="0"/>
              </a:rPr>
              <a:t>Recepcionista</a:t>
            </a:r>
            <a:r>
              <a:rPr lang="en-GB" sz="750" dirty="0">
                <a:solidFill>
                  <a:srgbClr val="0070C0"/>
                </a:solidFill>
                <a:latin typeface="Comic Sans MS" panose="030F0702030302020204" pitchFamily="66" charset="0"/>
              </a:rPr>
              <a:t>: De </a:t>
            </a:r>
            <a:r>
              <a:rPr lang="en-GB" sz="750" dirty="0" err="1">
                <a:solidFill>
                  <a:srgbClr val="0070C0"/>
                </a:solidFill>
                <a:latin typeface="Comic Sans MS" panose="030F0702030302020204" pitchFamily="66" charset="0"/>
              </a:rPr>
              <a:t>acuerdo</a:t>
            </a:r>
            <a:r>
              <a:rPr lang="en-GB" sz="750" dirty="0">
                <a:solidFill>
                  <a:srgbClr val="0070C0"/>
                </a:solidFill>
                <a:latin typeface="Comic Sans MS" panose="030F0702030302020204" pitchFamily="66" charset="0"/>
              </a:rPr>
              <a:t>. ¿Algo </a:t>
            </a:r>
            <a:r>
              <a:rPr lang="en-GB" sz="750" dirty="0" err="1">
                <a:solidFill>
                  <a:srgbClr val="0070C0"/>
                </a:solidFill>
                <a:latin typeface="Comic Sans MS" panose="030F0702030302020204" pitchFamily="66" charset="0"/>
              </a:rPr>
              <a:t>más</a:t>
            </a:r>
            <a:r>
              <a:rPr lang="en-GB" sz="750" dirty="0">
                <a:solidFill>
                  <a:srgbClr val="0070C0"/>
                </a:solidFill>
                <a:latin typeface="Comic Sans MS" panose="030F0702030302020204" pitchFamily="66" charset="0"/>
              </a:rPr>
              <a:t>?</a:t>
            </a:r>
          </a:p>
          <a:p>
            <a:pPr>
              <a:lnSpc>
                <a:spcPct val="20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Si </a:t>
            </a:r>
            <a:r>
              <a:rPr lang="en-GB" sz="750" i="1" dirty="0" err="1">
                <a:solidFill>
                  <a:srgbClr val="00B050"/>
                </a:solidFill>
                <a:latin typeface="Comic Sans MS" panose="030F0702030302020204" pitchFamily="66" charset="0"/>
              </a:rPr>
              <a:t>quiero</a:t>
            </a:r>
            <a:r>
              <a:rPr lang="en-GB" sz="750" i="1" dirty="0">
                <a:solidFill>
                  <a:srgbClr val="00B050"/>
                </a:solidFill>
                <a:latin typeface="Comic Sans MS" panose="030F0702030302020204" pitchFamily="66" charset="0"/>
              </a:rPr>
              <a:t> un </a:t>
            </a:r>
            <a:r>
              <a:rPr lang="en-GB" sz="750" i="1" dirty="0" err="1">
                <a:solidFill>
                  <a:srgbClr val="00B050"/>
                </a:solidFill>
                <a:latin typeface="Comic Sans MS" panose="030F0702030302020204" pitchFamily="66" charset="0"/>
              </a:rPr>
              <a:t>balcón</a:t>
            </a:r>
            <a:r>
              <a:rPr lang="en-GB" sz="750" i="1" dirty="0">
                <a:solidFill>
                  <a:srgbClr val="00B050"/>
                </a:solidFill>
                <a:latin typeface="Comic Sans MS" panose="030F0702030302020204" pitchFamily="66" charset="0"/>
              </a:rPr>
              <a:t> y pension </a:t>
            </a:r>
            <a:r>
              <a:rPr lang="en-GB" sz="750" i="1" dirty="0" err="1">
                <a:solidFill>
                  <a:srgbClr val="00B050"/>
                </a:solidFill>
                <a:latin typeface="Comic Sans MS" panose="030F0702030302020204" pitchFamily="66" charset="0"/>
              </a:rPr>
              <a:t>completa</a:t>
            </a:r>
            <a:r>
              <a:rPr lang="en-GB" sz="750" i="1" dirty="0">
                <a:solidFill>
                  <a:srgbClr val="00B050"/>
                </a:solidFill>
                <a:latin typeface="Comic Sans MS" panose="030F0702030302020204" pitchFamily="66" charset="0"/>
              </a:rPr>
              <a:t>..</a:t>
            </a:r>
          </a:p>
          <a:p>
            <a:pPr>
              <a:lnSpc>
                <a:spcPct val="200000"/>
              </a:lnSpc>
            </a:pPr>
            <a:r>
              <a:rPr lang="en-GB" sz="750" b="1" u="sng" dirty="0" err="1">
                <a:solidFill>
                  <a:srgbClr val="0070C0"/>
                </a:solidFill>
                <a:latin typeface="Comic Sans MS" panose="030F0702030302020204" pitchFamily="66" charset="0"/>
              </a:rPr>
              <a:t>Recepcionista</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Muy</a:t>
            </a:r>
            <a:r>
              <a:rPr lang="en-GB" sz="750" dirty="0">
                <a:solidFill>
                  <a:srgbClr val="0070C0"/>
                </a:solidFill>
                <a:latin typeface="Comic Sans MS" panose="030F0702030302020204" pitchFamily="66" charset="0"/>
              </a:rPr>
              <a:t> bien. Son </a:t>
            </a:r>
            <a:r>
              <a:rPr lang="en-GB" sz="750" dirty="0" err="1">
                <a:solidFill>
                  <a:srgbClr val="0070C0"/>
                </a:solidFill>
                <a:latin typeface="Comic Sans MS" panose="030F0702030302020204" pitchFamily="66" charset="0"/>
              </a:rPr>
              <a:t>ciento</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treinta</a:t>
            </a:r>
            <a:r>
              <a:rPr lang="en-GB" sz="750" dirty="0">
                <a:solidFill>
                  <a:srgbClr val="0070C0"/>
                </a:solidFill>
                <a:latin typeface="Comic Sans MS" panose="030F0702030302020204" pitchFamily="66" charset="0"/>
              </a:rPr>
              <a:t> euros por </a:t>
            </a:r>
            <a:r>
              <a:rPr lang="en-GB" sz="750" dirty="0" err="1">
                <a:solidFill>
                  <a:srgbClr val="0070C0"/>
                </a:solidFill>
                <a:latin typeface="Comic Sans MS" panose="030F0702030302020204" pitchFamily="66" charset="0"/>
              </a:rPr>
              <a:t>noche</a:t>
            </a:r>
            <a:r>
              <a:rPr lang="en-GB" sz="750" dirty="0">
                <a:solidFill>
                  <a:srgbClr val="0070C0"/>
                </a:solidFill>
                <a:latin typeface="Comic Sans MS" panose="030F0702030302020204" pitchFamily="66" charset="0"/>
              </a:rPr>
              <a:t>.</a:t>
            </a:r>
          </a:p>
          <a:p>
            <a:pPr>
              <a:lnSpc>
                <a:spcPct val="200000"/>
              </a:lnSpc>
            </a:pPr>
            <a:r>
              <a:rPr lang="en-GB" sz="750" dirty="0">
                <a:solidFill>
                  <a:srgbClr val="FF0000"/>
                </a:solidFill>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Gracias. ¿Hay </a:t>
            </a:r>
            <a:r>
              <a:rPr lang="en-GB" sz="750" i="1" dirty="0" err="1">
                <a:solidFill>
                  <a:srgbClr val="00B050"/>
                </a:solidFill>
                <a:latin typeface="Comic Sans MS" panose="030F0702030302020204" pitchFamily="66" charset="0"/>
              </a:rPr>
              <a:t>wifi</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gratuita</a:t>
            </a:r>
            <a:r>
              <a:rPr lang="en-GB" sz="750" i="1" dirty="0">
                <a:solidFill>
                  <a:srgbClr val="00B050"/>
                </a:solidFill>
                <a:latin typeface="Comic Sans MS" panose="030F0702030302020204" pitchFamily="66" charset="0"/>
              </a:rPr>
              <a:t>?</a:t>
            </a:r>
          </a:p>
          <a:p>
            <a:pPr>
              <a:lnSpc>
                <a:spcPct val="200000"/>
              </a:lnSpc>
            </a:pPr>
            <a:r>
              <a:rPr lang="en-GB" sz="750" b="1" u="sng" dirty="0" err="1">
                <a:solidFill>
                  <a:srgbClr val="0070C0"/>
                </a:solidFill>
                <a:latin typeface="Comic Sans MS" panose="030F0702030302020204" pitchFamily="66" charset="0"/>
              </a:rPr>
              <a:t>Recepcionista</a:t>
            </a:r>
            <a:r>
              <a:rPr lang="en-GB" sz="750" dirty="0">
                <a:solidFill>
                  <a:srgbClr val="0070C0"/>
                </a:solidFill>
                <a:latin typeface="Comic Sans MS" panose="030F0702030302020204" pitchFamily="66" charset="0"/>
              </a:rPr>
              <a:t>. Claro que </a:t>
            </a:r>
            <a:r>
              <a:rPr lang="en-GB" sz="750" dirty="0" err="1">
                <a:solidFill>
                  <a:srgbClr val="0070C0"/>
                </a:solidFill>
                <a:latin typeface="Comic Sans MS" panose="030F0702030302020204" pitchFamily="66" charset="0"/>
              </a:rPr>
              <a:t>sí</a:t>
            </a:r>
            <a:r>
              <a:rPr lang="en-GB" sz="750" dirty="0">
                <a:solidFill>
                  <a:srgbClr val="0070C0"/>
                </a:solidFill>
                <a:latin typeface="Comic Sans MS" panose="030F0702030302020204" pitchFamily="66" charset="0"/>
              </a:rPr>
              <a:t>. </a:t>
            </a:r>
          </a:p>
        </p:txBody>
      </p:sp>
      <p:pic>
        <p:nvPicPr>
          <p:cNvPr id="33" name="Picture 32" descr="A close up of a logo&#10;&#10;Description automatically generated">
            <a:extLst>
              <a:ext uri="{FF2B5EF4-FFF2-40B4-BE49-F238E27FC236}">
                <a16:creationId xmlns:a16="http://schemas.microsoft.com/office/drawing/2014/main" id="{CDA848F5-4F59-4B10-9601-7FDBC0406521}"/>
              </a:ext>
            </a:extLst>
          </p:cNvPr>
          <p:cNvPicPr>
            <a:picLocks noChangeAspect="1"/>
          </p:cNvPicPr>
          <p:nvPr/>
        </p:nvPicPr>
        <p:blipFill rotWithShape="1">
          <a:blip r:embed="rId2">
            <a:extLst>
              <a:ext uri="{28A0092B-C50C-407E-A947-70E740481C1C}">
                <a14:useLocalDpi xmlns:a14="http://schemas.microsoft.com/office/drawing/2010/main" val="0"/>
              </a:ext>
            </a:extLst>
          </a:blip>
          <a:srcRect l="11600" t="12435" r="11600" b="12435"/>
          <a:stretch/>
        </p:blipFill>
        <p:spPr>
          <a:xfrm>
            <a:off x="4366186" y="24659"/>
            <a:ext cx="572986" cy="560522"/>
          </a:xfrm>
          <a:prstGeom prst="rect">
            <a:avLst/>
          </a:prstGeom>
        </p:spPr>
      </p:pic>
      <p:sp>
        <p:nvSpPr>
          <p:cNvPr id="34" name="TextBox 33">
            <a:extLst>
              <a:ext uri="{FF2B5EF4-FFF2-40B4-BE49-F238E27FC236}">
                <a16:creationId xmlns:a16="http://schemas.microsoft.com/office/drawing/2014/main" id="{782A86AB-B00F-4379-8FDA-051C8B6310F4}"/>
              </a:ext>
            </a:extLst>
          </p:cNvPr>
          <p:cNvSpPr txBox="1"/>
          <p:nvPr/>
        </p:nvSpPr>
        <p:spPr>
          <a:xfrm>
            <a:off x="4881554" y="64931"/>
            <a:ext cx="685077" cy="33855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Future holidays</a:t>
            </a:r>
          </a:p>
        </p:txBody>
      </p:sp>
      <p:pic>
        <p:nvPicPr>
          <p:cNvPr id="37" name="Picture 36" descr="A close up of a logo&#10;&#10;Description automatically generated">
            <a:extLst>
              <a:ext uri="{FF2B5EF4-FFF2-40B4-BE49-F238E27FC236}">
                <a16:creationId xmlns:a16="http://schemas.microsoft.com/office/drawing/2014/main" id="{4D56DEFA-22F1-46B9-93C0-023129412F6B}"/>
              </a:ext>
            </a:extLst>
          </p:cNvPr>
          <p:cNvPicPr>
            <a:picLocks noChangeAspect="1"/>
          </p:cNvPicPr>
          <p:nvPr/>
        </p:nvPicPr>
        <p:blipFill rotWithShape="1">
          <a:blip r:embed="rId3">
            <a:extLst>
              <a:ext uri="{28A0092B-C50C-407E-A947-70E740481C1C}">
                <a14:useLocalDpi xmlns:a14="http://schemas.microsoft.com/office/drawing/2010/main" val="0"/>
              </a:ext>
            </a:extLst>
          </a:blip>
          <a:srcRect l="12156" t="12435" r="12156" b="12435"/>
          <a:stretch/>
        </p:blipFill>
        <p:spPr>
          <a:xfrm>
            <a:off x="5590190" y="24137"/>
            <a:ext cx="564681" cy="560522"/>
          </a:xfrm>
          <a:prstGeom prst="rect">
            <a:avLst/>
          </a:prstGeom>
        </p:spPr>
      </p:pic>
      <p:sp>
        <p:nvSpPr>
          <p:cNvPr id="38" name="TextBox 37">
            <a:extLst>
              <a:ext uri="{FF2B5EF4-FFF2-40B4-BE49-F238E27FC236}">
                <a16:creationId xmlns:a16="http://schemas.microsoft.com/office/drawing/2014/main" id="{E8A955F0-7F9E-4202-A8EF-15026EDEB818}"/>
              </a:ext>
            </a:extLst>
          </p:cNvPr>
          <p:cNvSpPr txBox="1"/>
          <p:nvPr/>
        </p:nvSpPr>
        <p:spPr>
          <a:xfrm>
            <a:off x="6033580" y="65312"/>
            <a:ext cx="685077" cy="33855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Hotel facilities</a:t>
            </a:r>
          </a:p>
        </p:txBody>
      </p:sp>
      <p:pic>
        <p:nvPicPr>
          <p:cNvPr id="41" name="Picture 40" descr="A close up of a logo&#10;&#10;Description automatically generated">
            <a:extLst>
              <a:ext uri="{FF2B5EF4-FFF2-40B4-BE49-F238E27FC236}">
                <a16:creationId xmlns:a16="http://schemas.microsoft.com/office/drawing/2014/main" id="{4BD997E0-DFCE-4BAB-96C3-648AC6CD49B3}"/>
              </a:ext>
            </a:extLst>
          </p:cNvPr>
          <p:cNvPicPr>
            <a:picLocks noChangeAspect="1"/>
          </p:cNvPicPr>
          <p:nvPr/>
        </p:nvPicPr>
        <p:blipFill rotWithShape="1">
          <a:blip r:embed="rId4">
            <a:extLst>
              <a:ext uri="{28A0092B-C50C-407E-A947-70E740481C1C}">
                <a14:useLocalDpi xmlns:a14="http://schemas.microsoft.com/office/drawing/2010/main" val="0"/>
              </a:ext>
            </a:extLst>
          </a:blip>
          <a:srcRect l="12295" t="12435" r="11550" b="12435"/>
          <a:stretch/>
        </p:blipFill>
        <p:spPr>
          <a:xfrm>
            <a:off x="6718657" y="21298"/>
            <a:ext cx="568174" cy="560522"/>
          </a:xfrm>
          <a:prstGeom prst="rect">
            <a:avLst/>
          </a:prstGeom>
        </p:spPr>
      </p:pic>
      <p:sp>
        <p:nvSpPr>
          <p:cNvPr id="42" name="TextBox 41">
            <a:extLst>
              <a:ext uri="{FF2B5EF4-FFF2-40B4-BE49-F238E27FC236}">
                <a16:creationId xmlns:a16="http://schemas.microsoft.com/office/drawing/2014/main" id="{A35FAD94-E189-44CC-97B5-53F8C9E34175}"/>
              </a:ext>
            </a:extLst>
          </p:cNvPr>
          <p:cNvSpPr txBox="1"/>
          <p:nvPr/>
        </p:nvSpPr>
        <p:spPr>
          <a:xfrm>
            <a:off x="7165371" y="142557"/>
            <a:ext cx="919381"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Reservations</a:t>
            </a:r>
          </a:p>
        </p:txBody>
      </p:sp>
      <p:pic>
        <p:nvPicPr>
          <p:cNvPr id="45" name="Picture 44" descr="A close up of a logo&#10;&#10;Description automatically generated">
            <a:extLst>
              <a:ext uri="{FF2B5EF4-FFF2-40B4-BE49-F238E27FC236}">
                <a16:creationId xmlns:a16="http://schemas.microsoft.com/office/drawing/2014/main" id="{C40A267F-F9B2-4A91-817D-1DF11EB610FE}"/>
              </a:ext>
            </a:extLst>
          </p:cNvPr>
          <p:cNvPicPr>
            <a:picLocks noChangeAspect="1"/>
          </p:cNvPicPr>
          <p:nvPr/>
        </p:nvPicPr>
        <p:blipFill rotWithShape="1">
          <a:blip r:embed="rId5">
            <a:extLst>
              <a:ext uri="{28A0092B-C50C-407E-A947-70E740481C1C}">
                <a14:useLocalDpi xmlns:a14="http://schemas.microsoft.com/office/drawing/2010/main" val="0"/>
              </a:ext>
            </a:extLst>
          </a:blip>
          <a:srcRect l="10311" t="9628" r="10557" b="10248"/>
          <a:stretch/>
        </p:blipFill>
        <p:spPr>
          <a:xfrm>
            <a:off x="7978669" y="12162"/>
            <a:ext cx="564682" cy="571763"/>
          </a:xfrm>
          <a:prstGeom prst="rect">
            <a:avLst/>
          </a:prstGeom>
        </p:spPr>
      </p:pic>
      <p:sp>
        <p:nvSpPr>
          <p:cNvPr id="46" name="TextBox 45">
            <a:extLst>
              <a:ext uri="{FF2B5EF4-FFF2-40B4-BE49-F238E27FC236}">
                <a16:creationId xmlns:a16="http://schemas.microsoft.com/office/drawing/2014/main" id="{F8816F0E-3E47-4AEC-80D9-272804DC801E}"/>
              </a:ext>
            </a:extLst>
          </p:cNvPr>
          <p:cNvSpPr txBox="1"/>
          <p:nvPr/>
        </p:nvSpPr>
        <p:spPr>
          <a:xfrm>
            <a:off x="8355174" y="196676"/>
            <a:ext cx="919381"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Complaints</a:t>
            </a:r>
          </a:p>
        </p:txBody>
      </p:sp>
      <p:sp>
        <p:nvSpPr>
          <p:cNvPr id="2" name="TextBox 1">
            <a:extLst>
              <a:ext uri="{FF2B5EF4-FFF2-40B4-BE49-F238E27FC236}">
                <a16:creationId xmlns:a16="http://schemas.microsoft.com/office/drawing/2014/main" id="{36BE04BF-2D56-4CBB-A01D-4DBCCB1E3676}"/>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panose="030F0702030302020204" pitchFamily="66" charset="0"/>
              </a:rPr>
              <a:t>5</a:t>
            </a:r>
          </a:p>
        </p:txBody>
      </p:sp>
    </p:spTree>
    <p:extLst>
      <p:ext uri="{BB962C8B-B14F-4D97-AF65-F5344CB8AC3E}">
        <p14:creationId xmlns:p14="http://schemas.microsoft.com/office/powerpoint/2010/main" val="163574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dirty="0" err="1">
                <a:solidFill>
                  <a:schemeClr val="bg1"/>
                </a:solidFill>
                <a:latin typeface="Patchwork Stitchlings"/>
                <a:ea typeface="Calibri"/>
                <a:cs typeface="Times New Roman"/>
              </a:rPr>
              <a:t>Gateacr</a:t>
            </a:r>
            <a:endParaRPr lang="en-GB" sz="400" dirty="0" err="1">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Mi casa</a:t>
            </a:r>
            <a:endParaRPr lang="en-GB" b="1" dirty="0">
              <a:solidFill>
                <a:srgbClr val="0070C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52BB582-9ADC-4B29-9515-9A35275AA31F}"/>
              </a:ext>
            </a:extLst>
          </p:cNvPr>
          <p:cNvSpPr txBox="1"/>
          <p:nvPr/>
        </p:nvSpPr>
        <p:spPr>
          <a:xfrm>
            <a:off x="6189992" y="6143455"/>
            <a:ext cx="2834542" cy="646331"/>
          </a:xfrm>
          <a:prstGeom prst="rect">
            <a:avLst/>
          </a:prstGeom>
          <a:noFill/>
        </p:spPr>
        <p:txBody>
          <a:bodyPr wrap="square" rtlCol="0">
            <a:spAutoFit/>
          </a:bodyPr>
          <a:lstStyle/>
          <a:p>
            <a:pPr algn="ctr"/>
            <a:r>
              <a:rPr lang="en-GB" dirty="0">
                <a:solidFill>
                  <a:srgbClr val="0070C0"/>
                </a:solidFill>
                <a:latin typeface="Comic Sans MS" panose="030F0702030302020204" pitchFamily="66" charset="0"/>
              </a:rPr>
              <a:t>A model text on my house</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771573" y="6009881"/>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642241" y="6009881"/>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434721" y="6010043"/>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119457" y="664335"/>
          <a:ext cx="5903973" cy="3453618"/>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713465">
                  <a:extLst>
                    <a:ext uri="{9D8B030D-6E8A-4147-A177-3AD203B41FA5}">
                      <a16:colId xmlns:a16="http://schemas.microsoft.com/office/drawing/2014/main" val="3813713256"/>
                    </a:ext>
                  </a:extLst>
                </a:gridCol>
                <a:gridCol w="483791">
                  <a:extLst>
                    <a:ext uri="{9D8B030D-6E8A-4147-A177-3AD203B41FA5}">
                      <a16:colId xmlns:a16="http://schemas.microsoft.com/office/drawing/2014/main" val="1049978318"/>
                    </a:ext>
                  </a:extLst>
                </a:gridCol>
                <a:gridCol w="520861">
                  <a:extLst>
                    <a:ext uri="{9D8B030D-6E8A-4147-A177-3AD203B41FA5}">
                      <a16:colId xmlns:a16="http://schemas.microsoft.com/office/drawing/2014/main" val="264256108"/>
                    </a:ext>
                  </a:extLst>
                </a:gridCol>
                <a:gridCol w="858951">
                  <a:extLst>
                    <a:ext uri="{9D8B030D-6E8A-4147-A177-3AD203B41FA5}">
                      <a16:colId xmlns:a16="http://schemas.microsoft.com/office/drawing/2014/main" val="3139125671"/>
                    </a:ext>
                  </a:extLst>
                </a:gridCol>
                <a:gridCol w="595424">
                  <a:extLst>
                    <a:ext uri="{9D8B030D-6E8A-4147-A177-3AD203B41FA5}">
                      <a16:colId xmlns:a16="http://schemas.microsoft.com/office/drawing/2014/main" val="2544897032"/>
                    </a:ext>
                  </a:extLst>
                </a:gridCol>
                <a:gridCol w="513321">
                  <a:extLst>
                    <a:ext uri="{9D8B030D-6E8A-4147-A177-3AD203B41FA5}">
                      <a16:colId xmlns:a16="http://schemas.microsoft.com/office/drawing/2014/main" val="3542350396"/>
                    </a:ext>
                  </a:extLst>
                </a:gridCol>
                <a:gridCol w="1937567">
                  <a:extLst>
                    <a:ext uri="{9D8B030D-6E8A-4147-A177-3AD203B41FA5}">
                      <a16:colId xmlns:a16="http://schemas.microsoft.com/office/drawing/2014/main" val="4019571481"/>
                    </a:ext>
                  </a:extLst>
                </a:gridCol>
              </a:tblGrid>
              <a:tr h="345457">
                <a:tc rowSpan="3">
                  <a:txBody>
                    <a:bodyPr/>
                    <a:lstStyle/>
                    <a:p>
                      <a:pPr algn="ctr"/>
                      <a:r>
                        <a:rPr lang="en-GB" sz="1100" b="0" dirty="0">
                          <a:solidFill>
                            <a:schemeClr val="tx1"/>
                          </a:solidFill>
                          <a:latin typeface="Comic Sans MS" panose="030F0702030302020204" pitchFamily="66" charset="0"/>
                        </a:rPr>
                        <a:t>My house</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Vivo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live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Vive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he/she lives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Vivimos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 live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Viven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they live 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GB" sz="750" b="1" u="none" baseline="0" dirty="0">
                          <a:solidFill>
                            <a:schemeClr val="tx1"/>
                          </a:solidFill>
                          <a:latin typeface="Comic Sans MS" panose="030F0702030302020204" pitchFamily="66" charset="0"/>
                        </a:rPr>
                        <a:t>una casa </a:t>
                      </a:r>
                      <a:r>
                        <a:rPr lang="en-GB" sz="750" b="0" u="none" baseline="0" dirty="0">
                          <a:solidFill>
                            <a:schemeClr val="tx1"/>
                          </a:solidFill>
                          <a:latin typeface="Comic Sans MS" panose="030F0702030302020204" pitchFamily="66" charset="0"/>
                        </a:rPr>
                        <a:t>– a house</a:t>
                      </a:r>
                    </a:p>
                    <a:p>
                      <a:r>
                        <a:rPr lang="en-GB" sz="750" b="1" u="none" baseline="0" dirty="0">
                          <a:solidFill>
                            <a:schemeClr val="tx1"/>
                          </a:solidFill>
                          <a:latin typeface="Comic Sans MS" panose="030F0702030302020204" pitchFamily="66" charset="0"/>
                        </a:rPr>
                        <a:t>una casa individual </a:t>
                      </a:r>
                      <a:r>
                        <a:rPr lang="en-GB" sz="750" b="0" u="none" baseline="0" dirty="0">
                          <a:solidFill>
                            <a:schemeClr val="tx1"/>
                          </a:solidFill>
                          <a:latin typeface="Comic Sans MS" panose="030F0702030302020204" pitchFamily="66" charset="0"/>
                        </a:rPr>
                        <a:t>– a detached house</a:t>
                      </a:r>
                    </a:p>
                    <a:p>
                      <a:r>
                        <a:rPr lang="en-GB" sz="750" b="1" u="none" baseline="0" dirty="0">
                          <a:solidFill>
                            <a:schemeClr val="tx1"/>
                          </a:solidFill>
                          <a:latin typeface="Comic Sans MS" panose="030F0702030302020204" pitchFamily="66" charset="0"/>
                        </a:rPr>
                        <a:t>una casa </a:t>
                      </a:r>
                      <a:r>
                        <a:rPr lang="en-GB" sz="750" b="1" u="none" baseline="0" dirty="0" err="1">
                          <a:solidFill>
                            <a:schemeClr val="tx1"/>
                          </a:solidFill>
                          <a:latin typeface="Comic Sans MS" panose="030F0702030302020204" pitchFamily="66" charset="0"/>
                        </a:rPr>
                        <a:t>adosada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semi-detached house</a:t>
                      </a:r>
                    </a:p>
                    <a:p>
                      <a:r>
                        <a:rPr lang="en-GB" sz="750" b="1" u="none" baseline="0" dirty="0">
                          <a:solidFill>
                            <a:schemeClr val="tx1"/>
                          </a:solidFill>
                          <a:latin typeface="Comic Sans MS" panose="030F0702030302020204" pitchFamily="66" charset="0"/>
                        </a:rPr>
                        <a:t>un chalet/</a:t>
                      </a:r>
                      <a:r>
                        <a:rPr lang="en-GB" sz="750" b="1" u="none" baseline="0" dirty="0" err="1">
                          <a:solidFill>
                            <a:schemeClr val="tx1"/>
                          </a:solidFill>
                          <a:latin typeface="Comic Sans MS" panose="030F0702030302020204" pitchFamily="66" charset="0"/>
                        </a:rPr>
                        <a:t>chalé</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bungalow/chalet/villa</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piso</a:t>
                      </a: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apartamento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flat/apartment</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bloque</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pisos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block of flats</a:t>
                      </a:r>
                    </a:p>
                    <a:p>
                      <a:r>
                        <a:rPr lang="en-GB" sz="750" b="1" u="none" baseline="0" dirty="0">
                          <a:solidFill>
                            <a:schemeClr val="tx1"/>
                          </a:solidFill>
                          <a:latin typeface="Comic Sans MS" panose="030F0702030302020204" pitchFamily="66" charset="0"/>
                        </a:rPr>
                        <a:t>una residencia de </a:t>
                      </a:r>
                      <a:r>
                        <a:rPr lang="en-GB" sz="750" b="1" u="none" baseline="0" dirty="0" err="1">
                          <a:solidFill>
                            <a:schemeClr val="tx1"/>
                          </a:solidFill>
                          <a:latin typeface="Comic Sans MS" panose="030F0702030302020204" pitchFamily="66" charset="0"/>
                        </a:rPr>
                        <a:t>ancianos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old people’s home</a:t>
                      </a:r>
                    </a:p>
                    <a:p>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finca</a:t>
                      </a: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granja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farm</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a:txBody>
                    <a:bodyPr/>
                    <a:lstStyle/>
                    <a:p>
                      <a:r>
                        <a:rPr lang="en-GB" sz="750" b="1" baseline="0" dirty="0">
                          <a:solidFill>
                            <a:schemeClr val="tx1"/>
                          </a:solidFill>
                          <a:latin typeface="Comic Sans MS" panose="030F0702030302020204" pitchFamily="66" charset="0"/>
                        </a:rPr>
                        <a:t>que</a:t>
                      </a:r>
                      <a:r>
                        <a:rPr lang="en-GB" sz="750" b="0" baseline="0" dirty="0">
                          <a:solidFill>
                            <a:schemeClr val="tx1"/>
                          </a:solidFill>
                          <a:latin typeface="Comic Sans MS" panose="030F0702030302020204" pitchFamily="66" charset="0"/>
                        </a:rPr>
                        <a:t> – which</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dirty="0" err="1">
                          <a:solidFill>
                            <a:schemeClr val="tx1"/>
                          </a:solidFill>
                          <a:latin typeface="Comic Sans MS" panose="030F0702030302020204" pitchFamily="66" charset="0"/>
                        </a:rPr>
                        <a:t>está</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it’s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dirty="0">
                          <a:solidFill>
                            <a:schemeClr val="tx1"/>
                          </a:solidFill>
                          <a:latin typeface="Comic Sans MS" panose="030F0702030302020204" pitchFamily="66" charset="0"/>
                        </a:rPr>
                        <a:t>el campo </a:t>
                      </a:r>
                      <a:r>
                        <a:rPr lang="en-GB" sz="750" b="0" u="none" dirty="0">
                          <a:solidFill>
                            <a:schemeClr val="tx1"/>
                          </a:solidFill>
                          <a:latin typeface="Comic Sans MS" panose="030F0702030302020204" pitchFamily="66" charset="0"/>
                        </a:rPr>
                        <a:t>– the countryside</a:t>
                      </a:r>
                    </a:p>
                    <a:p>
                      <a:pPr marL="0" indent="0">
                        <a:buFont typeface="+mj-lt"/>
                        <a:buNone/>
                      </a:pPr>
                      <a:r>
                        <a:rPr lang="en-GB" sz="750" b="1" u="none" dirty="0">
                          <a:solidFill>
                            <a:schemeClr val="tx1"/>
                          </a:solidFill>
                          <a:latin typeface="Comic Sans MS" panose="030F0702030302020204" pitchFamily="66" charset="0"/>
                        </a:rPr>
                        <a:t>la costa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coast</a:t>
                      </a:r>
                    </a:p>
                    <a:p>
                      <a:pPr marL="0" indent="0">
                        <a:buFont typeface="+mj-lt"/>
                        <a:buNone/>
                      </a:pP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montañas</a:t>
                      </a:r>
                      <a:r>
                        <a:rPr lang="en-GB" sz="750" b="1" u="none" baseline="0" dirty="0">
                          <a:solidFill>
                            <a:schemeClr val="tx1"/>
                          </a:solidFill>
                          <a:latin typeface="Comic Sans MS" panose="030F0702030302020204" pitchFamily="66" charset="0"/>
                        </a:rPr>
                        <a:t>/la sierra </a:t>
                      </a:r>
                      <a:r>
                        <a:rPr lang="en-GB" sz="750" b="0" u="none" baseline="0" dirty="0">
                          <a:solidFill>
                            <a:schemeClr val="tx1"/>
                          </a:solidFill>
                          <a:latin typeface="Comic Sans MS" panose="030F0702030302020204" pitchFamily="66" charset="0"/>
                        </a:rPr>
                        <a:t>– the mountains</a:t>
                      </a:r>
                    </a:p>
                    <a:p>
                      <a:pPr marL="0" indent="0">
                        <a:buFont typeface="+mj-lt"/>
                        <a:buNone/>
                      </a:pP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afueras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suburbs/outskirts</a:t>
                      </a:r>
                    </a:p>
                    <a:p>
                      <a:pPr marL="0" indent="0">
                        <a:buFont typeface="+mj-lt"/>
                        <a:buNone/>
                      </a:pPr>
                      <a:r>
                        <a:rPr lang="en-GB" sz="750" b="1" u="none" baseline="0" dirty="0">
                          <a:solidFill>
                            <a:schemeClr val="tx1"/>
                          </a:solidFill>
                          <a:latin typeface="Comic Sans MS" panose="030F0702030302020204" pitchFamily="66" charset="0"/>
                        </a:rPr>
                        <a:t>un barrio de la ciudad </a:t>
                      </a:r>
                      <a:r>
                        <a:rPr lang="en-GB" sz="750" b="0" u="none" baseline="0" dirty="0">
                          <a:solidFill>
                            <a:schemeClr val="tx1"/>
                          </a:solidFill>
                          <a:latin typeface="Comic Sans MS" panose="030F0702030302020204" pitchFamily="66" charset="0"/>
                        </a:rPr>
                        <a:t>– a district/suburb of the city</a:t>
                      </a:r>
                    </a:p>
                    <a:p>
                      <a:pPr marL="0" indent="0">
                        <a:buFont typeface="+mj-lt"/>
                        <a:buNone/>
                      </a:pPr>
                      <a:r>
                        <a:rPr lang="en-GB" sz="750" b="1" u="none" baseline="0" dirty="0">
                          <a:solidFill>
                            <a:schemeClr val="tx1"/>
                          </a:solidFill>
                          <a:latin typeface="Comic Sans MS" panose="030F0702030302020204" pitchFamily="66" charset="0"/>
                        </a:rPr>
                        <a:t>el primer/</a:t>
                      </a:r>
                      <a:r>
                        <a:rPr lang="en-GB" sz="750" b="1" u="none" baseline="0" dirty="0" err="1">
                          <a:solidFill>
                            <a:schemeClr val="tx1"/>
                          </a:solidFill>
                          <a:latin typeface="Comic Sans MS" panose="030F0702030302020204" pitchFamily="66" charset="0"/>
                        </a:rPr>
                        <a:t>segundo</a:t>
                      </a:r>
                      <a:r>
                        <a:rPr lang="en-GB" sz="750" b="1" u="none" baseline="0" dirty="0">
                          <a:solidFill>
                            <a:schemeClr val="tx1"/>
                          </a:solidFill>
                          <a:latin typeface="Comic Sans MS" panose="030F0702030302020204" pitchFamily="66" charset="0"/>
                        </a:rPr>
                        <a:t>/tercer/</a:t>
                      </a:r>
                      <a:r>
                        <a:rPr lang="en-GB" sz="750" b="1" u="none" baseline="0" dirty="0" err="1">
                          <a:solidFill>
                            <a:schemeClr val="tx1"/>
                          </a:solidFill>
                          <a:latin typeface="Comic Sans MS" panose="030F0702030302020204" pitchFamily="66" charset="0"/>
                        </a:rPr>
                        <a:t>cuarto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piso</a:t>
                      </a:r>
                      <a:r>
                        <a:rPr lang="en-GB" sz="750" b="1" u="none" baseline="0" dirty="0">
                          <a:solidFill>
                            <a:schemeClr val="tx1"/>
                          </a:solidFill>
                          <a:latin typeface="Comic Sans MS" panose="030F0702030302020204" pitchFamily="66" charset="0"/>
                        </a:rPr>
                        <a:t> de un </a:t>
                      </a:r>
                      <a:r>
                        <a:rPr lang="en-GB" sz="750" b="1" u="none" baseline="0" dirty="0" err="1">
                          <a:solidFill>
                            <a:schemeClr val="tx1"/>
                          </a:solidFill>
                          <a:latin typeface="Comic Sans MS" panose="030F0702030302020204" pitchFamily="66" charset="0"/>
                        </a:rPr>
                        <a:t>edificio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antiguo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it’s on the first/second/third/fourth floor of an old building.</a:t>
                      </a:r>
                    </a:p>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norte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north</a:t>
                      </a:r>
                    </a:p>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este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east</a:t>
                      </a:r>
                    </a:p>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oueste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west</a:t>
                      </a:r>
                    </a:p>
                    <a:p>
                      <a:pPr marL="0" indent="0">
                        <a:buFont typeface="+mj-lt"/>
                        <a:buNone/>
                      </a:pPr>
                      <a:r>
                        <a:rPr lang="en-GB" sz="750" b="1" u="none" baseline="0" dirty="0">
                          <a:solidFill>
                            <a:schemeClr val="tx1"/>
                          </a:solidFill>
                          <a:latin typeface="Comic Sans MS" panose="030F0702030302020204" pitchFamily="66" charset="0"/>
                        </a:rPr>
                        <a:t>el sur </a:t>
                      </a:r>
                      <a:r>
                        <a:rPr lang="en-GB" sz="750" b="0" u="none" baseline="0" dirty="0">
                          <a:solidFill>
                            <a:schemeClr val="tx1"/>
                          </a:solidFill>
                          <a:latin typeface="Comic Sans MS" panose="030F0702030302020204" pitchFamily="66" charset="0"/>
                        </a:rPr>
                        <a:t>– the south</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345457">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3">
                  <a:txBody>
                    <a:bodyPr/>
                    <a:lstStyle/>
                    <a:p>
                      <a:r>
                        <a:rPr lang="en-GB" sz="750" b="1" baseline="0" dirty="0" err="1">
                          <a:solidFill>
                            <a:schemeClr val="tx1"/>
                          </a:solidFill>
                          <a:latin typeface="Comic Sans MS" panose="030F0702030302020204" pitchFamily="66" charset="0"/>
                        </a:rPr>
                        <a:t>En</a:t>
                      </a:r>
                      <a:r>
                        <a:rPr lang="en-GB" sz="750" b="1" baseline="0" dirty="0">
                          <a:solidFill>
                            <a:schemeClr val="tx1"/>
                          </a:solidFill>
                          <a:latin typeface="Comic Sans MS" panose="030F0702030302020204" pitchFamily="66" charset="0"/>
                        </a:rPr>
                        <a:t> la casa (no)hay</a:t>
                      </a:r>
                      <a:r>
                        <a:rPr lang="en-GB" sz="750" b="0" baseline="0" dirty="0">
                          <a:solidFill>
                            <a:schemeClr val="tx1"/>
                          </a:solidFill>
                          <a:latin typeface="Comic Sans MS" panose="030F0702030302020204" pitchFamily="66" charset="0"/>
                        </a:rPr>
                        <a:t>… - in the house there is(</a:t>
                      </a:r>
                      <a:r>
                        <a:rPr lang="en-GB" sz="750" b="0" baseline="0" dirty="0" err="1">
                          <a:solidFill>
                            <a:schemeClr val="tx1"/>
                          </a:solidFill>
                          <a:latin typeface="Comic Sans MS" panose="030F0702030302020204" pitchFamily="66" charset="0"/>
                        </a:rPr>
                        <a:t>n’t</a:t>
                      </a:r>
                      <a:r>
                        <a:rPr lang="en-GB" sz="750" b="0" baseline="0" dirty="0">
                          <a:solidFill>
                            <a:schemeClr val="tx1"/>
                          </a:solidFill>
                          <a:latin typeface="Comic Sans MS" panose="030F0702030302020204" pitchFamily="66" charset="0"/>
                        </a:rPr>
                        <a:t>)</a:t>
                      </a:r>
                    </a:p>
                    <a:p>
                      <a:r>
                        <a:rPr lang="en-GB" sz="750" b="1" baseline="0" dirty="0">
                          <a:solidFill>
                            <a:schemeClr val="tx1"/>
                          </a:solidFill>
                          <a:latin typeface="Comic Sans MS" panose="030F0702030302020204" pitchFamily="66" charset="0"/>
                        </a:rPr>
                        <a:t>Tiene</a:t>
                      </a:r>
                      <a:r>
                        <a:rPr lang="en-GB" sz="750" b="0" baseline="0" dirty="0">
                          <a:solidFill>
                            <a:schemeClr val="tx1"/>
                          </a:solidFill>
                          <a:latin typeface="Comic Sans MS" panose="030F0702030302020204" pitchFamily="66" charset="0"/>
                        </a:rPr>
                        <a:t>… - it has…</a:t>
                      </a:r>
                    </a:p>
                    <a:p>
                      <a:r>
                        <a:rPr lang="en-GB" sz="750" b="1" baseline="0" dirty="0" err="1">
                          <a:solidFill>
                            <a:schemeClr val="tx1"/>
                          </a:solidFill>
                          <a:latin typeface="Comic Sans MS" panose="030F0702030302020204" pitchFamily="66" charset="0"/>
                        </a:rPr>
                        <a:t>Arriba</a:t>
                      </a:r>
                      <a:r>
                        <a:rPr lang="en-GB" sz="750" b="1" baseline="0" dirty="0">
                          <a:solidFill>
                            <a:schemeClr val="tx1"/>
                          </a:solidFill>
                          <a:latin typeface="Comic Sans MS" panose="030F0702030302020204" pitchFamily="66" charset="0"/>
                        </a:rPr>
                        <a:t> hay</a:t>
                      </a:r>
                      <a:r>
                        <a:rPr lang="en-GB" sz="750" b="0" baseline="0" dirty="0">
                          <a:solidFill>
                            <a:schemeClr val="tx1"/>
                          </a:solidFill>
                          <a:latin typeface="Comic Sans MS" panose="030F0702030302020204" pitchFamily="66" charset="0"/>
                        </a:rPr>
                        <a:t> – upstairs there is</a:t>
                      </a:r>
                    </a:p>
                    <a:p>
                      <a:r>
                        <a:rPr lang="en-GB" sz="750" b="1" baseline="0" dirty="0">
                          <a:solidFill>
                            <a:schemeClr val="tx1"/>
                          </a:solidFill>
                          <a:latin typeface="Comic Sans MS" panose="030F0702030302020204" pitchFamily="66" charset="0"/>
                        </a:rPr>
                        <a:t>Abajo</a:t>
                      </a:r>
                      <a:r>
                        <a:rPr lang="en-GB" sz="750" b="0" baseline="0" dirty="0">
                          <a:solidFill>
                            <a:schemeClr val="tx1"/>
                          </a:solidFill>
                          <a:latin typeface="Comic Sans MS" panose="030F0702030302020204" pitchFamily="66" charset="0"/>
                        </a:rPr>
                        <a:t> </a:t>
                      </a:r>
                      <a:r>
                        <a:rPr lang="en-GB" sz="750" b="1" baseline="0" dirty="0">
                          <a:solidFill>
                            <a:schemeClr val="tx1"/>
                          </a:solidFill>
                          <a:latin typeface="Comic Sans MS" panose="030F0702030302020204" pitchFamily="66" charset="0"/>
                        </a:rPr>
                        <a:t>hay </a:t>
                      </a:r>
                      <a:r>
                        <a:rPr lang="en-GB" sz="750" b="0" baseline="0" dirty="0">
                          <a:solidFill>
                            <a:schemeClr val="tx1"/>
                          </a:solidFill>
                          <a:latin typeface="Comic Sans MS" panose="030F0702030302020204" pitchFamily="66" charset="0"/>
                        </a:rPr>
                        <a:t>– downstairs there is</a:t>
                      </a:r>
                    </a:p>
                    <a:p>
                      <a:r>
                        <a:rPr lang="en-GB" sz="750" b="1" baseline="0" dirty="0" err="1">
                          <a:solidFill>
                            <a:schemeClr val="tx1"/>
                          </a:solidFill>
                          <a:latin typeface="Comic Sans MS" panose="030F0702030302020204" pitchFamily="66" charset="0"/>
                        </a:rPr>
                        <a:t>Afuera</a:t>
                      </a:r>
                      <a:r>
                        <a:rPr lang="en-GB" sz="750" b="0" baseline="0" dirty="0">
                          <a:solidFill>
                            <a:schemeClr val="tx1"/>
                          </a:solidFill>
                          <a:latin typeface="Comic Sans MS" panose="030F0702030302020204" pitchFamily="66" charset="0"/>
                        </a:rPr>
                        <a:t> </a:t>
                      </a:r>
                      <a:r>
                        <a:rPr lang="en-GB" sz="750" b="1" baseline="0" dirty="0">
                          <a:solidFill>
                            <a:schemeClr val="tx1"/>
                          </a:solidFill>
                          <a:latin typeface="Comic Sans MS" panose="030F0702030302020204" pitchFamily="66" charset="0"/>
                        </a:rPr>
                        <a:t>hay -</a:t>
                      </a:r>
                      <a:r>
                        <a:rPr lang="en-GB" sz="750" b="0" baseline="0" dirty="0">
                          <a:solidFill>
                            <a:schemeClr val="tx1"/>
                          </a:solidFill>
                          <a:latin typeface="Comic Sans MS" panose="030F0702030302020204" pitchFamily="66" charset="0"/>
                        </a:rPr>
                        <a:t> outside there is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4">
                  <a:txBody>
                    <a:bodyPr/>
                    <a:lstStyle/>
                    <a:p>
                      <a:r>
                        <a:rPr lang="en-GB" sz="750" b="1" baseline="0" dirty="0" err="1">
                          <a:solidFill>
                            <a:schemeClr val="tx1"/>
                          </a:solidFill>
                          <a:latin typeface="Comic Sans MS" panose="030F0702030302020204" pitchFamily="66" charset="0"/>
                        </a:rPr>
                        <a:t>cinco</a:t>
                      </a:r>
                      <a:r>
                        <a:rPr lang="en-GB" sz="750" b="1" baseline="0" dirty="0">
                          <a:solidFill>
                            <a:schemeClr val="tx1"/>
                          </a:solidFill>
                          <a:latin typeface="Comic Sans MS" panose="030F0702030302020204" pitchFamily="66" charset="0"/>
                        </a:rPr>
                        <a:t> </a:t>
                      </a:r>
                      <a:r>
                        <a:rPr lang="en-GB" sz="750" b="1" baseline="0" dirty="0" err="1">
                          <a:solidFill>
                            <a:schemeClr val="tx1"/>
                          </a:solidFill>
                          <a:latin typeface="Comic Sans MS" panose="030F0702030302020204" pitchFamily="66" charset="0"/>
                        </a:rPr>
                        <a:t>habitaciones</a:t>
                      </a:r>
                      <a:r>
                        <a:rPr lang="en-GB" sz="750" b="1" baseline="0" dirty="0">
                          <a:solidFill>
                            <a:schemeClr val="tx1"/>
                          </a:solidFill>
                          <a:latin typeface="Comic Sans MS" panose="030F0702030302020204" pitchFamily="66" charset="0"/>
                        </a:rPr>
                        <a:t>/</a:t>
                      </a:r>
                      <a:r>
                        <a:rPr lang="en-GB" sz="750" b="1" baseline="0" dirty="0" err="1">
                          <a:solidFill>
                            <a:schemeClr val="tx1"/>
                          </a:solidFill>
                          <a:latin typeface="Comic Sans MS" panose="030F0702030302020204" pitchFamily="66" charset="0"/>
                        </a:rPr>
                        <a:t>salas</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five rooms</a:t>
                      </a:r>
                    </a:p>
                    <a:p>
                      <a:r>
                        <a:rPr lang="en-GB" sz="750" b="1" baseline="0" dirty="0" err="1">
                          <a:solidFill>
                            <a:schemeClr val="tx1"/>
                          </a:solidFill>
                          <a:latin typeface="Comic Sans MS" panose="030F0702030302020204" pitchFamily="66" charset="0"/>
                        </a:rPr>
                        <a:t>tres</a:t>
                      </a:r>
                      <a:r>
                        <a:rPr lang="en-GB" sz="750" b="1" baseline="0" dirty="0">
                          <a:solidFill>
                            <a:schemeClr val="tx1"/>
                          </a:solidFill>
                          <a:latin typeface="Comic Sans MS" panose="030F0702030302020204" pitchFamily="66" charset="0"/>
                        </a:rPr>
                        <a:t> </a:t>
                      </a:r>
                      <a:r>
                        <a:rPr lang="en-GB" sz="750" b="1" baseline="0" dirty="0" err="1">
                          <a:solidFill>
                            <a:schemeClr val="tx1"/>
                          </a:solidFill>
                          <a:latin typeface="Comic Sans MS" panose="030F0702030302020204" pitchFamily="66" charset="0"/>
                        </a:rPr>
                        <a:t>dormitorios</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three bedrooms</a:t>
                      </a:r>
                    </a:p>
                    <a:p>
                      <a:r>
                        <a:rPr lang="en-GB" sz="750" b="1" baseline="0" dirty="0">
                          <a:solidFill>
                            <a:schemeClr val="tx1"/>
                          </a:solidFill>
                          <a:latin typeface="Comic Sans MS" panose="030F0702030302020204" pitchFamily="66" charset="0"/>
                        </a:rPr>
                        <a:t>dos </a:t>
                      </a:r>
                      <a:r>
                        <a:rPr lang="en-GB" sz="750" b="1" baseline="0" dirty="0" err="1">
                          <a:solidFill>
                            <a:schemeClr val="tx1"/>
                          </a:solidFill>
                          <a:latin typeface="Comic Sans MS" panose="030F0702030302020204" pitchFamily="66" charset="0"/>
                        </a:rPr>
                        <a:t>cuartos</a:t>
                      </a:r>
                      <a:r>
                        <a:rPr lang="en-GB" sz="750" b="1" baseline="0" dirty="0">
                          <a:solidFill>
                            <a:schemeClr val="tx1"/>
                          </a:solidFill>
                          <a:latin typeface="Comic Sans MS" panose="030F0702030302020204" pitchFamily="66" charset="0"/>
                        </a:rPr>
                        <a:t> de </a:t>
                      </a:r>
                      <a:r>
                        <a:rPr lang="en-GB" sz="750" b="1" baseline="0" dirty="0" err="1">
                          <a:solidFill>
                            <a:schemeClr val="tx1"/>
                          </a:solidFill>
                          <a:latin typeface="Comic Sans MS" panose="030F0702030302020204" pitchFamily="66" charset="0"/>
                        </a:rPr>
                        <a:t>baño</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two bathrooms</a:t>
                      </a:r>
                    </a:p>
                    <a:p>
                      <a:r>
                        <a:rPr lang="en-GB" sz="750" b="1" baseline="0" dirty="0">
                          <a:solidFill>
                            <a:schemeClr val="tx1"/>
                          </a:solidFill>
                          <a:latin typeface="Comic Sans MS" panose="030F0702030302020204" pitchFamily="66" charset="0"/>
                        </a:rPr>
                        <a:t>una </a:t>
                      </a:r>
                      <a:r>
                        <a:rPr lang="en-GB" sz="750" b="1" baseline="0" dirty="0" err="1">
                          <a:solidFill>
                            <a:schemeClr val="tx1"/>
                          </a:solidFill>
                          <a:latin typeface="Comic Sans MS" panose="030F0702030302020204" pitchFamily="66" charset="0"/>
                        </a:rPr>
                        <a:t>cocina</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kitchen</a:t>
                      </a:r>
                    </a:p>
                    <a:p>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comedor</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dining room</a:t>
                      </a:r>
                    </a:p>
                    <a:p>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estudio</a:t>
                      </a:r>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despacho</a:t>
                      </a:r>
                      <a:r>
                        <a:rPr lang="en-GB" sz="750" b="1" baseline="0" dirty="0">
                          <a:solidFill>
                            <a:schemeClr val="tx1"/>
                          </a:solidFill>
                          <a:latin typeface="Comic Sans MS" panose="030F0702030302020204" pitchFamily="66" charset="0"/>
                        </a:rPr>
                        <a:t>/una </a:t>
                      </a:r>
                      <a:r>
                        <a:rPr lang="en-GB" sz="750" b="1" baseline="0" dirty="0" err="1">
                          <a:solidFill>
                            <a:schemeClr val="tx1"/>
                          </a:solidFill>
                          <a:latin typeface="Comic Sans MS" panose="030F0702030302020204" pitchFamily="66" charset="0"/>
                        </a:rPr>
                        <a:t>oficina</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an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comedor</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dining room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sótano</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basement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0036829"/>
                  </a:ext>
                </a:extLst>
              </a:tr>
              <a:tr h="345457">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r>
                        <a:rPr lang="en-GB" sz="750" b="1" baseline="0" dirty="0">
                          <a:solidFill>
                            <a:schemeClr val="tx1"/>
                          </a:solidFill>
                          <a:latin typeface="Comic Sans MS" panose="030F0702030302020204" pitchFamily="66" charset="0"/>
                        </a:rPr>
                        <a:t>Mi casa/</a:t>
                      </a:r>
                      <a:r>
                        <a:rPr lang="en-GB" sz="750" b="1" baseline="0" dirty="0" err="1">
                          <a:solidFill>
                            <a:schemeClr val="tx1"/>
                          </a:solidFill>
                          <a:latin typeface="Comic Sans MS" panose="030F0702030302020204" pitchFamily="66" charset="0"/>
                        </a:rPr>
                        <a:t>piso</a:t>
                      </a:r>
                      <a:r>
                        <a:rPr lang="en-GB" sz="750" b="1" baseline="0" dirty="0">
                          <a:solidFill>
                            <a:schemeClr val="tx1"/>
                          </a:solidFill>
                          <a:latin typeface="Comic Sans MS" panose="030F0702030302020204" pitchFamily="66" charset="0"/>
                        </a:rPr>
                        <a:t> es</a:t>
                      </a:r>
                      <a:r>
                        <a:rPr lang="en-GB" sz="750" b="0" baseline="0" dirty="0">
                          <a:solidFill>
                            <a:schemeClr val="tx1"/>
                          </a:solidFill>
                          <a:latin typeface="Comic Sans MS" panose="030F0702030302020204" pitchFamily="66" charset="0"/>
                        </a:rPr>
                        <a:t>… - My house/flat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1"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5">
                  <a:txBody>
                    <a:bodyPr/>
                    <a:lstStyle/>
                    <a:p>
                      <a:pPr>
                        <a:lnSpc>
                          <a:spcPct val="100000"/>
                        </a:lnSpc>
                      </a:pPr>
                      <a:r>
                        <a:rPr lang="en-GB" sz="750" b="1" baseline="0" dirty="0" err="1">
                          <a:latin typeface="Comic Sans MS" panose="030F0702030302020204" pitchFamily="66" charset="0"/>
                        </a:rPr>
                        <a:t>moderno</a:t>
                      </a:r>
                      <a:r>
                        <a:rPr lang="en-GB" sz="750" b="1" baseline="0" dirty="0">
                          <a:latin typeface="Comic Sans MS" panose="030F0702030302020204" pitchFamily="66" charset="0"/>
                        </a:rPr>
                        <a:t>/a</a:t>
                      </a:r>
                      <a:r>
                        <a:rPr lang="en-GB" sz="750" baseline="0" dirty="0">
                          <a:latin typeface="Comic Sans MS" panose="030F0702030302020204" pitchFamily="66" charset="0"/>
                        </a:rPr>
                        <a:t> – modern          </a:t>
                      </a:r>
                    </a:p>
                    <a:p>
                      <a:pPr>
                        <a:lnSpc>
                          <a:spcPct val="100000"/>
                        </a:lnSpc>
                      </a:pPr>
                      <a:r>
                        <a:rPr lang="en-GB" sz="750" b="1" baseline="0" dirty="0" err="1">
                          <a:latin typeface="Comic Sans MS" panose="030F0702030302020204" pitchFamily="66" charset="0"/>
                        </a:rPr>
                        <a:t>antiguo</a:t>
                      </a:r>
                      <a:r>
                        <a:rPr lang="en-GB" sz="750" b="1" baseline="0" dirty="0">
                          <a:latin typeface="Comic Sans MS" panose="030F0702030302020204" pitchFamily="66" charset="0"/>
                        </a:rPr>
                        <a:t>/a</a:t>
                      </a:r>
                      <a:r>
                        <a:rPr lang="en-GB" sz="750" baseline="0" dirty="0">
                          <a:latin typeface="Comic Sans MS" panose="030F0702030302020204" pitchFamily="66" charset="0"/>
                        </a:rPr>
                        <a:t> – old fashioned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pequeño</a:t>
                      </a:r>
                      <a:r>
                        <a:rPr lang="en-GB" sz="750" b="1" baseline="0" dirty="0">
                          <a:latin typeface="Comic Sans MS" panose="030F0702030302020204" pitchFamily="66" charset="0"/>
                        </a:rPr>
                        <a:t>/a</a:t>
                      </a:r>
                      <a:r>
                        <a:rPr lang="en-GB" sz="750" baseline="0" dirty="0">
                          <a:latin typeface="Comic Sans MS" panose="030F0702030302020204" pitchFamily="66" charset="0"/>
                        </a:rPr>
                        <a:t> – small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enorme</a:t>
                      </a:r>
                      <a:r>
                        <a:rPr lang="en-GB" sz="750" baseline="0" dirty="0">
                          <a:latin typeface="Comic Sans MS" panose="030F0702030302020204" pitchFamily="66" charset="0"/>
                        </a:rPr>
                        <a:t> – enormous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latin typeface="Comic Sans MS" panose="030F0702030302020204" pitchFamily="66" charset="0"/>
                        </a:rPr>
                        <a:t>nuevo/a </a:t>
                      </a:r>
                      <a:r>
                        <a:rPr lang="en-GB" sz="750" baseline="0" dirty="0">
                          <a:latin typeface="Comic Sans MS" panose="030F0702030302020204" pitchFamily="66" charset="0"/>
                        </a:rPr>
                        <a:t>– new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viejo</a:t>
                      </a:r>
                      <a:r>
                        <a:rPr lang="en-GB" sz="750" b="1" baseline="0" dirty="0">
                          <a:latin typeface="Comic Sans MS" panose="030F0702030302020204" pitchFamily="66" charset="0"/>
                        </a:rPr>
                        <a:t>/a</a:t>
                      </a:r>
                      <a:r>
                        <a:rPr lang="en-GB" sz="750" baseline="0" dirty="0">
                          <a:latin typeface="Comic Sans MS" panose="030F0702030302020204" pitchFamily="66" charset="0"/>
                        </a:rPr>
                        <a:t> – old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1"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13673606"/>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nvGraphicFramePr>
        <p:xfrm>
          <a:off x="6064610" y="664123"/>
          <a:ext cx="2981310" cy="5092502"/>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en-GB" sz="750" b="0" u="none" dirty="0">
                          <a:solidFill>
                            <a:schemeClr val="tx1"/>
                          </a:solidFill>
                          <a:latin typeface="Comic Sans MS" panose="030F0702030302020204" pitchFamily="66" charset="0"/>
                        </a:rPr>
                        <a:t>Vivo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una casa </a:t>
                      </a:r>
                      <a:r>
                        <a:rPr lang="en-GB" sz="750" b="1" u="sng" dirty="0" err="1">
                          <a:solidFill>
                            <a:schemeClr val="tx1"/>
                          </a:solidFill>
                          <a:latin typeface="Comic Sans MS" panose="030F0702030302020204" pitchFamily="66" charset="0"/>
                        </a:rPr>
                        <a:t>adosada</a:t>
                      </a:r>
                      <a:r>
                        <a:rPr lang="en-GB" sz="750" b="1" u="sng"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que</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 live in a </a:t>
                      </a:r>
                      <a:r>
                        <a:rPr lang="en-GB" sz="750" b="1" u="sng" dirty="0">
                          <a:solidFill>
                            <a:schemeClr val="tx1"/>
                          </a:solidFill>
                          <a:latin typeface="Comic Sans MS" panose="030F0702030302020204" pitchFamily="66" charset="0"/>
                        </a:rPr>
                        <a:t>semi-detached house</a:t>
                      </a:r>
                      <a:r>
                        <a:rPr lang="en-GB" sz="750" b="0" u="none" dirty="0">
                          <a:solidFill>
                            <a:schemeClr val="tx1"/>
                          </a:solidFill>
                          <a:latin typeface="Comic Sans MS" panose="030F0702030302020204" pitchFamily="66" charset="0"/>
                        </a:rPr>
                        <a:t> which</a:t>
                      </a:r>
                    </a:p>
                  </a:txBody>
                  <a:tcPr marL="84406" marR="84406" marT="42203" marB="42203">
                    <a:solidFill>
                      <a:schemeClr val="bg1"/>
                    </a:solidFill>
                  </a:tcPr>
                </a:tc>
                <a:extLst>
                  <a:ext uri="{0D108BD9-81ED-4DB2-BD59-A6C34878D82A}">
                    <a16:rowId xmlns:a16="http://schemas.microsoft.com/office/drawing/2014/main" val="10000"/>
                  </a:ext>
                </a:extLst>
              </a:tr>
              <a:tr h="0">
                <a:tc>
                  <a:txBody>
                    <a:bodyPr/>
                    <a:lstStyle/>
                    <a:p>
                      <a:r>
                        <a:rPr lang="en-GB" sz="750" b="0" u="none" dirty="0" err="1">
                          <a:solidFill>
                            <a:schemeClr val="tx1"/>
                          </a:solidFill>
                          <a:latin typeface="Comic Sans MS" panose="030F0702030302020204" pitchFamily="66" charset="0"/>
                        </a:rPr>
                        <a:t>está</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las </a:t>
                      </a:r>
                      <a:r>
                        <a:rPr lang="en-GB" sz="750" b="1" u="sng" dirty="0" err="1">
                          <a:solidFill>
                            <a:schemeClr val="tx1"/>
                          </a:solidFill>
                          <a:latin typeface="Comic Sans MS" panose="030F0702030302020204" pitchFamily="66" charset="0"/>
                        </a:rPr>
                        <a:t>afueras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de Liverpool</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is in </a:t>
                      </a:r>
                      <a:r>
                        <a:rPr lang="en-GB" sz="750" b="1" u="sng" dirty="0">
                          <a:solidFill>
                            <a:schemeClr val="tx1"/>
                          </a:solidFill>
                          <a:latin typeface="Comic Sans MS" panose="030F0702030302020204" pitchFamily="66" charset="0"/>
                        </a:rPr>
                        <a:t>the outskirts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of Liverpool</a:t>
                      </a:r>
                    </a:p>
                  </a:txBody>
                  <a:tcPr marL="84406" marR="84406" marT="42203" marB="42203">
                    <a:solidFill>
                      <a:schemeClr val="bg1"/>
                    </a:solidFill>
                  </a:tcPr>
                </a:tc>
                <a:extLst>
                  <a:ext uri="{0D108BD9-81ED-4DB2-BD59-A6C34878D82A}">
                    <a16:rowId xmlns:a16="http://schemas.microsoft.com/office/drawing/2014/main" val="3459568349"/>
                  </a:ext>
                </a:extLst>
              </a:tr>
              <a:tr h="0">
                <a:tc>
                  <a:txBody>
                    <a:bodyPr/>
                    <a:lstStyle/>
                    <a:p>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el </a:t>
                      </a:r>
                      <a:r>
                        <a:rPr lang="en-GB" sz="750" b="0" u="none" dirty="0" err="1">
                          <a:solidFill>
                            <a:schemeClr val="tx1"/>
                          </a:solidFill>
                          <a:latin typeface="Comic Sans MS" panose="030F0702030302020204" pitchFamily="66" charset="0"/>
                        </a:rPr>
                        <a:t>noroeste</a:t>
                      </a:r>
                      <a:r>
                        <a:rPr lang="en-GB" sz="750" b="0" u="none" dirty="0">
                          <a:solidFill>
                            <a:schemeClr val="tx1"/>
                          </a:solidFill>
                          <a:latin typeface="Comic Sans MS" panose="030F0702030302020204" pitchFamily="66" charset="0"/>
                        </a:rPr>
                        <a:t> de </a:t>
                      </a:r>
                      <a:r>
                        <a:rPr lang="en-GB" sz="750" b="0" u="none" dirty="0" err="1">
                          <a:solidFill>
                            <a:schemeClr val="tx1"/>
                          </a:solidFill>
                          <a:latin typeface="Comic Sans MS" panose="030F0702030302020204" pitchFamily="66" charset="0"/>
                        </a:rPr>
                        <a:t>Inglaterra</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the Northwest of England.</a:t>
                      </a:r>
                    </a:p>
                  </a:txBody>
                  <a:tcPr marL="84406" marR="84406" marT="42203" marB="42203">
                    <a:solidFill>
                      <a:schemeClr val="bg1"/>
                    </a:solidFill>
                  </a:tcPr>
                </a:tc>
                <a:extLst>
                  <a:ext uri="{0D108BD9-81ED-4DB2-BD59-A6C34878D82A}">
                    <a16:rowId xmlns:a16="http://schemas.microsoft.com/office/drawing/2014/main" val="3233000221"/>
                  </a:ext>
                </a:extLst>
              </a:tr>
              <a:tr h="0">
                <a:tc>
                  <a:txBody>
                    <a:bodyPr/>
                    <a:lstStyle/>
                    <a:p>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la casa hay </a:t>
                      </a:r>
                      <a:r>
                        <a:rPr lang="en-GB" sz="750" b="1" u="sng" dirty="0" err="1">
                          <a:solidFill>
                            <a:schemeClr val="tx1"/>
                          </a:solidFill>
                          <a:latin typeface="Comic Sans MS" panose="030F0702030302020204" pitchFamily="66" charset="0"/>
                        </a:rPr>
                        <a:t>ocho</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habitaciones</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the house there are </a:t>
                      </a:r>
                      <a:r>
                        <a:rPr lang="en-GB" sz="750" b="1" u="sng" dirty="0">
                          <a:solidFill>
                            <a:schemeClr val="tx1"/>
                          </a:solidFill>
                          <a:latin typeface="Comic Sans MS" panose="030F0702030302020204" pitchFamily="66" charset="0"/>
                        </a:rPr>
                        <a:t>8</a:t>
                      </a:r>
                      <a:r>
                        <a:rPr lang="en-GB" sz="750" b="0" u="none" dirty="0">
                          <a:solidFill>
                            <a:schemeClr val="tx1"/>
                          </a:solidFill>
                          <a:latin typeface="Comic Sans MS" panose="030F0702030302020204" pitchFamily="66" charset="0"/>
                        </a:rPr>
                        <a:t> rooms.</a:t>
                      </a:r>
                    </a:p>
                  </a:txBody>
                  <a:tcPr marL="84406" marR="84406" marT="42203" marB="42203">
                    <a:solidFill>
                      <a:schemeClr val="bg1"/>
                    </a:solidFill>
                  </a:tcPr>
                </a:tc>
                <a:extLst>
                  <a:ext uri="{0D108BD9-81ED-4DB2-BD59-A6C34878D82A}">
                    <a16:rowId xmlns:a16="http://schemas.microsoft.com/office/drawing/2014/main" val="35747308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dirty="0">
                          <a:solidFill>
                            <a:schemeClr val="tx1"/>
                          </a:solidFill>
                          <a:latin typeface="Comic Sans MS" panose="030F0702030302020204" pitchFamily="66" charset="0"/>
                        </a:rPr>
                        <a:t>Abajo hay </a:t>
                      </a:r>
                      <a:r>
                        <a:rPr lang="en-GB" sz="750" b="1" u="sng" dirty="0">
                          <a:solidFill>
                            <a:schemeClr val="tx1"/>
                          </a:solidFill>
                          <a:latin typeface="Comic Sans MS" panose="030F0702030302020204" pitchFamily="66" charset="0"/>
                        </a:rPr>
                        <a:t>una </a:t>
                      </a:r>
                      <a:r>
                        <a:rPr lang="en-GB" sz="750" b="1" u="sng" dirty="0" err="1">
                          <a:solidFill>
                            <a:schemeClr val="tx1"/>
                          </a:solidFill>
                          <a:latin typeface="Comic Sans MS" panose="030F0702030302020204" pitchFamily="66" charset="0"/>
                        </a:rPr>
                        <a:t>cocina</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un </a:t>
                      </a:r>
                      <a:r>
                        <a:rPr lang="en-GB" sz="750" b="1" u="sng" dirty="0" err="1">
                          <a:solidFill>
                            <a:schemeClr val="tx1"/>
                          </a:solidFill>
                          <a:latin typeface="Comic Sans MS" panose="030F0702030302020204" pitchFamily="66" charset="0"/>
                        </a:rPr>
                        <a:t>comedor</a:t>
                      </a:r>
                      <a:r>
                        <a:rPr lang="en-GB" sz="750" b="0" u="none" dirty="0">
                          <a:solidFill>
                            <a:schemeClr val="tx1"/>
                          </a:solidFill>
                          <a:latin typeface="Comic Sans MS" panose="030F0702030302020204" pitchFamily="66" charset="0"/>
                        </a:rPr>
                        <a:t> y </a:t>
                      </a:r>
                      <a:r>
                        <a:rPr lang="en-GB" sz="750" b="1" u="sng" dirty="0">
                          <a:solidFill>
                            <a:schemeClr val="tx1"/>
                          </a:solidFill>
                          <a:latin typeface="Comic Sans MS" panose="030F0702030302020204" pitchFamily="66" charset="0"/>
                        </a:rPr>
                        <a:t>un </a:t>
                      </a:r>
                      <a:r>
                        <a:rPr lang="en-GB" sz="750" b="1" u="sng" dirty="0" err="1">
                          <a:solidFill>
                            <a:schemeClr val="tx1"/>
                          </a:solidFill>
                          <a:latin typeface="Comic Sans MS" panose="030F0702030302020204" pitchFamily="66" charset="0"/>
                        </a:rPr>
                        <a:t>salón</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enorme</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Downstairs there is </a:t>
                      </a:r>
                      <a:r>
                        <a:rPr lang="en-GB" sz="750" b="1" u="sng" dirty="0">
                          <a:solidFill>
                            <a:schemeClr val="tx1"/>
                          </a:solidFill>
                          <a:latin typeface="Comic Sans MS" panose="030F0702030302020204" pitchFamily="66" charset="0"/>
                        </a:rPr>
                        <a:t>a kitchen</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a dining room </a:t>
                      </a:r>
                      <a:r>
                        <a:rPr lang="en-GB" sz="750" b="0" u="none" dirty="0">
                          <a:solidFill>
                            <a:schemeClr val="tx1"/>
                          </a:solidFill>
                          <a:latin typeface="Comic Sans MS" panose="030F0702030302020204" pitchFamily="66" charset="0"/>
                        </a:rPr>
                        <a:t>and </a:t>
                      </a:r>
                      <a:r>
                        <a:rPr lang="en-GB" sz="750" b="1" u="sng" dirty="0">
                          <a:solidFill>
                            <a:schemeClr val="tx1"/>
                          </a:solidFill>
                          <a:latin typeface="Comic Sans MS" panose="030F0702030302020204" pitchFamily="66" charset="0"/>
                        </a:rPr>
                        <a:t>an enormous living room</a:t>
                      </a:r>
                    </a:p>
                  </a:txBody>
                  <a:tcPr marL="84406" marR="84406" marT="42203" marB="42203">
                    <a:solidFill>
                      <a:schemeClr val="bg1"/>
                    </a:solidFill>
                  </a:tcPr>
                </a:tc>
                <a:extLst>
                  <a:ext uri="{0D108BD9-81ED-4DB2-BD59-A6C34878D82A}">
                    <a16:rowId xmlns:a16="http://schemas.microsoft.com/office/drawing/2014/main" val="1238948132"/>
                  </a:ext>
                </a:extLst>
              </a:tr>
              <a:tr h="0">
                <a:tc>
                  <a:txBody>
                    <a:bodyPr/>
                    <a:lstStyle/>
                    <a:p>
                      <a:r>
                        <a:rPr lang="en-GB" sz="750" b="0" u="none" dirty="0">
                          <a:solidFill>
                            <a:schemeClr val="tx1"/>
                          </a:solidFill>
                          <a:latin typeface="Comic Sans MS" panose="030F0702030302020204" pitchFamily="66" charset="0"/>
                        </a:rPr>
                        <a:t>y </a:t>
                      </a:r>
                      <a:r>
                        <a:rPr lang="en-GB" sz="750" b="0" u="none" dirty="0" err="1">
                          <a:solidFill>
                            <a:schemeClr val="tx1"/>
                          </a:solidFill>
                          <a:latin typeface="Comic Sans MS" panose="030F0702030302020204" pitchFamily="66" charset="0"/>
                        </a:rPr>
                        <a:t>arriba</a:t>
                      </a:r>
                      <a:r>
                        <a:rPr lang="en-GB" sz="750" b="0" u="none" dirty="0">
                          <a:solidFill>
                            <a:schemeClr val="tx1"/>
                          </a:solidFill>
                          <a:latin typeface="Comic Sans MS" panose="030F0702030302020204" pitchFamily="66" charset="0"/>
                        </a:rPr>
                        <a:t> hay </a:t>
                      </a:r>
                      <a:r>
                        <a:rPr lang="en-GB" sz="750" b="1" u="sng" dirty="0" err="1">
                          <a:solidFill>
                            <a:schemeClr val="tx1"/>
                          </a:solidFill>
                          <a:latin typeface="Comic Sans MS" panose="030F0702030302020204" pitchFamily="66" charset="0"/>
                        </a:rPr>
                        <a:t>cuatro</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dormitorios</a:t>
                      </a:r>
                      <a:r>
                        <a:rPr lang="en-GB" sz="750" b="0" u="none" dirty="0">
                          <a:solidFill>
                            <a:schemeClr val="tx1"/>
                          </a:solidFill>
                          <a:latin typeface="Comic Sans MS" panose="030F0702030302020204" pitchFamily="66" charset="0"/>
                        </a:rPr>
                        <a:t> y </a:t>
                      </a:r>
                      <a:r>
                        <a:rPr lang="en-GB" sz="750" b="1" u="sng" dirty="0">
                          <a:solidFill>
                            <a:schemeClr val="tx1"/>
                          </a:solidFill>
                          <a:latin typeface="Comic Sans MS" panose="030F0702030302020204" pitchFamily="66" charset="0"/>
                        </a:rPr>
                        <a:t>un </a:t>
                      </a:r>
                      <a:r>
                        <a:rPr lang="en-GB" sz="750" b="1" u="sng" dirty="0" err="1">
                          <a:solidFill>
                            <a:schemeClr val="tx1"/>
                          </a:solidFill>
                          <a:latin typeface="Comic Sans MS" panose="030F0702030302020204" pitchFamily="66" charset="0"/>
                        </a:rPr>
                        <a:t>cuarto</a:t>
                      </a:r>
                      <a:r>
                        <a:rPr lang="en-GB" sz="750" b="1" u="sng" dirty="0">
                          <a:solidFill>
                            <a:schemeClr val="tx1"/>
                          </a:solidFill>
                          <a:latin typeface="Comic Sans MS" panose="030F0702030302020204" pitchFamily="66" charset="0"/>
                        </a:rPr>
                        <a:t> de </a:t>
                      </a:r>
                      <a:r>
                        <a:rPr lang="en-GB" sz="750" b="1" u="sng" dirty="0" err="1">
                          <a:solidFill>
                            <a:schemeClr val="tx1"/>
                          </a:solidFill>
                          <a:latin typeface="Comic Sans MS" panose="030F0702030302020204" pitchFamily="66" charset="0"/>
                        </a:rPr>
                        <a:t>baño</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upstairs there are </a:t>
                      </a:r>
                      <a:r>
                        <a:rPr lang="en-GB" sz="750" b="1" u="sng" dirty="0">
                          <a:solidFill>
                            <a:schemeClr val="tx1"/>
                          </a:solidFill>
                          <a:latin typeface="Comic Sans MS" panose="030F0702030302020204" pitchFamily="66" charset="0"/>
                        </a:rPr>
                        <a:t>four bedrooms</a:t>
                      </a:r>
                      <a:r>
                        <a:rPr lang="en-GB" sz="750" b="0" u="none" dirty="0">
                          <a:solidFill>
                            <a:schemeClr val="tx1"/>
                          </a:solidFill>
                          <a:latin typeface="Comic Sans MS" panose="030F0702030302020204" pitchFamily="66" charset="0"/>
                        </a:rPr>
                        <a:t> and a </a:t>
                      </a:r>
                      <a:r>
                        <a:rPr lang="en-GB" sz="750" b="1" u="sng" dirty="0">
                          <a:solidFill>
                            <a:schemeClr val="tx1"/>
                          </a:solidFill>
                          <a:latin typeface="Comic Sans MS" panose="030F0702030302020204" pitchFamily="66" charset="0"/>
                        </a:rPr>
                        <a:t>bathroom</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0001"/>
                  </a:ext>
                </a:extLst>
              </a:tr>
              <a:tr h="0">
                <a:tc>
                  <a:txBody>
                    <a:bodyPr/>
                    <a:lstStyle/>
                    <a:p>
                      <a:r>
                        <a:rPr lang="en-GB" sz="750" b="1" u="sng" dirty="0">
                          <a:solidFill>
                            <a:schemeClr val="tx1"/>
                          </a:solidFill>
                          <a:latin typeface="Comic Sans MS" panose="030F0702030302020204" pitchFamily="66" charset="0"/>
                        </a:rPr>
                        <a:t>Me </a:t>
                      </a:r>
                      <a:r>
                        <a:rPr lang="en-GB" sz="750" b="1" u="sng" dirty="0" err="1">
                          <a:solidFill>
                            <a:schemeClr val="tx1"/>
                          </a:solidFill>
                          <a:latin typeface="Comic Sans MS" panose="030F0702030302020204" pitchFamily="66" charset="0"/>
                        </a:rPr>
                        <a:t>encanta</a:t>
                      </a:r>
                      <a:r>
                        <a:rPr lang="en-GB" sz="750" b="0" u="none" dirty="0">
                          <a:solidFill>
                            <a:schemeClr val="tx1"/>
                          </a:solidFill>
                          <a:latin typeface="Comic Sans MS" panose="030F0702030302020204" pitchFamily="66" charset="0"/>
                        </a:rPr>
                        <a:t> mi casa </a:t>
                      </a:r>
                      <a:r>
                        <a:rPr lang="en-GB" sz="750" b="0" u="none" dirty="0" err="1">
                          <a:solidFill>
                            <a:schemeClr val="tx1"/>
                          </a:solidFill>
                          <a:latin typeface="Comic Sans MS" panose="030F0702030302020204" pitchFamily="66" charset="0"/>
                        </a:rPr>
                        <a:t>ya</a:t>
                      </a:r>
                      <a:r>
                        <a:rPr lang="en-GB" sz="750" b="0" u="none" dirty="0">
                          <a:solidFill>
                            <a:schemeClr val="tx1"/>
                          </a:solidFill>
                          <a:latin typeface="Comic Sans MS" panose="030F0702030302020204" pitchFamily="66" charset="0"/>
                        </a:rPr>
                        <a:t> que es </a:t>
                      </a:r>
                      <a:r>
                        <a:rPr lang="en-GB" sz="750" b="1" u="sng" dirty="0">
                          <a:solidFill>
                            <a:schemeClr val="tx1"/>
                          </a:solidFill>
                          <a:latin typeface="Comic Sans MS" panose="030F0702030302020204" pitchFamily="66" charset="0"/>
                        </a:rPr>
                        <a:t>hermosa</a:t>
                      </a:r>
                      <a:r>
                        <a:rPr lang="en-GB" sz="750" b="0" u="none" dirty="0">
                          <a:solidFill>
                            <a:schemeClr val="tx1"/>
                          </a:solidFill>
                          <a:latin typeface="Comic Sans MS" panose="030F0702030302020204" pitchFamily="66" charset="0"/>
                        </a:rPr>
                        <a:t> y </a:t>
                      </a:r>
                      <a:r>
                        <a:rPr lang="en-GB" sz="750" b="1" u="sng" dirty="0" err="1">
                          <a:solidFill>
                            <a:schemeClr val="tx1"/>
                          </a:solidFill>
                          <a:latin typeface="Comic Sans MS" panose="030F0702030302020204" pitchFamily="66" charset="0"/>
                        </a:rPr>
                        <a:t>espaciosa</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1" u="sng" dirty="0">
                          <a:solidFill>
                            <a:schemeClr val="tx1"/>
                          </a:solidFill>
                          <a:latin typeface="Comic Sans MS" panose="030F0702030302020204" pitchFamily="66" charset="0"/>
                        </a:rPr>
                        <a:t>I love</a:t>
                      </a:r>
                      <a:r>
                        <a:rPr lang="en-GB" sz="750" b="0" u="none" dirty="0">
                          <a:solidFill>
                            <a:schemeClr val="tx1"/>
                          </a:solidFill>
                          <a:latin typeface="Comic Sans MS" panose="030F0702030302020204" pitchFamily="66" charset="0"/>
                        </a:rPr>
                        <a:t> my house because it’s </a:t>
                      </a:r>
                      <a:r>
                        <a:rPr lang="en-GB" sz="750" b="1" u="sng" dirty="0">
                          <a:solidFill>
                            <a:schemeClr val="tx1"/>
                          </a:solidFill>
                          <a:latin typeface="Comic Sans MS" panose="030F0702030302020204" pitchFamily="66" charset="0"/>
                        </a:rPr>
                        <a:t>pretty</a:t>
                      </a:r>
                      <a:r>
                        <a:rPr lang="en-GB" sz="750" b="0" u="none" dirty="0">
                          <a:solidFill>
                            <a:schemeClr val="tx1"/>
                          </a:solidFill>
                          <a:latin typeface="Comic Sans MS" panose="030F0702030302020204" pitchFamily="66" charset="0"/>
                        </a:rPr>
                        <a:t> and </a:t>
                      </a:r>
                      <a:r>
                        <a:rPr lang="en-GB" sz="750" b="1" u="sng" dirty="0">
                          <a:solidFill>
                            <a:schemeClr val="tx1"/>
                          </a:solidFill>
                          <a:latin typeface="Comic Sans MS" panose="030F0702030302020204" pitchFamily="66" charset="0"/>
                        </a:rPr>
                        <a:t>spacious</a:t>
                      </a:r>
                    </a:p>
                  </a:txBody>
                  <a:tcPr marL="84406" marR="84406" marT="42203" marB="42203">
                    <a:solidFill>
                      <a:schemeClr val="bg1"/>
                    </a:solidFill>
                  </a:tcPr>
                </a:tc>
                <a:extLst>
                  <a:ext uri="{0D108BD9-81ED-4DB2-BD59-A6C34878D82A}">
                    <a16:rowId xmlns:a16="http://schemas.microsoft.com/office/drawing/2014/main" val="10004"/>
                  </a:ext>
                </a:extLst>
              </a:tr>
              <a:tr h="0">
                <a:tc>
                  <a:txBody>
                    <a:bodyPr/>
                    <a:lstStyle/>
                    <a:p>
                      <a:r>
                        <a:rPr lang="en-GB" sz="750" b="1" u="none" dirty="0" err="1">
                          <a:solidFill>
                            <a:srgbClr val="7030A0"/>
                          </a:solidFill>
                          <a:latin typeface="Comic Sans MS" panose="030F0702030302020204" pitchFamily="66" charset="0"/>
                        </a:rPr>
                        <a:t>aunque</a:t>
                      </a:r>
                      <a:r>
                        <a:rPr lang="en-GB" sz="750" b="1" u="none" dirty="0">
                          <a:solidFill>
                            <a:srgbClr val="7030A0"/>
                          </a:solidFill>
                          <a:latin typeface="Comic Sans MS" panose="030F0702030302020204" pitchFamily="66" charset="0"/>
                        </a:rPr>
                        <a:t> es </a:t>
                      </a:r>
                      <a:r>
                        <a:rPr lang="en-GB" sz="750" b="0" u="none" dirty="0">
                          <a:solidFill>
                            <a:schemeClr val="tx1"/>
                          </a:solidFill>
                          <a:latin typeface="Comic Sans MS" panose="030F0702030302020204" pitchFamily="66" charset="0"/>
                        </a:rPr>
                        <a:t>un poco </a:t>
                      </a:r>
                      <a:r>
                        <a:rPr lang="en-GB" sz="750" b="1" u="sng" dirty="0" err="1">
                          <a:solidFill>
                            <a:schemeClr val="tx1"/>
                          </a:solidFill>
                          <a:latin typeface="Comic Sans MS" panose="030F0702030302020204" pitchFamily="66" charset="0"/>
                        </a:rPr>
                        <a:t>viejo</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although it’s </a:t>
                      </a:r>
                      <a:r>
                        <a:rPr lang="en-GB" sz="750" b="0" u="none" dirty="0">
                          <a:solidFill>
                            <a:schemeClr val="tx1"/>
                          </a:solidFill>
                          <a:latin typeface="Comic Sans MS" panose="030F0702030302020204" pitchFamily="66" charset="0"/>
                        </a:rPr>
                        <a:t>a bit </a:t>
                      </a:r>
                      <a:r>
                        <a:rPr lang="en-GB" sz="750" b="1" u="sng" dirty="0">
                          <a:solidFill>
                            <a:schemeClr val="tx1"/>
                          </a:solidFill>
                          <a:latin typeface="Comic Sans MS" panose="030F0702030302020204" pitchFamily="66" charset="0"/>
                        </a:rPr>
                        <a:t>old</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en-GB" sz="750" b="1" u="none" dirty="0">
                          <a:solidFill>
                            <a:srgbClr val="7030A0"/>
                          </a:solidFill>
                          <a:latin typeface="Comic Sans MS" panose="030F0702030302020204" pitchFamily="66" charset="0"/>
                        </a:rPr>
                        <a:t>Lo que </a:t>
                      </a:r>
                      <a:r>
                        <a:rPr lang="en-GB" sz="750" b="1" u="none" dirty="0" err="1">
                          <a:solidFill>
                            <a:srgbClr val="7030A0"/>
                          </a:solidFill>
                          <a:latin typeface="Comic Sans MS" panose="030F0702030302020204" pitchFamily="66" charset="0"/>
                        </a:rPr>
                        <a:t>más</a:t>
                      </a:r>
                      <a:r>
                        <a:rPr lang="en-GB" sz="750" b="1" u="none" dirty="0">
                          <a:solidFill>
                            <a:srgbClr val="7030A0"/>
                          </a:solidFill>
                          <a:latin typeface="Comic Sans MS" panose="030F0702030302020204" pitchFamily="66" charset="0"/>
                        </a:rPr>
                        <a:t> me </a:t>
                      </a:r>
                      <a:r>
                        <a:rPr lang="en-GB" sz="750" b="1" u="none" dirty="0" err="1">
                          <a:solidFill>
                            <a:srgbClr val="7030A0"/>
                          </a:solidFill>
                          <a:latin typeface="Comic Sans MS" panose="030F0702030302020204" pitchFamily="66" charset="0"/>
                        </a:rPr>
                        <a:t>gusta</a:t>
                      </a:r>
                      <a:r>
                        <a:rPr lang="en-GB" sz="750" b="1" u="none" dirty="0">
                          <a:solidFill>
                            <a:srgbClr val="7030A0"/>
                          </a:solidFill>
                          <a:latin typeface="Comic Sans MS" panose="030F0702030302020204" pitchFamily="66" charset="0"/>
                        </a:rPr>
                        <a:t> es que </a:t>
                      </a:r>
                      <a:r>
                        <a:rPr lang="en-GB" sz="750" b="0" u="none" dirty="0" err="1">
                          <a:solidFill>
                            <a:schemeClr val="tx1"/>
                          </a:solidFill>
                          <a:latin typeface="Comic Sans MS" panose="030F0702030302020204" pitchFamily="66" charset="0"/>
                        </a:rPr>
                        <a:t>tengo</a:t>
                      </a:r>
                      <a:r>
                        <a:rPr lang="en-GB" sz="750" b="0" u="none" dirty="0">
                          <a:solidFill>
                            <a:schemeClr val="tx1"/>
                          </a:solidFill>
                          <a:latin typeface="Comic Sans MS" panose="030F0702030302020204" pitchFamily="66" charset="0"/>
                        </a:rPr>
                        <a:t> mi </a:t>
                      </a:r>
                      <a:r>
                        <a:rPr lang="en-GB" sz="750" b="0" u="none" dirty="0" err="1">
                          <a:solidFill>
                            <a:schemeClr val="tx1"/>
                          </a:solidFill>
                          <a:latin typeface="Comic Sans MS" panose="030F0702030302020204" pitchFamily="66" charset="0"/>
                        </a:rPr>
                        <a:t>propio</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dormitorio</a:t>
                      </a:r>
                      <a:endParaRPr lang="en-GB" sz="750" b="0" u="none"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The thing I like the most is that </a:t>
                      </a:r>
                      <a:r>
                        <a:rPr lang="en-GB" sz="750" b="0" u="none" dirty="0">
                          <a:solidFill>
                            <a:schemeClr val="tx1"/>
                          </a:solidFill>
                          <a:latin typeface="Comic Sans MS" panose="030F0702030302020204" pitchFamily="66" charset="0"/>
                        </a:rPr>
                        <a:t>I have my own room</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en-GB" sz="750" b="0" u="none" dirty="0">
                          <a:solidFill>
                            <a:schemeClr val="tx1"/>
                          </a:solidFill>
                          <a:latin typeface="Comic Sans MS" panose="030F0702030302020204" pitchFamily="66" charset="0"/>
                        </a:rPr>
                        <a:t>sin embargo mi </a:t>
                      </a:r>
                      <a:r>
                        <a:rPr lang="en-GB" sz="750" b="0" u="none" dirty="0" err="1">
                          <a:solidFill>
                            <a:schemeClr val="tx1"/>
                          </a:solidFill>
                          <a:latin typeface="Comic Sans MS" panose="030F0702030302020204" pitchFamily="66" charset="0"/>
                        </a:rPr>
                        <a:t>dormitorio</a:t>
                      </a:r>
                      <a:r>
                        <a:rPr lang="en-GB" sz="750" b="0" u="none" dirty="0">
                          <a:solidFill>
                            <a:schemeClr val="tx1"/>
                          </a:solidFill>
                          <a:latin typeface="Comic Sans MS" panose="030F0702030302020204" pitchFamily="66" charset="0"/>
                        </a:rPr>
                        <a:t> </a:t>
                      </a:r>
                      <a:r>
                        <a:rPr lang="en-GB" sz="750" b="1" u="none" dirty="0" err="1">
                          <a:solidFill>
                            <a:srgbClr val="7030A0"/>
                          </a:solidFill>
                          <a:latin typeface="Comic Sans MS" panose="030F0702030302020204" pitchFamily="66" charset="0"/>
                        </a:rPr>
                        <a:t>puede</a:t>
                      </a:r>
                      <a:r>
                        <a:rPr lang="en-GB" sz="750" b="1" u="none" dirty="0">
                          <a:solidFill>
                            <a:srgbClr val="7030A0"/>
                          </a:solidFill>
                          <a:latin typeface="Comic Sans MS" panose="030F0702030302020204" pitchFamily="66" charset="0"/>
                        </a:rPr>
                        <a:t> ser </a:t>
                      </a:r>
                      <a:r>
                        <a:rPr lang="en-GB" sz="750" b="0" u="none" dirty="0" err="1">
                          <a:solidFill>
                            <a:schemeClr val="tx1"/>
                          </a:solidFill>
                          <a:latin typeface="Comic Sans MS" panose="030F0702030302020204" pitchFamily="66" charset="0"/>
                        </a:rPr>
                        <a:t>muy</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desordenado</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however my room </a:t>
                      </a:r>
                      <a:r>
                        <a:rPr lang="en-GB" sz="750" b="1" u="none" dirty="0">
                          <a:solidFill>
                            <a:srgbClr val="7030A0"/>
                          </a:solidFill>
                          <a:latin typeface="Comic Sans MS" panose="030F0702030302020204" pitchFamily="66" charset="0"/>
                        </a:rPr>
                        <a:t>can be </a:t>
                      </a:r>
                      <a:r>
                        <a:rPr lang="en-GB" sz="750" b="0" u="none" dirty="0">
                          <a:solidFill>
                            <a:schemeClr val="tx1"/>
                          </a:solidFill>
                          <a:latin typeface="Comic Sans MS" panose="030F0702030302020204" pitchFamily="66" charset="0"/>
                        </a:rPr>
                        <a:t>very </a:t>
                      </a:r>
                      <a:r>
                        <a:rPr lang="en-GB" sz="750" b="1" u="sng" dirty="0">
                          <a:solidFill>
                            <a:schemeClr val="tx1"/>
                          </a:solidFill>
                          <a:latin typeface="Comic Sans MS" panose="030F0702030302020204" pitchFamily="66" charset="0"/>
                        </a:rPr>
                        <a:t>messy</a:t>
                      </a:r>
                    </a:p>
                  </a:txBody>
                  <a:tcPr marL="84406" marR="84406" marT="42203" marB="42203">
                    <a:solidFill>
                      <a:schemeClr val="bg1"/>
                    </a:solidFill>
                  </a:tcPr>
                </a:tc>
                <a:extLst>
                  <a:ext uri="{0D108BD9-81ED-4DB2-BD59-A6C34878D82A}">
                    <a16:rowId xmlns:a16="http://schemas.microsoft.com/office/drawing/2014/main" val="3895669012"/>
                  </a:ext>
                </a:extLst>
              </a:tr>
              <a:tr h="0">
                <a:tc>
                  <a:txBody>
                    <a:bodyPr/>
                    <a:lstStyle/>
                    <a:p>
                      <a:r>
                        <a:rPr lang="en-GB" sz="750" b="0" u="none" dirty="0">
                          <a:solidFill>
                            <a:schemeClr val="tx1"/>
                          </a:solidFill>
                          <a:latin typeface="Comic Sans MS" panose="030F0702030302020204" pitchFamily="66" charset="0"/>
                        </a:rPr>
                        <a:t>y </a:t>
                      </a:r>
                      <a:r>
                        <a:rPr lang="en-GB" sz="750" b="0" u="none" dirty="0" err="1">
                          <a:solidFill>
                            <a:schemeClr val="tx1"/>
                          </a:solidFill>
                          <a:latin typeface="Comic Sans MS" panose="030F0702030302020204" pitchFamily="66" charset="0"/>
                        </a:rPr>
                        <a:t>necesita</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una </a:t>
                      </a:r>
                      <a:r>
                        <a:rPr lang="en-GB" sz="750" b="1" u="sng" dirty="0" err="1">
                          <a:solidFill>
                            <a:schemeClr val="tx1"/>
                          </a:solidFill>
                          <a:latin typeface="Comic Sans MS" panose="030F0702030302020204" pitchFamily="66" charset="0"/>
                        </a:rPr>
                        <a:t>reforma</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it needs </a:t>
                      </a:r>
                      <a:r>
                        <a:rPr lang="en-GB" sz="750" b="1" u="sng" dirty="0">
                          <a:solidFill>
                            <a:schemeClr val="tx1"/>
                          </a:solidFill>
                          <a:latin typeface="Comic Sans MS" panose="030F0702030302020204" pitchFamily="66" charset="0"/>
                        </a:rPr>
                        <a:t>redecorating</a:t>
                      </a:r>
                    </a:p>
                  </a:txBody>
                  <a:tcPr marL="84406" marR="84406" marT="42203" marB="42203">
                    <a:solidFill>
                      <a:schemeClr val="bg1"/>
                    </a:solidFill>
                  </a:tcPr>
                </a:tc>
                <a:extLst>
                  <a:ext uri="{0D108BD9-81ED-4DB2-BD59-A6C34878D82A}">
                    <a16:rowId xmlns:a16="http://schemas.microsoft.com/office/drawing/2014/main" val="3530178940"/>
                  </a:ext>
                </a:extLst>
              </a:tr>
              <a:tr h="0">
                <a:tc>
                  <a:txBody>
                    <a:bodyPr/>
                    <a:lstStyle/>
                    <a:p>
                      <a:r>
                        <a:rPr lang="en-GB" sz="750" b="0" u="none" dirty="0" err="1">
                          <a:solidFill>
                            <a:schemeClr val="tx1"/>
                          </a:solidFill>
                          <a:latin typeface="Comic Sans MS" panose="030F0702030302020204" pitchFamily="66" charset="0"/>
                        </a:rPr>
                        <a:t>aunque</a:t>
                      </a:r>
                      <a:r>
                        <a:rPr lang="en-GB" sz="750" b="0" u="none" dirty="0">
                          <a:solidFill>
                            <a:schemeClr val="tx1"/>
                          </a:solidFill>
                          <a:latin typeface="Comic Sans MS" panose="030F0702030302020204" pitchFamily="66" charset="0"/>
                        </a:rPr>
                        <a:t> </a:t>
                      </a:r>
                      <a:r>
                        <a:rPr lang="en-GB" sz="750" b="1" u="none" dirty="0" err="1">
                          <a:solidFill>
                            <a:srgbClr val="7030A0"/>
                          </a:solidFill>
                          <a:latin typeface="Comic Sans MS" panose="030F0702030302020204" pitchFamily="66" charset="0"/>
                        </a:rPr>
                        <a:t>cuando</a:t>
                      </a:r>
                      <a:r>
                        <a:rPr lang="en-GB" sz="750" b="1" u="none" dirty="0">
                          <a:solidFill>
                            <a:srgbClr val="7030A0"/>
                          </a:solidFill>
                          <a:latin typeface="Comic Sans MS" panose="030F0702030302020204" pitchFamily="66" charset="0"/>
                        </a:rPr>
                        <a:t> era </a:t>
                      </a:r>
                      <a:r>
                        <a:rPr lang="en-GB" sz="750" b="1" u="none" dirty="0" err="1">
                          <a:solidFill>
                            <a:srgbClr val="7030A0"/>
                          </a:solidFill>
                          <a:latin typeface="Comic Sans MS" panose="030F0702030302020204" pitchFamily="66" charset="0"/>
                        </a:rPr>
                        <a:t>niño</a:t>
                      </a:r>
                      <a:r>
                        <a:rPr lang="en-GB" sz="750" b="1" u="none" dirty="0">
                          <a:solidFill>
                            <a:srgbClr val="7030A0"/>
                          </a:solidFill>
                          <a:latin typeface="Comic Sans MS" panose="030F0702030302020204" pitchFamily="66" charset="0"/>
                        </a:rPr>
                        <a:t> </a:t>
                      </a:r>
                      <a:r>
                        <a:rPr lang="en-GB" sz="750" b="0" u="none" dirty="0" err="1">
                          <a:solidFill>
                            <a:schemeClr val="tx1"/>
                          </a:solidFill>
                          <a:latin typeface="Comic Sans MS" panose="030F0702030302020204" pitchFamily="66" charset="0"/>
                        </a:rPr>
                        <a:t>vivía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un </a:t>
                      </a:r>
                      <a:r>
                        <a:rPr lang="en-GB" sz="750" b="1" u="sng" dirty="0" err="1">
                          <a:solidFill>
                            <a:schemeClr val="tx1"/>
                          </a:solidFill>
                          <a:latin typeface="Comic Sans MS" panose="030F0702030302020204" pitchFamily="66" charset="0"/>
                        </a:rPr>
                        <a:t>piso</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pequeño</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although </a:t>
                      </a:r>
                      <a:r>
                        <a:rPr lang="en-GB" sz="750" b="1" u="none" dirty="0">
                          <a:solidFill>
                            <a:srgbClr val="7030A0"/>
                          </a:solidFill>
                          <a:latin typeface="Comic Sans MS" panose="030F0702030302020204" pitchFamily="66" charset="0"/>
                        </a:rPr>
                        <a:t>when I was a child </a:t>
                      </a:r>
                      <a:r>
                        <a:rPr lang="en-GB" sz="750" b="0" u="none" dirty="0">
                          <a:solidFill>
                            <a:schemeClr val="tx1"/>
                          </a:solidFill>
                          <a:latin typeface="Comic Sans MS" panose="030F0702030302020204" pitchFamily="66" charset="0"/>
                        </a:rPr>
                        <a:t>I used to live in </a:t>
                      </a:r>
                      <a:r>
                        <a:rPr lang="en-GB" sz="750" b="1" u="sng" dirty="0">
                          <a:solidFill>
                            <a:schemeClr val="tx1"/>
                          </a:solidFill>
                          <a:latin typeface="Comic Sans MS" panose="030F0702030302020204" pitchFamily="66" charset="0"/>
                        </a:rPr>
                        <a:t>a small flat</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en-GB" sz="750" b="0" u="none" dirty="0">
                          <a:solidFill>
                            <a:schemeClr val="tx1"/>
                          </a:solidFill>
                          <a:latin typeface="Comic Sans MS" panose="030F0702030302020204" pitchFamily="66" charset="0"/>
                        </a:rPr>
                        <a:t>y </a:t>
                      </a:r>
                      <a:r>
                        <a:rPr lang="en-GB" sz="750" b="1" u="none" dirty="0" err="1">
                          <a:solidFill>
                            <a:srgbClr val="7030A0"/>
                          </a:solidFill>
                          <a:latin typeface="Comic Sans MS" panose="030F0702030302020204" pitchFamily="66" charset="0"/>
                        </a:rPr>
                        <a:t>tenía</a:t>
                      </a:r>
                      <a:r>
                        <a:rPr lang="en-GB" sz="750" b="1" u="none" dirty="0">
                          <a:solidFill>
                            <a:srgbClr val="7030A0"/>
                          </a:solidFill>
                          <a:latin typeface="Comic Sans MS" panose="030F0702030302020204" pitchFamily="66" charset="0"/>
                        </a:rPr>
                        <a:t> que </a:t>
                      </a:r>
                      <a:r>
                        <a:rPr lang="en-GB" sz="750" b="0" u="none" dirty="0" err="1">
                          <a:solidFill>
                            <a:schemeClr val="tx1"/>
                          </a:solidFill>
                          <a:latin typeface="Comic Sans MS" panose="030F0702030302020204" pitchFamily="66" charset="0"/>
                        </a:rPr>
                        <a:t>compartir</a:t>
                      </a:r>
                      <a:r>
                        <a:rPr lang="en-GB" sz="750" b="0" u="none" dirty="0">
                          <a:solidFill>
                            <a:schemeClr val="tx1"/>
                          </a:solidFill>
                          <a:latin typeface="Comic Sans MS" panose="030F0702030302020204" pitchFamily="66" charset="0"/>
                        </a:rPr>
                        <a:t> mi </a:t>
                      </a:r>
                      <a:r>
                        <a:rPr lang="en-GB" sz="750" b="0" u="none" dirty="0" err="1">
                          <a:solidFill>
                            <a:schemeClr val="tx1"/>
                          </a:solidFill>
                          <a:latin typeface="Comic Sans MS" panose="030F0702030302020204" pitchFamily="66" charset="0"/>
                        </a:rPr>
                        <a:t>dormitorio</a:t>
                      </a:r>
                      <a:r>
                        <a:rPr lang="en-GB" sz="750" b="0" u="none" dirty="0">
                          <a:solidFill>
                            <a:schemeClr val="tx1"/>
                          </a:solidFill>
                          <a:latin typeface="Comic Sans MS" panose="030F0702030302020204" pitchFamily="66" charset="0"/>
                        </a:rPr>
                        <a:t> con mi </a:t>
                      </a:r>
                      <a:r>
                        <a:rPr lang="en-GB" sz="750" b="0" u="none" dirty="0" err="1">
                          <a:solidFill>
                            <a:schemeClr val="tx1"/>
                          </a:solidFill>
                          <a:latin typeface="Comic Sans MS" panose="030F0702030302020204" pitchFamily="66" charset="0"/>
                        </a:rPr>
                        <a:t>hermano</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menor</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a:t>
                      </a:r>
                      <a:r>
                        <a:rPr lang="en-GB" sz="750" b="1" u="none" dirty="0">
                          <a:solidFill>
                            <a:srgbClr val="7030A0"/>
                          </a:solidFill>
                          <a:latin typeface="Comic Sans MS" panose="030F0702030302020204" pitchFamily="66" charset="0"/>
                        </a:rPr>
                        <a:t>I had to </a:t>
                      </a:r>
                      <a:r>
                        <a:rPr lang="en-GB" sz="750" b="0" u="none" dirty="0">
                          <a:solidFill>
                            <a:schemeClr val="tx1"/>
                          </a:solidFill>
                          <a:latin typeface="Comic Sans MS" panose="030F0702030302020204" pitchFamily="66" charset="0"/>
                        </a:rPr>
                        <a:t>share a room with my younger brother.</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en-GB" sz="750" b="0" u="none" dirty="0">
                          <a:solidFill>
                            <a:schemeClr val="tx1"/>
                          </a:solidFill>
                          <a:latin typeface="Comic Sans MS" panose="030F0702030302020204" pitchFamily="66" charset="0"/>
                        </a:rPr>
                        <a:t>¡</a:t>
                      </a:r>
                      <a:r>
                        <a:rPr lang="en-GB" sz="750" b="0" u="none" dirty="0" err="1">
                          <a:solidFill>
                            <a:schemeClr val="tx1"/>
                          </a:solidFill>
                          <a:latin typeface="Comic Sans MS" panose="030F0702030302020204" pitchFamily="66" charset="0"/>
                        </a:rPr>
                        <a:t>Fue</a:t>
                      </a:r>
                      <a:r>
                        <a:rPr lang="en-GB" sz="750" b="0" u="none" dirty="0">
                          <a:solidFill>
                            <a:schemeClr val="tx1"/>
                          </a:solidFill>
                          <a:latin typeface="Comic Sans MS" panose="030F0702030302020204" pitchFamily="66" charset="0"/>
                        </a:rPr>
                        <a:t> un </a:t>
                      </a:r>
                      <a:r>
                        <a:rPr lang="en-GB" sz="750" b="0" u="none" dirty="0" err="1">
                          <a:solidFill>
                            <a:schemeClr val="tx1"/>
                          </a:solidFill>
                          <a:latin typeface="Comic Sans MS" panose="030F0702030302020204" pitchFamily="66" charset="0"/>
                        </a:rPr>
                        <a:t>desastre</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It was a disaster!</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en-GB" sz="750" b="0" u="none" dirty="0" err="1">
                          <a:solidFill>
                            <a:schemeClr val="tx1"/>
                          </a:solidFill>
                          <a:latin typeface="Comic Sans MS" panose="030F0702030302020204" pitchFamily="66" charset="0"/>
                        </a:rPr>
                        <a:t>Discutíamos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todos</a:t>
                      </a:r>
                      <a:r>
                        <a:rPr lang="en-GB" sz="750" b="0" u="none" dirty="0">
                          <a:solidFill>
                            <a:schemeClr val="tx1"/>
                          </a:solidFill>
                          <a:latin typeface="Comic Sans MS" panose="030F0702030302020204" pitchFamily="66" charset="0"/>
                        </a:rPr>
                        <a:t> los </a:t>
                      </a:r>
                      <a:r>
                        <a:rPr lang="en-GB" sz="750" b="0" u="none" dirty="0" err="1">
                          <a:solidFill>
                            <a:schemeClr val="tx1"/>
                          </a:solidFill>
                          <a:latin typeface="Comic Sans MS" panose="030F0702030302020204" pitchFamily="66" charset="0"/>
                        </a:rPr>
                        <a:t>días</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We used to argue every day.</a:t>
                      </a:r>
                    </a:p>
                  </a:txBody>
                  <a:tcPr marL="84406" marR="84406" marT="42203" marB="42203">
                    <a:solidFill>
                      <a:schemeClr val="bg1"/>
                    </a:solidFill>
                  </a:tcPr>
                </a:tc>
                <a:extLst>
                  <a:ext uri="{0D108BD9-81ED-4DB2-BD59-A6C34878D82A}">
                    <a16:rowId xmlns:a16="http://schemas.microsoft.com/office/drawing/2014/main" val="2091602831"/>
                  </a:ext>
                </a:extLst>
              </a:tr>
              <a:tr h="0">
                <a:tc>
                  <a:txBody>
                    <a:bodyPr/>
                    <a:lstStyle/>
                    <a:p>
                      <a:r>
                        <a:rPr lang="en-GB" sz="750" b="1" u="none" dirty="0" err="1">
                          <a:solidFill>
                            <a:srgbClr val="7030A0"/>
                          </a:solidFill>
                          <a:latin typeface="Comic Sans MS" panose="030F0702030302020204" pitchFamily="66" charset="0"/>
                        </a:rPr>
                        <a:t>Cuando</a:t>
                      </a:r>
                      <a:r>
                        <a:rPr lang="en-GB" sz="750" b="1" u="none" dirty="0">
                          <a:solidFill>
                            <a:srgbClr val="7030A0"/>
                          </a:solidFill>
                          <a:latin typeface="Comic Sans MS" panose="030F0702030302020204" pitchFamily="66" charset="0"/>
                        </a:rPr>
                        <a:t> sea mayor </a:t>
                      </a:r>
                      <a:r>
                        <a:rPr lang="en-GB" sz="750" b="0" u="none" dirty="0">
                          <a:solidFill>
                            <a:schemeClr val="tx1"/>
                          </a:solidFill>
                          <a:latin typeface="Comic Sans MS" panose="030F0702030302020204" pitchFamily="66" charset="0"/>
                        </a:rPr>
                        <a:t>me </a:t>
                      </a:r>
                      <a:r>
                        <a:rPr lang="en-GB" sz="750" b="0" u="none" dirty="0" err="1">
                          <a:solidFill>
                            <a:schemeClr val="tx1"/>
                          </a:solidFill>
                          <a:latin typeface="Comic Sans MS" panose="030F0702030302020204" pitchFamily="66" charset="0"/>
                        </a:rPr>
                        <a:t>gustaría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vivir</a:t>
                      </a:r>
                      <a:endParaRPr lang="en-GB" sz="750" b="0" u="none"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When I’m older </a:t>
                      </a:r>
                      <a:r>
                        <a:rPr lang="en-GB" sz="750" b="0" u="none" dirty="0">
                          <a:solidFill>
                            <a:schemeClr val="tx1"/>
                          </a:solidFill>
                          <a:latin typeface="Comic Sans MS" panose="030F0702030302020204" pitchFamily="66" charset="0"/>
                        </a:rPr>
                        <a:t>I would like to live</a:t>
                      </a:r>
                    </a:p>
                  </a:txBody>
                  <a:tcPr marL="84406" marR="84406" marT="42203" marB="42203">
                    <a:solidFill>
                      <a:schemeClr val="bg1"/>
                    </a:solidFill>
                  </a:tcPr>
                </a:tc>
                <a:extLst>
                  <a:ext uri="{0D108BD9-81ED-4DB2-BD59-A6C34878D82A}">
                    <a16:rowId xmlns:a16="http://schemas.microsoft.com/office/drawing/2014/main" val="1383347430"/>
                  </a:ext>
                </a:extLst>
              </a:tr>
              <a:tr h="0">
                <a:tc>
                  <a:txBody>
                    <a:bodyPr/>
                    <a:lstStyle/>
                    <a:p>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una casa </a:t>
                      </a:r>
                      <a:r>
                        <a:rPr lang="en-GB" sz="750" b="1" u="sng" dirty="0" err="1">
                          <a:solidFill>
                            <a:schemeClr val="tx1"/>
                          </a:solidFill>
                          <a:latin typeface="Comic Sans MS" panose="030F0702030302020204" pitchFamily="66" charset="0"/>
                        </a:rPr>
                        <a:t>más</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grande</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en</a:t>
                      </a:r>
                      <a:r>
                        <a:rPr lang="en-GB" sz="750" b="1" u="sng" dirty="0">
                          <a:solidFill>
                            <a:schemeClr val="tx1"/>
                          </a:solidFill>
                          <a:latin typeface="Comic Sans MS" panose="030F0702030302020204" pitchFamily="66" charset="0"/>
                        </a:rPr>
                        <a:t> la costa</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a:t>
                      </a:r>
                      <a:r>
                        <a:rPr lang="en-GB" sz="750" b="1" u="sng" dirty="0">
                          <a:solidFill>
                            <a:schemeClr val="tx1"/>
                          </a:solidFill>
                          <a:latin typeface="Comic Sans MS" panose="030F0702030302020204" pitchFamily="66" charset="0"/>
                        </a:rPr>
                        <a:t>a bigger house on the coast</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600212331"/>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4357868" y="238783"/>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Rooms</a:t>
            </a:r>
          </a:p>
        </p:txBody>
      </p:sp>
      <p:sp>
        <p:nvSpPr>
          <p:cNvPr id="10" name="TextBox 9">
            <a:extLst>
              <a:ext uri="{FF2B5EF4-FFF2-40B4-BE49-F238E27FC236}">
                <a16:creationId xmlns:a16="http://schemas.microsoft.com/office/drawing/2014/main" id="{861F053E-34FC-435B-B2E0-E4EA40D6F07E}"/>
              </a:ext>
            </a:extLst>
          </p:cNvPr>
          <p:cNvSpPr txBox="1"/>
          <p:nvPr/>
        </p:nvSpPr>
        <p:spPr>
          <a:xfrm>
            <a:off x="3228000" y="212459"/>
            <a:ext cx="685077" cy="33855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Types of houses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5563646" y="233898"/>
            <a:ext cx="788218"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Furniture</a:t>
            </a:r>
          </a:p>
        </p:txBody>
      </p:sp>
      <p:sp>
        <p:nvSpPr>
          <p:cNvPr id="13" name="TextBox 12">
            <a:extLst>
              <a:ext uri="{FF2B5EF4-FFF2-40B4-BE49-F238E27FC236}">
                <a16:creationId xmlns:a16="http://schemas.microsoft.com/office/drawing/2014/main" id="{52A8E7A8-1841-4704-8922-95E226CF67E4}"/>
              </a:ext>
            </a:extLst>
          </p:cNvPr>
          <p:cNvSpPr txBox="1"/>
          <p:nvPr/>
        </p:nvSpPr>
        <p:spPr>
          <a:xfrm>
            <a:off x="6902399" y="225317"/>
            <a:ext cx="78821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Descriptions</a:t>
            </a:r>
            <a:r>
              <a:rPr lang="en-GB" sz="800" dirty="0">
                <a:solidFill>
                  <a:schemeClr val="bg1"/>
                </a:solidFill>
                <a:latin typeface="Comic Sans MS" panose="030F0702030302020204" pitchFamily="66" charset="0"/>
              </a:rPr>
              <a:t> </a:t>
            </a:r>
          </a:p>
        </p:txBody>
      </p:sp>
      <p:sp>
        <p:nvSpPr>
          <p:cNvPr id="18" name="TextBox 17">
            <a:extLst>
              <a:ext uri="{FF2B5EF4-FFF2-40B4-BE49-F238E27FC236}">
                <a16:creationId xmlns:a16="http://schemas.microsoft.com/office/drawing/2014/main" id="{3040E458-D841-4514-BADA-409D8A4E7537}"/>
              </a:ext>
            </a:extLst>
          </p:cNvPr>
          <p:cNvSpPr txBox="1"/>
          <p:nvPr/>
        </p:nvSpPr>
        <p:spPr>
          <a:xfrm>
            <a:off x="4386805" y="2349661"/>
            <a:ext cx="1603094"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salón</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living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aseo</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toilet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solidFill>
                  <a:schemeClr val="tx1"/>
                </a:solidFill>
                <a:latin typeface="Comic Sans MS" panose="030F0702030302020204" pitchFamily="66" charset="0"/>
              </a:rPr>
              <a:t>una entrada </a:t>
            </a:r>
            <a:r>
              <a:rPr lang="en-GB" sz="750" b="0" baseline="0" dirty="0">
                <a:solidFill>
                  <a:schemeClr val="tx1"/>
                </a:solidFill>
                <a:latin typeface="Comic Sans MS" panose="030F0702030302020204" pitchFamily="66" charset="0"/>
              </a:rPr>
              <a:t>– an entrance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solidFill>
                  <a:schemeClr val="tx1"/>
                </a:solidFill>
                <a:latin typeface="Comic Sans MS" panose="030F0702030302020204" pitchFamily="66" charset="0"/>
              </a:rPr>
              <a:t>una </a:t>
            </a:r>
            <a:r>
              <a:rPr lang="en-GB" sz="750" b="1" baseline="0" dirty="0" err="1">
                <a:solidFill>
                  <a:schemeClr val="tx1"/>
                </a:solidFill>
                <a:latin typeface="Comic Sans MS" panose="030F0702030302020204" pitchFamily="66" charset="0"/>
              </a:rPr>
              <a:t>terraza</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terrace/patio</a:t>
            </a:r>
          </a:p>
          <a:p>
            <a:r>
              <a:rPr lang="en-GB" sz="750" b="1" baseline="0" dirty="0">
                <a:solidFill>
                  <a:schemeClr val="tx1"/>
                </a:solidFill>
                <a:latin typeface="Comic Sans MS" panose="030F0702030302020204" pitchFamily="66" charset="0"/>
              </a:rPr>
              <a:t>un </a:t>
            </a:r>
            <a:r>
              <a:rPr lang="en-GB" sz="750" b="1" baseline="0" dirty="0" err="1">
                <a:solidFill>
                  <a:schemeClr val="tx1"/>
                </a:solidFill>
                <a:latin typeface="Comic Sans MS" panose="030F0702030302020204" pitchFamily="66" charset="0"/>
              </a:rPr>
              <a:t>garaje</a:t>
            </a:r>
            <a:r>
              <a:rPr lang="en-GB" sz="750" b="0" baseline="0" dirty="0">
                <a:solidFill>
                  <a:schemeClr val="tx1"/>
                </a:solidFill>
                <a:latin typeface="Comic Sans MS" panose="030F0702030302020204" pitchFamily="66" charset="0"/>
              </a:rPr>
              <a:t> – a garage        </a:t>
            </a:r>
            <a:r>
              <a:rPr lang="en-GB" sz="750" b="1" baseline="0" dirty="0">
                <a:solidFill>
                  <a:schemeClr val="tx1"/>
                </a:solidFill>
                <a:latin typeface="Comic Sans MS" panose="030F0702030302020204" pitchFamily="66" charset="0"/>
              </a:rPr>
              <a:t> </a:t>
            </a:r>
            <a:r>
              <a:rPr lang="en-GB" sz="750" b="1" baseline="0" dirty="0" err="1">
                <a:solidFill>
                  <a:schemeClr val="tx1"/>
                </a:solidFill>
                <a:latin typeface="Comic Sans MS" panose="030F0702030302020204" pitchFamily="66" charset="0"/>
              </a:rPr>
              <a:t>jardín</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a garden  </a:t>
            </a:r>
          </a:p>
          <a:p>
            <a:r>
              <a:rPr lang="en-GB" sz="750" b="1" baseline="0" dirty="0">
                <a:solidFill>
                  <a:schemeClr val="tx1"/>
                </a:solidFill>
                <a:latin typeface="Comic Sans MS" panose="030F0702030302020204" pitchFamily="66" charset="0"/>
              </a:rPr>
              <a:t>el </a:t>
            </a:r>
            <a:r>
              <a:rPr lang="en-GB" sz="750" b="1" baseline="0" dirty="0" err="1">
                <a:solidFill>
                  <a:schemeClr val="tx1"/>
                </a:solidFill>
                <a:latin typeface="Comic Sans MS" panose="030F0702030302020204" pitchFamily="66" charset="0"/>
              </a:rPr>
              <a:t>césped</a:t>
            </a:r>
            <a:r>
              <a:rPr lang="en-GB" sz="750" b="0" baseline="0" dirty="0">
                <a:solidFill>
                  <a:schemeClr val="tx1"/>
                </a:solidFill>
                <a:latin typeface="Comic Sans MS" panose="030F0702030302020204" pitchFamily="66" charset="0"/>
              </a:rPr>
              <a:t> – the lawn</a:t>
            </a:r>
          </a:p>
        </p:txBody>
      </p:sp>
      <p:sp>
        <p:nvSpPr>
          <p:cNvPr id="19" name="TextBox 18">
            <a:extLst>
              <a:ext uri="{FF2B5EF4-FFF2-40B4-BE49-F238E27FC236}">
                <a16:creationId xmlns:a16="http://schemas.microsoft.com/office/drawing/2014/main" id="{64EEDD5B-1415-4C6F-BA3D-46FC931395EF}"/>
              </a:ext>
            </a:extLst>
          </p:cNvPr>
          <p:cNvSpPr txBox="1"/>
          <p:nvPr/>
        </p:nvSpPr>
        <p:spPr>
          <a:xfrm>
            <a:off x="4214830" y="3333123"/>
            <a:ext cx="1865489"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acogedor</a:t>
            </a:r>
            <a:r>
              <a:rPr lang="en-GB" sz="750" b="1" baseline="0" dirty="0">
                <a:latin typeface="Comic Sans MS" panose="030F0702030302020204" pitchFamily="66" charset="0"/>
              </a:rPr>
              <a:t>/a</a:t>
            </a:r>
            <a:r>
              <a:rPr lang="en-GB" sz="750" baseline="0" dirty="0">
                <a:latin typeface="Comic Sans MS" panose="030F0702030302020204" pitchFamily="66" charset="0"/>
              </a:rPr>
              <a:t> – comfy/cosy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espacioso</a:t>
            </a:r>
            <a:r>
              <a:rPr lang="en-GB" sz="750" b="1" baseline="0" dirty="0">
                <a:latin typeface="Comic Sans MS" panose="030F0702030302020204" pitchFamily="66" charset="0"/>
              </a:rPr>
              <a:t>/a</a:t>
            </a:r>
            <a:r>
              <a:rPr lang="en-GB" sz="750" baseline="0" dirty="0">
                <a:latin typeface="Comic Sans MS" panose="030F0702030302020204" pitchFamily="66" charset="0"/>
              </a:rPr>
              <a:t> – spacious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lujoso</a:t>
            </a:r>
            <a:r>
              <a:rPr lang="en-GB" sz="750" b="1" baseline="0" dirty="0">
                <a:latin typeface="Comic Sans MS" panose="030F0702030302020204" pitchFamily="66" charset="0"/>
              </a:rPr>
              <a:t>/a</a:t>
            </a:r>
            <a:r>
              <a:rPr lang="en-GB" sz="750" baseline="0" dirty="0">
                <a:latin typeface="Comic Sans MS" panose="030F0702030302020204" pitchFamily="66" charset="0"/>
              </a:rPr>
              <a:t> – luxurious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limpio</a:t>
            </a:r>
            <a:r>
              <a:rPr lang="en-GB" sz="750" baseline="0" dirty="0">
                <a:latin typeface="Comic Sans MS" panose="030F0702030302020204" pitchFamily="66" charset="0"/>
              </a:rPr>
              <a:t> - clean</a:t>
            </a:r>
          </a:p>
          <a:p>
            <a:pPr>
              <a:lnSpc>
                <a:spcPct val="100000"/>
              </a:lnSpc>
            </a:pPr>
            <a:r>
              <a:rPr lang="en-GB" sz="750" b="1" baseline="0" dirty="0">
                <a:latin typeface="Comic Sans MS" panose="030F0702030302020204" pitchFamily="66" charset="0"/>
              </a:rPr>
              <a:t>bien </a:t>
            </a:r>
            <a:r>
              <a:rPr lang="en-GB" sz="750" b="1" baseline="0" dirty="0" err="1">
                <a:latin typeface="Comic Sans MS" panose="030F0702030302020204" pitchFamily="66" charset="0"/>
              </a:rPr>
              <a:t>equipada</a:t>
            </a:r>
            <a:r>
              <a:rPr lang="en-GB" sz="750" b="1" baseline="0" dirty="0">
                <a:latin typeface="Comic Sans MS" panose="030F0702030302020204" pitchFamily="66" charset="0"/>
              </a:rPr>
              <a:t> </a:t>
            </a:r>
            <a:r>
              <a:rPr lang="en-GB" sz="750" baseline="0" dirty="0">
                <a:latin typeface="Comic Sans MS" panose="030F0702030302020204" pitchFamily="66" charset="0"/>
              </a:rPr>
              <a:t>– well equipped</a:t>
            </a:r>
          </a:p>
          <a:p>
            <a:pPr>
              <a:lnSpc>
                <a:spcPct val="100000"/>
              </a:lnSpc>
            </a:pPr>
            <a:r>
              <a:rPr lang="en-GB" sz="750" b="1" baseline="0" dirty="0" err="1">
                <a:latin typeface="Comic Sans MS" panose="030F0702030302020204" pitchFamily="66" charset="0"/>
              </a:rPr>
              <a:t>recien</a:t>
            </a:r>
            <a:r>
              <a:rPr lang="en-GB" sz="750" b="1" baseline="0" dirty="0">
                <a:latin typeface="Comic Sans MS" panose="030F0702030302020204" pitchFamily="66" charset="0"/>
              </a:rPr>
              <a:t> </a:t>
            </a:r>
            <a:r>
              <a:rPr lang="en-GB" sz="750" b="1" baseline="0" dirty="0" err="1">
                <a:latin typeface="Comic Sans MS" panose="030F0702030302020204" pitchFamily="66" charset="0"/>
              </a:rPr>
              <a:t>renovado</a:t>
            </a:r>
            <a:r>
              <a:rPr lang="en-GB" sz="750" b="1" baseline="0" dirty="0">
                <a:latin typeface="Comic Sans MS" panose="030F0702030302020204" pitchFamily="66" charset="0"/>
              </a:rPr>
              <a:t> </a:t>
            </a:r>
            <a:r>
              <a:rPr lang="en-GB" sz="750" baseline="0" dirty="0">
                <a:latin typeface="Comic Sans MS" panose="030F0702030302020204" pitchFamily="66" charset="0"/>
              </a:rPr>
              <a:t>– recently renovated</a:t>
            </a:r>
          </a:p>
          <a:p>
            <a:endParaRPr lang="en-GB" dirty="0"/>
          </a:p>
        </p:txBody>
      </p:sp>
      <p:sp>
        <p:nvSpPr>
          <p:cNvPr id="20" name="TextBox 19">
            <a:extLst>
              <a:ext uri="{FF2B5EF4-FFF2-40B4-BE49-F238E27FC236}">
                <a16:creationId xmlns:a16="http://schemas.microsoft.com/office/drawing/2014/main" id="{EB83EC30-9FE7-40FD-A0CB-4F153D2557D8}"/>
              </a:ext>
            </a:extLst>
          </p:cNvPr>
          <p:cNvSpPr txBox="1"/>
          <p:nvPr/>
        </p:nvSpPr>
        <p:spPr>
          <a:xfrm>
            <a:off x="2866664" y="3333123"/>
            <a:ext cx="206934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caro</a:t>
            </a:r>
            <a:r>
              <a:rPr lang="en-GB" sz="750" b="1" baseline="0" dirty="0">
                <a:latin typeface="Comic Sans MS" panose="030F0702030302020204" pitchFamily="66" charset="0"/>
              </a:rPr>
              <a:t>/a</a:t>
            </a:r>
            <a:r>
              <a:rPr lang="en-GB" sz="750" baseline="0" dirty="0">
                <a:latin typeface="Comic Sans MS" panose="030F0702030302020204" pitchFamily="66" charset="0"/>
              </a:rPr>
              <a:t> – expensive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barato</a:t>
            </a:r>
            <a:r>
              <a:rPr lang="en-GB" sz="750" b="1" baseline="0" dirty="0">
                <a:latin typeface="Comic Sans MS" panose="030F0702030302020204" pitchFamily="66" charset="0"/>
              </a:rPr>
              <a:t>/a</a:t>
            </a:r>
            <a:r>
              <a:rPr lang="en-GB" sz="750" baseline="0" dirty="0">
                <a:latin typeface="Comic Sans MS" panose="030F0702030302020204" pitchFamily="66" charset="0"/>
              </a:rPr>
              <a:t> – cheap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hermoso</a:t>
            </a:r>
            <a:r>
              <a:rPr lang="en-GB" sz="750" b="1" baseline="0" dirty="0">
                <a:latin typeface="Comic Sans MS" panose="030F0702030302020204" pitchFamily="66" charset="0"/>
              </a:rPr>
              <a:t>/a</a:t>
            </a:r>
            <a:r>
              <a:rPr lang="en-GB" sz="750" baseline="0" dirty="0">
                <a:latin typeface="Comic Sans MS" panose="030F0702030302020204" pitchFamily="66" charset="0"/>
              </a:rPr>
              <a:t> – beautiful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a:latin typeface="Comic Sans MS" panose="030F0702030302020204" pitchFamily="66" charset="0"/>
              </a:rPr>
              <a:t>bonito/a</a:t>
            </a:r>
            <a:r>
              <a:rPr lang="en-GB" sz="750" baseline="0" dirty="0">
                <a:latin typeface="Comic Sans MS" panose="030F0702030302020204" pitchFamily="66" charset="0"/>
              </a:rPr>
              <a:t> – pretty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feo</a:t>
            </a:r>
            <a:r>
              <a:rPr lang="en-GB" sz="750" b="1" baseline="0" dirty="0">
                <a:latin typeface="Comic Sans MS" panose="030F0702030302020204" pitchFamily="66" charset="0"/>
              </a:rPr>
              <a:t>/a</a:t>
            </a:r>
            <a:r>
              <a:rPr lang="en-GB" sz="750" baseline="0" dirty="0">
                <a:latin typeface="Comic Sans MS" panose="030F0702030302020204" pitchFamily="66" charset="0"/>
              </a:rPr>
              <a:t> – ugly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baseline="0" dirty="0" err="1">
                <a:latin typeface="Comic Sans MS" panose="030F0702030302020204" pitchFamily="66" charset="0"/>
              </a:rPr>
              <a:t>cómodo</a:t>
            </a:r>
            <a:r>
              <a:rPr lang="en-GB" sz="750" b="1" baseline="0" dirty="0">
                <a:latin typeface="Comic Sans MS" panose="030F0702030302020204" pitchFamily="66" charset="0"/>
              </a:rPr>
              <a:t>/a</a:t>
            </a:r>
            <a:r>
              <a:rPr lang="en-GB" sz="750" baseline="0" dirty="0">
                <a:latin typeface="Comic Sans MS" panose="030F0702030302020204" pitchFamily="66" charset="0"/>
              </a:rPr>
              <a:t> – comfy</a:t>
            </a:r>
          </a:p>
        </p:txBody>
      </p:sp>
      <p:graphicFrame>
        <p:nvGraphicFramePr>
          <p:cNvPr id="21" name="Table 20">
            <a:extLst>
              <a:ext uri="{FF2B5EF4-FFF2-40B4-BE49-F238E27FC236}">
                <a16:creationId xmlns:a16="http://schemas.microsoft.com/office/drawing/2014/main" id="{0F3B03B9-60CC-464E-950E-ADE8948F1A2C}"/>
              </a:ext>
            </a:extLst>
          </p:cNvPr>
          <p:cNvGraphicFramePr>
            <a:graphicFrameLocks noGrp="1"/>
          </p:cNvGraphicFramePr>
          <p:nvPr/>
        </p:nvGraphicFramePr>
        <p:xfrm>
          <a:off x="119456" y="4176657"/>
          <a:ext cx="5903973" cy="1113106"/>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5623380">
                  <a:extLst>
                    <a:ext uri="{9D8B030D-6E8A-4147-A177-3AD203B41FA5}">
                      <a16:colId xmlns:a16="http://schemas.microsoft.com/office/drawing/2014/main" val="3813713256"/>
                    </a:ext>
                  </a:extLst>
                </a:gridCol>
              </a:tblGrid>
              <a:tr h="1036371">
                <a:tc>
                  <a:txBody>
                    <a:bodyPr/>
                    <a:lstStyle/>
                    <a:p>
                      <a:pPr algn="ctr"/>
                      <a:r>
                        <a:rPr lang="en-GB" sz="1100" b="0" dirty="0">
                          <a:solidFill>
                            <a:schemeClr val="tx1"/>
                          </a:solidFill>
                          <a:latin typeface="Comic Sans MS" panose="030F0702030302020204" pitchFamily="66" charset="0"/>
                        </a:rPr>
                        <a:t>Furniture</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dirty="0">
                          <a:solidFill>
                            <a:schemeClr val="tx1"/>
                          </a:solidFill>
                          <a:latin typeface="Comic Sans MS" panose="030F0702030302020204" pitchFamily="66" charset="0"/>
                        </a:rPr>
                        <a:t>una mesa </a:t>
                      </a:r>
                      <a:r>
                        <a:rPr lang="en-GB" sz="750" b="0" u="none" dirty="0">
                          <a:solidFill>
                            <a:schemeClr val="tx1"/>
                          </a:solidFill>
                          <a:latin typeface="Comic Sans MS" panose="030F0702030302020204" pitchFamily="66" charset="0"/>
                        </a:rPr>
                        <a:t>– a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dirty="0">
                          <a:solidFill>
                            <a:schemeClr val="tx1"/>
                          </a:solidFill>
                          <a:latin typeface="Comic Sans MS" panose="030F0702030302020204" pitchFamily="66" charset="0"/>
                        </a:rPr>
                        <a:t>un ascensor</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lift</a:t>
                      </a:r>
                      <a:endParaRPr lang="en-GB" sz="750" b="0" u="none"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dirty="0" err="1">
                          <a:solidFill>
                            <a:schemeClr val="tx1"/>
                          </a:solidFill>
                          <a:latin typeface="Comic Sans MS" panose="030F0702030302020204" pitchFamily="66" charset="0"/>
                        </a:rPr>
                        <a:t>unas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sillas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some</a:t>
                      </a:r>
                      <a:r>
                        <a:rPr lang="en-GB" sz="750" b="0" u="none" baseline="0" dirty="0">
                          <a:solidFill>
                            <a:schemeClr val="tx1"/>
                          </a:solidFill>
                          <a:latin typeface="Comic Sans MS" panose="030F0702030302020204" pitchFamily="66" charset="0"/>
                        </a:rPr>
                        <a:t> chairs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butaca</a:t>
                      </a: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sillón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armchair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alfombra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rug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cama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armario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wardrobe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luz </a:t>
                      </a:r>
                      <a:r>
                        <a:rPr lang="en-GB" sz="750" b="0" u="none" baseline="0" dirty="0">
                          <a:solidFill>
                            <a:schemeClr val="tx1"/>
                          </a:solidFill>
                          <a:latin typeface="Comic Sans MS" panose="030F0702030302020204" pitchFamily="66" charset="0"/>
                        </a:rPr>
                        <a:t>- a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calefacción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heating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22" name="TextBox 21">
            <a:extLst>
              <a:ext uri="{FF2B5EF4-FFF2-40B4-BE49-F238E27FC236}">
                <a16:creationId xmlns:a16="http://schemas.microsoft.com/office/drawing/2014/main" id="{20F87FAA-99B6-4507-89EC-386138C43C38}"/>
              </a:ext>
            </a:extLst>
          </p:cNvPr>
          <p:cNvSpPr txBox="1"/>
          <p:nvPr/>
        </p:nvSpPr>
        <p:spPr>
          <a:xfrm>
            <a:off x="4156152" y="4176657"/>
            <a:ext cx="1908457" cy="1131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lavadora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washing machine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lavaplatos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dishwasher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microondas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microwave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horno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oven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muebles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furniture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puerta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door</a:t>
            </a:r>
          </a:p>
          <a:p>
            <a:r>
              <a:rPr lang="en-GB" sz="750" b="1" baseline="0" dirty="0">
                <a:solidFill>
                  <a:schemeClr val="tx1"/>
                </a:solidFill>
                <a:latin typeface="Comic Sans MS" panose="030F0702030302020204" pitchFamily="66" charset="0"/>
              </a:rPr>
              <a:t>la </a:t>
            </a:r>
            <a:r>
              <a:rPr lang="en-GB" sz="750" b="1" baseline="0" dirty="0" err="1">
                <a:solidFill>
                  <a:schemeClr val="tx1"/>
                </a:solidFill>
                <a:latin typeface="Comic Sans MS" panose="030F0702030302020204" pitchFamily="66" charset="0"/>
              </a:rPr>
              <a:t>ventana</a:t>
            </a:r>
            <a:r>
              <a:rPr lang="en-GB" sz="750" b="1" baseline="0" dirty="0">
                <a:solidFill>
                  <a:schemeClr val="tx1"/>
                </a:solidFill>
                <a:latin typeface="Comic Sans MS" panose="030F0702030302020204" pitchFamily="66" charset="0"/>
              </a:rPr>
              <a:t> </a:t>
            </a:r>
            <a:r>
              <a:rPr lang="en-GB" sz="750" b="0" baseline="0" dirty="0">
                <a:solidFill>
                  <a:schemeClr val="tx1"/>
                </a:solidFill>
                <a:latin typeface="Comic Sans MS" panose="030F0702030302020204" pitchFamily="66" charset="0"/>
              </a:rPr>
              <a:t>– the window</a:t>
            </a:r>
          </a:p>
          <a:p>
            <a:r>
              <a:rPr lang="en-GB" sz="750" b="1" baseline="0" dirty="0">
                <a:solidFill>
                  <a:schemeClr val="tx1"/>
                </a:solidFill>
                <a:latin typeface="Comic Sans MS" panose="030F0702030302020204" pitchFamily="66" charset="0"/>
              </a:rPr>
              <a:t>una </a:t>
            </a:r>
            <a:r>
              <a:rPr lang="en-GB" sz="750" b="1" baseline="0" dirty="0" err="1">
                <a:solidFill>
                  <a:schemeClr val="tx1"/>
                </a:solidFill>
                <a:latin typeface="Comic Sans MS" panose="030F0702030302020204" pitchFamily="66" charset="0"/>
              </a:rPr>
              <a:t>nevera</a:t>
            </a:r>
            <a:r>
              <a:rPr lang="en-GB" sz="750" b="1" baseline="0" dirty="0">
                <a:solidFill>
                  <a:schemeClr val="tx1"/>
                </a:solidFill>
                <a:latin typeface="Comic Sans MS" panose="030F0702030302020204" pitchFamily="66" charset="0"/>
              </a:rPr>
              <a:t>/un</a:t>
            </a:r>
            <a:r>
              <a:rPr lang="en-GB" sz="750" b="0" baseline="0" dirty="0">
                <a:solidFill>
                  <a:schemeClr val="tx1"/>
                </a:solidFill>
                <a:latin typeface="Comic Sans MS" panose="030F0702030302020204" pitchFamily="66" charset="0"/>
              </a:rPr>
              <a:t> </a:t>
            </a:r>
            <a:r>
              <a:rPr lang="en-GB" sz="750" b="1" baseline="0" dirty="0" err="1">
                <a:solidFill>
                  <a:schemeClr val="tx1"/>
                </a:solidFill>
                <a:latin typeface="Comic Sans MS" panose="030F0702030302020204" pitchFamily="66" charset="0"/>
              </a:rPr>
              <a:t>frigorífico</a:t>
            </a:r>
            <a:r>
              <a:rPr lang="en-GB" sz="750" b="0" baseline="0" dirty="0">
                <a:solidFill>
                  <a:schemeClr val="tx1"/>
                </a:solidFill>
                <a:latin typeface="Comic Sans MS" panose="030F0702030302020204" pitchFamily="66" charset="0"/>
              </a:rPr>
              <a:t> – a fridge</a:t>
            </a:r>
          </a:p>
          <a:p>
            <a:r>
              <a:rPr lang="en-GB" sz="750" b="1" baseline="0" dirty="0">
                <a:solidFill>
                  <a:schemeClr val="tx1"/>
                </a:solidFill>
                <a:latin typeface="Comic Sans MS" panose="030F0702030302020204" pitchFamily="66" charset="0"/>
              </a:rPr>
              <a:t>el </a:t>
            </a:r>
            <a:r>
              <a:rPr lang="en-GB" sz="750" b="1" baseline="0" dirty="0" err="1">
                <a:solidFill>
                  <a:schemeClr val="tx1"/>
                </a:solidFill>
                <a:latin typeface="Comic Sans MS" panose="030F0702030302020204" pitchFamily="66" charset="0"/>
              </a:rPr>
              <a:t>congelador</a:t>
            </a:r>
            <a:r>
              <a:rPr lang="en-GB" sz="750" b="0" baseline="0" dirty="0">
                <a:solidFill>
                  <a:schemeClr val="tx1"/>
                </a:solidFill>
                <a:latin typeface="Comic Sans MS" panose="030F0702030302020204" pitchFamily="66" charset="0"/>
              </a:rPr>
              <a:t> – a freezer</a:t>
            </a:r>
          </a:p>
        </p:txBody>
      </p:sp>
      <p:sp>
        <p:nvSpPr>
          <p:cNvPr id="29" name="TextBox 28">
            <a:extLst>
              <a:ext uri="{FF2B5EF4-FFF2-40B4-BE49-F238E27FC236}">
                <a16:creationId xmlns:a16="http://schemas.microsoft.com/office/drawing/2014/main" id="{61346D42-ED03-4911-81FC-C7B495344B63}"/>
              </a:ext>
            </a:extLst>
          </p:cNvPr>
          <p:cNvSpPr txBox="1"/>
          <p:nvPr/>
        </p:nvSpPr>
        <p:spPr>
          <a:xfrm>
            <a:off x="2268190" y="4188686"/>
            <a:ext cx="2069340" cy="11310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librería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bookcase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ducha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shower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espejo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mirror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cortinas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curtains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moqueta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carpet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paredes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walls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escalera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stairs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fregadero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lavabo </a:t>
            </a:r>
            <a:r>
              <a:rPr lang="en-GB" sz="750" b="0" u="none" baseline="0" dirty="0">
                <a:solidFill>
                  <a:schemeClr val="tx1"/>
                </a:solidFill>
                <a:latin typeface="Comic Sans MS" panose="030F0702030302020204" pitchFamily="66" charset="0"/>
              </a:rPr>
              <a:t>– a wash basin</a:t>
            </a:r>
          </a:p>
        </p:txBody>
      </p:sp>
      <p:graphicFrame>
        <p:nvGraphicFramePr>
          <p:cNvPr id="31" name="Table 30">
            <a:extLst>
              <a:ext uri="{FF2B5EF4-FFF2-40B4-BE49-F238E27FC236}">
                <a16:creationId xmlns:a16="http://schemas.microsoft.com/office/drawing/2014/main" id="{825E857E-AB78-447E-8557-8791D3015463}"/>
              </a:ext>
            </a:extLst>
          </p:cNvPr>
          <p:cNvGraphicFramePr>
            <a:graphicFrameLocks noGrp="1"/>
          </p:cNvGraphicFramePr>
          <p:nvPr/>
        </p:nvGraphicFramePr>
        <p:xfrm>
          <a:off x="119457" y="5366440"/>
          <a:ext cx="2076342" cy="1227406"/>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1795749">
                  <a:extLst>
                    <a:ext uri="{9D8B030D-6E8A-4147-A177-3AD203B41FA5}">
                      <a16:colId xmlns:a16="http://schemas.microsoft.com/office/drawing/2014/main" val="3813713256"/>
                    </a:ext>
                  </a:extLst>
                </a:gridCol>
              </a:tblGrid>
              <a:tr h="1036371">
                <a:tc>
                  <a:txBody>
                    <a:bodyPr/>
                    <a:lstStyle/>
                    <a:p>
                      <a:pPr algn="ctr"/>
                      <a:r>
                        <a:rPr lang="en-GB" sz="1100" b="0" dirty="0">
                          <a:solidFill>
                            <a:schemeClr val="tx1"/>
                          </a:solidFill>
                          <a:latin typeface="Comic Sans MS" panose="030F0702030302020204" pitchFamily="66" charset="0"/>
                        </a:rPr>
                        <a:t>Prepositions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a:lnSpc>
                          <a:spcPct val="100000"/>
                        </a:lnSpc>
                      </a:pPr>
                      <a:r>
                        <a:rPr lang="en-GB" sz="750" b="1" u="none" baseline="0" dirty="0" err="1">
                          <a:solidFill>
                            <a:schemeClr val="tx1"/>
                          </a:solidFill>
                          <a:latin typeface="Comic Sans MS" panose="030F0702030302020204" pitchFamily="66" charset="0"/>
                        </a:rPr>
                        <a:t>delante</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in front of</a:t>
                      </a:r>
                    </a:p>
                    <a:p>
                      <a:pPr>
                        <a:lnSpc>
                          <a:spcPct val="100000"/>
                        </a:lnSpc>
                      </a:pPr>
                      <a:r>
                        <a:rPr lang="en-GB" sz="750" b="1" u="none" baseline="0" dirty="0" err="1">
                          <a:solidFill>
                            <a:schemeClr val="tx1"/>
                          </a:solidFill>
                          <a:latin typeface="Comic Sans MS" panose="030F0702030302020204" pitchFamily="66" charset="0"/>
                        </a:rPr>
                        <a:t>detrás</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behind</a:t>
                      </a:r>
                    </a:p>
                    <a:p>
                      <a:pPr>
                        <a:lnSpc>
                          <a:spcPct val="100000"/>
                        </a:lnSpc>
                      </a:pPr>
                      <a:r>
                        <a:rPr lang="en-GB" sz="750" b="1" u="none" baseline="0" dirty="0">
                          <a:solidFill>
                            <a:schemeClr val="tx1"/>
                          </a:solidFill>
                          <a:latin typeface="Comic Sans MS" panose="030F0702030302020204" pitchFamily="66" charset="0"/>
                        </a:rPr>
                        <a:t>al </a:t>
                      </a:r>
                      <a:r>
                        <a:rPr lang="en-GB" sz="750" b="1" u="none" baseline="0" dirty="0" err="1">
                          <a:solidFill>
                            <a:schemeClr val="tx1"/>
                          </a:solidFill>
                          <a:latin typeface="Comic Sans MS" panose="030F0702030302020204" pitchFamily="66" charset="0"/>
                        </a:rPr>
                        <a:t>lado</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next to</a:t>
                      </a:r>
                    </a:p>
                    <a:p>
                      <a:pPr>
                        <a:lnSpc>
                          <a:spcPct val="100000"/>
                        </a:lnSpc>
                      </a:pPr>
                      <a:r>
                        <a:rPr lang="en-GB" sz="750" b="1" u="none" baseline="0" dirty="0" err="1">
                          <a:solidFill>
                            <a:schemeClr val="tx1"/>
                          </a:solidFill>
                          <a:latin typeface="Comic Sans MS" panose="030F0702030302020204" pitchFamily="66" charset="0"/>
                        </a:rPr>
                        <a:t>cerca</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near</a:t>
                      </a:r>
                    </a:p>
                    <a:p>
                      <a:pPr>
                        <a:lnSpc>
                          <a:spcPct val="100000"/>
                        </a:lnSpc>
                      </a:pPr>
                      <a:r>
                        <a:rPr lang="en-GB" sz="750" b="1" u="none" baseline="0" dirty="0" err="1">
                          <a:solidFill>
                            <a:schemeClr val="tx1"/>
                          </a:solidFill>
                          <a:latin typeface="Comic Sans MS" panose="030F0702030302020204" pitchFamily="66" charset="0"/>
                        </a:rPr>
                        <a:t>lejos</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far from</a:t>
                      </a:r>
                    </a:p>
                    <a:p>
                      <a:pPr>
                        <a:lnSpc>
                          <a:spcPct val="100000"/>
                        </a:lnSpc>
                      </a:pPr>
                      <a:r>
                        <a:rPr lang="en-GB" sz="750" b="1" u="none" baseline="0" dirty="0" err="1">
                          <a:solidFill>
                            <a:schemeClr val="tx1"/>
                          </a:solidFill>
                          <a:latin typeface="Comic Sans MS" panose="030F0702030302020204" pitchFamily="66" charset="0"/>
                        </a:rPr>
                        <a:t>debajo</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under</a:t>
                      </a:r>
                    </a:p>
                    <a:p>
                      <a:pPr>
                        <a:lnSpc>
                          <a:spcPct val="100000"/>
                        </a:lnSpc>
                      </a:pPr>
                      <a:r>
                        <a:rPr lang="en-GB" sz="750" b="1" u="none" baseline="0" dirty="0" err="1">
                          <a:solidFill>
                            <a:schemeClr val="tx1"/>
                          </a:solidFill>
                          <a:latin typeface="Comic Sans MS" panose="030F0702030302020204" pitchFamily="66" charset="0"/>
                        </a:rPr>
                        <a:t>encima</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above/on top of</a:t>
                      </a:r>
                    </a:p>
                    <a:p>
                      <a:pPr>
                        <a:lnSpc>
                          <a:spcPct val="100000"/>
                        </a:lnSpc>
                      </a:pPr>
                      <a:r>
                        <a:rPr lang="en-GB" sz="750" b="1" u="none" baseline="0" dirty="0" err="1">
                          <a:solidFill>
                            <a:schemeClr val="tx1"/>
                          </a:solidFill>
                          <a:latin typeface="Comic Sans MS" panose="030F0702030302020204" pitchFamily="66" charset="0"/>
                        </a:rPr>
                        <a:t>en</a:t>
                      </a:r>
                      <a:r>
                        <a:rPr lang="en-GB" sz="750" b="0" u="none" baseline="0" dirty="0">
                          <a:solidFill>
                            <a:schemeClr val="tx1"/>
                          </a:solidFill>
                          <a:latin typeface="Comic Sans MS" panose="030F0702030302020204" pitchFamily="66" charset="0"/>
                        </a:rPr>
                        <a:t> – in/on</a:t>
                      </a:r>
                    </a:p>
                    <a:p>
                      <a:pPr>
                        <a:lnSpc>
                          <a:spcPct val="100000"/>
                        </a:lnSpc>
                      </a:pPr>
                      <a:r>
                        <a:rPr lang="en-GB" sz="750" b="1" u="none" baseline="0" dirty="0">
                          <a:solidFill>
                            <a:schemeClr val="tx1"/>
                          </a:solidFill>
                          <a:latin typeface="Comic Sans MS" panose="030F0702030302020204" pitchFamily="66" charset="0"/>
                        </a:rPr>
                        <a:t>a la </a:t>
                      </a:r>
                      <a:r>
                        <a:rPr lang="en-GB" sz="750" b="1" u="none" baseline="0" dirty="0" err="1">
                          <a:solidFill>
                            <a:schemeClr val="tx1"/>
                          </a:solidFill>
                          <a:latin typeface="Comic Sans MS" panose="030F0702030302020204" pitchFamily="66" charset="0"/>
                        </a:rPr>
                        <a:t>derecha</a:t>
                      </a:r>
                      <a:r>
                        <a:rPr lang="en-GB" sz="750" b="1" u="none" baseline="0" dirty="0">
                          <a:solidFill>
                            <a:schemeClr val="tx1"/>
                          </a:solidFill>
                          <a:latin typeface="Comic Sans MS" panose="030F0702030302020204" pitchFamily="66" charset="0"/>
                        </a:rPr>
                        <a:t> de </a:t>
                      </a:r>
                      <a:r>
                        <a:rPr lang="en-GB" sz="750" b="0" u="none" baseline="0" dirty="0">
                          <a:solidFill>
                            <a:schemeClr val="tx1"/>
                          </a:solidFill>
                          <a:latin typeface="Comic Sans MS" panose="030F0702030302020204" pitchFamily="66" charset="0"/>
                        </a:rPr>
                        <a:t>– to the right of</a:t>
                      </a:r>
                    </a:p>
                    <a:p>
                      <a:pPr>
                        <a:lnSpc>
                          <a:spcPct val="100000"/>
                        </a:lnSpc>
                      </a:pPr>
                      <a:r>
                        <a:rPr lang="en-GB" sz="750" b="1" u="none" baseline="0" dirty="0">
                          <a:solidFill>
                            <a:schemeClr val="tx1"/>
                          </a:solidFill>
                          <a:latin typeface="Comic Sans MS" panose="030F0702030302020204" pitchFamily="66" charset="0"/>
                        </a:rPr>
                        <a:t>a la </a:t>
                      </a:r>
                      <a:r>
                        <a:rPr lang="en-GB" sz="750" b="1" u="none" baseline="0" dirty="0" err="1">
                          <a:solidFill>
                            <a:schemeClr val="tx1"/>
                          </a:solidFill>
                          <a:latin typeface="Comic Sans MS" panose="030F0702030302020204" pitchFamily="66" charset="0"/>
                        </a:rPr>
                        <a:t>izquierda</a:t>
                      </a:r>
                      <a:r>
                        <a:rPr lang="en-GB" sz="750" b="1" u="none" baseline="0" dirty="0">
                          <a:solidFill>
                            <a:schemeClr val="tx1"/>
                          </a:solidFill>
                          <a:latin typeface="Comic Sans MS" panose="030F0702030302020204" pitchFamily="66" charset="0"/>
                        </a:rPr>
                        <a:t> de </a:t>
                      </a:r>
                      <a:r>
                        <a:rPr lang="en-GB" sz="750" b="0" u="none" baseline="0" dirty="0">
                          <a:solidFill>
                            <a:schemeClr val="tx1"/>
                          </a:solidFill>
                          <a:latin typeface="Comic Sans MS" panose="030F0702030302020204" pitchFamily="66" charset="0"/>
                        </a:rPr>
                        <a:t>– to the left of</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33" name="Table 32">
            <a:extLst>
              <a:ext uri="{FF2B5EF4-FFF2-40B4-BE49-F238E27FC236}">
                <a16:creationId xmlns:a16="http://schemas.microsoft.com/office/drawing/2014/main" id="{07B0D5D9-CE88-47D1-8EA4-71B8C5AF1C63}"/>
              </a:ext>
            </a:extLst>
          </p:cNvPr>
          <p:cNvGraphicFramePr>
            <a:graphicFrameLocks noGrp="1"/>
          </p:cNvGraphicFramePr>
          <p:nvPr/>
        </p:nvGraphicFramePr>
        <p:xfrm>
          <a:off x="2310462" y="5367130"/>
          <a:ext cx="3712963" cy="1227406"/>
        </p:xfrm>
        <a:graphic>
          <a:graphicData uri="http://schemas.openxmlformats.org/drawingml/2006/table">
            <a:tbl>
              <a:tblPr firstRow="1" bandRow="1">
                <a:tableStyleId>{5C22544A-7EE6-4342-B048-85BDC9FD1C3A}</a:tableStyleId>
              </a:tblPr>
              <a:tblGrid>
                <a:gridCol w="347294">
                  <a:extLst>
                    <a:ext uri="{9D8B030D-6E8A-4147-A177-3AD203B41FA5}">
                      <a16:colId xmlns:a16="http://schemas.microsoft.com/office/drawing/2014/main" val="212312847"/>
                    </a:ext>
                  </a:extLst>
                </a:gridCol>
                <a:gridCol w="3365669">
                  <a:extLst>
                    <a:ext uri="{9D8B030D-6E8A-4147-A177-3AD203B41FA5}">
                      <a16:colId xmlns:a16="http://schemas.microsoft.com/office/drawing/2014/main" val="3813713256"/>
                    </a:ext>
                  </a:extLst>
                </a:gridCol>
              </a:tblGrid>
              <a:tr h="1036371">
                <a:tc>
                  <a:txBody>
                    <a:bodyPr/>
                    <a:lstStyle/>
                    <a:p>
                      <a:pPr algn="ctr"/>
                      <a:r>
                        <a:rPr lang="en-GB" sz="1100" b="0" dirty="0">
                          <a:solidFill>
                            <a:schemeClr val="tx1"/>
                          </a:solidFill>
                          <a:latin typeface="Comic Sans MS" panose="030F0702030302020204" pitchFamily="66" charset="0"/>
                        </a:rPr>
                        <a:t>Prepositions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indent="0">
                        <a:buFont typeface="+mj-lt"/>
                        <a:buNone/>
                      </a:pPr>
                      <a:r>
                        <a:rPr lang="en-GB" sz="750" b="1" u="none" baseline="0" dirty="0">
                          <a:solidFill>
                            <a:schemeClr val="tx1"/>
                          </a:solidFill>
                          <a:latin typeface="Comic Sans MS" panose="030F0702030302020204" pitchFamily="66" charset="0"/>
                        </a:rPr>
                        <a:t>Tengo mi </a:t>
                      </a:r>
                      <a:r>
                        <a:rPr lang="en-GB" sz="750" b="1" u="none" baseline="0" dirty="0" err="1">
                          <a:solidFill>
                            <a:schemeClr val="tx1"/>
                          </a:solidFill>
                          <a:latin typeface="Comic Sans MS" panose="030F0702030302020204" pitchFamily="66" charset="0"/>
                        </a:rPr>
                        <a:t>propio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dormitorio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have my own room</a:t>
                      </a:r>
                    </a:p>
                    <a:p>
                      <a:pPr marL="0" indent="0">
                        <a:buFont typeface="+mj-lt"/>
                        <a:buNone/>
                      </a:pPr>
                      <a:r>
                        <a:rPr lang="en-GB" sz="750" b="0" u="none" baseline="0" dirty="0">
                          <a:solidFill>
                            <a:schemeClr val="tx1"/>
                          </a:solidFill>
                          <a:latin typeface="Comic Sans MS" panose="030F0702030302020204" pitchFamily="66" charset="0"/>
                        </a:rPr>
                        <a:t>(</a:t>
                      </a:r>
                      <a:r>
                        <a:rPr lang="en-GB" sz="750" b="1" u="none" baseline="0" dirty="0">
                          <a:solidFill>
                            <a:schemeClr val="tx1"/>
                          </a:solidFill>
                          <a:latin typeface="Comic Sans MS" panose="030F0702030302020204" pitchFamily="66" charset="0"/>
                        </a:rPr>
                        <a:t>No) </a:t>
                      </a:r>
                      <a:r>
                        <a:rPr lang="en-GB" sz="750" b="1" u="none" baseline="0" dirty="0" err="1">
                          <a:solidFill>
                            <a:schemeClr val="tx1"/>
                          </a:solidFill>
                          <a:latin typeface="Comic Sans MS" panose="030F0702030302020204" pitchFamily="66" charset="0"/>
                        </a:rPr>
                        <a:t>tengo</a:t>
                      </a:r>
                      <a:r>
                        <a:rPr lang="en-GB" sz="750" b="1" u="none" baseline="0" dirty="0">
                          <a:solidFill>
                            <a:schemeClr val="tx1"/>
                          </a:solidFill>
                          <a:latin typeface="Comic Sans MS" panose="030F0702030302020204" pitchFamily="66" charset="0"/>
                        </a:rPr>
                        <a:t> que </a:t>
                      </a:r>
                      <a:r>
                        <a:rPr lang="en-GB" sz="750" b="1" u="none" baseline="0" dirty="0" err="1">
                          <a:solidFill>
                            <a:schemeClr val="tx1"/>
                          </a:solidFill>
                          <a:latin typeface="Comic Sans MS" panose="030F0702030302020204" pitchFamily="66" charset="0"/>
                        </a:rPr>
                        <a:t>compartir</a:t>
                      </a:r>
                      <a:r>
                        <a:rPr lang="en-GB" sz="750" b="1" u="none" baseline="0" dirty="0">
                          <a:solidFill>
                            <a:schemeClr val="tx1"/>
                          </a:solidFill>
                          <a:latin typeface="Comic Sans MS" panose="030F0702030302020204" pitchFamily="66" charset="0"/>
                        </a:rPr>
                        <a:t> mi </a:t>
                      </a:r>
                      <a:r>
                        <a:rPr lang="en-GB" sz="750" b="1" u="none" baseline="0" dirty="0" err="1">
                          <a:solidFill>
                            <a:schemeClr val="tx1"/>
                          </a:solidFill>
                          <a:latin typeface="Comic Sans MS" panose="030F0702030302020204" pitchFamily="66" charset="0"/>
                        </a:rPr>
                        <a:t>dormitorio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(don’t) have to share my room</a:t>
                      </a:r>
                    </a:p>
                    <a:p>
                      <a:pPr marL="0" indent="0">
                        <a:buFont typeface="+mj-lt"/>
                        <a:buNone/>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habitación</a:t>
                      </a:r>
                      <a:r>
                        <a:rPr lang="en-GB" sz="750" b="1" u="none" baseline="0" dirty="0">
                          <a:solidFill>
                            <a:schemeClr val="tx1"/>
                          </a:solidFill>
                          <a:latin typeface="Comic Sans MS" panose="030F0702030302020204" pitchFamily="66" charset="0"/>
                        </a:rPr>
                        <a:t> que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me </a:t>
                      </a:r>
                      <a:r>
                        <a:rPr lang="en-GB" sz="750" b="1" u="none" baseline="0" dirty="0" err="1">
                          <a:solidFill>
                            <a:schemeClr val="tx1"/>
                          </a:solidFill>
                          <a:latin typeface="Comic Sans MS" panose="030F0702030302020204" pitchFamily="66" charset="0"/>
                        </a:rPr>
                        <a:t>gusta</a:t>
                      </a:r>
                      <a:r>
                        <a:rPr lang="en-GB" sz="750" b="1" u="none" baseline="0" dirty="0">
                          <a:solidFill>
                            <a:schemeClr val="tx1"/>
                          </a:solidFill>
                          <a:latin typeface="Comic Sans MS" panose="030F0702030302020204" pitchFamily="66" charset="0"/>
                        </a:rPr>
                        <a:t> es… </a:t>
                      </a:r>
                      <a:r>
                        <a:rPr lang="en-GB" sz="750" b="0" u="none" baseline="0" dirty="0">
                          <a:solidFill>
                            <a:schemeClr val="tx1"/>
                          </a:solidFill>
                          <a:latin typeface="Comic Sans MS" panose="030F0702030302020204" pitchFamily="66" charset="0"/>
                        </a:rPr>
                        <a:t>- the room I like the most is…</a:t>
                      </a:r>
                    </a:p>
                    <a:p>
                      <a:pPr marL="0" indent="0">
                        <a:buFont typeface="+mj-lt"/>
                        <a:buNone/>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aseo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necesita</a:t>
                      </a:r>
                      <a:r>
                        <a:rPr lang="en-GB" sz="750" b="1" u="none" baseline="0" dirty="0">
                          <a:solidFill>
                            <a:schemeClr val="tx1"/>
                          </a:solidFill>
                          <a:latin typeface="Comic Sans MS" panose="030F0702030302020204" pitchFamily="66" charset="0"/>
                        </a:rPr>
                        <a:t> una </a:t>
                      </a:r>
                      <a:r>
                        <a:rPr lang="en-GB" sz="750" b="1" u="none" baseline="0" dirty="0" err="1">
                          <a:solidFill>
                            <a:schemeClr val="tx1"/>
                          </a:solidFill>
                          <a:latin typeface="Comic Sans MS" panose="030F0702030302020204" pitchFamily="66" charset="0"/>
                        </a:rPr>
                        <a:t>reforma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 toilet needs remodelling/redecorating</a:t>
                      </a:r>
                    </a:p>
                    <a:p>
                      <a:pPr marL="0" indent="0">
                        <a:buFont typeface="+mj-lt"/>
                        <a:buNone/>
                      </a:pPr>
                      <a:r>
                        <a:rPr lang="en-GB" sz="750" b="1" u="none" baseline="0" dirty="0">
                          <a:solidFill>
                            <a:schemeClr val="tx1"/>
                          </a:solidFill>
                          <a:latin typeface="Comic Sans MS" panose="030F0702030302020204" pitchFamily="66" charset="0"/>
                        </a:rPr>
                        <a:t>Mi </a:t>
                      </a:r>
                      <a:r>
                        <a:rPr lang="en-GB" sz="750" b="1" u="none" baseline="0" dirty="0" err="1">
                          <a:solidFill>
                            <a:schemeClr val="tx1"/>
                          </a:solidFill>
                          <a:latin typeface="Comic Sans MS" panose="030F0702030302020204" pitchFamily="66" charset="0"/>
                        </a:rPr>
                        <a:t>dormitorio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puede</a:t>
                      </a:r>
                      <a:r>
                        <a:rPr lang="en-GB" sz="750" b="1" u="none" baseline="0" dirty="0">
                          <a:solidFill>
                            <a:schemeClr val="tx1"/>
                          </a:solidFill>
                          <a:latin typeface="Comic Sans MS" panose="030F0702030302020204" pitchFamily="66" charset="0"/>
                        </a:rPr>
                        <a:t> ser </a:t>
                      </a:r>
                      <a:r>
                        <a:rPr lang="en-GB" sz="750" b="1" u="none" baseline="0" dirty="0" err="1">
                          <a:solidFill>
                            <a:schemeClr val="tx1"/>
                          </a:solidFill>
                          <a:latin typeface="Comic Sans MS" panose="030F0702030302020204" pitchFamily="66" charset="0"/>
                        </a:rPr>
                        <a:t>muy</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desordenado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my room can be very messy</a:t>
                      </a:r>
                    </a:p>
                    <a:p>
                      <a:pPr marL="0" indent="0">
                        <a:buFont typeface="+mj-lt"/>
                        <a:buNone/>
                      </a:pPr>
                      <a:r>
                        <a:rPr lang="en-GB" sz="750" b="1" u="none" baseline="0" dirty="0">
                          <a:solidFill>
                            <a:schemeClr val="tx1"/>
                          </a:solidFill>
                          <a:latin typeface="Comic Sans MS" panose="030F0702030302020204" pitchFamily="66" charset="0"/>
                        </a:rPr>
                        <a:t>A mi </a:t>
                      </a:r>
                      <a:r>
                        <a:rPr lang="en-GB" sz="750" b="1" u="none" baseline="0" dirty="0" err="1">
                          <a:solidFill>
                            <a:schemeClr val="tx1"/>
                          </a:solidFill>
                          <a:latin typeface="Comic Sans MS" panose="030F0702030302020204" pitchFamily="66" charset="0"/>
                        </a:rPr>
                        <a:t>hermano</a:t>
                      </a:r>
                      <a:r>
                        <a:rPr lang="en-GB" sz="750" b="1" u="none" baseline="0" dirty="0">
                          <a:solidFill>
                            <a:schemeClr val="tx1"/>
                          </a:solidFill>
                          <a:latin typeface="Comic Sans MS" panose="030F0702030302020204" pitchFamily="66" charset="0"/>
                        </a:rPr>
                        <a:t> no le </a:t>
                      </a:r>
                      <a:r>
                        <a:rPr lang="en-GB" sz="750" b="1" u="none" baseline="0" dirty="0" err="1">
                          <a:solidFill>
                            <a:schemeClr val="tx1"/>
                          </a:solidFill>
                          <a:latin typeface="Comic Sans MS" panose="030F0702030302020204" pitchFamily="66" charset="0"/>
                        </a:rPr>
                        <a:t>gusta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nuestra</a:t>
                      </a:r>
                      <a:r>
                        <a:rPr lang="en-GB" sz="750" b="1" u="none" baseline="0" dirty="0">
                          <a:solidFill>
                            <a:schemeClr val="tx1"/>
                          </a:solidFill>
                          <a:latin typeface="Comic Sans MS" panose="030F0702030302020204" pitchFamily="66" charset="0"/>
                        </a:rPr>
                        <a:t> casa </a:t>
                      </a:r>
                      <a:r>
                        <a:rPr lang="en-GB" sz="750" b="1" u="none" baseline="0" dirty="0" err="1">
                          <a:solidFill>
                            <a:schemeClr val="tx1"/>
                          </a:solidFill>
                          <a:latin typeface="Comic Sans MS" panose="030F0702030302020204" pitchFamily="66" charset="0"/>
                        </a:rPr>
                        <a:t>porque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my brother doesn’t like our house because…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pic>
        <p:nvPicPr>
          <p:cNvPr id="37" name="Picture 36" descr="A close up of a logo&#10;&#10;Description automatically generated">
            <a:extLst>
              <a:ext uri="{FF2B5EF4-FFF2-40B4-BE49-F238E27FC236}">
                <a16:creationId xmlns:a16="http://schemas.microsoft.com/office/drawing/2014/main" id="{6E068653-DAA7-4556-B6B0-A0A879A62B3D}"/>
              </a:ext>
            </a:extLst>
          </p:cNvPr>
          <p:cNvPicPr>
            <a:picLocks noChangeAspect="1"/>
          </p:cNvPicPr>
          <p:nvPr/>
        </p:nvPicPr>
        <p:blipFill rotWithShape="1">
          <a:blip r:embed="rId2">
            <a:extLst>
              <a:ext uri="{28A0092B-C50C-407E-A947-70E740481C1C}">
                <a14:useLocalDpi xmlns:a14="http://schemas.microsoft.com/office/drawing/2010/main" val="0"/>
              </a:ext>
            </a:extLst>
          </a:blip>
          <a:srcRect l="12156" t="11599" r="11026" b="12235"/>
          <a:stretch/>
        </p:blipFill>
        <p:spPr>
          <a:xfrm>
            <a:off x="2745752" y="51601"/>
            <a:ext cx="585003" cy="580039"/>
          </a:xfrm>
          <a:prstGeom prst="rect">
            <a:avLst/>
          </a:prstGeom>
        </p:spPr>
      </p:pic>
      <p:sp>
        <p:nvSpPr>
          <p:cNvPr id="38" name="TextBox 37">
            <a:extLst>
              <a:ext uri="{FF2B5EF4-FFF2-40B4-BE49-F238E27FC236}">
                <a16:creationId xmlns:a16="http://schemas.microsoft.com/office/drawing/2014/main" id="{C3438CBF-AFDF-4F0D-8C18-4FB1337D9227}"/>
              </a:ext>
            </a:extLst>
          </p:cNvPr>
          <p:cNvSpPr txBox="1"/>
          <p:nvPr/>
        </p:nvSpPr>
        <p:spPr>
          <a:xfrm>
            <a:off x="8202825" y="244700"/>
            <a:ext cx="788217" cy="215444"/>
          </a:xfrm>
          <a:prstGeom prst="rect">
            <a:avLst/>
          </a:prstGeom>
          <a:noFill/>
          <a:ln>
            <a:noFill/>
          </a:ln>
        </p:spPr>
        <p:txBody>
          <a:bodyPr wrap="square" rtlCol="0">
            <a:spAutoFit/>
          </a:bodyPr>
          <a:lstStyle/>
          <a:p>
            <a:pPr algn="ctr"/>
            <a:r>
              <a:rPr lang="en-GB" sz="800" dirty="0">
                <a:solidFill>
                  <a:srgbClr val="0070C0"/>
                </a:solidFill>
                <a:latin typeface="Comic Sans MS" panose="030F0702030302020204" pitchFamily="66" charset="0"/>
              </a:rPr>
              <a:t>Prepositions </a:t>
            </a:r>
          </a:p>
        </p:txBody>
      </p:sp>
      <p:pic>
        <p:nvPicPr>
          <p:cNvPr id="41" name="Picture 40" descr="A close up of a logo&#10;&#10;Description automatically generated">
            <a:extLst>
              <a:ext uri="{FF2B5EF4-FFF2-40B4-BE49-F238E27FC236}">
                <a16:creationId xmlns:a16="http://schemas.microsoft.com/office/drawing/2014/main" id="{30A99043-34F6-4076-A2AF-3056FE9E561D}"/>
              </a:ext>
            </a:extLst>
          </p:cNvPr>
          <p:cNvPicPr>
            <a:picLocks noChangeAspect="1"/>
          </p:cNvPicPr>
          <p:nvPr/>
        </p:nvPicPr>
        <p:blipFill rotWithShape="1">
          <a:blip r:embed="rId3">
            <a:extLst>
              <a:ext uri="{28A0092B-C50C-407E-A947-70E740481C1C}">
                <a14:useLocalDpi xmlns:a14="http://schemas.microsoft.com/office/drawing/2010/main" val="0"/>
              </a:ext>
            </a:extLst>
          </a:blip>
          <a:srcRect l="10487" t="9861" r="11026" b="10000"/>
          <a:stretch/>
        </p:blipFill>
        <p:spPr>
          <a:xfrm>
            <a:off x="3901334" y="26990"/>
            <a:ext cx="592189" cy="604650"/>
          </a:xfrm>
          <a:prstGeom prst="rect">
            <a:avLst/>
          </a:prstGeom>
        </p:spPr>
      </p:pic>
      <p:pic>
        <p:nvPicPr>
          <p:cNvPr id="43" name="Picture 42" descr="A close up of a logo&#10;&#10;Description automatically generated">
            <a:extLst>
              <a:ext uri="{FF2B5EF4-FFF2-40B4-BE49-F238E27FC236}">
                <a16:creationId xmlns:a16="http://schemas.microsoft.com/office/drawing/2014/main" id="{5A03A667-4FDF-4696-BB2F-52FD976E4DE7}"/>
              </a:ext>
            </a:extLst>
          </p:cNvPr>
          <p:cNvPicPr>
            <a:picLocks noChangeAspect="1"/>
          </p:cNvPicPr>
          <p:nvPr/>
        </p:nvPicPr>
        <p:blipFill rotWithShape="1">
          <a:blip r:embed="rId4">
            <a:extLst>
              <a:ext uri="{28A0092B-C50C-407E-A947-70E740481C1C}">
                <a14:useLocalDpi xmlns:a14="http://schemas.microsoft.com/office/drawing/2010/main" val="0"/>
              </a:ext>
            </a:extLst>
          </a:blip>
          <a:srcRect l="11878" t="12229" r="11026" b="12235"/>
          <a:stretch/>
        </p:blipFill>
        <p:spPr>
          <a:xfrm>
            <a:off x="5042945" y="34999"/>
            <a:ext cx="605818" cy="593566"/>
          </a:xfrm>
          <a:prstGeom prst="rect">
            <a:avLst/>
          </a:prstGeom>
        </p:spPr>
      </p:pic>
      <p:pic>
        <p:nvPicPr>
          <p:cNvPr id="45" name="Picture 44" descr="A close up of a logo&#10;&#10;Description automatically generated">
            <a:extLst>
              <a:ext uri="{FF2B5EF4-FFF2-40B4-BE49-F238E27FC236}">
                <a16:creationId xmlns:a16="http://schemas.microsoft.com/office/drawing/2014/main" id="{65FC4795-A605-4D01-A6C0-A9F44EE7E0DB}"/>
              </a:ext>
            </a:extLst>
          </p:cNvPr>
          <p:cNvPicPr>
            <a:picLocks noChangeAspect="1"/>
          </p:cNvPicPr>
          <p:nvPr/>
        </p:nvPicPr>
        <p:blipFill rotWithShape="1">
          <a:blip r:embed="rId5">
            <a:extLst>
              <a:ext uri="{28A0092B-C50C-407E-A947-70E740481C1C}">
                <a14:useLocalDpi xmlns:a14="http://schemas.microsoft.com/office/drawing/2010/main" val="0"/>
              </a:ext>
            </a:extLst>
          </a:blip>
          <a:srcRect l="11600" t="12229" r="12318" b="12235"/>
          <a:stretch/>
        </p:blipFill>
        <p:spPr>
          <a:xfrm>
            <a:off x="6344484" y="19117"/>
            <a:ext cx="613869" cy="609473"/>
          </a:xfrm>
          <a:prstGeom prst="rect">
            <a:avLst/>
          </a:prstGeom>
        </p:spPr>
      </p:pic>
      <p:pic>
        <p:nvPicPr>
          <p:cNvPr id="47" name="Picture 46" descr="A close up of a logo&#10;&#10;Description automatically generated">
            <a:extLst>
              <a:ext uri="{FF2B5EF4-FFF2-40B4-BE49-F238E27FC236}">
                <a16:creationId xmlns:a16="http://schemas.microsoft.com/office/drawing/2014/main" id="{EA8BC843-AFD8-4946-AA91-25C92EB0D8C3}"/>
              </a:ext>
            </a:extLst>
          </p:cNvPr>
          <p:cNvPicPr>
            <a:picLocks noChangeAspect="1"/>
          </p:cNvPicPr>
          <p:nvPr/>
        </p:nvPicPr>
        <p:blipFill rotWithShape="1">
          <a:blip r:embed="rId6">
            <a:extLst>
              <a:ext uri="{28A0092B-C50C-407E-A947-70E740481C1C}">
                <a14:useLocalDpi xmlns:a14="http://schemas.microsoft.com/office/drawing/2010/main" val="0"/>
              </a:ext>
            </a:extLst>
          </a:blip>
          <a:srcRect l="10702" t="10889" r="10487" b="12139"/>
          <a:stretch/>
        </p:blipFill>
        <p:spPr>
          <a:xfrm>
            <a:off x="7663735" y="19117"/>
            <a:ext cx="613869" cy="599549"/>
          </a:xfrm>
          <a:prstGeom prst="rect">
            <a:avLst/>
          </a:prstGeom>
        </p:spPr>
      </p:pic>
      <p:sp>
        <p:nvSpPr>
          <p:cNvPr id="3" name="TextBox 2">
            <a:extLst>
              <a:ext uri="{FF2B5EF4-FFF2-40B4-BE49-F238E27FC236}">
                <a16:creationId xmlns:a16="http://schemas.microsoft.com/office/drawing/2014/main" id="{FE95BDCB-CB04-480C-8830-7B069C403418}"/>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a:rPr>
              <a:t>1</a:t>
            </a:r>
            <a:endParaRPr lang="en-GB" dirty="0">
              <a:latin typeface="Comic Sans MS" panose="030F0702030302020204" pitchFamily="66" charset="0"/>
            </a:endParaRPr>
          </a:p>
        </p:txBody>
      </p:sp>
    </p:spTree>
    <p:extLst>
      <p:ext uri="{BB962C8B-B14F-4D97-AF65-F5344CB8AC3E}">
        <p14:creationId xmlns:p14="http://schemas.microsoft.com/office/powerpoint/2010/main" val="33108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a:solidFill>
                  <a:schemeClr val="bg1"/>
                </a:solidFill>
                <a:latin typeface="Patchwork Stitchlings"/>
                <a:ea typeface="Calibri"/>
                <a:cs typeface="Times New Roman"/>
              </a:rPr>
              <a:t>Gateace</a:t>
            </a:r>
            <a:endParaRPr lang="en-GB" sz="400" dirty="0">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Mi ciudad</a:t>
            </a:r>
            <a:endParaRPr lang="en-GB" b="1" dirty="0">
              <a:solidFill>
                <a:srgbClr val="0070C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52BB582-9ADC-4B29-9515-9A35275AA31F}"/>
              </a:ext>
            </a:extLst>
          </p:cNvPr>
          <p:cNvSpPr txBox="1"/>
          <p:nvPr/>
        </p:nvSpPr>
        <p:spPr>
          <a:xfrm>
            <a:off x="6190001" y="6140880"/>
            <a:ext cx="2834542" cy="369332"/>
          </a:xfrm>
          <a:prstGeom prst="rect">
            <a:avLst/>
          </a:prstGeom>
          <a:noFill/>
        </p:spPr>
        <p:txBody>
          <a:bodyPr wrap="square" rtlCol="0">
            <a:spAutoFit/>
          </a:bodyPr>
          <a:lstStyle/>
          <a:p>
            <a:pPr algn="ctr"/>
            <a:r>
              <a:rPr lang="en-GB" dirty="0">
                <a:solidFill>
                  <a:srgbClr val="0070C0"/>
                </a:solidFill>
                <a:latin typeface="Comic Sans MS" panose="030F0702030302020204" pitchFamily="66" charset="0"/>
              </a:rPr>
              <a:t>A model text on my city</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771582" y="6007306"/>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642250" y="6007306"/>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434730" y="6007468"/>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119459" y="664335"/>
          <a:ext cx="5903973" cy="3652324"/>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901035">
                  <a:extLst>
                    <a:ext uri="{9D8B030D-6E8A-4147-A177-3AD203B41FA5}">
                      <a16:colId xmlns:a16="http://schemas.microsoft.com/office/drawing/2014/main" val="3813713256"/>
                    </a:ext>
                  </a:extLst>
                </a:gridCol>
                <a:gridCol w="4722345">
                  <a:extLst>
                    <a:ext uri="{9D8B030D-6E8A-4147-A177-3AD203B41FA5}">
                      <a16:colId xmlns:a16="http://schemas.microsoft.com/office/drawing/2014/main" val="2722848671"/>
                    </a:ext>
                  </a:extLst>
                </a:gridCol>
              </a:tblGrid>
              <a:tr h="1247827">
                <a:tc rowSpan="4">
                  <a:txBody>
                    <a:bodyPr/>
                    <a:lstStyle/>
                    <a:p>
                      <a:pPr algn="ctr"/>
                      <a:r>
                        <a:rPr lang="en-GB" sz="1100" b="0" dirty="0">
                          <a:solidFill>
                            <a:schemeClr val="tx1"/>
                          </a:solidFill>
                          <a:latin typeface="Comic Sans MS" panose="030F0702030302020204" pitchFamily="66" charset="0"/>
                        </a:rPr>
                        <a:t>My city</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mi ciudad/pueblo hay</a:t>
                      </a:r>
                      <a:r>
                        <a:rPr lang="en-GB" sz="750" b="0" u="none" baseline="0" dirty="0">
                          <a:solidFill>
                            <a:schemeClr val="tx1"/>
                          </a:solidFill>
                          <a:latin typeface="Comic Sans MS" panose="030F0702030302020204" pitchFamily="66" charset="0"/>
                        </a:rPr>
                        <a:t>… - In my city/town there is…</a:t>
                      </a:r>
                    </a:p>
                    <a:p>
                      <a:endParaRPr lang="en-GB" sz="750" b="0" u="none" baseline="0" dirty="0">
                        <a:solidFill>
                          <a:schemeClr val="tx1"/>
                        </a:solidFill>
                        <a:latin typeface="Comic Sans MS" panose="030F0702030302020204" pitchFamily="66" charset="0"/>
                      </a:endParaRPr>
                    </a:p>
                    <a:p>
                      <a:r>
                        <a:rPr lang="en-GB" sz="750" b="1" u="none" baseline="0" dirty="0">
                          <a:solidFill>
                            <a:schemeClr val="tx1"/>
                          </a:solidFill>
                          <a:latin typeface="Comic Sans MS" panose="030F0702030302020204" pitchFamily="66" charset="0"/>
                        </a:rPr>
                        <a:t>Mi ciudad/pueblo </a:t>
                      </a:r>
                      <a:r>
                        <a:rPr lang="en-GB" sz="750" b="1" u="none" baseline="0" dirty="0" err="1">
                          <a:solidFill>
                            <a:schemeClr val="tx1"/>
                          </a:solidFill>
                          <a:latin typeface="Comic Sans MS" panose="030F0702030302020204" pitchFamily="66" charset="0"/>
                        </a:rPr>
                        <a:t>tiene</a:t>
                      </a:r>
                      <a:r>
                        <a:rPr lang="en-GB" sz="750" b="0" u="none" baseline="0" dirty="0">
                          <a:solidFill>
                            <a:schemeClr val="tx1"/>
                          </a:solidFill>
                          <a:latin typeface="Comic Sans MS" panose="030F0702030302020204" pitchFamily="66" charset="0"/>
                        </a:rPr>
                        <a:t>… - My city/town 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ayuntamiento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town hall</a:t>
                      </a:r>
                    </a:p>
                    <a:p>
                      <a:r>
                        <a:rPr lang="en-GB" sz="750" b="1" u="none" baseline="0" dirty="0">
                          <a:solidFill>
                            <a:schemeClr val="tx1"/>
                          </a:solidFill>
                          <a:latin typeface="Comic Sans MS" panose="030F0702030302020204" pitchFamily="66" charset="0"/>
                        </a:rPr>
                        <a:t>un bar/</a:t>
                      </a:r>
                      <a:r>
                        <a:rPr lang="en-GB" sz="750" b="1" u="none" baseline="0" dirty="0" err="1">
                          <a:solidFill>
                            <a:schemeClr val="tx1"/>
                          </a:solidFill>
                          <a:latin typeface="Comic Sans MS" panose="030F0702030302020204" pitchFamily="66" charset="0"/>
                        </a:rPr>
                        <a:t>muchos</a:t>
                      </a:r>
                      <a:r>
                        <a:rPr lang="en-GB" sz="750" b="1" u="none" baseline="0" dirty="0">
                          <a:solidFill>
                            <a:schemeClr val="tx1"/>
                          </a:solidFill>
                          <a:latin typeface="Comic Sans MS" panose="030F0702030302020204" pitchFamily="66" charset="0"/>
                        </a:rPr>
                        <a:t> bares </a:t>
                      </a:r>
                      <a:r>
                        <a:rPr lang="en-GB" sz="750" b="0" u="none" baseline="0" dirty="0">
                          <a:solidFill>
                            <a:schemeClr val="tx1"/>
                          </a:solidFill>
                          <a:latin typeface="Comic Sans MS" panose="030F0702030302020204" pitchFamily="66" charset="0"/>
                        </a:rPr>
                        <a:t>– a bar/lots of bars</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castillo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ruinas</a:t>
                      </a:r>
                      <a:r>
                        <a:rPr lang="en-GB" sz="750" b="0" u="none" baseline="0" dirty="0">
                          <a:solidFill>
                            <a:schemeClr val="tx1"/>
                          </a:solidFill>
                          <a:latin typeface="Comic Sans MS" panose="030F0702030302020204" pitchFamily="66" charset="0"/>
                        </a:rPr>
                        <a:t>) – a (ruined) castle</a:t>
                      </a:r>
                    </a:p>
                    <a:p>
                      <a:r>
                        <a:rPr lang="en-GB" sz="750" b="1" u="none" baseline="0" dirty="0">
                          <a:solidFill>
                            <a:schemeClr val="tx1"/>
                          </a:solidFill>
                          <a:latin typeface="Comic Sans MS" panose="030F0702030302020204" pitchFamily="66" charset="0"/>
                        </a:rPr>
                        <a:t>un cine – </a:t>
                      </a:r>
                      <a:r>
                        <a:rPr lang="en-GB" sz="750" b="0" u="none" baseline="0" dirty="0">
                          <a:solidFill>
                            <a:schemeClr val="tx1"/>
                          </a:solidFill>
                          <a:latin typeface="Comic Sans MS" panose="030F0702030302020204" pitchFamily="66" charset="0"/>
                        </a:rPr>
                        <a: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cinema</a:t>
                      </a:r>
                    </a:p>
                    <a:p>
                      <a:r>
                        <a:rPr lang="en-GB" sz="750" b="1" u="none" baseline="0" dirty="0">
                          <a:solidFill>
                            <a:schemeClr val="tx1"/>
                          </a:solidFill>
                          <a:latin typeface="Comic Sans MS" panose="030F0702030302020204" pitchFamily="66" charset="0"/>
                        </a:rPr>
                        <a:t>un mercado </a:t>
                      </a:r>
                      <a:r>
                        <a:rPr lang="en-GB" sz="750" b="0" u="none" baseline="0" dirty="0">
                          <a:solidFill>
                            <a:schemeClr val="tx1"/>
                          </a:solidFill>
                          <a:latin typeface="Comic Sans MS" panose="030F0702030302020204" pitchFamily="66" charset="0"/>
                        </a:rPr>
                        <a:t>– a market                                         </a:t>
                      </a:r>
                    </a:p>
                    <a:p>
                      <a:r>
                        <a:rPr lang="en-GB" sz="750" b="1" u="none" baseline="0" dirty="0">
                          <a:solidFill>
                            <a:schemeClr val="tx1"/>
                          </a:solidFill>
                          <a:latin typeface="Comic Sans MS" panose="030F0702030302020204" pitchFamily="66" charset="0"/>
                        </a:rPr>
                        <a:t>una piscina </a:t>
                      </a:r>
                      <a:r>
                        <a:rPr lang="en-GB" sz="750" b="0" u="none" baseline="0" dirty="0">
                          <a:solidFill>
                            <a:schemeClr val="tx1"/>
                          </a:solidFill>
                          <a:latin typeface="Comic Sans MS" panose="030F0702030302020204" pitchFamily="66" charset="0"/>
                        </a:rPr>
                        <a:t>– a swimming pool</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supermercado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supermarket                     </a:t>
                      </a:r>
                    </a:p>
                    <a:p>
                      <a:r>
                        <a:rPr lang="en-GB" sz="750" b="1" u="none" baseline="0" dirty="0">
                          <a:solidFill>
                            <a:schemeClr val="tx1"/>
                          </a:solidFill>
                          <a:latin typeface="Comic Sans MS" panose="030F0702030302020204" pitchFamily="66" charset="0"/>
                        </a:rPr>
                        <a:t>una playa </a:t>
                      </a:r>
                      <a:r>
                        <a:rPr lang="en-GB" sz="750" b="0" u="none" baseline="0" dirty="0">
                          <a:solidFill>
                            <a:schemeClr val="tx1"/>
                          </a:solidFill>
                          <a:latin typeface="Comic Sans MS" panose="030F0702030302020204" pitchFamily="66" charset="0"/>
                        </a:rPr>
                        <a:t>– a beach</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museo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museum                                          </a:t>
                      </a:r>
                    </a:p>
                    <a:p>
                      <a:r>
                        <a:rPr lang="en-GB" sz="750" b="1" u="none" baseline="0" dirty="0">
                          <a:solidFill>
                            <a:schemeClr val="tx1"/>
                          </a:solidFill>
                          <a:latin typeface="Comic Sans MS" panose="030F0702030302020204" pitchFamily="66" charset="0"/>
                        </a:rPr>
                        <a:t>una plaza mayor </a:t>
                      </a:r>
                      <a:r>
                        <a:rPr lang="en-GB" sz="750" b="0" u="none" baseline="0" dirty="0">
                          <a:solidFill>
                            <a:schemeClr val="tx1"/>
                          </a:solidFill>
                          <a:latin typeface="Comic Sans MS" panose="030F0702030302020204" pitchFamily="66" charset="0"/>
                        </a:rPr>
                        <a:t>– a town square</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parque</a:t>
                      </a:r>
                      <a:r>
                        <a:rPr lang="en-GB" sz="750" b="0" u="none" baseline="0" dirty="0">
                          <a:solidFill>
                            <a:schemeClr val="tx1"/>
                          </a:solidFill>
                          <a:latin typeface="Comic Sans MS" panose="030F0702030302020204" pitchFamily="66" charset="0"/>
                        </a:rPr>
                        <a:t> – a park                                                 </a:t>
                      </a:r>
                    </a:p>
                    <a:p>
                      <a:r>
                        <a:rPr lang="en-GB" sz="750" b="1" u="none" baseline="0" dirty="0">
                          <a:solidFill>
                            <a:schemeClr val="tx1"/>
                          </a:solidFill>
                          <a:latin typeface="Comic Sans MS" panose="030F0702030302020204" pitchFamily="66" charset="0"/>
                        </a:rPr>
                        <a:t>una plaza de toros </a:t>
                      </a:r>
                      <a:r>
                        <a:rPr lang="en-GB" sz="750" b="0" u="none" baseline="0" dirty="0">
                          <a:solidFill>
                            <a:schemeClr val="tx1"/>
                          </a:solidFill>
                          <a:latin typeface="Comic Sans MS" panose="030F0702030302020204" pitchFamily="66" charset="0"/>
                        </a:rPr>
                        <a:t>– a bull ring</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polideportivo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sports centre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612036">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dirty="0">
                          <a:solidFill>
                            <a:schemeClr val="tx1"/>
                          </a:solidFill>
                          <a:latin typeface="Comic Sans MS" panose="030F0702030302020204" pitchFamily="66" charset="0"/>
                        </a:rPr>
                        <a:t>Es una ciudad/un pueblo</a:t>
                      </a:r>
                      <a:r>
                        <a:rPr lang="en-GB" sz="750" b="0" u="none" dirty="0">
                          <a:solidFill>
                            <a:schemeClr val="tx1"/>
                          </a:solidFill>
                          <a:latin typeface="Comic Sans MS" panose="030F0702030302020204" pitchFamily="66" charset="0"/>
                        </a:rPr>
                        <a:t>_______-</a:t>
                      </a:r>
                      <a:r>
                        <a:rPr lang="en-GB" sz="750" b="0" u="none" baseline="0" dirty="0">
                          <a:solidFill>
                            <a:schemeClr val="tx1"/>
                          </a:solidFill>
                          <a:latin typeface="Comic Sans MS" panose="030F0702030302020204" pitchFamily="66" charset="0"/>
                        </a:rPr>
                        <a:t> It’s a ____ city/town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50" b="1" u="none" baseline="0" dirty="0" err="1">
                          <a:solidFill>
                            <a:schemeClr val="tx1"/>
                          </a:solidFill>
                          <a:latin typeface="Comic Sans MS" panose="030F0702030302020204" pitchFamily="66" charset="0"/>
                        </a:rPr>
                        <a:t>histórico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historic                     </a:t>
                      </a:r>
                      <a:r>
                        <a:rPr lang="en-GB" sz="750" b="1" u="none" baseline="0" dirty="0" err="1">
                          <a:solidFill>
                            <a:schemeClr val="tx1"/>
                          </a:solidFill>
                          <a:latin typeface="Comic Sans MS" panose="030F0702030302020204" pitchFamily="66" charset="0"/>
                        </a:rPr>
                        <a:t>moderno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modern</a:t>
                      </a:r>
                    </a:p>
                    <a:p>
                      <a:r>
                        <a:rPr lang="en-GB" sz="750" b="1" u="none" baseline="0" dirty="0" err="1">
                          <a:solidFill>
                            <a:schemeClr val="tx1"/>
                          </a:solidFill>
                          <a:latin typeface="Comic Sans MS" panose="030F0702030302020204" pitchFamily="66" charset="0"/>
                        </a:rPr>
                        <a:t>tranquilo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calm/quiet                 </a:t>
                      </a:r>
                      <a:r>
                        <a:rPr lang="en-GB" sz="750" b="1" u="none" baseline="0" dirty="0" err="1">
                          <a:solidFill>
                            <a:schemeClr val="tx1"/>
                          </a:solidFill>
                          <a:latin typeface="Comic Sans MS" panose="030F0702030302020204" pitchFamily="66" charset="0"/>
                        </a:rPr>
                        <a:t>ruidoso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noisy</a:t>
                      </a:r>
                    </a:p>
                    <a:p>
                      <a:r>
                        <a:rPr lang="en-GB" sz="750" b="1" u="none" baseline="0" dirty="0" err="1">
                          <a:solidFill>
                            <a:schemeClr val="tx1"/>
                          </a:solidFill>
                          <a:latin typeface="Comic Sans MS" panose="030F0702030302020204" pitchFamily="66" charset="0"/>
                        </a:rPr>
                        <a:t>animado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lively                           </a:t>
                      </a:r>
                      <a:r>
                        <a:rPr lang="en-GB" sz="750" b="1" u="none" baseline="0" dirty="0" err="1">
                          <a:solidFill>
                            <a:schemeClr val="tx1"/>
                          </a:solidFill>
                          <a:latin typeface="Comic Sans MS" panose="030F0702030302020204" pitchFamily="66" charset="0"/>
                        </a:rPr>
                        <a:t>aburrido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boring</a:t>
                      </a:r>
                    </a:p>
                    <a:p>
                      <a:r>
                        <a:rPr lang="en-GB" sz="750" b="1" u="none" baseline="0" dirty="0" err="1">
                          <a:solidFill>
                            <a:schemeClr val="tx1"/>
                          </a:solidFill>
                          <a:latin typeface="Comic Sans MS" panose="030F0702030302020204" pitchFamily="66" charset="0"/>
                        </a:rPr>
                        <a:t>turístico</a:t>
                      </a:r>
                      <a:r>
                        <a:rPr lang="en-GB" sz="750" b="0" u="none" baseline="0" dirty="0">
                          <a:solidFill>
                            <a:schemeClr val="tx1"/>
                          </a:solidFill>
                          <a:latin typeface="Comic Sans MS" panose="030F0702030302020204" pitchFamily="66" charset="0"/>
                        </a:rPr>
                        <a:t> – touristy                         </a:t>
                      </a:r>
                      <a:r>
                        <a:rPr lang="en-GB" sz="750" b="1" u="none" baseline="0" dirty="0">
                          <a:solidFill>
                            <a:schemeClr val="tx1"/>
                          </a:solidFill>
                          <a:latin typeface="Comic Sans MS" panose="030F0702030302020204" pitchFamily="66" charset="0"/>
                        </a:rPr>
                        <a:t>industrial</a:t>
                      </a:r>
                      <a:r>
                        <a:rPr lang="en-GB" sz="750" b="0" u="none" baseline="0" dirty="0">
                          <a:solidFill>
                            <a:schemeClr val="tx1"/>
                          </a:solidFill>
                          <a:latin typeface="Comic Sans MS" panose="030F0702030302020204" pitchFamily="66" charset="0"/>
                        </a:rPr>
                        <a:t> – industrial</a:t>
                      </a:r>
                    </a:p>
                    <a:p>
                      <a:r>
                        <a:rPr lang="en-GB" sz="750" b="1" u="none" baseline="0" dirty="0" err="1">
                          <a:solidFill>
                            <a:schemeClr val="tx1"/>
                          </a:solidFill>
                          <a:latin typeface="Comic Sans MS" panose="030F0702030302020204" pitchFamily="66" charset="0"/>
                        </a:rPr>
                        <a:t>famoso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 famous                         </a:t>
                      </a:r>
                      <a:r>
                        <a:rPr lang="en-GB" sz="750" b="1" u="none" baseline="0" dirty="0" err="1">
                          <a:solidFill>
                            <a:schemeClr val="tx1"/>
                          </a:solidFill>
                          <a:latin typeface="Comic Sans MS" panose="030F0702030302020204" pitchFamily="66" charset="0"/>
                        </a:rPr>
                        <a:t>conocido</a:t>
                      </a:r>
                      <a:r>
                        <a:rPr lang="en-GB" sz="750" b="1" u="none" baseline="0" dirty="0">
                          <a:solidFill>
                            <a:schemeClr val="tx1"/>
                          </a:solidFill>
                          <a:latin typeface="Comic Sans MS" panose="030F0702030302020204" pitchFamily="66" charset="0"/>
                        </a:rPr>
                        <a:t>/a</a:t>
                      </a:r>
                      <a:r>
                        <a:rPr lang="en-GB" sz="750" b="0" u="none" baseline="0" dirty="0">
                          <a:solidFill>
                            <a:schemeClr val="tx1"/>
                          </a:solidFill>
                          <a:latin typeface="Comic Sans MS" panose="030F0702030302020204" pitchFamily="66" charset="0"/>
                        </a:rPr>
                        <a:t> </a:t>
                      </a:r>
                      <a:r>
                        <a:rPr lang="en-GB" sz="750" b="1" u="none" baseline="0" dirty="0">
                          <a:solidFill>
                            <a:schemeClr val="tx1"/>
                          </a:solidFill>
                          <a:latin typeface="Comic Sans MS" panose="030F0702030302020204" pitchFamily="66" charset="0"/>
                        </a:rPr>
                        <a:t>por</a:t>
                      </a:r>
                      <a:r>
                        <a:rPr lang="en-GB" sz="750" b="0" u="none" baseline="0" dirty="0">
                          <a:solidFill>
                            <a:schemeClr val="tx1"/>
                          </a:solidFill>
                          <a:latin typeface="Comic Sans MS" panose="030F0702030302020204" pitchFamily="66" charset="0"/>
                        </a:rPr>
                        <a:t>… - known for…</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966742"/>
                  </a:ext>
                </a:extLst>
              </a:tr>
              <a:tr h="33955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Está</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situado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it’s situated…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50" b="1" u="none" baseline="0" dirty="0">
                          <a:solidFill>
                            <a:schemeClr val="tx1"/>
                          </a:solidFill>
                          <a:latin typeface="Comic Sans MS" panose="030F0702030302020204" pitchFamily="66" charset="0"/>
                        </a:rPr>
                        <a:t>al </a:t>
                      </a:r>
                      <a:r>
                        <a:rPr lang="en-GB" sz="750" b="1" u="none" baseline="0" dirty="0" err="1">
                          <a:solidFill>
                            <a:schemeClr val="tx1"/>
                          </a:solidFill>
                          <a:latin typeface="Comic Sans MS" panose="030F0702030302020204" pitchFamily="66" charset="0"/>
                        </a:rPr>
                        <a:t>lado</a:t>
                      </a:r>
                      <a:r>
                        <a:rPr lang="en-GB" sz="750" b="1" u="none" baseline="0" dirty="0">
                          <a:solidFill>
                            <a:schemeClr val="tx1"/>
                          </a:solidFill>
                          <a:latin typeface="Comic Sans MS" panose="030F0702030302020204" pitchFamily="66" charset="0"/>
                        </a:rPr>
                        <a:t> del </a:t>
                      </a:r>
                      <a:r>
                        <a:rPr lang="en-GB" sz="750" b="1" u="none" baseline="0" dirty="0" err="1">
                          <a:solidFill>
                            <a:schemeClr val="tx1"/>
                          </a:solidFill>
                          <a:latin typeface="Comic Sans MS" panose="030F0702030302020204" pitchFamily="66" charset="0"/>
                        </a:rPr>
                        <a:t>río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next to the river</a:t>
                      </a:r>
                    </a:p>
                    <a:p>
                      <a:r>
                        <a:rPr lang="en-GB" sz="750" b="1" u="none" baseline="0" dirty="0" err="1">
                          <a:solidFill>
                            <a:schemeClr val="tx1"/>
                          </a:solidFill>
                          <a:latin typeface="Comic Sans MS" panose="030F0702030302020204" pitchFamily="66" charset="0"/>
                        </a:rPr>
                        <a:t>está</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rodeado</a:t>
                      </a:r>
                      <a:r>
                        <a:rPr lang="en-GB" sz="750" b="1" u="none" baseline="0" dirty="0">
                          <a:solidFill>
                            <a:schemeClr val="tx1"/>
                          </a:solidFill>
                          <a:latin typeface="Comic Sans MS" panose="030F0702030302020204" pitchFamily="66" charset="0"/>
                        </a:rPr>
                        <a:t> de</a:t>
                      </a:r>
                      <a:r>
                        <a:rPr lang="en-GB" sz="750" b="0" u="none" baseline="0" dirty="0">
                          <a:solidFill>
                            <a:schemeClr val="tx1"/>
                          </a:solidFill>
                          <a:latin typeface="Comic Sans MS" panose="030F0702030302020204" pitchFamily="66" charset="0"/>
                        </a:rPr>
                        <a:t>… - it’s surrounded by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972398"/>
                  </a:ext>
                </a:extLst>
              </a:tr>
              <a:tr h="702863">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r>
                        <a:rPr lang="en-GB" sz="750" b="1" u="none" baseline="0" dirty="0">
                          <a:solidFill>
                            <a:schemeClr val="tx1"/>
                          </a:solidFill>
                          <a:latin typeface="Comic Sans MS" panose="030F0702030302020204" pitchFamily="66" charset="0"/>
                        </a:rPr>
                        <a:t>Tiene </a:t>
                      </a:r>
                      <a:r>
                        <a:rPr lang="en-GB" sz="750" b="1" u="none" baseline="0" dirty="0" err="1">
                          <a:solidFill>
                            <a:schemeClr val="tx1"/>
                          </a:solidFill>
                          <a:latin typeface="Comic Sans MS" panose="030F0702030302020204" pitchFamily="66" charset="0"/>
                        </a:rPr>
                        <a:t>unos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impresionantes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paisajes</a:t>
                      </a:r>
                      <a:r>
                        <a:rPr lang="en-GB" sz="750" b="1" u="none" baseline="0" dirty="0">
                          <a:solidFill>
                            <a:schemeClr val="tx1"/>
                          </a:solidFill>
                          <a:latin typeface="Comic Sans MS" panose="030F0702030302020204" pitchFamily="66" charset="0"/>
                        </a:rPr>
                        <a:t> naturales </a:t>
                      </a:r>
                      <a:r>
                        <a:rPr lang="en-GB" sz="750" b="0" u="none" baseline="0" dirty="0">
                          <a:solidFill>
                            <a:schemeClr val="tx1"/>
                          </a:solidFill>
                          <a:latin typeface="Comic Sans MS" panose="030F0702030302020204" pitchFamily="66" charset="0"/>
                        </a:rPr>
                        <a:t>– it has some amazing natural landscapes</a:t>
                      </a:r>
                    </a:p>
                    <a:p>
                      <a:r>
                        <a:rPr lang="en-GB" sz="750" b="1" u="none" baseline="0" dirty="0">
                          <a:solidFill>
                            <a:schemeClr val="tx1"/>
                          </a:solidFill>
                          <a:latin typeface="Comic Sans MS" panose="030F0702030302020204" pitchFamily="66" charset="0"/>
                        </a:rPr>
                        <a:t>Tiene </a:t>
                      </a:r>
                      <a:r>
                        <a:rPr lang="en-GB" sz="750" b="1" u="none" baseline="0" dirty="0" err="1">
                          <a:solidFill>
                            <a:schemeClr val="tx1"/>
                          </a:solidFill>
                          <a:latin typeface="Comic Sans MS" panose="030F0702030302020204" pitchFamily="66" charset="0"/>
                        </a:rPr>
                        <a:t>varios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influencias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culturales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 has various cultural influences</a:t>
                      </a:r>
                    </a:p>
                    <a:p>
                      <a:r>
                        <a:rPr lang="en-GB" sz="750" b="1" u="none" baseline="0" dirty="0">
                          <a:solidFill>
                            <a:schemeClr val="tx1"/>
                          </a:solidFill>
                          <a:latin typeface="Comic Sans MS" panose="030F0702030302020204" pitchFamily="66" charset="0"/>
                        </a:rPr>
                        <a:t>Tiene el </a:t>
                      </a:r>
                      <a:r>
                        <a:rPr lang="en-GB" sz="750" b="1" u="none" baseline="0" dirty="0" err="1">
                          <a:solidFill>
                            <a:schemeClr val="tx1"/>
                          </a:solidFill>
                          <a:latin typeface="Comic Sans MS" panose="030F0702030302020204" pitchFamily="66" charset="0"/>
                        </a:rPr>
                        <a:t>bullicio</a:t>
                      </a:r>
                      <a:r>
                        <a:rPr lang="en-GB" sz="750" b="1" u="none" baseline="0" dirty="0">
                          <a:solidFill>
                            <a:schemeClr val="tx1"/>
                          </a:solidFill>
                          <a:latin typeface="Comic Sans MS" panose="030F0702030302020204" pitchFamily="66" charset="0"/>
                        </a:rPr>
                        <a:t> de la ciudad </a:t>
                      </a:r>
                      <a:r>
                        <a:rPr lang="en-GB" sz="750" b="0" u="none" baseline="0" dirty="0">
                          <a:solidFill>
                            <a:schemeClr val="tx1"/>
                          </a:solidFill>
                          <a:latin typeface="Comic Sans MS" panose="030F0702030302020204" pitchFamily="66" charset="0"/>
                        </a:rPr>
                        <a:t>– it has the hustle and bustle of the city</a:t>
                      </a:r>
                    </a:p>
                    <a:p>
                      <a:r>
                        <a:rPr lang="en-GB" sz="750" b="1" u="none" baseline="0" dirty="0">
                          <a:solidFill>
                            <a:schemeClr val="tx1"/>
                          </a:solidFill>
                          <a:latin typeface="Comic Sans MS" panose="030F0702030302020204" pitchFamily="66" charset="0"/>
                        </a:rPr>
                        <a:t>Es mi ciudad natal </a:t>
                      </a:r>
                      <a:r>
                        <a:rPr lang="en-GB" sz="750" b="0" u="none" baseline="0" dirty="0">
                          <a:solidFill>
                            <a:schemeClr val="tx1"/>
                          </a:solidFill>
                          <a:latin typeface="Comic Sans MS" panose="030F0702030302020204" pitchFamily="66" charset="0"/>
                        </a:rPr>
                        <a:t>– it’s my home town</a:t>
                      </a:r>
                    </a:p>
                    <a:p>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mucho</a:t>
                      </a:r>
                      <a:r>
                        <a:rPr lang="en-GB" sz="750" b="1" u="none" baseline="0" dirty="0">
                          <a:solidFill>
                            <a:schemeClr val="tx1"/>
                          </a:solidFill>
                          <a:latin typeface="Comic Sans MS" panose="030F0702030302020204" pitchFamily="66" charset="0"/>
                        </a:rPr>
                        <a:t> que </a:t>
                      </a:r>
                      <a:r>
                        <a:rPr lang="en-GB" sz="750" b="1" u="none" baseline="0" dirty="0" err="1">
                          <a:solidFill>
                            <a:schemeClr val="tx1"/>
                          </a:solidFill>
                          <a:latin typeface="Comic Sans MS" panose="030F0702030302020204" pitchFamily="66" charset="0"/>
                        </a:rPr>
                        <a:t>hacer</a:t>
                      </a: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mucha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marcha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there’s lots to do</a:t>
                      </a:r>
                    </a:p>
                    <a:p>
                      <a:r>
                        <a:rPr lang="en-GB" sz="750" b="1" u="none" baseline="0" dirty="0">
                          <a:solidFill>
                            <a:schemeClr val="tx1"/>
                          </a:solidFill>
                          <a:latin typeface="Comic Sans MS" panose="030F0702030302020204" pitchFamily="66" charset="0"/>
                        </a:rPr>
                        <a:t>No hay nada que </a:t>
                      </a:r>
                      <a:r>
                        <a:rPr lang="en-GB" sz="750" b="1" u="none" baseline="0" dirty="0" err="1">
                          <a:solidFill>
                            <a:schemeClr val="tx1"/>
                          </a:solidFill>
                          <a:latin typeface="Comic Sans MS" panose="030F0702030302020204" pitchFamily="66" charset="0"/>
                        </a:rPr>
                        <a:t>hacer</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there’s nothing to do</a:t>
                      </a:r>
                    </a:p>
                    <a:p>
                      <a:r>
                        <a:rPr lang="en-GB" sz="750" b="1" u="none" baseline="0" dirty="0">
                          <a:solidFill>
                            <a:schemeClr val="tx1"/>
                          </a:solidFill>
                          <a:latin typeface="Comic Sans MS" panose="030F0702030302020204" pitchFamily="66" charset="0"/>
                        </a:rPr>
                        <a:t>Hay una zona </a:t>
                      </a:r>
                      <a:r>
                        <a:rPr lang="en-GB" sz="750" b="1" u="none" baseline="0" dirty="0" err="1">
                          <a:solidFill>
                            <a:schemeClr val="tx1"/>
                          </a:solidFill>
                          <a:latin typeface="Comic Sans MS" panose="030F0702030302020204" pitchFamily="66" charset="0"/>
                        </a:rPr>
                        <a:t>peatonal</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there’s a pedestrian zone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961296"/>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nvGraphicFramePr>
        <p:xfrm>
          <a:off x="6093059" y="661165"/>
          <a:ext cx="2981310" cy="5283002"/>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en-GB" sz="700" b="0" dirty="0">
                          <a:latin typeface="Comic Sans MS" panose="030F0702030302020204" pitchFamily="66" charset="0"/>
                        </a:rPr>
                        <a:t>Vivo </a:t>
                      </a:r>
                      <a:r>
                        <a:rPr lang="en-GB" sz="700" b="0" dirty="0" err="1">
                          <a:latin typeface="Comic Sans MS" panose="030F0702030302020204" pitchFamily="66" charset="0"/>
                        </a:rPr>
                        <a:t>en</a:t>
                      </a:r>
                      <a:r>
                        <a:rPr lang="en-GB" sz="700" b="0" dirty="0">
                          <a:latin typeface="Comic Sans MS" panose="030F0702030302020204" pitchFamily="66" charset="0"/>
                        </a:rPr>
                        <a:t> </a:t>
                      </a:r>
                      <a:r>
                        <a:rPr lang="en-GB" sz="700" b="1" u="sng" dirty="0">
                          <a:latin typeface="Comic Sans MS" panose="030F0702030302020204" pitchFamily="66" charset="0"/>
                        </a:rPr>
                        <a:t>Liverpool</a:t>
                      </a:r>
                      <a:r>
                        <a:rPr lang="en-GB" sz="700" b="0" dirty="0">
                          <a:latin typeface="Comic Sans MS" panose="030F0702030302020204" pitchFamily="66" charset="0"/>
                        </a:rPr>
                        <a:t>, una ciudad </a:t>
                      </a:r>
                      <a:r>
                        <a:rPr lang="en-GB" sz="700" b="1" u="sng" dirty="0" err="1">
                          <a:latin typeface="Comic Sans MS" panose="030F0702030302020204" pitchFamily="66" charset="0"/>
                        </a:rPr>
                        <a:t>grande</a:t>
                      </a:r>
                      <a:r>
                        <a:rPr lang="en-GB" sz="700" b="0" dirty="0">
                          <a:latin typeface="Comic Sans MS" panose="030F0702030302020204" pitchFamily="66" charset="0"/>
                        </a:rPr>
                        <a:t> </a:t>
                      </a:r>
                    </a:p>
                  </a:txBody>
                  <a:tcPr>
                    <a:solidFill>
                      <a:schemeClr val="bg1"/>
                    </a:solidFill>
                  </a:tcPr>
                </a:tc>
                <a:tc>
                  <a:txBody>
                    <a:bodyPr/>
                    <a:lstStyle/>
                    <a:p>
                      <a:r>
                        <a:rPr lang="en-GB" sz="750" b="0" u="none" dirty="0">
                          <a:solidFill>
                            <a:schemeClr val="tx1"/>
                          </a:solidFill>
                          <a:latin typeface="Comic Sans MS" panose="030F0702030302020204" pitchFamily="66" charset="0"/>
                        </a:rPr>
                        <a:t>I live in </a:t>
                      </a:r>
                      <a:r>
                        <a:rPr lang="en-GB" sz="750" b="1" u="sng" dirty="0">
                          <a:solidFill>
                            <a:schemeClr val="tx1"/>
                          </a:solidFill>
                          <a:latin typeface="Comic Sans MS" panose="030F0702030302020204" pitchFamily="66" charset="0"/>
                        </a:rPr>
                        <a:t>Liverpool</a:t>
                      </a:r>
                      <a:r>
                        <a:rPr lang="en-GB" sz="750" b="0" u="none" dirty="0">
                          <a:solidFill>
                            <a:schemeClr val="tx1"/>
                          </a:solidFill>
                          <a:latin typeface="Comic Sans MS" panose="030F0702030302020204" pitchFamily="66" charset="0"/>
                        </a:rPr>
                        <a:t>, a big </a:t>
                      </a:r>
                      <a:r>
                        <a:rPr lang="en-GB" sz="750" b="1" u="sng" dirty="0">
                          <a:solidFill>
                            <a:schemeClr val="tx1"/>
                          </a:solidFill>
                          <a:latin typeface="Comic Sans MS" panose="030F0702030302020204" pitchFamily="66" charset="0"/>
                        </a:rPr>
                        <a:t>city</a:t>
                      </a:r>
                    </a:p>
                  </a:txBody>
                  <a:tcPr marL="84406" marR="84406" marT="42203" marB="42203">
                    <a:solidFill>
                      <a:schemeClr val="bg1"/>
                    </a:solidFill>
                  </a:tcPr>
                </a:tc>
                <a:extLst>
                  <a:ext uri="{0D108BD9-81ED-4DB2-BD59-A6C34878D82A}">
                    <a16:rowId xmlns:a16="http://schemas.microsoft.com/office/drawing/2014/main" val="10000"/>
                  </a:ext>
                </a:extLst>
              </a:tr>
              <a:tr h="0">
                <a:tc>
                  <a:txBody>
                    <a:bodyPr/>
                    <a:lstStyle/>
                    <a:p>
                      <a:r>
                        <a:rPr lang="en-GB" sz="700" b="0" dirty="0">
                          <a:latin typeface="Comic Sans MS" panose="030F0702030302020204" pitchFamily="66" charset="0"/>
                        </a:rPr>
                        <a:t>que </a:t>
                      </a:r>
                      <a:r>
                        <a:rPr lang="en-GB" sz="700" b="1" dirty="0" err="1">
                          <a:solidFill>
                            <a:srgbClr val="7030A0"/>
                          </a:solidFill>
                          <a:latin typeface="Comic Sans MS" panose="030F0702030302020204" pitchFamily="66" charset="0"/>
                        </a:rPr>
                        <a:t>está</a:t>
                      </a:r>
                      <a:r>
                        <a:rPr lang="en-GB" sz="700" b="1" dirty="0">
                          <a:solidFill>
                            <a:srgbClr val="7030A0"/>
                          </a:solidFill>
                          <a:latin typeface="Comic Sans MS" panose="030F0702030302020204" pitchFamily="66" charset="0"/>
                        </a:rPr>
                        <a:t> </a:t>
                      </a:r>
                      <a:r>
                        <a:rPr lang="en-GB" sz="700" b="1" dirty="0" err="1">
                          <a:solidFill>
                            <a:srgbClr val="7030A0"/>
                          </a:solidFill>
                          <a:latin typeface="Comic Sans MS" panose="030F0702030302020204" pitchFamily="66" charset="0"/>
                        </a:rPr>
                        <a:t>situado</a:t>
                      </a:r>
                      <a:r>
                        <a:rPr lang="en-GB" sz="700" b="1" dirty="0">
                          <a:solidFill>
                            <a:srgbClr val="7030A0"/>
                          </a:solidFill>
                          <a:latin typeface="Comic Sans MS" panose="030F0702030302020204" pitchFamily="66" charset="0"/>
                        </a:rPr>
                        <a:t> </a:t>
                      </a:r>
                      <a:r>
                        <a:rPr lang="en-GB" sz="700" b="0" dirty="0" err="1">
                          <a:latin typeface="Comic Sans MS" panose="030F0702030302020204" pitchFamily="66" charset="0"/>
                        </a:rPr>
                        <a:t>en</a:t>
                      </a:r>
                      <a:r>
                        <a:rPr lang="en-GB" sz="700" b="0" dirty="0">
                          <a:latin typeface="Comic Sans MS" panose="030F0702030302020204" pitchFamily="66" charset="0"/>
                        </a:rPr>
                        <a:t> el </a:t>
                      </a:r>
                      <a:r>
                        <a:rPr lang="en-GB" sz="700" b="1" u="sng" dirty="0" err="1">
                          <a:latin typeface="Comic Sans MS" panose="030F0702030302020204" pitchFamily="66" charset="0"/>
                        </a:rPr>
                        <a:t>noroeste</a:t>
                      </a:r>
                      <a:r>
                        <a:rPr lang="en-GB" sz="700" b="1" u="sng" dirty="0">
                          <a:latin typeface="Comic Sans MS" panose="030F0702030302020204" pitchFamily="66" charset="0"/>
                        </a:rPr>
                        <a:t> de </a:t>
                      </a:r>
                      <a:r>
                        <a:rPr lang="en-GB" sz="700" b="1" u="sng" dirty="0" err="1">
                          <a:latin typeface="Comic Sans MS" panose="030F0702030302020204" pitchFamily="66" charset="0"/>
                        </a:rPr>
                        <a:t>Inglaterra</a:t>
                      </a:r>
                      <a:r>
                        <a:rPr lang="en-GB" sz="700" b="0" dirty="0">
                          <a:latin typeface="Comic Sans MS" panose="030F0702030302020204" pitchFamily="66" charset="0"/>
                        </a:rPr>
                        <a:t>, </a:t>
                      </a:r>
                    </a:p>
                  </a:txBody>
                  <a:tcPr>
                    <a:solidFill>
                      <a:schemeClr val="bg1"/>
                    </a:solidFill>
                  </a:tcPr>
                </a:tc>
                <a:tc>
                  <a:txBody>
                    <a:bodyPr/>
                    <a:lstStyle/>
                    <a:p>
                      <a:r>
                        <a:rPr lang="en-GB" sz="750" b="0" u="none" dirty="0">
                          <a:solidFill>
                            <a:schemeClr val="tx1"/>
                          </a:solidFill>
                          <a:latin typeface="Comic Sans MS" panose="030F0702030302020204" pitchFamily="66" charset="0"/>
                        </a:rPr>
                        <a:t>which </a:t>
                      </a:r>
                      <a:r>
                        <a:rPr lang="en-GB" sz="750" b="1" u="none" dirty="0">
                          <a:solidFill>
                            <a:srgbClr val="7030A0"/>
                          </a:solidFill>
                          <a:latin typeface="Comic Sans MS" panose="030F0702030302020204" pitchFamily="66" charset="0"/>
                        </a:rPr>
                        <a:t>is situated </a:t>
                      </a:r>
                      <a:r>
                        <a:rPr lang="en-GB" sz="750" b="0" u="none" dirty="0">
                          <a:solidFill>
                            <a:schemeClr val="tx1"/>
                          </a:solidFill>
                          <a:latin typeface="Comic Sans MS" panose="030F0702030302020204" pitchFamily="66" charset="0"/>
                        </a:rPr>
                        <a:t>in the </a:t>
                      </a:r>
                      <a:r>
                        <a:rPr lang="en-GB" sz="750" b="1" u="sng" dirty="0">
                          <a:solidFill>
                            <a:schemeClr val="tx1"/>
                          </a:solidFill>
                          <a:latin typeface="Comic Sans MS" panose="030F0702030302020204" pitchFamily="66" charset="0"/>
                        </a:rPr>
                        <a:t>Northwest of England</a:t>
                      </a:r>
                    </a:p>
                  </a:txBody>
                  <a:tcPr marL="84406" marR="84406" marT="42203" marB="42203">
                    <a:solidFill>
                      <a:schemeClr val="bg1"/>
                    </a:solidFill>
                  </a:tcPr>
                </a:tc>
                <a:extLst>
                  <a:ext uri="{0D108BD9-81ED-4DB2-BD59-A6C34878D82A}">
                    <a16:rowId xmlns:a16="http://schemas.microsoft.com/office/drawing/2014/main" val="3459568349"/>
                  </a:ext>
                </a:extLst>
              </a:tr>
              <a:tr h="0">
                <a:tc>
                  <a:txBody>
                    <a:bodyPr/>
                    <a:lstStyle/>
                    <a:p>
                      <a:r>
                        <a:rPr lang="en-GB" sz="700" b="0" dirty="0">
                          <a:latin typeface="Comic Sans MS" panose="030F0702030302020204" pitchFamily="66" charset="0"/>
                        </a:rPr>
                        <a:t>al </a:t>
                      </a:r>
                      <a:r>
                        <a:rPr lang="en-GB" sz="700" b="0" dirty="0" err="1">
                          <a:latin typeface="Comic Sans MS" panose="030F0702030302020204" pitchFamily="66" charset="0"/>
                        </a:rPr>
                        <a:t>lado</a:t>
                      </a:r>
                      <a:r>
                        <a:rPr lang="en-GB" sz="700" b="0" dirty="0">
                          <a:latin typeface="Comic Sans MS" panose="030F0702030302020204" pitchFamily="66" charset="0"/>
                        </a:rPr>
                        <a:t> del </a:t>
                      </a:r>
                      <a:r>
                        <a:rPr lang="en-GB" sz="700" b="0" dirty="0" err="1">
                          <a:latin typeface="Comic Sans MS" panose="030F0702030302020204" pitchFamily="66" charset="0"/>
                        </a:rPr>
                        <a:t>río</a:t>
                      </a:r>
                      <a:r>
                        <a:rPr lang="en-GB" sz="700" b="0" dirty="0">
                          <a:latin typeface="Comic Sans MS" panose="030F0702030302020204" pitchFamily="66" charset="0"/>
                        </a:rPr>
                        <a:t> </a:t>
                      </a:r>
                      <a:r>
                        <a:rPr lang="en-GB" sz="700" b="1" u="sng" dirty="0">
                          <a:latin typeface="Comic Sans MS" panose="030F0702030302020204" pitchFamily="66" charset="0"/>
                        </a:rPr>
                        <a:t>Mersey</a:t>
                      </a:r>
                      <a:r>
                        <a:rPr lang="en-GB" sz="700" b="0" dirty="0">
                          <a:latin typeface="Comic Sans MS" panose="030F0702030302020204" pitchFamily="66" charset="0"/>
                        </a:rPr>
                        <a:t>.</a:t>
                      </a:r>
                    </a:p>
                  </a:txBody>
                  <a:tcPr>
                    <a:solidFill>
                      <a:schemeClr val="bg1"/>
                    </a:solidFill>
                  </a:tcPr>
                </a:tc>
                <a:tc>
                  <a:txBody>
                    <a:bodyPr/>
                    <a:lstStyle/>
                    <a:p>
                      <a:r>
                        <a:rPr lang="en-GB" sz="750" b="0" u="none" dirty="0">
                          <a:solidFill>
                            <a:schemeClr val="tx1"/>
                          </a:solidFill>
                          <a:latin typeface="Comic Sans MS" panose="030F0702030302020204" pitchFamily="66" charset="0"/>
                        </a:rPr>
                        <a:t>next to the river </a:t>
                      </a:r>
                      <a:r>
                        <a:rPr lang="en-GB" sz="750" b="1" u="sng" dirty="0">
                          <a:solidFill>
                            <a:schemeClr val="tx1"/>
                          </a:solidFill>
                          <a:latin typeface="Comic Sans MS" panose="030F0702030302020204" pitchFamily="66" charset="0"/>
                        </a:rPr>
                        <a:t>Mersey</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831569674"/>
                  </a:ext>
                </a:extLst>
              </a:tr>
              <a:tr h="0">
                <a:tc>
                  <a:txBody>
                    <a:bodyPr/>
                    <a:lstStyle/>
                    <a:p>
                      <a:r>
                        <a:rPr lang="en-GB" sz="700" b="0" dirty="0">
                          <a:latin typeface="Comic Sans MS" panose="030F0702030302020204" pitchFamily="66" charset="0"/>
                        </a:rPr>
                        <a:t>Vivo </a:t>
                      </a:r>
                      <a:r>
                        <a:rPr lang="en-GB" sz="700" b="0" dirty="0" err="1">
                          <a:latin typeface="Comic Sans MS" panose="030F0702030302020204" pitchFamily="66" charset="0"/>
                        </a:rPr>
                        <a:t>en</a:t>
                      </a:r>
                      <a:r>
                        <a:rPr lang="en-GB" sz="700" b="0" dirty="0">
                          <a:latin typeface="Comic Sans MS" panose="030F0702030302020204" pitchFamily="66" charset="0"/>
                        </a:rPr>
                        <a:t> </a:t>
                      </a:r>
                      <a:r>
                        <a:rPr lang="en-GB" sz="700" b="1" u="sng" dirty="0">
                          <a:latin typeface="Comic Sans MS" panose="030F0702030302020204" pitchFamily="66" charset="0"/>
                        </a:rPr>
                        <a:t>las </a:t>
                      </a:r>
                      <a:r>
                        <a:rPr lang="en-GB" sz="700" b="1" u="sng" dirty="0" err="1">
                          <a:latin typeface="Comic Sans MS" panose="030F0702030302020204" pitchFamily="66" charset="0"/>
                        </a:rPr>
                        <a:t>afueras</a:t>
                      </a:r>
                      <a:r>
                        <a:rPr lang="en-GB" sz="700" b="1" u="none" dirty="0">
                          <a:latin typeface="Comic Sans MS" panose="030F0702030302020204" pitchFamily="66" charset="0"/>
                        </a:rPr>
                        <a:t> </a:t>
                      </a:r>
                      <a:r>
                        <a:rPr lang="en-GB" sz="700" b="0" dirty="0">
                          <a:latin typeface="Comic Sans MS" panose="030F0702030302020204" pitchFamily="66" charset="0"/>
                        </a:rPr>
                        <a:t>y</a:t>
                      </a:r>
                    </a:p>
                  </a:txBody>
                  <a:tcPr>
                    <a:solidFill>
                      <a:schemeClr val="bg1"/>
                    </a:solidFill>
                  </a:tcPr>
                </a:tc>
                <a:tc>
                  <a:txBody>
                    <a:bodyPr/>
                    <a:lstStyle/>
                    <a:p>
                      <a:r>
                        <a:rPr lang="en-GB" sz="750" b="0" u="none" dirty="0">
                          <a:solidFill>
                            <a:schemeClr val="tx1"/>
                          </a:solidFill>
                          <a:latin typeface="Comic Sans MS" panose="030F0702030302020204" pitchFamily="66" charset="0"/>
                        </a:rPr>
                        <a:t>I live in </a:t>
                      </a:r>
                      <a:r>
                        <a:rPr lang="en-GB" sz="750" b="1" u="sng" dirty="0">
                          <a:solidFill>
                            <a:schemeClr val="tx1"/>
                          </a:solidFill>
                          <a:latin typeface="Comic Sans MS" panose="030F0702030302020204" pitchFamily="66" charset="0"/>
                        </a:rPr>
                        <a:t>the outskirts</a:t>
                      </a:r>
                      <a:r>
                        <a:rPr lang="en-GB" sz="750" b="0" u="none" dirty="0">
                          <a:solidFill>
                            <a:schemeClr val="tx1"/>
                          </a:solidFill>
                          <a:latin typeface="Comic Sans MS" panose="030F0702030302020204" pitchFamily="66" charset="0"/>
                        </a:rPr>
                        <a:t> and</a:t>
                      </a:r>
                    </a:p>
                  </a:txBody>
                  <a:tcPr marL="84406" marR="84406" marT="42203" marB="42203">
                    <a:solidFill>
                      <a:schemeClr val="bg1"/>
                    </a:solidFill>
                  </a:tcPr>
                </a:tc>
                <a:extLst>
                  <a:ext uri="{0D108BD9-81ED-4DB2-BD59-A6C34878D82A}">
                    <a16:rowId xmlns:a16="http://schemas.microsoft.com/office/drawing/2014/main" val="274759627"/>
                  </a:ext>
                </a:extLst>
              </a:tr>
              <a:tr h="0">
                <a:tc>
                  <a:txBody>
                    <a:bodyPr/>
                    <a:lstStyle/>
                    <a:p>
                      <a:r>
                        <a:rPr lang="en-GB" sz="700" b="1" dirty="0">
                          <a:solidFill>
                            <a:srgbClr val="7030A0"/>
                          </a:solidFill>
                          <a:latin typeface="Comic Sans MS" panose="030F0702030302020204" pitchFamily="66" charset="0"/>
                        </a:rPr>
                        <a:t>me </a:t>
                      </a:r>
                      <a:r>
                        <a:rPr lang="en-GB" sz="700" b="1" dirty="0" err="1">
                          <a:solidFill>
                            <a:srgbClr val="7030A0"/>
                          </a:solidFill>
                          <a:latin typeface="Comic Sans MS" panose="030F0702030302020204" pitchFamily="66" charset="0"/>
                        </a:rPr>
                        <a:t>chifla</a:t>
                      </a:r>
                      <a:r>
                        <a:rPr lang="en-GB" sz="700" b="1" dirty="0">
                          <a:solidFill>
                            <a:srgbClr val="7030A0"/>
                          </a:solidFill>
                          <a:latin typeface="Comic Sans MS" panose="030F0702030302020204" pitchFamily="66" charset="0"/>
                        </a:rPr>
                        <a:t> </a:t>
                      </a:r>
                      <a:r>
                        <a:rPr lang="en-GB" sz="700" b="0" dirty="0">
                          <a:latin typeface="Comic Sans MS" panose="030F0702030302020204" pitchFamily="66" charset="0"/>
                        </a:rPr>
                        <a:t>mi barrio </a:t>
                      </a:r>
                      <a:r>
                        <a:rPr lang="en-GB" sz="700" b="0" dirty="0" err="1">
                          <a:latin typeface="Comic Sans MS" panose="030F0702030302020204" pitchFamily="66" charset="0"/>
                        </a:rPr>
                        <a:t>porque</a:t>
                      </a:r>
                      <a:r>
                        <a:rPr lang="en-GB" sz="700" b="0" dirty="0">
                          <a:latin typeface="Comic Sans MS" panose="030F0702030302020204" pitchFamily="66" charset="0"/>
                        </a:rPr>
                        <a:t> hay mucho para los </a:t>
                      </a:r>
                      <a:r>
                        <a:rPr lang="en-GB" sz="700" b="0" dirty="0" err="1">
                          <a:latin typeface="Comic Sans MS" panose="030F0702030302020204" pitchFamily="66" charset="0"/>
                        </a:rPr>
                        <a:t>habitantes</a:t>
                      </a:r>
                      <a:r>
                        <a:rPr lang="en-GB" sz="700" b="0" dirty="0">
                          <a:latin typeface="Comic Sans MS" panose="030F0702030302020204" pitchFamily="66" charset="0"/>
                        </a:rPr>
                        <a:t>.</a:t>
                      </a:r>
                    </a:p>
                  </a:txBody>
                  <a:tcPr>
                    <a:solidFill>
                      <a:schemeClr val="bg1"/>
                    </a:solidFill>
                  </a:tcPr>
                </a:tc>
                <a:tc>
                  <a:txBody>
                    <a:bodyPr/>
                    <a:lstStyle/>
                    <a:p>
                      <a:r>
                        <a:rPr lang="en-GB" sz="750" b="1" u="none" dirty="0">
                          <a:solidFill>
                            <a:srgbClr val="7030A0"/>
                          </a:solidFill>
                          <a:latin typeface="Comic Sans MS" panose="030F0702030302020204" pitchFamily="66" charset="0"/>
                        </a:rPr>
                        <a:t>I love </a:t>
                      </a:r>
                      <a:r>
                        <a:rPr lang="en-GB" sz="750" b="0" u="none" dirty="0">
                          <a:solidFill>
                            <a:schemeClr val="tx1"/>
                          </a:solidFill>
                          <a:latin typeface="Comic Sans MS" panose="030F0702030302020204" pitchFamily="66" charset="0"/>
                        </a:rPr>
                        <a:t>my neighbourhood because there is lots for the residents.</a:t>
                      </a:r>
                    </a:p>
                  </a:txBody>
                  <a:tcPr marL="84406" marR="84406" marT="42203" marB="42203">
                    <a:solidFill>
                      <a:schemeClr val="bg1"/>
                    </a:solidFill>
                  </a:tcPr>
                </a:tc>
                <a:extLst>
                  <a:ext uri="{0D108BD9-81ED-4DB2-BD59-A6C34878D82A}">
                    <a16:rowId xmlns:a16="http://schemas.microsoft.com/office/drawing/2014/main" val="3233000221"/>
                  </a:ext>
                </a:extLst>
              </a:tr>
              <a:tr h="0">
                <a:tc>
                  <a:txBody>
                    <a:bodyPr/>
                    <a:lstStyle/>
                    <a:p>
                      <a:r>
                        <a:rPr lang="en-GB" sz="700" b="0" dirty="0">
                          <a:latin typeface="Comic Sans MS" panose="030F0702030302020204" pitchFamily="66" charset="0"/>
                        </a:rPr>
                        <a:t>Por </a:t>
                      </a:r>
                      <a:r>
                        <a:rPr lang="en-GB" sz="700" b="0" dirty="0" err="1">
                          <a:latin typeface="Comic Sans MS" panose="030F0702030302020204" pitchFamily="66" charset="0"/>
                        </a:rPr>
                        <a:t>ejemplo</a:t>
                      </a:r>
                      <a:r>
                        <a:rPr lang="en-GB" sz="700" b="0" dirty="0">
                          <a:latin typeface="Comic Sans MS" panose="030F0702030302020204" pitchFamily="66" charset="0"/>
                        </a:rPr>
                        <a:t>, se </a:t>
                      </a:r>
                      <a:r>
                        <a:rPr lang="en-GB" sz="700" b="0" dirty="0" err="1">
                          <a:latin typeface="Comic Sans MS" panose="030F0702030302020204" pitchFamily="66" charset="0"/>
                        </a:rPr>
                        <a:t>puede</a:t>
                      </a:r>
                      <a:r>
                        <a:rPr lang="en-GB" sz="700" b="0" dirty="0">
                          <a:latin typeface="Comic Sans MS" panose="030F0702030302020204" pitchFamily="66" charset="0"/>
                        </a:rPr>
                        <a:t> </a:t>
                      </a:r>
                      <a:r>
                        <a:rPr lang="en-GB" sz="700" b="1" u="sng" dirty="0" err="1">
                          <a:latin typeface="Comic Sans MS" panose="030F0702030302020204" pitchFamily="66" charset="0"/>
                        </a:rPr>
                        <a:t>visitar</a:t>
                      </a:r>
                      <a:r>
                        <a:rPr lang="en-GB" sz="700" b="1" u="sng" dirty="0">
                          <a:latin typeface="Comic Sans MS" panose="030F0702030302020204" pitchFamily="66" charset="0"/>
                        </a:rPr>
                        <a:t> los </a:t>
                      </a:r>
                      <a:r>
                        <a:rPr lang="en-GB" sz="700" b="1" u="sng" dirty="0" err="1">
                          <a:latin typeface="Comic Sans MS" panose="030F0702030302020204" pitchFamily="66" charset="0"/>
                        </a:rPr>
                        <a:t>museos</a:t>
                      </a:r>
                      <a:r>
                        <a:rPr lang="en-GB" sz="700" b="0" dirty="0">
                          <a:latin typeface="Comic Sans MS" panose="030F0702030302020204" pitchFamily="66" charset="0"/>
                        </a:rPr>
                        <a:t>, </a:t>
                      </a:r>
                      <a:r>
                        <a:rPr lang="en-GB" sz="700" b="1" u="sng" dirty="0" err="1">
                          <a:latin typeface="Comic Sans MS" panose="030F0702030302020204" pitchFamily="66" charset="0"/>
                        </a:rPr>
                        <a:t>hacer</a:t>
                      </a:r>
                      <a:r>
                        <a:rPr lang="en-GB" sz="700" b="1" u="sng" dirty="0">
                          <a:latin typeface="Comic Sans MS" panose="030F0702030302020204" pitchFamily="66" charset="0"/>
                        </a:rPr>
                        <a:t> un </a:t>
                      </a:r>
                      <a:r>
                        <a:rPr lang="en-GB" sz="700" b="1" u="sng" dirty="0" err="1">
                          <a:latin typeface="Comic Sans MS" panose="030F0702030302020204" pitchFamily="66" charset="0"/>
                        </a:rPr>
                        <a:t>recorrido</a:t>
                      </a:r>
                      <a:r>
                        <a:rPr lang="en-GB" sz="700" b="1" u="sng" dirty="0">
                          <a:latin typeface="Comic Sans MS" panose="030F0702030302020204" pitchFamily="66" charset="0"/>
                        </a:rPr>
                        <a:t> </a:t>
                      </a:r>
                      <a:r>
                        <a:rPr lang="en-GB" sz="700" b="1" u="sng" dirty="0" err="1">
                          <a:latin typeface="Comic Sans MS" panose="030F0702030302020204" pitchFamily="66" charset="0"/>
                        </a:rPr>
                        <a:t>en</a:t>
                      </a:r>
                      <a:r>
                        <a:rPr lang="en-GB" sz="700" b="1" u="sng" dirty="0">
                          <a:latin typeface="Comic Sans MS" panose="030F0702030302020204" pitchFamily="66" charset="0"/>
                        </a:rPr>
                        <a:t> </a:t>
                      </a:r>
                      <a:r>
                        <a:rPr lang="en-GB" sz="700" b="1" u="sng" dirty="0" err="1">
                          <a:latin typeface="Comic Sans MS" panose="030F0702030302020204" pitchFamily="66" charset="0"/>
                        </a:rPr>
                        <a:t>autobús</a:t>
                      </a:r>
                      <a:r>
                        <a:rPr lang="en-GB" sz="700" b="0" dirty="0">
                          <a:latin typeface="Comic Sans MS" panose="030F0702030302020204" pitchFamily="66" charset="0"/>
                        </a:rPr>
                        <a:t> o </a:t>
                      </a:r>
                      <a:r>
                        <a:rPr lang="en-GB" sz="700" b="1" u="sng" dirty="0" err="1">
                          <a:latin typeface="Comic Sans MS" panose="030F0702030302020204" pitchFamily="66" charset="0"/>
                        </a:rPr>
                        <a:t>ir</a:t>
                      </a:r>
                      <a:r>
                        <a:rPr lang="en-GB" sz="700" b="1" u="sng" dirty="0">
                          <a:latin typeface="Comic Sans MS" panose="030F0702030302020204" pitchFamily="66" charset="0"/>
                        </a:rPr>
                        <a:t> de </a:t>
                      </a:r>
                      <a:r>
                        <a:rPr lang="en-GB" sz="700" b="1" u="sng" dirty="0" err="1">
                          <a:latin typeface="Comic Sans MS" panose="030F0702030302020204" pitchFamily="66" charset="0"/>
                        </a:rPr>
                        <a:t>compras</a:t>
                      </a:r>
                      <a:endParaRPr lang="en-GB" sz="700" b="1" u="sng" dirty="0">
                        <a:latin typeface="Comic Sans MS" panose="030F0702030302020204" pitchFamily="66" charset="0"/>
                      </a:endParaRPr>
                    </a:p>
                  </a:txBody>
                  <a:tcPr>
                    <a:solidFill>
                      <a:schemeClr val="bg1"/>
                    </a:solidFill>
                  </a:tcPr>
                </a:tc>
                <a:tc>
                  <a:txBody>
                    <a:bodyPr/>
                    <a:lstStyle/>
                    <a:p>
                      <a:r>
                        <a:rPr lang="en-GB" sz="750" b="0" u="none" dirty="0">
                          <a:solidFill>
                            <a:schemeClr val="tx1"/>
                          </a:solidFill>
                          <a:latin typeface="Comic Sans MS" panose="030F0702030302020204" pitchFamily="66" charset="0"/>
                        </a:rPr>
                        <a:t>For example, you can </a:t>
                      </a:r>
                      <a:r>
                        <a:rPr lang="en-GB" sz="750" b="1" u="sng" dirty="0">
                          <a:solidFill>
                            <a:schemeClr val="tx1"/>
                          </a:solidFill>
                          <a:latin typeface="Comic Sans MS" panose="030F0702030302020204" pitchFamily="66" charset="0"/>
                        </a:rPr>
                        <a:t>visit the museums</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go on a bus tour</a:t>
                      </a:r>
                      <a:r>
                        <a:rPr lang="en-GB" sz="750" b="0" u="none" dirty="0">
                          <a:solidFill>
                            <a:schemeClr val="tx1"/>
                          </a:solidFill>
                          <a:latin typeface="Comic Sans MS" panose="030F0702030302020204" pitchFamily="66" charset="0"/>
                        </a:rPr>
                        <a:t> or </a:t>
                      </a:r>
                      <a:r>
                        <a:rPr lang="en-GB" sz="750" b="1" u="sng" dirty="0">
                          <a:solidFill>
                            <a:schemeClr val="tx1"/>
                          </a:solidFill>
                          <a:latin typeface="Comic Sans MS" panose="030F0702030302020204" pitchFamily="66" charset="0"/>
                        </a:rPr>
                        <a:t>go shopping</a:t>
                      </a:r>
                    </a:p>
                  </a:txBody>
                  <a:tcPr marL="84406" marR="84406" marT="42203" marB="42203">
                    <a:solidFill>
                      <a:schemeClr val="bg1"/>
                    </a:solidFill>
                  </a:tcPr>
                </a:tc>
                <a:extLst>
                  <a:ext uri="{0D108BD9-81ED-4DB2-BD59-A6C34878D82A}">
                    <a16:rowId xmlns:a16="http://schemas.microsoft.com/office/drawing/2014/main" val="3574730823"/>
                  </a:ext>
                </a:extLst>
              </a:tr>
              <a:tr h="0">
                <a:tc>
                  <a:txBody>
                    <a:bodyPr/>
                    <a:lstStyle/>
                    <a:p>
                      <a:r>
                        <a:rPr lang="en-GB" sz="700" b="1" dirty="0" err="1">
                          <a:solidFill>
                            <a:srgbClr val="7030A0"/>
                          </a:solidFill>
                          <a:latin typeface="Comic Sans MS" panose="030F0702030302020204" pitchFamily="66" charset="0"/>
                        </a:rPr>
                        <a:t>ya</a:t>
                      </a:r>
                      <a:r>
                        <a:rPr lang="en-GB" sz="700" b="1" dirty="0">
                          <a:solidFill>
                            <a:srgbClr val="7030A0"/>
                          </a:solidFill>
                          <a:latin typeface="Comic Sans MS" panose="030F0702030302020204" pitchFamily="66" charset="0"/>
                        </a:rPr>
                        <a:t> que </a:t>
                      </a:r>
                      <a:r>
                        <a:rPr lang="en-GB" sz="700" b="0" dirty="0">
                          <a:latin typeface="Comic Sans MS" panose="030F0702030302020204" pitchFamily="66" charset="0"/>
                        </a:rPr>
                        <a:t>hay un </a:t>
                      </a:r>
                      <a:r>
                        <a:rPr lang="en-GB" sz="700" b="0" dirty="0" err="1">
                          <a:latin typeface="Comic Sans MS" panose="030F0702030302020204" pitchFamily="66" charset="0"/>
                        </a:rPr>
                        <a:t>centro</a:t>
                      </a:r>
                      <a:r>
                        <a:rPr lang="en-GB" sz="700" b="0" dirty="0">
                          <a:latin typeface="Comic Sans MS" panose="030F0702030302020204" pitchFamily="66" charset="0"/>
                        </a:rPr>
                        <a:t> commercial </a:t>
                      </a:r>
                      <a:r>
                        <a:rPr lang="en-GB" sz="700" b="0" dirty="0" err="1">
                          <a:latin typeface="Comic Sans MS" panose="030F0702030302020204" pitchFamily="66" charset="0"/>
                        </a:rPr>
                        <a:t>enorme</a:t>
                      </a:r>
                      <a:r>
                        <a:rPr lang="en-GB" sz="700" b="0" dirty="0">
                          <a:latin typeface="Comic Sans MS" panose="030F0702030302020204" pitchFamily="66" charset="0"/>
                        </a:rPr>
                        <a:t>.</a:t>
                      </a:r>
                    </a:p>
                  </a:txBody>
                  <a:tcPr>
                    <a:solidFill>
                      <a:schemeClr val="bg1"/>
                    </a:solidFill>
                  </a:tcPr>
                </a:tc>
                <a:tc>
                  <a:txBody>
                    <a:bodyPr/>
                    <a:lstStyle/>
                    <a:p>
                      <a:r>
                        <a:rPr lang="en-GB" sz="750" b="1" u="none" dirty="0">
                          <a:solidFill>
                            <a:srgbClr val="7030A0"/>
                          </a:solidFill>
                          <a:latin typeface="Comic Sans MS" panose="030F0702030302020204" pitchFamily="66" charset="0"/>
                        </a:rPr>
                        <a:t>because</a:t>
                      </a:r>
                      <a:r>
                        <a:rPr lang="en-GB" sz="750" b="0" u="none" dirty="0">
                          <a:solidFill>
                            <a:schemeClr val="tx1"/>
                          </a:solidFill>
                          <a:latin typeface="Comic Sans MS" panose="030F0702030302020204" pitchFamily="66" charset="0"/>
                        </a:rPr>
                        <a:t> there is an enormous shopping centre.</a:t>
                      </a:r>
                    </a:p>
                  </a:txBody>
                  <a:tcPr marL="84406" marR="84406" marT="42203" marB="42203">
                    <a:solidFill>
                      <a:schemeClr val="bg1"/>
                    </a:solidFill>
                  </a:tcPr>
                </a:tc>
                <a:extLst>
                  <a:ext uri="{0D108BD9-81ED-4DB2-BD59-A6C34878D82A}">
                    <a16:rowId xmlns:a16="http://schemas.microsoft.com/office/drawing/2014/main" val="1238948132"/>
                  </a:ext>
                </a:extLst>
              </a:tr>
              <a:tr h="0">
                <a:tc>
                  <a:txBody>
                    <a:bodyPr/>
                    <a:lstStyle/>
                    <a:p>
                      <a:r>
                        <a:rPr lang="en-GB" sz="700" b="0" dirty="0" err="1">
                          <a:latin typeface="Comic Sans MS" panose="030F0702030302020204" pitchFamily="66" charset="0"/>
                        </a:rPr>
                        <a:t>También</a:t>
                      </a:r>
                      <a:r>
                        <a:rPr lang="en-GB" sz="700" b="0" dirty="0">
                          <a:latin typeface="Comic Sans MS" panose="030F0702030302020204" pitchFamily="66" charset="0"/>
                        </a:rPr>
                        <a:t> hay un </a:t>
                      </a:r>
                      <a:r>
                        <a:rPr lang="en-GB" sz="700" b="0" dirty="0" err="1">
                          <a:latin typeface="Comic Sans MS" panose="030F0702030302020204" pitchFamily="66" charset="0"/>
                        </a:rPr>
                        <a:t>lago</a:t>
                      </a:r>
                      <a:r>
                        <a:rPr lang="en-GB" sz="700" b="0" dirty="0">
                          <a:latin typeface="Comic Sans MS" panose="030F0702030302020204" pitchFamily="66" charset="0"/>
                        </a:rPr>
                        <a:t> </a:t>
                      </a:r>
                      <a:r>
                        <a:rPr lang="en-GB" sz="700" b="0" dirty="0" err="1">
                          <a:latin typeface="Comic Sans MS" panose="030F0702030302020204" pitchFamily="66" charset="0"/>
                        </a:rPr>
                        <a:t>donde</a:t>
                      </a:r>
                      <a:r>
                        <a:rPr lang="en-GB" sz="700" b="0" baseline="0" dirty="0">
                          <a:latin typeface="Comic Sans MS" panose="030F0702030302020204" pitchFamily="66" charset="0"/>
                        </a:rPr>
                        <a:t> se </a:t>
                      </a:r>
                      <a:r>
                        <a:rPr lang="en-GB" sz="700" b="0" baseline="0" dirty="0" err="1">
                          <a:latin typeface="Comic Sans MS" panose="030F0702030302020204" pitchFamily="66" charset="0"/>
                        </a:rPr>
                        <a:t>puede</a:t>
                      </a:r>
                      <a:r>
                        <a:rPr lang="en-GB" sz="700" b="0" baseline="0" dirty="0">
                          <a:latin typeface="Comic Sans MS" panose="030F0702030302020204" pitchFamily="66" charset="0"/>
                        </a:rPr>
                        <a:t> </a:t>
                      </a:r>
                      <a:r>
                        <a:rPr lang="en-GB" sz="700" b="0" baseline="0" dirty="0" err="1">
                          <a:latin typeface="Comic Sans MS" panose="030F0702030302020204" pitchFamily="66" charset="0"/>
                        </a:rPr>
                        <a:t>hacer</a:t>
                      </a:r>
                      <a:r>
                        <a:rPr lang="en-GB" sz="700" b="0" baseline="0" dirty="0">
                          <a:latin typeface="Comic Sans MS" panose="030F0702030302020204" pitchFamily="66" charset="0"/>
                        </a:rPr>
                        <a:t> </a:t>
                      </a:r>
                      <a:r>
                        <a:rPr lang="en-GB" sz="700" b="0" baseline="0" dirty="0" err="1">
                          <a:latin typeface="Comic Sans MS" panose="030F0702030302020204" pitchFamily="66" charset="0"/>
                        </a:rPr>
                        <a:t>esquí</a:t>
                      </a:r>
                      <a:r>
                        <a:rPr lang="en-GB" sz="700" b="0" baseline="0" dirty="0">
                          <a:latin typeface="Comic Sans MS" panose="030F0702030302020204" pitchFamily="66" charset="0"/>
                        </a:rPr>
                        <a:t> </a:t>
                      </a:r>
                      <a:r>
                        <a:rPr lang="en-GB" sz="700" b="0" baseline="0" dirty="0" err="1">
                          <a:latin typeface="Comic Sans MS" panose="030F0702030302020204" pitchFamily="66" charset="0"/>
                        </a:rPr>
                        <a:t>acuático</a:t>
                      </a:r>
                      <a:r>
                        <a:rPr lang="en-GB" sz="700" b="0" baseline="0" dirty="0">
                          <a:latin typeface="Comic Sans MS" panose="030F0702030302020204" pitchFamily="66" charset="0"/>
                        </a:rPr>
                        <a:t>.</a:t>
                      </a:r>
                      <a:endParaRPr lang="en-GB" sz="700" b="0" dirty="0">
                        <a:latin typeface="Comic Sans MS" panose="030F0702030302020204" pitchFamily="66" charset="0"/>
                      </a:endParaRPr>
                    </a:p>
                  </a:txBody>
                  <a:tcPr>
                    <a:solidFill>
                      <a:schemeClr val="bg1"/>
                    </a:solidFill>
                  </a:tcPr>
                </a:tc>
                <a:tc>
                  <a:txBody>
                    <a:bodyPr/>
                    <a:lstStyle/>
                    <a:p>
                      <a:r>
                        <a:rPr lang="en-GB" sz="750" b="0" u="none" dirty="0">
                          <a:solidFill>
                            <a:schemeClr val="tx1"/>
                          </a:solidFill>
                          <a:latin typeface="Comic Sans MS" panose="030F0702030302020204" pitchFamily="66" charset="0"/>
                        </a:rPr>
                        <a:t>Also, there is a lake where you can go water skiing.</a:t>
                      </a:r>
                    </a:p>
                  </a:txBody>
                  <a:tcPr marL="84406" marR="84406" marT="42203" marB="42203">
                    <a:solidFill>
                      <a:schemeClr val="bg1"/>
                    </a:solidFill>
                  </a:tcPr>
                </a:tc>
                <a:extLst>
                  <a:ext uri="{0D108BD9-81ED-4DB2-BD59-A6C34878D82A}">
                    <a16:rowId xmlns:a16="http://schemas.microsoft.com/office/drawing/2014/main" val="10001"/>
                  </a:ext>
                </a:extLst>
              </a:tr>
              <a:tr h="0">
                <a:tc>
                  <a:txBody>
                    <a:bodyPr/>
                    <a:lstStyle/>
                    <a:p>
                      <a:r>
                        <a:rPr lang="en-GB" sz="700" b="1" dirty="0" err="1">
                          <a:solidFill>
                            <a:srgbClr val="7030A0"/>
                          </a:solidFill>
                          <a:latin typeface="Comic Sans MS" panose="030F0702030302020204" pitchFamily="66" charset="0"/>
                        </a:rPr>
                        <a:t>Desafortunadamente</a:t>
                      </a:r>
                      <a:r>
                        <a:rPr lang="en-GB" sz="700" b="0" dirty="0">
                          <a:latin typeface="Comic Sans MS" panose="030F0702030302020204" pitchFamily="66" charset="0"/>
                        </a:rPr>
                        <a:t> no hay </a:t>
                      </a:r>
                      <a:r>
                        <a:rPr lang="en-GB" sz="700" b="1" u="sng" dirty="0">
                          <a:latin typeface="Comic Sans MS" panose="030F0702030302020204" pitchFamily="66" charset="0"/>
                        </a:rPr>
                        <a:t>piscina</a:t>
                      </a:r>
                      <a:r>
                        <a:rPr lang="en-GB" sz="700" b="0" dirty="0">
                          <a:latin typeface="Comic Sans MS" panose="030F0702030302020204" pitchFamily="66" charset="0"/>
                        </a:rPr>
                        <a:t>. </a:t>
                      </a:r>
                    </a:p>
                  </a:txBody>
                  <a:tcPr>
                    <a:solidFill>
                      <a:schemeClr val="bg1"/>
                    </a:solidFill>
                  </a:tcPr>
                </a:tc>
                <a:tc>
                  <a:txBody>
                    <a:bodyPr/>
                    <a:lstStyle/>
                    <a:p>
                      <a:r>
                        <a:rPr lang="en-GB" sz="750" b="1" u="none" dirty="0">
                          <a:solidFill>
                            <a:srgbClr val="7030A0"/>
                          </a:solidFill>
                          <a:latin typeface="Comic Sans MS" panose="030F0702030302020204" pitchFamily="66" charset="0"/>
                        </a:rPr>
                        <a:t>Unfortunately</a:t>
                      </a:r>
                      <a:r>
                        <a:rPr lang="en-GB" sz="750" b="0" u="none" dirty="0">
                          <a:solidFill>
                            <a:schemeClr val="tx1"/>
                          </a:solidFill>
                          <a:latin typeface="Comic Sans MS" panose="030F0702030302020204" pitchFamily="66" charset="0"/>
                        </a:rPr>
                        <a:t> there is no </a:t>
                      </a:r>
                      <a:r>
                        <a:rPr lang="en-GB" sz="750" b="1" u="sng" dirty="0">
                          <a:solidFill>
                            <a:schemeClr val="tx1"/>
                          </a:solidFill>
                          <a:latin typeface="Comic Sans MS" panose="030F0702030302020204" pitchFamily="66" charset="0"/>
                        </a:rPr>
                        <a:t>swimming pool</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0004"/>
                  </a:ext>
                </a:extLst>
              </a:tr>
              <a:tr h="0">
                <a:tc>
                  <a:txBody>
                    <a:bodyPr/>
                    <a:lstStyle/>
                    <a:p>
                      <a:r>
                        <a:rPr lang="en-GB" sz="700" b="1" dirty="0">
                          <a:solidFill>
                            <a:srgbClr val="7030A0"/>
                          </a:solidFill>
                          <a:latin typeface="Comic Sans MS" panose="030F0702030302020204" pitchFamily="66" charset="0"/>
                        </a:rPr>
                        <a:t>¡</a:t>
                      </a:r>
                      <a:r>
                        <a:rPr lang="en-GB" sz="700" b="1" dirty="0" err="1">
                          <a:solidFill>
                            <a:srgbClr val="7030A0"/>
                          </a:solidFill>
                          <a:latin typeface="Comic Sans MS" panose="030F0702030302020204" pitchFamily="66" charset="0"/>
                        </a:rPr>
                        <a:t>Qué</a:t>
                      </a:r>
                      <a:r>
                        <a:rPr lang="en-GB" sz="700" b="1" dirty="0">
                          <a:solidFill>
                            <a:srgbClr val="7030A0"/>
                          </a:solidFill>
                          <a:latin typeface="Comic Sans MS" panose="030F0702030302020204" pitchFamily="66" charset="0"/>
                        </a:rPr>
                        <a:t> </a:t>
                      </a:r>
                      <a:r>
                        <a:rPr lang="en-GB" sz="700" b="1" dirty="0" err="1">
                          <a:solidFill>
                            <a:srgbClr val="7030A0"/>
                          </a:solidFill>
                          <a:latin typeface="Comic Sans MS" panose="030F0702030302020204" pitchFamily="66" charset="0"/>
                        </a:rPr>
                        <a:t>pena</a:t>
                      </a:r>
                      <a:r>
                        <a:rPr lang="en-GB" sz="700" b="1" dirty="0">
                          <a:solidFill>
                            <a:srgbClr val="7030A0"/>
                          </a:solidFill>
                          <a:latin typeface="Comic Sans MS" panose="030F0702030302020204" pitchFamily="66" charset="0"/>
                        </a:rPr>
                        <a:t>! </a:t>
                      </a:r>
                      <a:r>
                        <a:rPr lang="en-GB" sz="700" b="0" dirty="0">
                          <a:latin typeface="Comic Sans MS" panose="030F0702030302020204" pitchFamily="66" charset="0"/>
                        </a:rPr>
                        <a:t>Me </a:t>
                      </a:r>
                      <a:r>
                        <a:rPr lang="en-GB" sz="700" b="0" dirty="0" err="1">
                          <a:latin typeface="Comic Sans MS" panose="030F0702030302020204" pitchFamily="66" charset="0"/>
                        </a:rPr>
                        <a:t>flipa</a:t>
                      </a:r>
                      <a:r>
                        <a:rPr lang="en-GB" sz="700" b="0" baseline="0" dirty="0">
                          <a:latin typeface="Comic Sans MS" panose="030F0702030302020204" pitchFamily="66" charset="0"/>
                        </a:rPr>
                        <a:t> </a:t>
                      </a:r>
                      <a:r>
                        <a:rPr lang="en-GB" sz="700" b="0" baseline="0" dirty="0" err="1">
                          <a:latin typeface="Comic Sans MS" panose="030F0702030302020204" pitchFamily="66" charset="0"/>
                        </a:rPr>
                        <a:t>hacer</a:t>
                      </a:r>
                      <a:r>
                        <a:rPr lang="en-GB" sz="700" b="0" baseline="0" dirty="0">
                          <a:latin typeface="Comic Sans MS" panose="030F0702030302020204" pitchFamily="66" charset="0"/>
                        </a:rPr>
                        <a:t> </a:t>
                      </a:r>
                      <a:r>
                        <a:rPr lang="en-GB" sz="700" b="0" baseline="0" dirty="0" err="1">
                          <a:latin typeface="Comic Sans MS" panose="030F0702030302020204" pitchFamily="66" charset="0"/>
                        </a:rPr>
                        <a:t>natación</a:t>
                      </a:r>
                      <a:r>
                        <a:rPr lang="en-GB" sz="700" b="0" baseline="0" dirty="0">
                          <a:latin typeface="Comic Sans MS" panose="030F0702030302020204" pitchFamily="66" charset="0"/>
                        </a:rPr>
                        <a:t>.</a:t>
                      </a:r>
                      <a:endParaRPr lang="en-GB" sz="700" b="0" dirty="0">
                        <a:latin typeface="Comic Sans MS" panose="030F0702030302020204" pitchFamily="66" charset="0"/>
                      </a:endParaRPr>
                    </a:p>
                  </a:txBody>
                  <a:tcPr>
                    <a:solidFill>
                      <a:schemeClr val="bg1"/>
                    </a:solidFill>
                  </a:tcPr>
                </a:tc>
                <a:tc>
                  <a:txBody>
                    <a:bodyPr/>
                    <a:lstStyle/>
                    <a:p>
                      <a:r>
                        <a:rPr lang="en-GB" sz="750" b="1" u="none" dirty="0">
                          <a:solidFill>
                            <a:srgbClr val="7030A0"/>
                          </a:solidFill>
                          <a:latin typeface="Comic Sans MS" panose="030F0702030302020204" pitchFamily="66" charset="0"/>
                        </a:rPr>
                        <a:t>What a shame!</a:t>
                      </a:r>
                      <a:r>
                        <a:rPr lang="en-GB" sz="750" b="0" u="none" dirty="0">
                          <a:solidFill>
                            <a:schemeClr val="tx1"/>
                          </a:solidFill>
                          <a:latin typeface="Comic Sans MS" panose="030F0702030302020204" pitchFamily="66" charset="0"/>
                        </a:rPr>
                        <a:t> I’m crazy about swimming.</a:t>
                      </a:r>
                    </a:p>
                  </a:txBody>
                  <a:tcPr marL="84406" marR="84406" marT="42203" marB="42203">
                    <a:solidFill>
                      <a:schemeClr val="bg1"/>
                    </a:solidFill>
                  </a:tcPr>
                </a:tc>
                <a:extLst>
                  <a:ext uri="{0D108BD9-81ED-4DB2-BD59-A6C34878D82A}">
                    <a16:rowId xmlns:a16="http://schemas.microsoft.com/office/drawing/2014/main" val="2513396348"/>
                  </a:ext>
                </a:extLst>
              </a:tr>
              <a:tr h="0">
                <a:tc>
                  <a:txBody>
                    <a:bodyPr/>
                    <a:lstStyle/>
                    <a:p>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mi </a:t>
                      </a:r>
                      <a:r>
                        <a:rPr lang="en-GB" sz="750" b="0" u="none" dirty="0" err="1">
                          <a:solidFill>
                            <a:schemeClr val="tx1"/>
                          </a:solidFill>
                          <a:latin typeface="Comic Sans MS" panose="030F0702030302020204" pitchFamily="66" charset="0"/>
                        </a:rPr>
                        <a:t>opinión</a:t>
                      </a:r>
                      <a:r>
                        <a:rPr lang="en-GB" sz="750" b="0" u="none" dirty="0">
                          <a:solidFill>
                            <a:schemeClr val="tx1"/>
                          </a:solidFill>
                          <a:latin typeface="Comic Sans MS" panose="030F0702030302020204" pitchFamily="66" charset="0"/>
                        </a:rPr>
                        <a:t> Liverpool es </a:t>
                      </a:r>
                      <a:r>
                        <a:rPr lang="en-GB" sz="750" b="0" u="none" dirty="0" err="1">
                          <a:solidFill>
                            <a:schemeClr val="tx1"/>
                          </a:solidFill>
                          <a:latin typeface="Comic Sans MS" panose="030F0702030302020204" pitchFamily="66" charset="0"/>
                        </a:rPr>
                        <a:t>muy</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turística</a:t>
                      </a:r>
                      <a:r>
                        <a:rPr lang="en-GB" sz="750" b="0" u="none" dirty="0">
                          <a:solidFill>
                            <a:schemeClr val="tx1"/>
                          </a:solidFill>
                          <a:latin typeface="Comic Sans MS" panose="030F0702030302020204" pitchFamily="66" charset="0"/>
                        </a:rPr>
                        <a:t> </a:t>
                      </a:r>
                      <a:r>
                        <a:rPr lang="en-GB" sz="750" b="1" u="none" dirty="0">
                          <a:solidFill>
                            <a:srgbClr val="7030A0"/>
                          </a:solidFill>
                          <a:latin typeface="Comic Sans MS" panose="030F0702030302020204" pitchFamily="66" charset="0"/>
                        </a:rPr>
                        <a:t>dado que</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my opinion Liverpool is very </a:t>
                      </a:r>
                      <a:r>
                        <a:rPr lang="en-GB" sz="750" b="1" u="sng" dirty="0">
                          <a:solidFill>
                            <a:schemeClr val="tx1"/>
                          </a:solidFill>
                          <a:latin typeface="Comic Sans MS" panose="030F0702030302020204" pitchFamily="66" charset="0"/>
                        </a:rPr>
                        <a:t>touristy</a:t>
                      </a:r>
                      <a:r>
                        <a:rPr lang="en-GB" sz="750" b="0" u="none" dirty="0">
                          <a:solidFill>
                            <a:schemeClr val="tx1"/>
                          </a:solidFill>
                          <a:latin typeface="Comic Sans MS" panose="030F0702030302020204" pitchFamily="66" charset="0"/>
                        </a:rPr>
                        <a:t> </a:t>
                      </a:r>
                      <a:r>
                        <a:rPr lang="en-GB" sz="750" b="1" u="none" dirty="0">
                          <a:solidFill>
                            <a:srgbClr val="7030A0"/>
                          </a:solidFill>
                          <a:latin typeface="Comic Sans MS" panose="030F0702030302020204" pitchFamily="66" charset="0"/>
                        </a:rPr>
                        <a:t>because</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en-GB" sz="750" b="0" u="none" dirty="0">
                          <a:solidFill>
                            <a:schemeClr val="tx1"/>
                          </a:solidFill>
                          <a:latin typeface="Comic Sans MS" panose="030F0702030302020204" pitchFamily="66" charset="0"/>
                        </a:rPr>
                        <a:t>hay </a:t>
                      </a:r>
                      <a:r>
                        <a:rPr lang="en-GB" sz="750" b="0" u="none" dirty="0" err="1">
                          <a:solidFill>
                            <a:schemeClr val="tx1"/>
                          </a:solidFill>
                          <a:latin typeface="Comic Sans MS" panose="030F0702030302020204" pitchFamily="66" charset="0"/>
                        </a:rPr>
                        <a:t>muchos</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museos</a:t>
                      </a:r>
                      <a:r>
                        <a:rPr lang="en-GB" sz="750" b="0" u="none" dirty="0">
                          <a:solidFill>
                            <a:schemeClr val="tx1"/>
                          </a:solidFill>
                          <a:latin typeface="Comic Sans MS" panose="030F0702030302020204" pitchFamily="66" charset="0"/>
                        </a:rPr>
                        <a:t>, dos </a:t>
                      </a:r>
                      <a:r>
                        <a:rPr lang="en-GB" sz="750" b="1" u="sng" dirty="0" err="1">
                          <a:solidFill>
                            <a:schemeClr val="tx1"/>
                          </a:solidFill>
                          <a:latin typeface="Comic Sans MS" panose="030F0702030302020204" pitchFamily="66" charset="0"/>
                        </a:rPr>
                        <a:t>catedrales</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there are lots of </a:t>
                      </a:r>
                      <a:r>
                        <a:rPr lang="en-GB" sz="750" b="1" u="sng" dirty="0">
                          <a:solidFill>
                            <a:schemeClr val="tx1"/>
                          </a:solidFill>
                          <a:latin typeface="Comic Sans MS" panose="030F0702030302020204" pitchFamily="66" charset="0"/>
                        </a:rPr>
                        <a:t>museums</a:t>
                      </a:r>
                      <a:r>
                        <a:rPr lang="en-GB" sz="750" b="0" u="none" dirty="0">
                          <a:solidFill>
                            <a:schemeClr val="tx1"/>
                          </a:solidFill>
                          <a:latin typeface="Comic Sans MS" panose="030F0702030302020204" pitchFamily="66" charset="0"/>
                        </a:rPr>
                        <a:t>, two </a:t>
                      </a:r>
                      <a:r>
                        <a:rPr lang="en-GB" sz="750" b="1" u="sng" dirty="0">
                          <a:solidFill>
                            <a:schemeClr val="tx1"/>
                          </a:solidFill>
                          <a:latin typeface="Comic Sans MS" panose="030F0702030302020204" pitchFamily="66" charset="0"/>
                        </a:rPr>
                        <a:t>cathedrals</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en-GB" sz="750" b="0" u="none" dirty="0">
                          <a:solidFill>
                            <a:schemeClr val="tx1"/>
                          </a:solidFill>
                          <a:latin typeface="Comic Sans MS" panose="030F0702030302020204" pitchFamily="66" charset="0"/>
                        </a:rPr>
                        <a:t>y </a:t>
                      </a:r>
                      <a:r>
                        <a:rPr lang="en-GB" sz="750" b="1" u="none" dirty="0">
                          <a:solidFill>
                            <a:srgbClr val="7030A0"/>
                          </a:solidFill>
                          <a:latin typeface="Comic Sans MS" panose="030F0702030302020204" pitchFamily="66" charset="0"/>
                        </a:rPr>
                        <a:t>es </a:t>
                      </a:r>
                      <a:r>
                        <a:rPr lang="en-GB" sz="750" b="1" u="none" dirty="0" err="1">
                          <a:solidFill>
                            <a:srgbClr val="7030A0"/>
                          </a:solidFill>
                          <a:latin typeface="Comic Sans MS" panose="030F0702030302020204" pitchFamily="66" charset="0"/>
                        </a:rPr>
                        <a:t>conocido</a:t>
                      </a:r>
                      <a:r>
                        <a:rPr lang="en-GB" sz="750" b="1" u="none" dirty="0">
                          <a:solidFill>
                            <a:srgbClr val="7030A0"/>
                          </a:solidFill>
                          <a:latin typeface="Comic Sans MS" panose="030F0702030302020204" pitchFamily="66" charset="0"/>
                        </a:rPr>
                        <a:t> por </a:t>
                      </a:r>
                      <a:r>
                        <a:rPr lang="en-GB" sz="750" b="1" u="sng" dirty="0">
                          <a:solidFill>
                            <a:schemeClr val="tx1"/>
                          </a:solidFill>
                          <a:latin typeface="Comic Sans MS" panose="030F0702030302020204" pitchFamily="66" charset="0"/>
                        </a:rPr>
                        <a:t>los Beatles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a:t>
                      </a:r>
                      <a:r>
                        <a:rPr lang="en-GB" sz="750" b="1" u="none" dirty="0">
                          <a:solidFill>
                            <a:srgbClr val="7030A0"/>
                          </a:solidFill>
                          <a:latin typeface="Comic Sans MS" panose="030F0702030302020204" pitchFamily="66" charset="0"/>
                        </a:rPr>
                        <a:t>it’s known for </a:t>
                      </a:r>
                      <a:r>
                        <a:rPr lang="en-GB" sz="750" b="1" u="sng" dirty="0">
                          <a:solidFill>
                            <a:schemeClr val="tx1"/>
                          </a:solidFill>
                          <a:latin typeface="Comic Sans MS" panose="030F0702030302020204" pitchFamily="66" charset="0"/>
                        </a:rPr>
                        <a:t>the Beatles</a:t>
                      </a:r>
                    </a:p>
                  </a:txBody>
                  <a:tcPr marL="84406" marR="84406" marT="42203" marB="42203">
                    <a:solidFill>
                      <a:schemeClr val="bg1"/>
                    </a:solidFill>
                  </a:tcPr>
                </a:tc>
                <a:extLst>
                  <a:ext uri="{0D108BD9-81ED-4DB2-BD59-A6C34878D82A}">
                    <a16:rowId xmlns:a16="http://schemas.microsoft.com/office/drawing/2014/main" val="3895669012"/>
                  </a:ext>
                </a:extLst>
              </a:tr>
              <a:tr h="0">
                <a:tc>
                  <a:txBody>
                    <a:bodyPr/>
                    <a:lstStyle/>
                    <a:p>
                      <a:r>
                        <a:rPr lang="en-GB" sz="750" b="0" u="none" dirty="0">
                          <a:solidFill>
                            <a:schemeClr val="tx1"/>
                          </a:solidFill>
                          <a:latin typeface="Comic Sans MS" panose="030F0702030302020204" pitchFamily="66" charset="0"/>
                        </a:rPr>
                        <a:t>y </a:t>
                      </a:r>
                      <a:r>
                        <a:rPr lang="en-GB" sz="750" b="1" u="sng" dirty="0">
                          <a:solidFill>
                            <a:schemeClr val="tx1"/>
                          </a:solidFill>
                          <a:latin typeface="Comic Sans MS" panose="030F0702030302020204" pitchFamily="66" charset="0"/>
                        </a:rPr>
                        <a:t>el </a:t>
                      </a:r>
                      <a:r>
                        <a:rPr lang="en-GB" sz="750" b="1" u="sng" dirty="0" err="1">
                          <a:solidFill>
                            <a:schemeClr val="tx1"/>
                          </a:solidFill>
                          <a:latin typeface="Comic Sans MS" panose="030F0702030302020204" pitchFamily="66" charset="0"/>
                        </a:rPr>
                        <a:t>fútbol</a:t>
                      </a:r>
                      <a:r>
                        <a:rPr lang="en-GB" sz="750" b="0" u="none" dirty="0">
                          <a:solidFill>
                            <a:schemeClr val="tx1"/>
                          </a:solidFill>
                          <a:latin typeface="Comic Sans MS" panose="030F0702030302020204" pitchFamily="66" charset="0"/>
                        </a:rPr>
                        <a:t>. ¡Hay dos </a:t>
                      </a:r>
                      <a:r>
                        <a:rPr lang="en-GB" sz="750" b="1" u="sng" dirty="0" err="1">
                          <a:solidFill>
                            <a:schemeClr val="tx1"/>
                          </a:solidFill>
                          <a:latin typeface="Comic Sans MS" panose="030F0702030302020204" pitchFamily="66" charset="0"/>
                        </a:rPr>
                        <a:t>estadios</a:t>
                      </a:r>
                      <a:r>
                        <a:rPr lang="en-GB" sz="750" b="1" u="sng" dirty="0">
                          <a:solidFill>
                            <a:schemeClr val="tx1"/>
                          </a:solidFill>
                          <a:latin typeface="Comic Sans MS" panose="030F0702030302020204" pitchFamily="66" charset="0"/>
                        </a:rPr>
                        <a:t> de </a:t>
                      </a:r>
                      <a:r>
                        <a:rPr lang="en-GB" sz="750" b="1" u="sng" dirty="0" err="1">
                          <a:solidFill>
                            <a:schemeClr val="tx1"/>
                          </a:solidFill>
                          <a:latin typeface="Comic Sans MS" panose="030F0702030302020204" pitchFamily="66" charset="0"/>
                        </a:rPr>
                        <a:t>fútbol</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a:t>
                      </a:r>
                      <a:r>
                        <a:rPr lang="en-GB" sz="750" b="1" u="sng" dirty="0">
                          <a:solidFill>
                            <a:schemeClr val="tx1"/>
                          </a:solidFill>
                          <a:latin typeface="Comic Sans MS" panose="030F0702030302020204" pitchFamily="66" charset="0"/>
                        </a:rPr>
                        <a:t>football</a:t>
                      </a:r>
                      <a:r>
                        <a:rPr lang="en-GB" sz="750" b="0" u="none" dirty="0">
                          <a:solidFill>
                            <a:schemeClr val="tx1"/>
                          </a:solidFill>
                          <a:latin typeface="Comic Sans MS" panose="030F0702030302020204" pitchFamily="66" charset="0"/>
                        </a:rPr>
                        <a:t>. There are </a:t>
                      </a:r>
                      <a:r>
                        <a:rPr lang="en-GB" sz="750" b="1" u="sng" dirty="0">
                          <a:solidFill>
                            <a:schemeClr val="tx1"/>
                          </a:solidFill>
                          <a:latin typeface="Comic Sans MS" panose="030F0702030302020204" pitchFamily="66" charset="0"/>
                        </a:rPr>
                        <a:t>two football stadiums</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3530178940"/>
                  </a:ext>
                </a:extLst>
              </a:tr>
              <a:tr h="0">
                <a:tc>
                  <a:txBody>
                    <a:bodyPr/>
                    <a:lstStyle/>
                    <a:p>
                      <a:r>
                        <a:rPr lang="en-GB" sz="750" b="0" u="none" dirty="0">
                          <a:solidFill>
                            <a:schemeClr val="tx1"/>
                          </a:solidFill>
                          <a:latin typeface="Comic Sans MS" panose="030F0702030302020204" pitchFamily="66" charset="0"/>
                        </a:rPr>
                        <a:t>Tiene </a:t>
                      </a:r>
                      <a:r>
                        <a:rPr lang="en-GB" sz="750" b="1" u="sng" dirty="0">
                          <a:solidFill>
                            <a:schemeClr val="tx1"/>
                          </a:solidFill>
                          <a:latin typeface="Comic Sans MS" panose="030F0702030302020204" pitchFamily="66" charset="0"/>
                        </a:rPr>
                        <a:t>el </a:t>
                      </a:r>
                      <a:r>
                        <a:rPr lang="en-GB" sz="750" b="1" u="sng" dirty="0" err="1">
                          <a:solidFill>
                            <a:schemeClr val="tx1"/>
                          </a:solidFill>
                          <a:latin typeface="Comic Sans MS" panose="030F0702030302020204" pitchFamily="66" charset="0"/>
                        </a:rPr>
                        <a:t>bullicio</a:t>
                      </a:r>
                      <a:r>
                        <a:rPr lang="en-GB" sz="750" b="1" u="sng" dirty="0">
                          <a:solidFill>
                            <a:schemeClr val="tx1"/>
                          </a:solidFill>
                          <a:latin typeface="Comic Sans MS" panose="030F0702030302020204" pitchFamily="66" charset="0"/>
                        </a:rPr>
                        <a:t> de la ciudad </a:t>
                      </a:r>
                      <a:r>
                        <a:rPr lang="en-GB" sz="750" b="0" u="none" dirty="0">
                          <a:solidFill>
                            <a:schemeClr val="tx1"/>
                          </a:solidFill>
                          <a:latin typeface="Comic Sans MS" panose="030F0702030302020204" pitchFamily="66" charset="0"/>
                        </a:rPr>
                        <a:t>y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It has </a:t>
                      </a:r>
                      <a:r>
                        <a:rPr lang="en-GB" sz="750" b="1" u="sng" dirty="0">
                          <a:solidFill>
                            <a:schemeClr val="tx1"/>
                          </a:solidFill>
                          <a:latin typeface="Comic Sans MS" panose="030F0702030302020204" pitchFamily="66" charset="0"/>
                        </a:rPr>
                        <a:t>the hustle and bustle of a city</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and</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en-GB" sz="750" b="0" u="none" dirty="0" err="1">
                          <a:solidFill>
                            <a:schemeClr val="tx1"/>
                          </a:solidFill>
                          <a:latin typeface="Comic Sans MS" panose="030F0702030302020204" pitchFamily="66" charset="0"/>
                        </a:rPr>
                        <a:t>varios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influencias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culturales</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various cultural influences.</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en-GB" sz="750" b="0" u="none" dirty="0">
                          <a:solidFill>
                            <a:schemeClr val="tx1"/>
                          </a:solidFill>
                          <a:latin typeface="Comic Sans MS" panose="030F0702030302020204" pitchFamily="66" charset="0"/>
                        </a:rPr>
                        <a:t>Es mi ciudad natal</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It’s my home town</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en-GB" sz="750" b="0" u="none" dirty="0">
                          <a:solidFill>
                            <a:schemeClr val="tx1"/>
                          </a:solidFill>
                          <a:latin typeface="Comic Sans MS" panose="030F0702030302020204" pitchFamily="66" charset="0"/>
                        </a:rPr>
                        <a:t>y me </a:t>
                      </a:r>
                      <a:r>
                        <a:rPr lang="en-GB" sz="750" b="0" u="none" dirty="0" err="1">
                          <a:solidFill>
                            <a:schemeClr val="tx1"/>
                          </a:solidFill>
                          <a:latin typeface="Comic Sans MS" panose="030F0702030302020204" pitchFamily="66" charset="0"/>
                        </a:rPr>
                        <a:t>encanta</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I love it.</a:t>
                      </a:r>
                    </a:p>
                  </a:txBody>
                  <a:tcPr marL="84406" marR="84406" marT="42203" marB="42203">
                    <a:solidFill>
                      <a:schemeClr val="bg1"/>
                    </a:solidFill>
                  </a:tcPr>
                </a:tc>
                <a:extLst>
                  <a:ext uri="{0D108BD9-81ED-4DB2-BD59-A6C34878D82A}">
                    <a16:rowId xmlns:a16="http://schemas.microsoft.com/office/drawing/2014/main" val="2091602831"/>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5169273" y="221397"/>
            <a:ext cx="787561" cy="33855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Town descriptions</a:t>
            </a:r>
          </a:p>
        </p:txBody>
      </p:sp>
      <p:sp>
        <p:nvSpPr>
          <p:cNvPr id="10" name="TextBox 9">
            <a:extLst>
              <a:ext uri="{FF2B5EF4-FFF2-40B4-BE49-F238E27FC236}">
                <a16:creationId xmlns:a16="http://schemas.microsoft.com/office/drawing/2014/main" id="{861F053E-34FC-435B-B2E0-E4EA40D6F07E}"/>
              </a:ext>
            </a:extLst>
          </p:cNvPr>
          <p:cNvSpPr txBox="1"/>
          <p:nvPr/>
        </p:nvSpPr>
        <p:spPr>
          <a:xfrm>
            <a:off x="4022765" y="229508"/>
            <a:ext cx="685077" cy="33855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Places in town</a:t>
            </a:r>
          </a:p>
        </p:txBody>
      </p:sp>
      <p:sp>
        <p:nvSpPr>
          <p:cNvPr id="12" name="TextBox 11">
            <a:extLst>
              <a:ext uri="{FF2B5EF4-FFF2-40B4-BE49-F238E27FC236}">
                <a16:creationId xmlns:a16="http://schemas.microsoft.com/office/drawing/2014/main" id="{B4D3D82D-F222-4B58-967B-4E075FE8A825}"/>
              </a:ext>
            </a:extLst>
          </p:cNvPr>
          <p:cNvSpPr txBox="1"/>
          <p:nvPr/>
        </p:nvSpPr>
        <p:spPr>
          <a:xfrm>
            <a:off x="6407680" y="270916"/>
            <a:ext cx="788218"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Activities</a:t>
            </a:r>
          </a:p>
        </p:txBody>
      </p:sp>
      <p:sp>
        <p:nvSpPr>
          <p:cNvPr id="13" name="TextBox 12">
            <a:extLst>
              <a:ext uri="{FF2B5EF4-FFF2-40B4-BE49-F238E27FC236}">
                <a16:creationId xmlns:a16="http://schemas.microsoft.com/office/drawing/2014/main" id="{52A8E7A8-1841-4704-8922-95E226CF67E4}"/>
              </a:ext>
            </a:extLst>
          </p:cNvPr>
          <p:cNvSpPr txBox="1"/>
          <p:nvPr/>
        </p:nvSpPr>
        <p:spPr>
          <a:xfrm>
            <a:off x="7501841" y="270916"/>
            <a:ext cx="78821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Shops</a:t>
            </a:r>
          </a:p>
        </p:txBody>
      </p:sp>
      <p:sp>
        <p:nvSpPr>
          <p:cNvPr id="6" name="TextBox 5">
            <a:extLst>
              <a:ext uri="{FF2B5EF4-FFF2-40B4-BE49-F238E27FC236}">
                <a16:creationId xmlns:a16="http://schemas.microsoft.com/office/drawing/2014/main" id="{417B183F-5810-4FF2-A6A7-8AED24BB3FD1}"/>
              </a:ext>
            </a:extLst>
          </p:cNvPr>
          <p:cNvSpPr txBox="1"/>
          <p:nvPr/>
        </p:nvSpPr>
        <p:spPr>
          <a:xfrm>
            <a:off x="3333247" y="636849"/>
            <a:ext cx="2734322" cy="1592744"/>
          </a:xfrm>
          <a:prstGeom prst="rect">
            <a:avLst/>
          </a:prstGeom>
          <a:noFill/>
        </p:spPr>
        <p:txBody>
          <a:bodyPr wrap="square" rtlCol="0">
            <a:spAutoFit/>
          </a:bodyPr>
          <a:lstStyle/>
          <a:p>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pista</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hielo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ice rink</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puerto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port/harbour                                  </a:t>
            </a:r>
          </a:p>
          <a:p>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oficina</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correos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post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restaurante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restaurant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bolera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bowling alley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teatro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theatre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iglesia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church</a:t>
            </a:r>
          </a:p>
          <a:p>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biblioteca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library                                      </a:t>
            </a:r>
          </a:p>
          <a:p>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comisería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police station</a:t>
            </a:r>
          </a:p>
          <a:p>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estación</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trenes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autobuses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train/bus station</a:t>
            </a:r>
          </a:p>
          <a:p>
            <a:r>
              <a:rPr lang="en-GB" sz="750" b="1" u="none" baseline="0" dirty="0">
                <a:solidFill>
                  <a:schemeClr val="tx1"/>
                </a:solidFill>
                <a:latin typeface="Comic Sans MS" panose="030F0702030302020204" pitchFamily="66" charset="0"/>
              </a:rPr>
              <a:t>un gran </a:t>
            </a:r>
            <a:r>
              <a:rPr lang="en-GB" sz="750" b="1" u="none" baseline="0" dirty="0" err="1">
                <a:solidFill>
                  <a:schemeClr val="tx1"/>
                </a:solidFill>
                <a:latin typeface="Comic Sans MS" panose="030F0702030302020204" pitchFamily="66" charset="0"/>
              </a:rPr>
              <a:t>almacén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department store</a:t>
            </a:r>
          </a:p>
          <a:p>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centro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comercial</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shopping centre</a:t>
            </a:r>
          </a:p>
          <a:p>
            <a:r>
              <a:rPr lang="en-GB" sz="750" b="1" u="none" baseline="0" dirty="0" err="1">
                <a:solidFill>
                  <a:schemeClr val="tx1"/>
                </a:solidFill>
                <a:latin typeface="Comic Sans MS" panose="030F0702030302020204" pitchFamily="66" charset="0"/>
              </a:rPr>
              <a:t>muchos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lugares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interés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lots of sights</a:t>
            </a:r>
          </a:p>
        </p:txBody>
      </p:sp>
      <p:graphicFrame>
        <p:nvGraphicFramePr>
          <p:cNvPr id="7" name="Table 6">
            <a:extLst>
              <a:ext uri="{FF2B5EF4-FFF2-40B4-BE49-F238E27FC236}">
                <a16:creationId xmlns:a16="http://schemas.microsoft.com/office/drawing/2014/main" id="{B261C3E8-0A81-406A-9976-EA7E97154218}"/>
              </a:ext>
            </a:extLst>
          </p:cNvPr>
          <p:cNvGraphicFramePr>
            <a:graphicFrameLocks noGrp="1"/>
          </p:cNvGraphicFramePr>
          <p:nvPr/>
        </p:nvGraphicFramePr>
        <p:xfrm>
          <a:off x="119458" y="4361383"/>
          <a:ext cx="5903973" cy="1227406"/>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1006273">
                  <a:extLst>
                    <a:ext uri="{9D8B030D-6E8A-4147-A177-3AD203B41FA5}">
                      <a16:colId xmlns:a16="http://schemas.microsoft.com/office/drawing/2014/main" val="3813713256"/>
                    </a:ext>
                  </a:extLst>
                </a:gridCol>
                <a:gridCol w="4617107">
                  <a:extLst>
                    <a:ext uri="{9D8B030D-6E8A-4147-A177-3AD203B41FA5}">
                      <a16:colId xmlns:a16="http://schemas.microsoft.com/office/drawing/2014/main" val="178960739"/>
                    </a:ext>
                  </a:extLst>
                </a:gridCol>
              </a:tblGrid>
              <a:tr h="751174">
                <a:tc>
                  <a:txBody>
                    <a:bodyPr/>
                    <a:lstStyle/>
                    <a:p>
                      <a:pPr algn="ctr"/>
                      <a:r>
                        <a:rPr lang="en-GB" sz="1100" b="0" dirty="0">
                          <a:solidFill>
                            <a:schemeClr val="tx1"/>
                          </a:solidFill>
                          <a:latin typeface="Comic Sans MS" panose="030F0702030302020204" pitchFamily="66" charset="0"/>
                        </a:rPr>
                        <a:t>Activities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dirty="0">
                          <a:solidFill>
                            <a:schemeClr val="tx1"/>
                          </a:solidFill>
                          <a:latin typeface="Comic Sans MS" panose="030F0702030302020204" pitchFamily="66" charset="0"/>
                        </a:rPr>
                        <a:t>Se </a:t>
                      </a:r>
                      <a:r>
                        <a:rPr lang="en-GB" sz="750" b="1" u="none" dirty="0" err="1">
                          <a:solidFill>
                            <a:schemeClr val="tx1"/>
                          </a:solidFill>
                          <a:latin typeface="Comic Sans MS" panose="030F0702030302020204" pitchFamily="66" charset="0"/>
                        </a:rPr>
                        <a:t>puede</a:t>
                      </a:r>
                      <a:r>
                        <a:rPr lang="en-GB" sz="750" b="0" u="none" dirty="0">
                          <a:solidFill>
                            <a:schemeClr val="tx1"/>
                          </a:solidFill>
                          <a:latin typeface="Comic Sans MS" panose="030F0702030302020204" pitchFamily="66" charset="0"/>
                        </a:rPr>
                        <a:t>… - you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750" b="1" u="none" dirty="0" err="1">
                          <a:solidFill>
                            <a:schemeClr val="tx1"/>
                          </a:solidFill>
                          <a:latin typeface="Comic Sans MS" panose="030F0702030302020204" pitchFamily="66" charset="0"/>
                        </a:rPr>
                        <a:t>estar</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mucho</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tiempo</a:t>
                      </a:r>
                      <a:r>
                        <a:rPr lang="en-GB" sz="750" b="1" u="none" baseline="0" dirty="0">
                          <a:solidFill>
                            <a:schemeClr val="tx1"/>
                          </a:solidFill>
                          <a:latin typeface="Comic Sans MS" panose="030F0702030302020204" pitchFamily="66" charset="0"/>
                        </a:rPr>
                        <a:t> al </a:t>
                      </a:r>
                      <a:r>
                        <a:rPr lang="en-GB" sz="750" b="1" u="none" baseline="0" dirty="0" err="1">
                          <a:solidFill>
                            <a:schemeClr val="tx1"/>
                          </a:solidFill>
                          <a:latin typeface="Comic Sans MS" panose="030F0702030302020204" pitchFamily="66" charset="0"/>
                        </a:rPr>
                        <a:t>aire</a:t>
                      </a:r>
                      <a:r>
                        <a:rPr lang="en-GB" sz="750" b="1" u="none" baseline="0" dirty="0">
                          <a:solidFill>
                            <a:schemeClr val="tx1"/>
                          </a:solidFill>
                          <a:latin typeface="Comic Sans MS" panose="030F0702030302020204" pitchFamily="66" charset="0"/>
                        </a:rPr>
                        <a:t> libre </a:t>
                      </a:r>
                      <a:r>
                        <a:rPr lang="en-GB" sz="750" b="0" u="none" baseline="0" dirty="0">
                          <a:solidFill>
                            <a:schemeClr val="tx1"/>
                          </a:solidFill>
                          <a:latin typeface="Comic Sans MS" panose="030F0702030302020204" pitchFamily="66" charset="0"/>
                        </a:rPr>
                        <a:t>– spend a lot of time in the open air</a:t>
                      </a:r>
                    </a:p>
                    <a:p>
                      <a:pPr marL="0" indent="0">
                        <a:buFont typeface="+mj-lt"/>
                        <a:buNone/>
                      </a:pPr>
                      <a:r>
                        <a:rPr lang="en-GB" sz="750" b="1" u="none" baseline="0" dirty="0" err="1">
                          <a:solidFill>
                            <a:schemeClr val="tx1"/>
                          </a:solidFill>
                          <a:latin typeface="Comic Sans MS" panose="030F0702030302020204" pitchFamily="66" charset="0"/>
                        </a:rPr>
                        <a:t>subir</a:t>
                      </a:r>
                      <a:r>
                        <a:rPr lang="en-GB" sz="750" b="1" u="none" baseline="0" dirty="0">
                          <a:solidFill>
                            <a:schemeClr val="tx1"/>
                          </a:solidFill>
                          <a:latin typeface="Comic Sans MS" panose="030F0702030302020204" pitchFamily="66" charset="0"/>
                        </a:rPr>
                        <a:t> la </a:t>
                      </a:r>
                      <a:r>
                        <a:rPr lang="en-GB" sz="750" b="1" u="none" baseline="0" dirty="0" err="1">
                          <a:solidFill>
                            <a:schemeClr val="tx1"/>
                          </a:solidFill>
                          <a:latin typeface="Comic Sans MS" panose="030F0702030302020204" pitchFamily="66" charset="0"/>
                        </a:rPr>
                        <a:t>torre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go up the tower</a:t>
                      </a:r>
                    </a:p>
                    <a:p>
                      <a:pPr marL="0" indent="0">
                        <a:buFont typeface="+mj-lt"/>
                        <a:buNone/>
                      </a:pPr>
                      <a:r>
                        <a:rPr lang="en-GB" sz="750" b="1" u="none" baseline="0" dirty="0" err="1">
                          <a:solidFill>
                            <a:schemeClr val="tx1"/>
                          </a:solidFill>
                          <a:latin typeface="Comic Sans MS" panose="030F0702030302020204" pitchFamily="66" charset="0"/>
                        </a:rPr>
                        <a:t>hacer</a:t>
                      </a:r>
                      <a:r>
                        <a:rPr lang="en-GB" sz="750" b="1" u="none" baseline="0" dirty="0">
                          <a:solidFill>
                            <a:schemeClr val="tx1"/>
                          </a:solidFill>
                          <a:latin typeface="Comic Sans MS" panose="030F0702030302020204" pitchFamily="66" charset="0"/>
                        </a:rPr>
                        <a:t> un </a:t>
                      </a:r>
                      <a:r>
                        <a:rPr lang="en-GB" sz="750" b="1" u="none" baseline="0" dirty="0" err="1">
                          <a:solidFill>
                            <a:schemeClr val="tx1"/>
                          </a:solidFill>
                          <a:latin typeface="Comic Sans MS" panose="030F0702030302020204" pitchFamily="66" charset="0"/>
                        </a:rPr>
                        <a:t>recorrido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autobús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do a bus tour</a:t>
                      </a:r>
                    </a:p>
                    <a:p>
                      <a:pPr marL="0" indent="0">
                        <a:buFont typeface="+mj-lt"/>
                        <a:buNone/>
                      </a:pPr>
                      <a:r>
                        <a:rPr lang="en-GB" sz="750" b="1" u="none" baseline="0" dirty="0" err="1">
                          <a:solidFill>
                            <a:schemeClr val="tx1"/>
                          </a:solidFill>
                          <a:latin typeface="Comic Sans MS" panose="030F0702030302020204" pitchFamily="66" charset="0"/>
                        </a:rPr>
                        <a:t>disfrutar</a:t>
                      </a:r>
                      <a:r>
                        <a:rPr lang="en-GB" sz="750" b="1" u="none" baseline="0" dirty="0">
                          <a:solidFill>
                            <a:schemeClr val="tx1"/>
                          </a:solidFill>
                          <a:latin typeface="Comic Sans MS" panose="030F0702030302020204" pitchFamily="66" charset="0"/>
                        </a:rPr>
                        <a:t> de las vistas </a:t>
                      </a:r>
                      <a:r>
                        <a:rPr lang="en-GB" sz="750" b="0" u="none" baseline="0" dirty="0">
                          <a:solidFill>
                            <a:schemeClr val="tx1"/>
                          </a:solidFill>
                          <a:latin typeface="Comic Sans MS" panose="030F0702030302020204" pitchFamily="66" charset="0"/>
                        </a:rPr>
                        <a:t>– enjoy the views</a:t>
                      </a:r>
                    </a:p>
                    <a:p>
                      <a:pPr marL="0" indent="0">
                        <a:buFont typeface="+mj-lt"/>
                        <a:buNone/>
                      </a:pPr>
                      <a:r>
                        <a:rPr lang="en-GB" sz="750" b="1" u="none" baseline="0" dirty="0" err="1">
                          <a:solidFill>
                            <a:schemeClr val="tx1"/>
                          </a:solidFill>
                          <a:latin typeface="Comic Sans MS" panose="030F0702030302020204" pitchFamily="66" charset="0"/>
                        </a:rPr>
                        <a:t>apreciar</a:t>
                      </a:r>
                      <a:r>
                        <a:rPr lang="en-GB" sz="750" b="1" u="none" baseline="0" dirty="0">
                          <a:solidFill>
                            <a:schemeClr val="tx1"/>
                          </a:solidFill>
                          <a:latin typeface="Comic Sans MS" panose="030F0702030302020204" pitchFamily="66" charset="0"/>
                        </a:rPr>
                        <a:t> la </a:t>
                      </a:r>
                      <a:r>
                        <a:rPr lang="en-GB" sz="750" b="1" u="none" baseline="0" dirty="0" err="1">
                          <a:solidFill>
                            <a:schemeClr val="tx1"/>
                          </a:solidFill>
                          <a:latin typeface="Comic Sans MS" panose="030F0702030302020204" pitchFamily="66" charset="0"/>
                        </a:rPr>
                        <a:t>arquitectura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variada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appreciate the variety of the architecture</a:t>
                      </a:r>
                    </a:p>
                    <a:p>
                      <a:pPr marL="0" indent="0">
                        <a:buFont typeface="+mj-lt"/>
                        <a:buNone/>
                      </a:pPr>
                      <a:r>
                        <a:rPr lang="en-GB" sz="750" b="1" u="none" baseline="0" dirty="0" err="1">
                          <a:solidFill>
                            <a:schemeClr val="tx1"/>
                          </a:solidFill>
                          <a:latin typeface="Comic Sans MS" panose="030F0702030302020204" pitchFamily="66" charset="0"/>
                        </a:rPr>
                        <a:t>aprovechar</a:t>
                      </a:r>
                      <a:r>
                        <a:rPr lang="en-GB" sz="750" b="1" u="none" baseline="0" dirty="0">
                          <a:solidFill>
                            <a:schemeClr val="tx1"/>
                          </a:solidFill>
                          <a:latin typeface="Comic Sans MS" panose="030F0702030302020204" pitchFamily="66" charset="0"/>
                        </a:rPr>
                        <a:t> del </a:t>
                      </a:r>
                      <a:r>
                        <a:rPr lang="en-GB" sz="750" b="1" u="none" baseline="0" dirty="0" err="1">
                          <a:solidFill>
                            <a:schemeClr val="tx1"/>
                          </a:solidFill>
                          <a:latin typeface="Comic Sans MS" panose="030F0702030302020204" pitchFamily="66" charset="0"/>
                        </a:rPr>
                        <a:t>buen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tiempo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make the most of the good weather</a:t>
                      </a:r>
                    </a:p>
                    <a:p>
                      <a:pPr marL="0" indent="0">
                        <a:buFont typeface="+mj-lt"/>
                        <a:buNone/>
                      </a:pPr>
                      <a:r>
                        <a:rPr lang="en-GB" sz="750" b="1" u="none" baseline="0" dirty="0" err="1">
                          <a:solidFill>
                            <a:schemeClr val="tx1"/>
                          </a:solidFill>
                          <a:latin typeface="Comic Sans MS" panose="030F0702030302020204" pitchFamily="66" charset="0"/>
                        </a:rPr>
                        <a:t>probar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platos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típicos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try local dishes</a:t>
                      </a:r>
                    </a:p>
                    <a:p>
                      <a:pPr marL="0" indent="0">
                        <a:buFont typeface="+mj-lt"/>
                        <a:buNone/>
                      </a:pPr>
                      <a:r>
                        <a:rPr lang="en-GB" sz="750" b="1" u="none" baseline="0" dirty="0" err="1">
                          <a:solidFill>
                            <a:schemeClr val="tx1"/>
                          </a:solidFill>
                          <a:latin typeface="Comic Sans MS" panose="030F0702030302020204" pitchFamily="66" charset="0"/>
                        </a:rPr>
                        <a:t>practicar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deportes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acuáticos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do water sports</a:t>
                      </a:r>
                    </a:p>
                    <a:p>
                      <a:pPr marL="0" indent="0">
                        <a:buFont typeface="+mj-lt"/>
                        <a:buNone/>
                      </a:pPr>
                      <a:r>
                        <a:rPr lang="en-GB" sz="750" b="1" u="none" baseline="0" dirty="0" err="1">
                          <a:solidFill>
                            <a:schemeClr val="tx1"/>
                          </a:solidFill>
                          <a:latin typeface="Comic Sans MS" panose="030F0702030302020204" pitchFamily="66" charset="0"/>
                        </a:rPr>
                        <a:t>practicar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senderismo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go hiking/trekking</a:t>
                      </a:r>
                    </a:p>
                    <a:p>
                      <a:pPr marL="0" indent="0">
                        <a:buFont typeface="+mj-lt"/>
                        <a:buNone/>
                      </a:pPr>
                      <a:r>
                        <a:rPr lang="en-GB" sz="750" b="1" u="none" baseline="0" dirty="0" err="1">
                          <a:solidFill>
                            <a:schemeClr val="tx1"/>
                          </a:solidFill>
                          <a:latin typeface="Comic Sans MS" panose="030F0702030302020204" pitchFamily="66" charset="0"/>
                        </a:rPr>
                        <a:t>ir</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compras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go shopping</a:t>
                      </a: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23" name="Table 22">
            <a:extLst>
              <a:ext uri="{FF2B5EF4-FFF2-40B4-BE49-F238E27FC236}">
                <a16:creationId xmlns:a16="http://schemas.microsoft.com/office/drawing/2014/main" id="{097599DE-19C2-4F44-A8C4-E142F66B27DD}"/>
              </a:ext>
            </a:extLst>
          </p:cNvPr>
          <p:cNvGraphicFramePr>
            <a:graphicFrameLocks noGrp="1"/>
          </p:cNvGraphicFramePr>
          <p:nvPr/>
        </p:nvGraphicFramePr>
        <p:xfrm>
          <a:off x="119457" y="5630594"/>
          <a:ext cx="5903973" cy="1113106"/>
        </p:xfrm>
        <a:graphic>
          <a:graphicData uri="http://schemas.openxmlformats.org/drawingml/2006/table">
            <a:tbl>
              <a:tblPr firstRow="1" bandRow="1">
                <a:tableStyleId>{5C22544A-7EE6-4342-B048-85BDC9FD1C3A}</a:tableStyleId>
              </a:tblPr>
              <a:tblGrid>
                <a:gridCol w="280593">
                  <a:extLst>
                    <a:ext uri="{9D8B030D-6E8A-4147-A177-3AD203B41FA5}">
                      <a16:colId xmlns:a16="http://schemas.microsoft.com/office/drawing/2014/main" val="212312847"/>
                    </a:ext>
                  </a:extLst>
                </a:gridCol>
                <a:gridCol w="5623380">
                  <a:extLst>
                    <a:ext uri="{9D8B030D-6E8A-4147-A177-3AD203B41FA5}">
                      <a16:colId xmlns:a16="http://schemas.microsoft.com/office/drawing/2014/main" val="3813713256"/>
                    </a:ext>
                  </a:extLst>
                </a:gridCol>
              </a:tblGrid>
              <a:tr h="751174">
                <a:tc>
                  <a:txBody>
                    <a:bodyPr/>
                    <a:lstStyle/>
                    <a:p>
                      <a:pPr algn="ctr"/>
                      <a:r>
                        <a:rPr lang="en-GB" sz="1100" b="0" dirty="0">
                          <a:solidFill>
                            <a:schemeClr val="tx1"/>
                          </a:solidFill>
                          <a:latin typeface="Comic Sans MS" panose="030F0702030302020204" pitchFamily="66" charset="0"/>
                        </a:rPr>
                        <a:t>Shops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estanco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tobacconist’s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 banco </a:t>
                      </a:r>
                      <a:r>
                        <a:rPr lang="en-GB" sz="750" b="0" u="none" baseline="0" dirty="0">
                          <a:solidFill>
                            <a:schemeClr val="tx1"/>
                          </a:solidFill>
                          <a:latin typeface="Comic Sans MS" panose="030F0702030302020204" pitchFamily="66" charset="0"/>
                        </a:rPr>
                        <a:t>– a bank</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cafeteria </a:t>
                      </a:r>
                      <a:r>
                        <a:rPr lang="en-GB" sz="750" b="0" u="none" baseline="0" dirty="0">
                          <a:solidFill>
                            <a:schemeClr val="tx1"/>
                          </a:solidFill>
                          <a:latin typeface="Comic Sans MS" panose="030F0702030302020204" pitchFamily="66" charset="0"/>
                        </a:rPr>
                        <a:t>– a café</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carnicería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butcher’s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farmacia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pharmacy/chemist’s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frutería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greengrocer’s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joyería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jeweller’s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librería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bookshop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panadería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bakery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sp>
        <p:nvSpPr>
          <p:cNvPr id="24" name="TextBox 23">
            <a:extLst>
              <a:ext uri="{FF2B5EF4-FFF2-40B4-BE49-F238E27FC236}">
                <a16:creationId xmlns:a16="http://schemas.microsoft.com/office/drawing/2014/main" id="{C6F743C1-A9B0-45C7-8672-3FEE3EF6901A}"/>
              </a:ext>
            </a:extLst>
          </p:cNvPr>
          <p:cNvSpPr txBox="1"/>
          <p:nvPr/>
        </p:nvSpPr>
        <p:spPr>
          <a:xfrm>
            <a:off x="2585003" y="5679315"/>
            <a:ext cx="331590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papelería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stationery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pastelería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cake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peluquería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hairdresser’s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pescadería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fishmonger’s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tienda de </a:t>
            </a:r>
            <a:r>
              <a:rPr lang="en-GB" sz="750" b="1" u="none" baseline="0" dirty="0" err="1">
                <a:solidFill>
                  <a:schemeClr val="tx1"/>
                </a:solidFill>
                <a:latin typeface="Comic Sans MS" panose="030F0702030302020204" pitchFamily="66" charset="0"/>
              </a:rPr>
              <a:t>ropa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clothes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zapatería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shoe shop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a:t>
            </a:r>
            <a:r>
              <a:rPr lang="en-GB" sz="750" b="1" u="none" baseline="0" dirty="0" err="1">
                <a:solidFill>
                  <a:schemeClr val="tx1"/>
                </a:solidFill>
                <a:latin typeface="Comic Sans MS" panose="030F0702030302020204" pitchFamily="66" charset="0"/>
              </a:rPr>
              <a:t>juguetería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toy shop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750" b="1" u="none" baseline="0" dirty="0">
                <a:solidFill>
                  <a:schemeClr val="tx1"/>
                </a:solidFill>
                <a:latin typeface="Comic Sans MS" panose="030F0702030302020204" pitchFamily="66" charset="0"/>
              </a:rPr>
              <a:t>Una tienda de comestibles </a:t>
            </a:r>
            <a:r>
              <a:rPr lang="en-GB" sz="750" b="0" u="none" baseline="0" dirty="0">
                <a:solidFill>
                  <a:schemeClr val="tx1"/>
                </a:solidFill>
                <a:latin typeface="Comic Sans MS" panose="030F0702030302020204" pitchFamily="66" charset="0"/>
              </a:rPr>
              <a:t>– a grocery store/supermarket </a:t>
            </a:r>
            <a:endParaRPr lang="en-GB" sz="750" b="1" u="sng" baseline="0" dirty="0">
              <a:solidFill>
                <a:schemeClr val="tx1"/>
              </a:solidFill>
              <a:latin typeface="Comic Sans MS" panose="030F0702030302020204" pitchFamily="66" charset="0"/>
            </a:endParaRPr>
          </a:p>
        </p:txBody>
      </p:sp>
      <p:pic>
        <p:nvPicPr>
          <p:cNvPr id="26" name="Picture 25" descr="A close up of a logo&#10;&#10;Description automatically generated">
            <a:extLst>
              <a:ext uri="{FF2B5EF4-FFF2-40B4-BE49-F238E27FC236}">
                <a16:creationId xmlns:a16="http://schemas.microsoft.com/office/drawing/2014/main" id="{547EDA80-DC17-420E-B1AA-5AB923979A6C}"/>
              </a:ext>
            </a:extLst>
          </p:cNvPr>
          <p:cNvPicPr>
            <a:picLocks noChangeAspect="1"/>
          </p:cNvPicPr>
          <p:nvPr/>
        </p:nvPicPr>
        <p:blipFill rotWithShape="1">
          <a:blip r:embed="rId2">
            <a:extLst>
              <a:ext uri="{28A0092B-C50C-407E-A947-70E740481C1C}">
                <a14:useLocalDpi xmlns:a14="http://schemas.microsoft.com/office/drawing/2010/main" val="0"/>
              </a:ext>
            </a:extLst>
          </a:blip>
          <a:srcRect l="10640" t="9732" r="10640" b="10640"/>
          <a:stretch/>
        </p:blipFill>
        <p:spPr>
          <a:xfrm>
            <a:off x="3505742" y="25852"/>
            <a:ext cx="598451" cy="605361"/>
          </a:xfrm>
          <a:prstGeom prst="rect">
            <a:avLst/>
          </a:prstGeom>
        </p:spPr>
      </p:pic>
      <p:pic>
        <p:nvPicPr>
          <p:cNvPr id="28" name="Picture 27" descr="A close up of a logo&#10;&#10;Description automatically generated">
            <a:extLst>
              <a:ext uri="{FF2B5EF4-FFF2-40B4-BE49-F238E27FC236}">
                <a16:creationId xmlns:a16="http://schemas.microsoft.com/office/drawing/2014/main" id="{6FCC10BF-6DB2-4AB0-8F31-AEF6FB503D7D}"/>
              </a:ext>
            </a:extLst>
          </p:cNvPr>
          <p:cNvPicPr>
            <a:picLocks noChangeAspect="1"/>
          </p:cNvPicPr>
          <p:nvPr/>
        </p:nvPicPr>
        <p:blipFill rotWithShape="1">
          <a:blip r:embed="rId3">
            <a:extLst>
              <a:ext uri="{28A0092B-C50C-407E-A947-70E740481C1C}">
                <a14:useLocalDpi xmlns:a14="http://schemas.microsoft.com/office/drawing/2010/main" val="0"/>
              </a:ext>
            </a:extLst>
          </a:blip>
          <a:srcRect l="10806" t="9731" r="10558" b="10496"/>
          <a:stretch/>
        </p:blipFill>
        <p:spPr>
          <a:xfrm>
            <a:off x="4654730" y="38223"/>
            <a:ext cx="596731" cy="605361"/>
          </a:xfrm>
          <a:prstGeom prst="rect">
            <a:avLst/>
          </a:prstGeom>
        </p:spPr>
      </p:pic>
      <p:pic>
        <p:nvPicPr>
          <p:cNvPr id="35" name="Picture 34" descr="A close up of a logo&#10;&#10;Description automatically generated">
            <a:extLst>
              <a:ext uri="{FF2B5EF4-FFF2-40B4-BE49-F238E27FC236}">
                <a16:creationId xmlns:a16="http://schemas.microsoft.com/office/drawing/2014/main" id="{86BEDB1F-6A32-4865-8973-723ABFCA1D6D}"/>
              </a:ext>
            </a:extLst>
          </p:cNvPr>
          <p:cNvPicPr>
            <a:picLocks noChangeAspect="1"/>
          </p:cNvPicPr>
          <p:nvPr/>
        </p:nvPicPr>
        <p:blipFill rotWithShape="1">
          <a:blip r:embed="rId4">
            <a:extLst>
              <a:ext uri="{28A0092B-C50C-407E-A947-70E740481C1C}">
                <a14:useLocalDpi xmlns:a14="http://schemas.microsoft.com/office/drawing/2010/main" val="0"/>
              </a:ext>
            </a:extLst>
          </a:blip>
          <a:srcRect l="12492" t="12229" r="12230" b="12099"/>
          <a:stretch/>
        </p:blipFill>
        <p:spPr>
          <a:xfrm>
            <a:off x="5951765" y="24631"/>
            <a:ext cx="600612" cy="603751"/>
          </a:xfrm>
          <a:prstGeom prst="rect">
            <a:avLst/>
          </a:prstGeom>
        </p:spPr>
      </p:pic>
      <p:pic>
        <p:nvPicPr>
          <p:cNvPr id="42" name="Picture 41" descr="A close up of a logo&#10;&#10;Description automatically generated">
            <a:extLst>
              <a:ext uri="{FF2B5EF4-FFF2-40B4-BE49-F238E27FC236}">
                <a16:creationId xmlns:a16="http://schemas.microsoft.com/office/drawing/2014/main" id="{EAF2DD62-8481-4D96-8376-782445454FEA}"/>
              </a:ext>
            </a:extLst>
          </p:cNvPr>
          <p:cNvPicPr>
            <a:picLocks noChangeAspect="1"/>
          </p:cNvPicPr>
          <p:nvPr/>
        </p:nvPicPr>
        <p:blipFill rotWithShape="1">
          <a:blip r:embed="rId5">
            <a:extLst>
              <a:ext uri="{28A0092B-C50C-407E-A947-70E740481C1C}">
                <a14:useLocalDpi xmlns:a14="http://schemas.microsoft.com/office/drawing/2010/main" val="0"/>
              </a:ext>
            </a:extLst>
          </a:blip>
          <a:srcRect l="10666" t="9731" r="10666" b="10444"/>
          <a:stretch/>
        </p:blipFill>
        <p:spPr>
          <a:xfrm>
            <a:off x="7099033" y="34676"/>
            <a:ext cx="594994" cy="603751"/>
          </a:xfrm>
          <a:prstGeom prst="rect">
            <a:avLst/>
          </a:prstGeom>
        </p:spPr>
      </p:pic>
      <p:sp>
        <p:nvSpPr>
          <p:cNvPr id="3" name="TextBox 2">
            <a:extLst>
              <a:ext uri="{FF2B5EF4-FFF2-40B4-BE49-F238E27FC236}">
                <a16:creationId xmlns:a16="http://schemas.microsoft.com/office/drawing/2014/main" id="{3651C2B6-609C-47E9-A511-61902289AB25}"/>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panose="030F0702030302020204" pitchFamily="66" charset="0"/>
              </a:rPr>
              <a:t>2</a:t>
            </a:r>
          </a:p>
        </p:txBody>
      </p:sp>
    </p:spTree>
    <p:extLst>
      <p:ext uri="{BB962C8B-B14F-4D97-AF65-F5344CB8AC3E}">
        <p14:creationId xmlns:p14="http://schemas.microsoft.com/office/powerpoint/2010/main" val="79317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a:solidFill>
                  <a:schemeClr val="bg1"/>
                </a:solidFill>
                <a:latin typeface="Patchwork Stitchlings"/>
                <a:ea typeface="Calibri"/>
                <a:cs typeface="Times New Roman"/>
              </a:rPr>
              <a:t>Gateacr</a:t>
            </a:r>
            <a:endParaRPr lang="en-GB" sz="400" dirty="0">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Mi ciudad</a:t>
            </a:r>
            <a:endParaRPr lang="en-GB" b="1" dirty="0">
              <a:solidFill>
                <a:srgbClr val="0070C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52BB582-9ADC-4B29-9515-9A35275AA31F}"/>
              </a:ext>
            </a:extLst>
          </p:cNvPr>
          <p:cNvSpPr txBox="1"/>
          <p:nvPr/>
        </p:nvSpPr>
        <p:spPr>
          <a:xfrm>
            <a:off x="5916965" y="5975434"/>
            <a:ext cx="3276599" cy="923330"/>
          </a:xfrm>
          <a:prstGeom prst="rect">
            <a:avLst/>
          </a:prstGeom>
          <a:noFill/>
        </p:spPr>
        <p:txBody>
          <a:bodyPr wrap="square" rtlCol="0">
            <a:spAutoFit/>
          </a:bodyPr>
          <a:lstStyle/>
          <a:p>
            <a:pPr algn="ctr"/>
            <a:r>
              <a:rPr lang="en-GB" dirty="0">
                <a:solidFill>
                  <a:srgbClr val="0070C0"/>
                </a:solidFill>
                <a:latin typeface="Comic Sans MS" panose="030F0702030302020204" pitchFamily="66" charset="0"/>
              </a:rPr>
              <a:t>A model text on advantages and disadvantages of the city</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V="1">
            <a:off x="6842523" y="5852022"/>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AA09A-3EDD-43FD-9809-0382789BF9B8}"/>
              </a:ext>
            </a:extLst>
          </p:cNvPr>
          <p:cNvCxnSpPr>
            <a:cxnSpLocks/>
          </p:cNvCxnSpPr>
          <p:nvPr/>
        </p:nvCxnSpPr>
        <p:spPr>
          <a:xfrm flipV="1">
            <a:off x="7713191" y="5852022"/>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V="1">
            <a:off x="8505671" y="5852184"/>
            <a:ext cx="0" cy="210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119457" y="604674"/>
          <a:ext cx="5847071" cy="2939460"/>
        </p:xfrm>
        <a:graphic>
          <a:graphicData uri="http://schemas.openxmlformats.org/drawingml/2006/table">
            <a:tbl>
              <a:tblPr firstRow="1" bandRow="1">
                <a:tableStyleId>{5C22544A-7EE6-4342-B048-85BDC9FD1C3A}</a:tableStyleId>
              </a:tblPr>
              <a:tblGrid>
                <a:gridCol w="277889">
                  <a:extLst>
                    <a:ext uri="{9D8B030D-6E8A-4147-A177-3AD203B41FA5}">
                      <a16:colId xmlns:a16="http://schemas.microsoft.com/office/drawing/2014/main" val="212312847"/>
                    </a:ext>
                  </a:extLst>
                </a:gridCol>
                <a:gridCol w="1087960">
                  <a:extLst>
                    <a:ext uri="{9D8B030D-6E8A-4147-A177-3AD203B41FA5}">
                      <a16:colId xmlns:a16="http://schemas.microsoft.com/office/drawing/2014/main" val="3813713256"/>
                    </a:ext>
                  </a:extLst>
                </a:gridCol>
                <a:gridCol w="4481222">
                  <a:extLst>
                    <a:ext uri="{9D8B030D-6E8A-4147-A177-3AD203B41FA5}">
                      <a16:colId xmlns:a16="http://schemas.microsoft.com/office/drawing/2014/main" val="899866059"/>
                    </a:ext>
                  </a:extLst>
                </a:gridCol>
              </a:tblGrid>
              <a:tr h="663747">
                <a:tc rowSpan="3">
                  <a:txBody>
                    <a:bodyPr/>
                    <a:lstStyle/>
                    <a:p>
                      <a:pPr algn="ctr"/>
                      <a:r>
                        <a:rPr lang="en-GB" sz="1100" b="0" dirty="0">
                          <a:solidFill>
                            <a:schemeClr val="tx1"/>
                          </a:solidFill>
                          <a:latin typeface="Comic Sans MS" panose="030F0702030302020204" pitchFamily="66" charset="0"/>
                        </a:rPr>
                        <a:t>Advantages and disadvantages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Lo </a:t>
                      </a:r>
                      <a:r>
                        <a:rPr lang="en-GB" sz="750" b="1" u="none" baseline="0" dirty="0" err="1">
                          <a:solidFill>
                            <a:schemeClr val="tx1"/>
                          </a:solidFill>
                          <a:latin typeface="Comic Sans MS" panose="030F0702030302020204" pitchFamily="66" charset="0"/>
                        </a:rPr>
                        <a:t>mejor</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vivir</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la ciudad es que</a:t>
                      </a:r>
                      <a:r>
                        <a:rPr lang="en-GB" sz="750" b="0" u="none" baseline="0" dirty="0">
                          <a:solidFill>
                            <a:schemeClr val="tx1"/>
                          </a:solidFill>
                          <a:latin typeface="Comic Sans MS" panose="030F0702030302020204" pitchFamily="66" charset="0"/>
                        </a:rPr>
                        <a:t>… - the best thing about living in the city is that…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750" b="1" u="none" baseline="0" dirty="0">
                          <a:solidFill>
                            <a:schemeClr val="tx1"/>
                          </a:solidFill>
                          <a:latin typeface="Comic Sans MS" panose="030F0702030302020204" pitchFamily="66" charset="0"/>
                        </a:rPr>
                        <a:t>es tan </a:t>
                      </a:r>
                      <a:r>
                        <a:rPr lang="en-GB" sz="750" b="1" u="none" baseline="0" dirty="0" err="1">
                          <a:solidFill>
                            <a:schemeClr val="tx1"/>
                          </a:solidFill>
                          <a:latin typeface="Comic Sans MS" panose="030F0702030302020204" pitchFamily="66" charset="0"/>
                        </a:rPr>
                        <a:t>fácil</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desplazarse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it’s so easy to get around</a:t>
                      </a:r>
                    </a:p>
                    <a:p>
                      <a:pPr>
                        <a:lnSpc>
                          <a:spcPct val="150000"/>
                        </a:lnSpc>
                      </a:pPr>
                      <a:r>
                        <a:rPr lang="en-GB" sz="750" b="1" u="none" baseline="0" dirty="0">
                          <a:solidFill>
                            <a:schemeClr val="tx1"/>
                          </a:solidFill>
                          <a:latin typeface="Comic Sans MS" panose="030F0702030302020204" pitchFamily="66" charset="0"/>
                        </a:rPr>
                        <a:t>hay una red de </a:t>
                      </a:r>
                      <a:r>
                        <a:rPr lang="en-GB" sz="750" b="1" u="none" baseline="0" dirty="0" err="1">
                          <a:solidFill>
                            <a:schemeClr val="tx1"/>
                          </a:solidFill>
                          <a:latin typeface="Comic Sans MS" panose="030F0702030302020204" pitchFamily="66" charset="0"/>
                        </a:rPr>
                        <a:t>transporte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público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there’s a public transport network</a:t>
                      </a:r>
                    </a:p>
                    <a:p>
                      <a:pPr>
                        <a:lnSpc>
                          <a:spcPct val="150000"/>
                        </a:lnSpc>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tantas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diversiones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there’s so much to do</a:t>
                      </a:r>
                    </a:p>
                    <a:p>
                      <a:pPr>
                        <a:lnSpc>
                          <a:spcPct val="150000"/>
                        </a:lnSpc>
                      </a:pPr>
                      <a:r>
                        <a:rPr lang="en-GB" sz="750" b="1" u="none" baseline="0" dirty="0">
                          <a:solidFill>
                            <a:schemeClr val="tx1"/>
                          </a:solidFill>
                          <a:latin typeface="Comic Sans MS" panose="030F0702030302020204" pitchFamily="66" charset="0"/>
                        </a:rPr>
                        <a:t>hay </a:t>
                      </a:r>
                      <a:r>
                        <a:rPr lang="en-GB" sz="750" b="1" u="none" baseline="0" dirty="0" err="1">
                          <a:solidFill>
                            <a:schemeClr val="tx1"/>
                          </a:solidFill>
                          <a:latin typeface="Comic Sans MS" panose="030F0702030302020204" pitchFamily="66" charset="0"/>
                        </a:rPr>
                        <a:t>muchas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posibilidades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trabajo</a:t>
                      </a:r>
                      <a:r>
                        <a:rPr lang="en-GB" sz="750" b="0" u="none" baseline="0" dirty="0">
                          <a:solidFill>
                            <a:schemeClr val="tx1"/>
                          </a:solidFill>
                          <a:latin typeface="Comic Sans MS" panose="030F0702030302020204" pitchFamily="66" charset="0"/>
                        </a:rPr>
                        <a:t> – there are lots of job opportunities</a:t>
                      </a:r>
                    </a:p>
                    <a:p>
                      <a:pPr>
                        <a:lnSpc>
                          <a:spcPct val="150000"/>
                        </a:lnSpc>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vida</a:t>
                      </a:r>
                      <a:r>
                        <a:rPr lang="en-GB" sz="750" b="1" u="none" baseline="0" dirty="0">
                          <a:solidFill>
                            <a:schemeClr val="tx1"/>
                          </a:solidFill>
                          <a:latin typeface="Comic Sans MS" panose="030F0702030302020204" pitchFamily="66" charset="0"/>
                        </a:rPr>
                        <a:t> es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interesante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life is more interesting</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54808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latin typeface="Comic Sans MS" panose="030F0702030302020204" pitchFamily="66" charset="0"/>
                        </a:rPr>
                        <a:t>Lo </a:t>
                      </a:r>
                      <a:r>
                        <a:rPr lang="en-GB" sz="750" b="1" u="none" baseline="0" dirty="0" err="1">
                          <a:latin typeface="Comic Sans MS" panose="030F0702030302020204" pitchFamily="66" charset="0"/>
                        </a:rPr>
                        <a:t>peor</a:t>
                      </a:r>
                      <a:r>
                        <a:rPr lang="en-GB" sz="750" b="1" u="none" baseline="0" dirty="0">
                          <a:latin typeface="Comic Sans MS" panose="030F0702030302020204" pitchFamily="66" charset="0"/>
                        </a:rPr>
                        <a:t> que </a:t>
                      </a:r>
                      <a:r>
                        <a:rPr lang="en-GB" sz="750" b="1" u="none" baseline="0" dirty="0" err="1">
                          <a:latin typeface="Comic Sans MS" panose="030F0702030302020204" pitchFamily="66" charset="0"/>
                        </a:rPr>
                        <a:t>que</a:t>
                      </a:r>
                      <a:r>
                        <a:rPr lang="en-GB" sz="750" b="0" u="none" baseline="0" dirty="0">
                          <a:latin typeface="Comic Sans MS" panose="030F0702030302020204" pitchFamily="66" charset="0"/>
                        </a:rPr>
                        <a:t>… - the worst thing is that…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750" b="1" u="none" baseline="0" dirty="0">
                          <a:latin typeface="Comic Sans MS" panose="030F0702030302020204" pitchFamily="66" charset="0"/>
                        </a:rPr>
                        <a:t>el </a:t>
                      </a:r>
                      <a:r>
                        <a:rPr lang="en-GB" sz="750" b="1" u="none" baseline="0" dirty="0" err="1">
                          <a:latin typeface="Comic Sans MS" panose="030F0702030302020204" pitchFamily="66" charset="0"/>
                        </a:rPr>
                        <a:t>centro</a:t>
                      </a:r>
                      <a:r>
                        <a:rPr lang="en-GB" sz="750" b="1" u="none" baseline="0" dirty="0">
                          <a:latin typeface="Comic Sans MS" panose="030F0702030302020204" pitchFamily="66" charset="0"/>
                        </a:rPr>
                        <a:t> es tan </a:t>
                      </a:r>
                      <a:r>
                        <a:rPr lang="en-GB" sz="750" b="1" u="none" baseline="0" dirty="0" err="1">
                          <a:latin typeface="Comic Sans MS" panose="030F0702030302020204" pitchFamily="66" charset="0"/>
                        </a:rPr>
                        <a:t>ruidoso</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the centre is so noisy</a:t>
                      </a:r>
                    </a:p>
                    <a:p>
                      <a:pPr>
                        <a:lnSpc>
                          <a:spcPct val="150000"/>
                        </a:lnSpc>
                      </a:pPr>
                      <a:r>
                        <a:rPr lang="en-GB" sz="750" b="1" u="none" baseline="0" dirty="0">
                          <a:latin typeface="Comic Sans MS" panose="030F0702030302020204" pitchFamily="66" charset="0"/>
                        </a:rPr>
                        <a:t>hay tanto </a:t>
                      </a:r>
                      <a:r>
                        <a:rPr lang="en-GB" sz="750" b="1" u="none" baseline="0" dirty="0" err="1">
                          <a:latin typeface="Comic Sans MS" panose="030F0702030302020204" pitchFamily="66" charset="0"/>
                        </a:rPr>
                        <a:t>tráfico</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there’s so much traffic</a:t>
                      </a:r>
                    </a:p>
                    <a:p>
                      <a:pPr>
                        <a:lnSpc>
                          <a:spcPct val="150000"/>
                        </a:lnSpc>
                      </a:pPr>
                      <a:r>
                        <a:rPr lang="en-GB" sz="750" b="1" u="none" baseline="0" dirty="0">
                          <a:latin typeface="Comic Sans MS" panose="030F0702030302020204" pitchFamily="66" charset="0"/>
                        </a:rPr>
                        <a:t>se </a:t>
                      </a:r>
                      <a:r>
                        <a:rPr lang="en-GB" sz="750" b="1" u="none" baseline="0" dirty="0" err="1">
                          <a:latin typeface="Comic Sans MS" panose="030F0702030302020204" pitchFamily="66" charset="0"/>
                        </a:rPr>
                        <a:t>lleva</a:t>
                      </a:r>
                      <a:r>
                        <a:rPr lang="en-GB" sz="750" b="1" u="none" baseline="0" dirty="0">
                          <a:latin typeface="Comic Sans MS" panose="030F0702030302020204" pitchFamily="66" charset="0"/>
                        </a:rPr>
                        <a:t> una </a:t>
                      </a:r>
                      <a:r>
                        <a:rPr lang="en-GB" sz="750" b="1" u="none" baseline="0" dirty="0" err="1">
                          <a:latin typeface="Comic Sans MS" panose="030F0702030302020204" pitchFamily="66" charset="0"/>
                        </a:rPr>
                        <a:t>vida</a:t>
                      </a:r>
                      <a:r>
                        <a:rPr lang="en-GB" sz="750" b="1" u="none" baseline="0" dirty="0">
                          <a:latin typeface="Comic Sans MS" panose="030F0702030302020204" pitchFamily="66" charset="0"/>
                        </a:rPr>
                        <a:t> tan </a:t>
                      </a:r>
                      <a:r>
                        <a:rPr lang="en-GB" sz="750" b="1" u="none" baseline="0" dirty="0" err="1">
                          <a:latin typeface="Comic Sans MS" panose="030F0702030302020204" pitchFamily="66" charset="0"/>
                        </a:rPr>
                        <a:t>frenética</a:t>
                      </a:r>
                      <a:r>
                        <a:rPr lang="en-GB" sz="750" b="0" u="none" baseline="0" dirty="0">
                          <a:latin typeface="Comic Sans MS" panose="030F0702030302020204" pitchFamily="66" charset="0"/>
                        </a:rPr>
                        <a:t> – life is so hectic</a:t>
                      </a:r>
                    </a:p>
                    <a:p>
                      <a:pPr>
                        <a:lnSpc>
                          <a:spcPct val="150000"/>
                        </a:lnSpc>
                      </a:pPr>
                      <a:r>
                        <a:rPr lang="en-GB" sz="750" b="1" u="none" baseline="0" dirty="0">
                          <a:latin typeface="Comic Sans MS" panose="030F0702030302020204" pitchFamily="66" charset="0"/>
                        </a:rPr>
                        <a:t>la </a:t>
                      </a:r>
                      <a:r>
                        <a:rPr lang="en-GB" sz="750" b="1" u="none" baseline="0" dirty="0" err="1">
                          <a:latin typeface="Comic Sans MS" panose="030F0702030302020204" pitchFamily="66" charset="0"/>
                        </a:rPr>
                        <a:t>gente</a:t>
                      </a:r>
                      <a:r>
                        <a:rPr lang="en-GB" sz="750" b="1" u="none" baseline="0" dirty="0">
                          <a:latin typeface="Comic Sans MS" panose="030F0702030302020204" pitchFamily="66" charset="0"/>
                        </a:rPr>
                        <a:t> no se </a:t>
                      </a:r>
                      <a:r>
                        <a:rPr lang="en-GB" sz="750" b="1" u="none" baseline="0" dirty="0" err="1">
                          <a:latin typeface="Comic Sans MS" panose="030F0702030302020204" pitchFamily="66" charset="0"/>
                        </a:rPr>
                        <a:t>conoce</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people don’t know each other</a:t>
                      </a:r>
                    </a:p>
                    <a:p>
                      <a:pPr>
                        <a:lnSpc>
                          <a:spcPct val="150000"/>
                        </a:lnSpc>
                      </a:pPr>
                      <a:r>
                        <a:rPr lang="en-GB" sz="750" b="1" u="none" baseline="0" dirty="0">
                          <a:latin typeface="Comic Sans MS" panose="030F0702030302020204" pitchFamily="66" charset="0"/>
                        </a:rPr>
                        <a:t>hay </a:t>
                      </a:r>
                      <a:r>
                        <a:rPr lang="en-GB" sz="750" b="1" u="none" baseline="0" dirty="0" err="1">
                          <a:latin typeface="Comic Sans MS" panose="030F0702030302020204" pitchFamily="66" charset="0"/>
                        </a:rPr>
                        <a:t>demasiado</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contaminación</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there’s too much pollution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439929"/>
                  </a:ext>
                </a:extLst>
              </a:tr>
              <a:tr h="498964">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latin typeface="Comic Sans MS" panose="030F0702030302020204" pitchFamily="66" charset="0"/>
                        </a:rPr>
                        <a:t>En</a:t>
                      </a:r>
                      <a:r>
                        <a:rPr lang="en-GB" sz="750" b="1" u="none" baseline="0" dirty="0">
                          <a:latin typeface="Comic Sans MS" panose="030F0702030302020204" pitchFamily="66" charset="0"/>
                        </a:rPr>
                        <a:t> el campo</a:t>
                      </a:r>
                      <a:r>
                        <a:rPr lang="en-GB" sz="750" b="0" u="none" baseline="0" dirty="0">
                          <a:latin typeface="Comic Sans MS" panose="030F0702030302020204" pitchFamily="66" charset="0"/>
                        </a:rPr>
                        <a:t>… - in the countryside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750" b="1" u="none" baseline="0" dirty="0">
                          <a:latin typeface="Comic Sans MS" panose="030F0702030302020204" pitchFamily="66" charset="0"/>
                        </a:rPr>
                        <a:t>el </a:t>
                      </a:r>
                      <a:r>
                        <a:rPr lang="en-GB" sz="750" b="1" u="none" baseline="0" dirty="0" err="1">
                          <a:latin typeface="Comic Sans MS" panose="030F0702030302020204" pitchFamily="66" charset="0"/>
                        </a:rPr>
                        <a:t>transporte</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público</a:t>
                      </a:r>
                      <a:r>
                        <a:rPr lang="en-GB" sz="750" b="1" u="none" baseline="0" dirty="0">
                          <a:latin typeface="Comic Sans MS" panose="030F0702030302020204" pitchFamily="66" charset="0"/>
                        </a:rPr>
                        <a:t> no es </a:t>
                      </a:r>
                      <a:r>
                        <a:rPr lang="en-GB" sz="750" b="1" u="none" baseline="0" dirty="0" err="1">
                          <a:latin typeface="Comic Sans MS" panose="030F0702030302020204" pitchFamily="66" charset="0"/>
                        </a:rPr>
                        <a:t>fiable</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the public transport isn’t reliable</a:t>
                      </a:r>
                    </a:p>
                    <a:p>
                      <a:pPr>
                        <a:lnSpc>
                          <a:spcPct val="150000"/>
                        </a:lnSpc>
                      </a:pPr>
                      <a:r>
                        <a:rPr lang="en-GB" sz="750" b="1" u="none" baseline="0" dirty="0">
                          <a:latin typeface="Comic Sans MS" panose="030F0702030302020204" pitchFamily="66" charset="0"/>
                        </a:rPr>
                        <a:t>hay </a:t>
                      </a:r>
                      <a:r>
                        <a:rPr lang="en-GB" sz="750" b="1" u="none" baseline="0" dirty="0" err="1">
                          <a:latin typeface="Comic Sans MS" panose="030F0702030302020204" pitchFamily="66" charset="0"/>
                        </a:rPr>
                        <a:t>bastante</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desempleo</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there’s quite a lot of unemployment</a:t>
                      </a:r>
                    </a:p>
                    <a:p>
                      <a:pPr>
                        <a:lnSpc>
                          <a:spcPct val="150000"/>
                        </a:lnSpc>
                      </a:pPr>
                      <a:r>
                        <a:rPr lang="en-GB" sz="750" b="1" u="none" baseline="0" dirty="0" err="1">
                          <a:latin typeface="Comic Sans MS" panose="030F0702030302020204" pitchFamily="66" charset="0"/>
                        </a:rPr>
                        <a:t>yo</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conozco</a:t>
                      </a:r>
                      <a:r>
                        <a:rPr lang="en-GB" sz="750" b="1" u="none" baseline="0" dirty="0">
                          <a:latin typeface="Comic Sans MS" panose="030F0702030302020204" pitchFamily="66" charset="0"/>
                        </a:rPr>
                        <a:t> a </a:t>
                      </a:r>
                      <a:r>
                        <a:rPr lang="en-GB" sz="750" b="1" u="none" baseline="0" dirty="0" err="1">
                          <a:latin typeface="Comic Sans MS" panose="030F0702030302020204" pitchFamily="66" charset="0"/>
                        </a:rPr>
                        <a:t>todos</a:t>
                      </a:r>
                      <a:r>
                        <a:rPr lang="en-GB" sz="750" b="1" u="none" baseline="0" dirty="0">
                          <a:latin typeface="Comic Sans MS" panose="030F0702030302020204" pitchFamily="66" charset="0"/>
                        </a:rPr>
                        <a:t> mis </a:t>
                      </a:r>
                      <a:r>
                        <a:rPr lang="en-GB" sz="750" b="1" u="none" baseline="0" dirty="0" err="1">
                          <a:latin typeface="Comic Sans MS" panose="030F0702030302020204" pitchFamily="66" charset="0"/>
                        </a:rPr>
                        <a:t>vecinos</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I know all of my neighbours</a:t>
                      </a:r>
                    </a:p>
                    <a:p>
                      <a:pPr>
                        <a:lnSpc>
                          <a:spcPct val="150000"/>
                        </a:lnSpc>
                      </a:pPr>
                      <a:r>
                        <a:rPr lang="en-GB" sz="750" b="1" u="none" baseline="0" dirty="0">
                          <a:latin typeface="Comic Sans MS" panose="030F0702030302020204" pitchFamily="66" charset="0"/>
                        </a:rPr>
                        <a:t>se </a:t>
                      </a:r>
                      <a:r>
                        <a:rPr lang="en-GB" sz="750" b="1" u="none" baseline="0" dirty="0" err="1">
                          <a:latin typeface="Comic Sans MS" panose="030F0702030302020204" pitchFamily="66" charset="0"/>
                        </a:rPr>
                        <a:t>puede</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aprovechar</a:t>
                      </a:r>
                      <a:r>
                        <a:rPr lang="en-GB" sz="750" b="1" u="none" baseline="0" dirty="0">
                          <a:latin typeface="Comic Sans MS" panose="030F0702030302020204" pitchFamily="66" charset="0"/>
                        </a:rPr>
                        <a:t> del </a:t>
                      </a:r>
                      <a:r>
                        <a:rPr lang="en-GB" sz="750" b="1" u="none" baseline="0" dirty="0" err="1">
                          <a:latin typeface="Comic Sans MS" panose="030F0702030302020204" pitchFamily="66" charset="0"/>
                        </a:rPr>
                        <a:t>aire</a:t>
                      </a:r>
                      <a:r>
                        <a:rPr lang="en-GB" sz="750" b="1" u="none" baseline="0" dirty="0">
                          <a:latin typeface="Comic Sans MS" panose="030F0702030302020204" pitchFamily="66" charset="0"/>
                        </a:rPr>
                        <a:t> libre </a:t>
                      </a:r>
                      <a:r>
                        <a:rPr lang="en-GB" sz="750" b="0" u="none" baseline="0" dirty="0">
                          <a:latin typeface="Comic Sans MS" panose="030F0702030302020204" pitchFamily="66" charset="0"/>
                        </a:rPr>
                        <a:t>– you can enjoy the fresh air</a:t>
                      </a:r>
                    </a:p>
                    <a:p>
                      <a:pPr>
                        <a:lnSpc>
                          <a:spcPct val="150000"/>
                        </a:lnSpc>
                      </a:pPr>
                      <a:r>
                        <a:rPr lang="en-GB" sz="750" b="1" u="none" baseline="0" dirty="0">
                          <a:latin typeface="Comic Sans MS" panose="030F0702030302020204" pitchFamily="66" charset="0"/>
                        </a:rPr>
                        <a:t>la </a:t>
                      </a:r>
                      <a:r>
                        <a:rPr lang="en-GB" sz="750" b="1" u="none" baseline="0" dirty="0" err="1">
                          <a:latin typeface="Comic Sans MS" panose="030F0702030302020204" pitchFamily="66" charset="0"/>
                        </a:rPr>
                        <a:t>vida</a:t>
                      </a:r>
                      <a:r>
                        <a:rPr lang="en-GB" sz="750" b="1" u="none" baseline="0" dirty="0">
                          <a:latin typeface="Comic Sans MS" panose="030F0702030302020204" pitchFamily="66" charset="0"/>
                        </a:rPr>
                        <a:t> es </a:t>
                      </a:r>
                      <a:r>
                        <a:rPr lang="en-GB" sz="750" b="1" u="none" baseline="0" dirty="0" err="1">
                          <a:latin typeface="Comic Sans MS" panose="030F0702030302020204" pitchFamily="66" charset="0"/>
                        </a:rPr>
                        <a:t>más</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tranquila</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life is calmer</a:t>
                      </a:r>
                    </a:p>
                    <a:p>
                      <a:pPr>
                        <a:lnSpc>
                          <a:spcPct val="150000"/>
                        </a:lnSpc>
                      </a:pPr>
                      <a:r>
                        <a:rPr lang="en-GB" sz="750" b="1" u="none" baseline="0" dirty="0">
                          <a:latin typeface="Comic Sans MS" panose="030F0702030302020204" pitchFamily="66" charset="0"/>
                        </a:rPr>
                        <a:t>la </a:t>
                      </a:r>
                      <a:r>
                        <a:rPr lang="en-GB" sz="750" b="1" u="none" baseline="0" dirty="0" err="1">
                          <a:latin typeface="Comic Sans MS" panose="030F0702030302020204" pitchFamily="66" charset="0"/>
                        </a:rPr>
                        <a:t>vida</a:t>
                      </a:r>
                      <a:r>
                        <a:rPr lang="en-GB" sz="750" b="1" u="none" baseline="0" dirty="0">
                          <a:latin typeface="Comic Sans MS" panose="030F0702030302020204" pitchFamily="66" charset="0"/>
                        </a:rPr>
                        <a:t> es </a:t>
                      </a:r>
                      <a:r>
                        <a:rPr lang="en-GB" sz="750" b="1" u="none" baseline="0" dirty="0" err="1">
                          <a:latin typeface="Comic Sans MS" panose="030F0702030302020204" pitchFamily="66" charset="0"/>
                        </a:rPr>
                        <a:t>más</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aburrida</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life is more boring</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554093"/>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nvGraphicFramePr>
        <p:xfrm>
          <a:off x="6064609" y="601676"/>
          <a:ext cx="2981310" cy="5178668"/>
        </p:xfrm>
        <a:graphic>
          <a:graphicData uri="http://schemas.openxmlformats.org/drawingml/2006/table">
            <a:tbl>
              <a:tblPr firstRow="1" bandRow="1">
                <a:tableStyleId>{5940675A-B579-460E-94D1-54222C63F5DA}</a:tableStyleId>
              </a:tblPr>
              <a:tblGrid>
                <a:gridCol w="1490655">
                  <a:extLst>
                    <a:ext uri="{9D8B030D-6E8A-4147-A177-3AD203B41FA5}">
                      <a16:colId xmlns:a16="http://schemas.microsoft.com/office/drawing/2014/main" val="20000"/>
                    </a:ext>
                  </a:extLst>
                </a:gridCol>
                <a:gridCol w="1490655">
                  <a:extLst>
                    <a:ext uri="{9D8B030D-6E8A-4147-A177-3AD203B41FA5}">
                      <a16:colId xmlns:a16="http://schemas.microsoft.com/office/drawing/2014/main" val="20001"/>
                    </a:ext>
                  </a:extLst>
                </a:gridCol>
              </a:tblGrid>
              <a:tr h="0">
                <a:tc>
                  <a:txBody>
                    <a:bodyPr/>
                    <a:lstStyle/>
                    <a:p>
                      <a:r>
                        <a:rPr lang="en-GB" sz="750" b="1" dirty="0">
                          <a:solidFill>
                            <a:srgbClr val="7030A0"/>
                          </a:solidFill>
                          <a:latin typeface="Comic Sans MS" panose="030F0702030302020204" pitchFamily="66" charset="0"/>
                        </a:rPr>
                        <a:t>Lo </a:t>
                      </a:r>
                      <a:r>
                        <a:rPr lang="en-GB" sz="750" b="1" dirty="0" err="1">
                          <a:solidFill>
                            <a:srgbClr val="7030A0"/>
                          </a:solidFill>
                          <a:latin typeface="Comic Sans MS" panose="030F0702030302020204" pitchFamily="66" charset="0"/>
                        </a:rPr>
                        <a:t>mejor</a:t>
                      </a:r>
                      <a:r>
                        <a:rPr lang="en-GB" sz="750" b="1" dirty="0">
                          <a:solidFill>
                            <a:srgbClr val="7030A0"/>
                          </a:solidFill>
                          <a:latin typeface="Comic Sans MS" panose="030F0702030302020204" pitchFamily="66" charset="0"/>
                        </a:rPr>
                        <a:t> </a:t>
                      </a:r>
                      <a:r>
                        <a:rPr lang="en-GB" sz="750" b="0" dirty="0">
                          <a:latin typeface="Comic Sans MS" panose="030F0702030302020204" pitchFamily="66" charset="0"/>
                        </a:rPr>
                        <a:t>de </a:t>
                      </a:r>
                      <a:r>
                        <a:rPr lang="en-GB" sz="750" b="0" dirty="0" err="1">
                          <a:latin typeface="Comic Sans MS" panose="030F0702030302020204" pitchFamily="66" charset="0"/>
                        </a:rPr>
                        <a:t>vivir</a:t>
                      </a:r>
                      <a:r>
                        <a:rPr lang="en-GB" sz="750" b="0" dirty="0">
                          <a:latin typeface="Comic Sans MS" panose="030F0702030302020204" pitchFamily="66" charset="0"/>
                        </a:rPr>
                        <a:t> </a:t>
                      </a:r>
                      <a:r>
                        <a:rPr lang="en-GB" sz="750" b="0" dirty="0" err="1">
                          <a:latin typeface="Comic Sans MS" panose="030F0702030302020204" pitchFamily="66" charset="0"/>
                        </a:rPr>
                        <a:t>en</a:t>
                      </a:r>
                      <a:r>
                        <a:rPr lang="en-GB" sz="750" b="0" dirty="0">
                          <a:latin typeface="Comic Sans MS" panose="030F0702030302020204" pitchFamily="66" charset="0"/>
                        </a:rPr>
                        <a:t> la ciudad es que</a:t>
                      </a:r>
                    </a:p>
                  </a:txBody>
                  <a:tcPr>
                    <a:solidFill>
                      <a:schemeClr val="bg1"/>
                    </a:solidFill>
                  </a:tcPr>
                </a:tc>
                <a:tc>
                  <a:txBody>
                    <a:bodyPr/>
                    <a:lstStyle/>
                    <a:p>
                      <a:r>
                        <a:rPr lang="en-GB" sz="750" b="1" dirty="0">
                          <a:solidFill>
                            <a:srgbClr val="7030A0"/>
                          </a:solidFill>
                          <a:latin typeface="Comic Sans MS" panose="030F0702030302020204" pitchFamily="66" charset="0"/>
                        </a:rPr>
                        <a:t>The best thing </a:t>
                      </a:r>
                      <a:r>
                        <a:rPr lang="en-GB" sz="750" b="0" dirty="0">
                          <a:latin typeface="Comic Sans MS" panose="030F0702030302020204" pitchFamily="66" charset="0"/>
                        </a:rPr>
                        <a:t>about living in the city is that</a:t>
                      </a:r>
                    </a:p>
                  </a:txBody>
                  <a:tcPr>
                    <a:solidFill>
                      <a:schemeClr val="bg1"/>
                    </a:solidFill>
                  </a:tcPr>
                </a:tc>
                <a:extLst>
                  <a:ext uri="{0D108BD9-81ED-4DB2-BD59-A6C34878D82A}">
                    <a16:rowId xmlns:a16="http://schemas.microsoft.com/office/drawing/2014/main" val="3459568349"/>
                  </a:ext>
                </a:extLst>
              </a:tr>
              <a:tr h="0">
                <a:tc>
                  <a:txBody>
                    <a:bodyPr/>
                    <a:lstStyle/>
                    <a:p>
                      <a:r>
                        <a:rPr lang="en-GB" sz="750" b="0" dirty="0">
                          <a:latin typeface="Comic Sans MS" panose="030F0702030302020204" pitchFamily="66" charset="0"/>
                        </a:rPr>
                        <a:t>es </a:t>
                      </a:r>
                      <a:r>
                        <a:rPr lang="en-GB" sz="750" b="1" u="sng" dirty="0">
                          <a:latin typeface="Comic Sans MS" panose="030F0702030302020204" pitchFamily="66" charset="0"/>
                        </a:rPr>
                        <a:t>tan </a:t>
                      </a:r>
                      <a:r>
                        <a:rPr lang="en-GB" sz="750" b="1" u="sng" dirty="0" err="1">
                          <a:latin typeface="Comic Sans MS" panose="030F0702030302020204" pitchFamily="66" charset="0"/>
                        </a:rPr>
                        <a:t>fácil</a:t>
                      </a:r>
                      <a:r>
                        <a:rPr lang="en-GB" sz="750" b="1" u="sng" dirty="0">
                          <a:latin typeface="Comic Sans MS" panose="030F0702030302020204" pitchFamily="66" charset="0"/>
                        </a:rPr>
                        <a:t> </a:t>
                      </a:r>
                      <a:r>
                        <a:rPr lang="en-GB" sz="750" b="1" u="sng" dirty="0" err="1">
                          <a:latin typeface="Comic Sans MS" panose="030F0702030302020204" pitchFamily="66" charset="0"/>
                        </a:rPr>
                        <a:t>desplazarse</a:t>
                      </a:r>
                      <a:r>
                        <a:rPr lang="en-GB" sz="750" b="1" u="none" dirty="0">
                          <a:latin typeface="Comic Sans MS" panose="030F0702030302020204" pitchFamily="66" charset="0"/>
                        </a:rPr>
                        <a:t> </a:t>
                      </a:r>
                      <a:r>
                        <a:rPr lang="en-GB" sz="750" b="0" dirty="0" err="1">
                          <a:latin typeface="Comic Sans MS" panose="030F0702030302020204" pitchFamily="66" charset="0"/>
                        </a:rPr>
                        <a:t>ya</a:t>
                      </a:r>
                      <a:r>
                        <a:rPr lang="en-GB" sz="750" b="0" dirty="0">
                          <a:latin typeface="Comic Sans MS" panose="030F0702030302020204" pitchFamily="66" charset="0"/>
                        </a:rPr>
                        <a:t> que </a:t>
                      </a:r>
                    </a:p>
                  </a:txBody>
                  <a:tcPr>
                    <a:solidFill>
                      <a:schemeClr val="bg1"/>
                    </a:solidFill>
                  </a:tcPr>
                </a:tc>
                <a:tc>
                  <a:txBody>
                    <a:bodyPr/>
                    <a:lstStyle/>
                    <a:p>
                      <a:r>
                        <a:rPr lang="en-GB" sz="750" b="0" dirty="0">
                          <a:latin typeface="Comic Sans MS" panose="030F0702030302020204" pitchFamily="66" charset="0"/>
                        </a:rPr>
                        <a:t>it’s </a:t>
                      </a:r>
                      <a:r>
                        <a:rPr lang="en-GB" sz="750" b="1" u="sng" dirty="0">
                          <a:latin typeface="Comic Sans MS" panose="030F0702030302020204" pitchFamily="66" charset="0"/>
                        </a:rPr>
                        <a:t>so easy to get around</a:t>
                      </a:r>
                    </a:p>
                  </a:txBody>
                  <a:tcPr>
                    <a:solidFill>
                      <a:schemeClr val="bg1"/>
                    </a:solidFill>
                  </a:tcPr>
                </a:tc>
                <a:extLst>
                  <a:ext uri="{0D108BD9-81ED-4DB2-BD59-A6C34878D82A}">
                    <a16:rowId xmlns:a16="http://schemas.microsoft.com/office/drawing/2014/main" val="3233000221"/>
                  </a:ext>
                </a:extLst>
              </a:tr>
              <a:tr h="0">
                <a:tc>
                  <a:txBody>
                    <a:bodyPr/>
                    <a:lstStyle/>
                    <a:p>
                      <a:r>
                        <a:rPr lang="en-GB" sz="750" b="0" dirty="0">
                          <a:latin typeface="Comic Sans MS" panose="030F0702030302020204" pitchFamily="66" charset="0"/>
                        </a:rPr>
                        <a:t>hay </a:t>
                      </a:r>
                      <a:r>
                        <a:rPr lang="en-GB" sz="750" b="1" u="sng" dirty="0">
                          <a:latin typeface="Comic Sans MS" panose="030F0702030302020204" pitchFamily="66" charset="0"/>
                        </a:rPr>
                        <a:t>una red de </a:t>
                      </a:r>
                      <a:r>
                        <a:rPr lang="en-GB" sz="750" b="1" u="sng" dirty="0" err="1">
                          <a:latin typeface="Comic Sans MS" panose="030F0702030302020204" pitchFamily="66" charset="0"/>
                        </a:rPr>
                        <a:t>transporte</a:t>
                      </a:r>
                      <a:r>
                        <a:rPr lang="en-GB" sz="750" b="1" u="sng" dirty="0">
                          <a:latin typeface="Comic Sans MS" panose="030F0702030302020204" pitchFamily="66" charset="0"/>
                        </a:rPr>
                        <a:t> </a:t>
                      </a:r>
                      <a:r>
                        <a:rPr lang="en-GB" sz="750" b="1" u="sng" dirty="0" err="1">
                          <a:latin typeface="Comic Sans MS" panose="030F0702030302020204" pitchFamily="66" charset="0"/>
                        </a:rPr>
                        <a:t>público</a:t>
                      </a:r>
                      <a:r>
                        <a:rPr lang="en-GB" sz="750" b="1" u="sng" dirty="0">
                          <a:latin typeface="Comic Sans MS" panose="030F0702030302020204" pitchFamily="66" charset="0"/>
                        </a:rPr>
                        <a:t> </a:t>
                      </a:r>
                      <a:r>
                        <a:rPr lang="en-GB" sz="750" b="1" u="sng" dirty="0" err="1">
                          <a:latin typeface="Comic Sans MS" panose="030F0702030302020204" pitchFamily="66" charset="0"/>
                        </a:rPr>
                        <a:t>muy</a:t>
                      </a:r>
                      <a:r>
                        <a:rPr lang="en-GB" sz="750" b="1" u="sng" dirty="0">
                          <a:latin typeface="Comic Sans MS" panose="030F0702030302020204" pitchFamily="66" charset="0"/>
                        </a:rPr>
                        <a:t> </a:t>
                      </a:r>
                      <a:r>
                        <a:rPr lang="en-GB" sz="750" b="1" u="sng" dirty="0" err="1">
                          <a:latin typeface="Comic Sans MS" panose="030F0702030302020204" pitchFamily="66" charset="0"/>
                        </a:rPr>
                        <a:t>fiable</a:t>
                      </a:r>
                      <a:r>
                        <a:rPr lang="en-GB" sz="750" b="0" dirty="0">
                          <a:latin typeface="Comic Sans MS" panose="030F0702030302020204" pitchFamily="66" charset="0"/>
                        </a:rPr>
                        <a:t>.</a:t>
                      </a:r>
                    </a:p>
                  </a:txBody>
                  <a:tcPr>
                    <a:solidFill>
                      <a:schemeClr val="bg1"/>
                    </a:solidFill>
                  </a:tcPr>
                </a:tc>
                <a:tc>
                  <a:txBody>
                    <a:bodyPr/>
                    <a:lstStyle/>
                    <a:p>
                      <a:r>
                        <a:rPr lang="en-GB" sz="750" b="0" dirty="0">
                          <a:latin typeface="Comic Sans MS" panose="030F0702030302020204" pitchFamily="66" charset="0"/>
                        </a:rPr>
                        <a:t>because there is </a:t>
                      </a:r>
                      <a:r>
                        <a:rPr lang="en-GB" sz="750" b="1" u="sng" dirty="0">
                          <a:latin typeface="Comic Sans MS" panose="030F0702030302020204" pitchFamily="66" charset="0"/>
                        </a:rPr>
                        <a:t>a really reliable public transport network</a:t>
                      </a:r>
                      <a:r>
                        <a:rPr lang="en-GB" sz="750" b="0" dirty="0">
                          <a:latin typeface="Comic Sans MS" panose="030F0702030302020204" pitchFamily="66" charset="0"/>
                        </a:rPr>
                        <a:t>.</a:t>
                      </a:r>
                    </a:p>
                  </a:txBody>
                  <a:tcPr>
                    <a:solidFill>
                      <a:schemeClr val="bg1"/>
                    </a:solidFill>
                  </a:tcPr>
                </a:tc>
                <a:extLst>
                  <a:ext uri="{0D108BD9-81ED-4DB2-BD59-A6C34878D82A}">
                    <a16:rowId xmlns:a16="http://schemas.microsoft.com/office/drawing/2014/main" val="3574730823"/>
                  </a:ext>
                </a:extLst>
              </a:tr>
              <a:tr h="0">
                <a:tc>
                  <a:txBody>
                    <a:bodyPr/>
                    <a:lstStyle/>
                    <a:p>
                      <a:r>
                        <a:rPr lang="en-GB" sz="750" b="0" dirty="0" err="1">
                          <a:latin typeface="Comic Sans MS" panose="030F0702030302020204" pitchFamily="66" charset="0"/>
                        </a:rPr>
                        <a:t>Además</a:t>
                      </a:r>
                      <a:r>
                        <a:rPr lang="en-GB" sz="750" b="0" dirty="0">
                          <a:latin typeface="Comic Sans MS" panose="030F0702030302020204" pitchFamily="66" charset="0"/>
                        </a:rPr>
                        <a:t>, </a:t>
                      </a:r>
                      <a:r>
                        <a:rPr lang="en-GB" sz="750" b="1" dirty="0" err="1">
                          <a:solidFill>
                            <a:srgbClr val="7030A0"/>
                          </a:solidFill>
                          <a:latin typeface="Comic Sans MS" panose="030F0702030302020204" pitchFamily="66" charset="0"/>
                        </a:rPr>
                        <a:t>merece</a:t>
                      </a:r>
                      <a:r>
                        <a:rPr lang="en-GB" sz="750" b="1" dirty="0">
                          <a:solidFill>
                            <a:srgbClr val="7030A0"/>
                          </a:solidFill>
                          <a:latin typeface="Comic Sans MS" panose="030F0702030302020204" pitchFamily="66" charset="0"/>
                        </a:rPr>
                        <a:t> la </a:t>
                      </a:r>
                      <a:r>
                        <a:rPr lang="en-GB" sz="750" b="1" dirty="0" err="1">
                          <a:solidFill>
                            <a:srgbClr val="7030A0"/>
                          </a:solidFill>
                          <a:latin typeface="Comic Sans MS" panose="030F0702030302020204" pitchFamily="66" charset="0"/>
                        </a:rPr>
                        <a:t>pena</a:t>
                      </a:r>
                      <a:r>
                        <a:rPr lang="en-GB" sz="750" b="1" dirty="0">
                          <a:solidFill>
                            <a:srgbClr val="7030A0"/>
                          </a:solidFill>
                          <a:latin typeface="Comic Sans MS" panose="030F0702030302020204" pitchFamily="66" charset="0"/>
                        </a:rPr>
                        <a:t> </a:t>
                      </a:r>
                      <a:r>
                        <a:rPr lang="en-GB" sz="750" b="1" dirty="0" err="1">
                          <a:solidFill>
                            <a:srgbClr val="7030A0"/>
                          </a:solidFill>
                          <a:latin typeface="Comic Sans MS" panose="030F0702030302020204" pitchFamily="66" charset="0"/>
                        </a:rPr>
                        <a:t>madrugar</a:t>
                      </a:r>
                      <a:r>
                        <a:rPr lang="en-GB" sz="750" b="1" dirty="0">
                          <a:solidFill>
                            <a:srgbClr val="7030A0"/>
                          </a:solidFill>
                          <a:latin typeface="Comic Sans MS" panose="030F0702030302020204" pitchFamily="66" charset="0"/>
                        </a:rPr>
                        <a:t> </a:t>
                      </a:r>
                      <a:r>
                        <a:rPr lang="en-GB" sz="750" b="0" dirty="0" err="1">
                          <a:latin typeface="Comic Sans MS" panose="030F0702030302020204" pitchFamily="66" charset="0"/>
                        </a:rPr>
                        <a:t>porque</a:t>
                      </a:r>
                      <a:endParaRPr lang="en-GB" sz="750" b="0" dirty="0">
                        <a:latin typeface="Comic Sans MS" panose="030F0702030302020204" pitchFamily="66" charset="0"/>
                      </a:endParaRPr>
                    </a:p>
                  </a:txBody>
                  <a:tcPr>
                    <a:solidFill>
                      <a:schemeClr val="bg1"/>
                    </a:solidFill>
                  </a:tcPr>
                </a:tc>
                <a:tc>
                  <a:txBody>
                    <a:bodyPr/>
                    <a:lstStyle/>
                    <a:p>
                      <a:r>
                        <a:rPr lang="en-GB" sz="750" b="0" dirty="0">
                          <a:latin typeface="Comic Sans MS" panose="030F0702030302020204" pitchFamily="66" charset="0"/>
                        </a:rPr>
                        <a:t>Moreover, </a:t>
                      </a:r>
                      <a:r>
                        <a:rPr lang="en-GB" sz="750" b="1" dirty="0">
                          <a:solidFill>
                            <a:srgbClr val="7030A0"/>
                          </a:solidFill>
                          <a:latin typeface="Comic Sans MS" panose="030F0702030302020204" pitchFamily="66" charset="0"/>
                        </a:rPr>
                        <a:t>it’s worth getting up early</a:t>
                      </a:r>
                      <a:r>
                        <a:rPr lang="en-GB" sz="750" b="0" dirty="0">
                          <a:latin typeface="Comic Sans MS" panose="030F0702030302020204" pitchFamily="66" charset="0"/>
                        </a:rPr>
                        <a:t> because</a:t>
                      </a:r>
                    </a:p>
                  </a:txBody>
                  <a:tcPr>
                    <a:solidFill>
                      <a:schemeClr val="bg1"/>
                    </a:solidFill>
                  </a:tcPr>
                </a:tc>
                <a:extLst>
                  <a:ext uri="{0D108BD9-81ED-4DB2-BD59-A6C34878D82A}">
                    <a16:rowId xmlns:a16="http://schemas.microsoft.com/office/drawing/2014/main" val="1238948132"/>
                  </a:ext>
                </a:extLst>
              </a:tr>
              <a:tr h="0">
                <a:tc>
                  <a:txBody>
                    <a:bodyPr/>
                    <a:lstStyle/>
                    <a:p>
                      <a:r>
                        <a:rPr lang="en-GB" sz="750" b="0" dirty="0">
                          <a:latin typeface="Comic Sans MS" panose="030F0702030302020204" pitchFamily="66" charset="0"/>
                        </a:rPr>
                        <a:t>hay </a:t>
                      </a:r>
                      <a:r>
                        <a:rPr lang="en-GB" sz="750" b="0" dirty="0" err="1">
                          <a:latin typeface="Comic Sans MS" panose="030F0702030302020204" pitchFamily="66" charset="0"/>
                        </a:rPr>
                        <a:t>mucho</a:t>
                      </a:r>
                      <a:r>
                        <a:rPr lang="en-GB" sz="750" b="0" dirty="0">
                          <a:latin typeface="Comic Sans MS" panose="030F0702030302020204" pitchFamily="66" charset="0"/>
                        </a:rPr>
                        <a:t> que </a:t>
                      </a:r>
                      <a:r>
                        <a:rPr lang="en-GB" sz="750" b="0" dirty="0" err="1">
                          <a:latin typeface="Comic Sans MS" panose="030F0702030302020204" pitchFamily="66" charset="0"/>
                        </a:rPr>
                        <a:t>hacer</a:t>
                      </a:r>
                      <a:r>
                        <a:rPr lang="en-GB" sz="750" b="0" dirty="0">
                          <a:latin typeface="Comic Sans MS" panose="030F0702030302020204" pitchFamily="66" charset="0"/>
                        </a:rPr>
                        <a:t>.</a:t>
                      </a:r>
                    </a:p>
                  </a:txBody>
                  <a:tcPr>
                    <a:solidFill>
                      <a:schemeClr val="bg1"/>
                    </a:solidFill>
                  </a:tcPr>
                </a:tc>
                <a:tc>
                  <a:txBody>
                    <a:bodyPr/>
                    <a:lstStyle/>
                    <a:p>
                      <a:r>
                        <a:rPr lang="en-GB" sz="750" b="0" dirty="0">
                          <a:latin typeface="Comic Sans MS" panose="030F0702030302020204" pitchFamily="66" charset="0"/>
                        </a:rPr>
                        <a:t>There’s a lot to do.</a:t>
                      </a:r>
                    </a:p>
                  </a:txBody>
                  <a:tcPr>
                    <a:solidFill>
                      <a:schemeClr val="bg1"/>
                    </a:solidFill>
                  </a:tcPr>
                </a:tc>
                <a:extLst>
                  <a:ext uri="{0D108BD9-81ED-4DB2-BD59-A6C34878D82A}">
                    <a16:rowId xmlns:a16="http://schemas.microsoft.com/office/drawing/2014/main" val="10001"/>
                  </a:ext>
                </a:extLst>
              </a:tr>
              <a:tr h="0">
                <a:tc>
                  <a:txBody>
                    <a:bodyPr/>
                    <a:lstStyle/>
                    <a:p>
                      <a:r>
                        <a:rPr lang="en-GB" sz="750" b="0" dirty="0">
                          <a:latin typeface="Comic Sans MS" panose="030F0702030302020204" pitchFamily="66" charset="0"/>
                        </a:rPr>
                        <a:t>Hay </a:t>
                      </a:r>
                      <a:r>
                        <a:rPr lang="en-GB" sz="750" b="1" u="sng" dirty="0" err="1">
                          <a:latin typeface="Comic Sans MS" panose="030F0702030302020204" pitchFamily="66" charset="0"/>
                        </a:rPr>
                        <a:t>cines</a:t>
                      </a:r>
                      <a:r>
                        <a:rPr lang="en-GB" sz="750" b="0" dirty="0">
                          <a:latin typeface="Comic Sans MS" panose="030F0702030302020204" pitchFamily="66" charset="0"/>
                        </a:rPr>
                        <a:t>, </a:t>
                      </a:r>
                      <a:r>
                        <a:rPr lang="en-GB" sz="750" b="1" u="sng" dirty="0">
                          <a:latin typeface="Comic Sans MS" panose="030F0702030302020204" pitchFamily="66" charset="0"/>
                        </a:rPr>
                        <a:t>tiendas</a:t>
                      </a:r>
                      <a:r>
                        <a:rPr lang="en-GB" sz="750" b="0" dirty="0">
                          <a:latin typeface="Comic Sans MS" panose="030F0702030302020204" pitchFamily="66" charset="0"/>
                        </a:rPr>
                        <a:t> y </a:t>
                      </a:r>
                      <a:r>
                        <a:rPr lang="en-GB" sz="750" b="1" u="sng" dirty="0" err="1">
                          <a:latin typeface="Comic Sans MS" panose="030F0702030302020204" pitchFamily="66" charset="0"/>
                        </a:rPr>
                        <a:t>boleras</a:t>
                      </a:r>
                      <a:r>
                        <a:rPr lang="en-GB" sz="750" b="0" dirty="0">
                          <a:latin typeface="Comic Sans MS" panose="030F0702030302020204" pitchFamily="66" charset="0"/>
                        </a:rPr>
                        <a:t> y</a:t>
                      </a:r>
                    </a:p>
                  </a:txBody>
                  <a:tcPr>
                    <a:solidFill>
                      <a:schemeClr val="bg1"/>
                    </a:solidFill>
                  </a:tcPr>
                </a:tc>
                <a:tc>
                  <a:txBody>
                    <a:bodyPr/>
                    <a:lstStyle/>
                    <a:p>
                      <a:r>
                        <a:rPr lang="en-GB" sz="750" b="0" dirty="0">
                          <a:latin typeface="Comic Sans MS" panose="030F0702030302020204" pitchFamily="66" charset="0"/>
                        </a:rPr>
                        <a:t>There are </a:t>
                      </a:r>
                      <a:r>
                        <a:rPr lang="en-GB" sz="750" b="1" u="sng" dirty="0">
                          <a:latin typeface="Comic Sans MS" panose="030F0702030302020204" pitchFamily="66" charset="0"/>
                        </a:rPr>
                        <a:t>cinemas</a:t>
                      </a:r>
                      <a:r>
                        <a:rPr lang="en-GB" sz="750" b="0" dirty="0">
                          <a:latin typeface="Comic Sans MS" panose="030F0702030302020204" pitchFamily="66" charset="0"/>
                        </a:rPr>
                        <a:t>, </a:t>
                      </a:r>
                      <a:r>
                        <a:rPr lang="en-GB" sz="750" b="1" u="sng" dirty="0">
                          <a:latin typeface="Comic Sans MS" panose="030F0702030302020204" pitchFamily="66" charset="0"/>
                        </a:rPr>
                        <a:t>shops</a:t>
                      </a:r>
                      <a:r>
                        <a:rPr lang="en-GB" sz="750" b="0" dirty="0">
                          <a:latin typeface="Comic Sans MS" panose="030F0702030302020204" pitchFamily="66" charset="0"/>
                        </a:rPr>
                        <a:t> and </a:t>
                      </a:r>
                      <a:r>
                        <a:rPr lang="en-GB" sz="750" b="1" u="sng" dirty="0">
                          <a:latin typeface="Comic Sans MS" panose="030F0702030302020204" pitchFamily="66" charset="0"/>
                        </a:rPr>
                        <a:t>bowling alleys</a:t>
                      </a:r>
                      <a:r>
                        <a:rPr lang="en-GB" sz="750" b="1" u="none" dirty="0">
                          <a:latin typeface="Comic Sans MS" panose="030F0702030302020204" pitchFamily="66" charset="0"/>
                        </a:rPr>
                        <a:t> </a:t>
                      </a:r>
                      <a:r>
                        <a:rPr lang="en-GB" sz="750" b="0" dirty="0">
                          <a:latin typeface="Comic Sans MS" panose="030F0702030302020204" pitchFamily="66" charset="0"/>
                        </a:rPr>
                        <a:t>and </a:t>
                      </a:r>
                    </a:p>
                  </a:txBody>
                  <a:tcPr>
                    <a:solidFill>
                      <a:schemeClr val="bg1"/>
                    </a:solidFill>
                  </a:tcPr>
                </a:tc>
                <a:extLst>
                  <a:ext uri="{0D108BD9-81ED-4DB2-BD59-A6C34878D82A}">
                    <a16:rowId xmlns:a16="http://schemas.microsoft.com/office/drawing/2014/main" val="10004"/>
                  </a:ext>
                </a:extLst>
              </a:tr>
              <a:tr h="0">
                <a:tc>
                  <a:txBody>
                    <a:bodyPr/>
                    <a:lstStyle/>
                    <a:p>
                      <a:r>
                        <a:rPr lang="en-GB" sz="750" b="1" u="none" dirty="0" err="1">
                          <a:solidFill>
                            <a:srgbClr val="7030A0"/>
                          </a:solidFill>
                          <a:latin typeface="Comic Sans MS" panose="030F0702030302020204" pitchFamily="66" charset="0"/>
                        </a:rPr>
                        <a:t>mucha</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gente</a:t>
                      </a:r>
                      <a:r>
                        <a:rPr lang="en-GB" sz="750" b="1" u="none" dirty="0">
                          <a:solidFill>
                            <a:srgbClr val="7030A0"/>
                          </a:solidFill>
                          <a:latin typeface="Comic Sans MS" panose="030F0702030302020204" pitchFamily="66" charset="0"/>
                        </a:rPr>
                        <a:t> dice que </a:t>
                      </a:r>
                      <a:r>
                        <a:rPr lang="en-GB" sz="750" b="1" u="sng" dirty="0">
                          <a:solidFill>
                            <a:schemeClr val="tx1"/>
                          </a:solidFill>
                          <a:latin typeface="Comic Sans MS" panose="030F0702030302020204" pitchFamily="66" charset="0"/>
                        </a:rPr>
                        <a:t>la </a:t>
                      </a:r>
                      <a:r>
                        <a:rPr lang="en-GB" sz="750" b="1" u="sng" dirty="0" err="1">
                          <a:solidFill>
                            <a:schemeClr val="tx1"/>
                          </a:solidFill>
                          <a:latin typeface="Comic Sans MS" panose="030F0702030302020204" pitchFamily="66" charset="0"/>
                        </a:rPr>
                        <a:t>vida</a:t>
                      </a:r>
                      <a:r>
                        <a:rPr lang="en-GB" sz="750" b="1" u="sng" dirty="0">
                          <a:solidFill>
                            <a:schemeClr val="tx1"/>
                          </a:solidFill>
                          <a:latin typeface="Comic Sans MS" panose="030F0702030302020204" pitchFamily="66" charset="0"/>
                        </a:rPr>
                        <a:t> es </a:t>
                      </a:r>
                      <a:r>
                        <a:rPr lang="en-GB" sz="750" b="1" u="sng" dirty="0" err="1">
                          <a:solidFill>
                            <a:schemeClr val="tx1"/>
                          </a:solidFill>
                          <a:latin typeface="Comic Sans MS" panose="030F0702030302020204" pitchFamily="66" charset="0"/>
                        </a:rPr>
                        <a:t>más</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interesante</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lots of people say that </a:t>
                      </a:r>
                      <a:r>
                        <a:rPr lang="en-GB" sz="750" b="1" u="sng" dirty="0">
                          <a:solidFill>
                            <a:schemeClr val="tx1"/>
                          </a:solidFill>
                          <a:latin typeface="Comic Sans MS" panose="030F0702030302020204" pitchFamily="66" charset="0"/>
                        </a:rPr>
                        <a:t>life is more interesting</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0005"/>
                  </a:ext>
                </a:extLst>
              </a:tr>
              <a:tr h="0">
                <a:tc>
                  <a:txBody>
                    <a:bodyPr/>
                    <a:lstStyle/>
                    <a:p>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mi </a:t>
                      </a:r>
                      <a:r>
                        <a:rPr lang="en-GB" sz="750" b="0" u="none" dirty="0" err="1">
                          <a:solidFill>
                            <a:schemeClr val="tx1"/>
                          </a:solidFill>
                          <a:latin typeface="Comic Sans MS" panose="030F0702030302020204" pitchFamily="66" charset="0"/>
                        </a:rPr>
                        <a:t>opinión</a:t>
                      </a:r>
                      <a:r>
                        <a:rPr lang="en-GB" sz="750" b="0" u="none" dirty="0">
                          <a:solidFill>
                            <a:schemeClr val="tx1"/>
                          </a:solidFill>
                          <a:latin typeface="Comic Sans MS" panose="030F0702030302020204" pitchFamily="66" charset="0"/>
                        </a:rPr>
                        <a:t>, </a:t>
                      </a:r>
                      <a:r>
                        <a:rPr lang="en-GB" sz="750" b="0" dirty="0">
                          <a:latin typeface="Comic Sans MS" panose="030F0702030302020204" pitchFamily="66" charset="0"/>
                        </a:rPr>
                        <a:t>se </a:t>
                      </a:r>
                      <a:r>
                        <a:rPr lang="en-GB" sz="750" b="0" dirty="0" err="1">
                          <a:latin typeface="Comic Sans MS" panose="030F0702030302020204" pitchFamily="66" charset="0"/>
                        </a:rPr>
                        <a:t>lleva</a:t>
                      </a:r>
                      <a:r>
                        <a:rPr lang="en-GB" sz="750" b="0" dirty="0">
                          <a:latin typeface="Comic Sans MS" panose="030F0702030302020204" pitchFamily="66" charset="0"/>
                        </a:rPr>
                        <a:t> una </a:t>
                      </a:r>
                      <a:r>
                        <a:rPr lang="en-GB" sz="750" b="0" dirty="0" err="1">
                          <a:latin typeface="Comic Sans MS" panose="030F0702030302020204" pitchFamily="66" charset="0"/>
                        </a:rPr>
                        <a:t>vida</a:t>
                      </a:r>
                      <a:r>
                        <a:rPr lang="en-GB" sz="750" b="0" dirty="0">
                          <a:latin typeface="Comic Sans MS" panose="030F0702030302020204" pitchFamily="66" charset="0"/>
                        </a:rPr>
                        <a:t> tan </a:t>
                      </a:r>
                      <a:r>
                        <a:rPr lang="en-GB" sz="750" b="0" dirty="0" err="1">
                          <a:latin typeface="Comic Sans MS" panose="030F0702030302020204" pitchFamily="66" charset="0"/>
                        </a:rPr>
                        <a:t>frenética</a:t>
                      </a:r>
                      <a:r>
                        <a:rPr lang="en-GB" sz="750" b="0" dirty="0">
                          <a:latin typeface="Comic Sans MS" panose="030F0702030302020204" pitchFamily="66" charset="0"/>
                        </a:rPr>
                        <a:t> </a:t>
                      </a:r>
                      <a:r>
                        <a:rPr lang="en-GB" sz="750" b="0" dirty="0" err="1">
                          <a:latin typeface="Comic Sans MS" panose="030F0702030302020204" pitchFamily="66" charset="0"/>
                        </a:rPr>
                        <a:t>en</a:t>
                      </a:r>
                      <a:r>
                        <a:rPr lang="en-GB" sz="750" b="0" dirty="0">
                          <a:latin typeface="Comic Sans MS" panose="030F0702030302020204" pitchFamily="66" charset="0"/>
                        </a:rPr>
                        <a:t> la ciudad </a:t>
                      </a:r>
                      <a:endParaRPr lang="en-GB" sz="750" b="0" u="none"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my opinion life is so hectic in the city</a:t>
                      </a:r>
                    </a:p>
                  </a:txBody>
                  <a:tcPr marL="84406" marR="84406" marT="42203" marB="42203">
                    <a:solidFill>
                      <a:schemeClr val="bg1"/>
                    </a:solidFill>
                  </a:tcPr>
                </a:tc>
                <a:extLst>
                  <a:ext uri="{0D108BD9-81ED-4DB2-BD59-A6C34878D82A}">
                    <a16:rowId xmlns:a16="http://schemas.microsoft.com/office/drawing/2014/main" val="10006"/>
                  </a:ext>
                </a:extLst>
              </a:tr>
              <a:tr h="0">
                <a:tc>
                  <a:txBody>
                    <a:bodyPr/>
                    <a:lstStyle/>
                    <a:p>
                      <a:r>
                        <a:rPr lang="en-GB" sz="750" b="0" dirty="0">
                          <a:latin typeface="Comic Sans MS" panose="030F0702030302020204" pitchFamily="66" charset="0"/>
                        </a:rPr>
                        <a:t>y por </a:t>
                      </a:r>
                      <a:r>
                        <a:rPr lang="en-GB" sz="750" b="0" dirty="0" err="1">
                          <a:latin typeface="Comic Sans MS" panose="030F0702030302020204" pitchFamily="66" charset="0"/>
                        </a:rPr>
                        <a:t>eso</a:t>
                      </a:r>
                      <a:r>
                        <a:rPr lang="en-GB" sz="750" b="0" dirty="0">
                          <a:latin typeface="Comic Sans MS" panose="030F0702030302020204" pitchFamily="66" charset="0"/>
                        </a:rPr>
                        <a:t>, </a:t>
                      </a:r>
                      <a:r>
                        <a:rPr lang="en-GB" sz="750" b="1" dirty="0" err="1">
                          <a:solidFill>
                            <a:srgbClr val="7030A0"/>
                          </a:solidFill>
                          <a:latin typeface="Comic Sans MS" panose="030F0702030302020204" pitchFamily="66" charset="0"/>
                        </a:rPr>
                        <a:t>preferiría</a:t>
                      </a:r>
                      <a:r>
                        <a:rPr lang="en-GB" sz="750" b="1" dirty="0">
                          <a:solidFill>
                            <a:srgbClr val="7030A0"/>
                          </a:solidFill>
                          <a:latin typeface="Comic Sans MS" panose="030F0702030302020204" pitchFamily="66" charset="0"/>
                        </a:rPr>
                        <a:t> </a:t>
                      </a:r>
                      <a:r>
                        <a:rPr lang="en-GB" sz="750" b="1" dirty="0" err="1">
                          <a:solidFill>
                            <a:srgbClr val="7030A0"/>
                          </a:solidFill>
                          <a:latin typeface="Comic Sans MS" panose="030F0702030302020204" pitchFamily="66" charset="0"/>
                        </a:rPr>
                        <a:t>vivir</a:t>
                      </a:r>
                      <a:r>
                        <a:rPr lang="en-GB" sz="750" b="1" dirty="0">
                          <a:solidFill>
                            <a:srgbClr val="7030A0"/>
                          </a:solidFill>
                          <a:latin typeface="Comic Sans MS" panose="030F0702030302020204" pitchFamily="66" charset="0"/>
                        </a:rPr>
                        <a:t> </a:t>
                      </a:r>
                      <a:r>
                        <a:rPr lang="en-GB" sz="750" b="0" dirty="0" err="1">
                          <a:latin typeface="Comic Sans MS" panose="030F0702030302020204" pitchFamily="66" charset="0"/>
                        </a:rPr>
                        <a:t>en</a:t>
                      </a:r>
                      <a:r>
                        <a:rPr lang="en-GB" sz="750" b="0" baseline="0" dirty="0">
                          <a:latin typeface="Comic Sans MS" panose="030F0702030302020204" pitchFamily="66" charset="0"/>
                        </a:rPr>
                        <a:t> el campo.</a:t>
                      </a:r>
                      <a:endParaRPr lang="en-GB" sz="750" b="0" dirty="0">
                        <a:latin typeface="Comic Sans MS" panose="030F0702030302020204" pitchFamily="66" charset="0"/>
                      </a:endParaRPr>
                    </a:p>
                  </a:txBody>
                  <a:tcPr>
                    <a:solidFill>
                      <a:schemeClr val="bg1"/>
                    </a:solidFill>
                  </a:tcPr>
                </a:tc>
                <a:tc>
                  <a:txBody>
                    <a:bodyPr/>
                    <a:lstStyle/>
                    <a:p>
                      <a:r>
                        <a:rPr lang="en-GB" sz="750" b="0" baseline="0" dirty="0">
                          <a:latin typeface="Comic Sans MS" panose="030F0702030302020204" pitchFamily="66" charset="0"/>
                        </a:rPr>
                        <a:t>therefore </a:t>
                      </a:r>
                      <a:r>
                        <a:rPr lang="en-GB" sz="750" b="1" baseline="0" dirty="0">
                          <a:solidFill>
                            <a:srgbClr val="7030A0"/>
                          </a:solidFill>
                          <a:latin typeface="Comic Sans MS" panose="030F0702030302020204" pitchFamily="66" charset="0"/>
                        </a:rPr>
                        <a:t>I would prefer to live </a:t>
                      </a:r>
                      <a:r>
                        <a:rPr lang="en-GB" sz="750" b="0" baseline="0" dirty="0">
                          <a:latin typeface="Comic Sans MS" panose="030F0702030302020204" pitchFamily="66" charset="0"/>
                        </a:rPr>
                        <a:t>in the countryside.</a:t>
                      </a:r>
                      <a:endParaRPr lang="en-GB" sz="750" b="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3895669012"/>
                  </a:ext>
                </a:extLst>
              </a:tr>
              <a:tr h="0">
                <a:tc>
                  <a:txBody>
                    <a:bodyPr/>
                    <a:lstStyle/>
                    <a:p>
                      <a:r>
                        <a:rPr lang="en-GB" sz="750" b="1" dirty="0">
                          <a:solidFill>
                            <a:srgbClr val="7030A0"/>
                          </a:solidFill>
                          <a:latin typeface="Comic Sans MS" panose="030F0702030302020204" pitchFamily="66" charset="0"/>
                        </a:rPr>
                        <a:t>Me </a:t>
                      </a:r>
                      <a:r>
                        <a:rPr lang="en-GB" sz="750" b="1" dirty="0" err="1">
                          <a:solidFill>
                            <a:srgbClr val="7030A0"/>
                          </a:solidFill>
                          <a:latin typeface="Comic Sans MS" panose="030F0702030302020204" pitchFamily="66" charset="0"/>
                        </a:rPr>
                        <a:t>parece</a:t>
                      </a:r>
                      <a:r>
                        <a:rPr lang="en-GB" sz="750" b="1" dirty="0">
                          <a:solidFill>
                            <a:srgbClr val="7030A0"/>
                          </a:solidFill>
                          <a:latin typeface="Comic Sans MS" panose="030F0702030302020204" pitchFamily="66" charset="0"/>
                        </a:rPr>
                        <a:t> que </a:t>
                      </a:r>
                      <a:r>
                        <a:rPr lang="en-GB" sz="750" b="0" u="none" dirty="0">
                          <a:latin typeface="Comic Sans MS" panose="030F0702030302020204" pitchFamily="66" charset="0"/>
                        </a:rPr>
                        <a:t>hay </a:t>
                      </a:r>
                      <a:r>
                        <a:rPr lang="en-GB" sz="750" b="1" u="sng" dirty="0" err="1">
                          <a:latin typeface="Comic Sans MS" panose="030F0702030302020204" pitchFamily="66" charset="0"/>
                        </a:rPr>
                        <a:t>bastante</a:t>
                      </a:r>
                      <a:r>
                        <a:rPr lang="en-GB" sz="750" b="1" u="sng" dirty="0">
                          <a:latin typeface="Comic Sans MS" panose="030F0702030302020204" pitchFamily="66" charset="0"/>
                        </a:rPr>
                        <a:t> </a:t>
                      </a:r>
                      <a:r>
                        <a:rPr lang="en-GB" sz="750" b="1" u="sng" dirty="0" err="1">
                          <a:latin typeface="Comic Sans MS" panose="030F0702030302020204" pitchFamily="66" charset="0"/>
                        </a:rPr>
                        <a:t>desempleo</a:t>
                      </a:r>
                      <a:endParaRPr lang="en-GB" sz="750" b="1" u="sng" dirty="0">
                        <a:latin typeface="Comic Sans MS" panose="030F0702030302020204" pitchFamily="66" charset="0"/>
                      </a:endParaRPr>
                    </a:p>
                  </a:txBody>
                  <a:tcPr>
                    <a:solidFill>
                      <a:schemeClr val="bg1"/>
                    </a:solidFill>
                  </a:tcPr>
                </a:tc>
                <a:tc>
                  <a:txBody>
                    <a:bodyPr/>
                    <a:lstStyle/>
                    <a:p>
                      <a:r>
                        <a:rPr lang="en-GB" sz="750" b="1" dirty="0">
                          <a:solidFill>
                            <a:srgbClr val="7030A0"/>
                          </a:solidFill>
                          <a:latin typeface="Comic Sans MS" panose="030F0702030302020204" pitchFamily="66" charset="0"/>
                        </a:rPr>
                        <a:t>It seems that </a:t>
                      </a:r>
                      <a:r>
                        <a:rPr lang="en-GB" sz="750" b="0" dirty="0">
                          <a:latin typeface="Comic Sans MS" panose="030F0702030302020204" pitchFamily="66" charset="0"/>
                        </a:rPr>
                        <a:t>there is </a:t>
                      </a:r>
                      <a:r>
                        <a:rPr lang="en-GB" sz="750" b="1" u="sng" dirty="0">
                          <a:latin typeface="Comic Sans MS" panose="030F0702030302020204" pitchFamily="66" charset="0"/>
                        </a:rPr>
                        <a:t>a lot of unemployment</a:t>
                      </a:r>
                    </a:p>
                  </a:txBody>
                  <a:tcPr>
                    <a:solidFill>
                      <a:schemeClr val="bg1"/>
                    </a:solidFill>
                  </a:tcPr>
                </a:tc>
                <a:extLst>
                  <a:ext uri="{0D108BD9-81ED-4DB2-BD59-A6C34878D82A}">
                    <a16:rowId xmlns:a16="http://schemas.microsoft.com/office/drawing/2014/main" val="3530178940"/>
                  </a:ext>
                </a:extLst>
              </a:tr>
              <a:tr h="0">
                <a:tc>
                  <a:txBody>
                    <a:bodyPr/>
                    <a:lstStyle/>
                    <a:p>
                      <a:r>
                        <a:rPr lang="en-GB" sz="750" b="0" u="none" dirty="0">
                          <a:solidFill>
                            <a:schemeClr val="tx1"/>
                          </a:solidFill>
                          <a:latin typeface="Comic Sans MS" panose="030F0702030302020204" pitchFamily="66" charset="0"/>
                        </a:rPr>
                        <a:t>sin embargo la </a:t>
                      </a:r>
                      <a:r>
                        <a:rPr lang="en-GB" sz="750" b="0" u="none" dirty="0" err="1">
                          <a:solidFill>
                            <a:schemeClr val="tx1"/>
                          </a:solidFill>
                          <a:latin typeface="Comic Sans MS" panose="030F0702030302020204" pitchFamily="66" charset="0"/>
                        </a:rPr>
                        <a:t>vida</a:t>
                      </a:r>
                      <a:r>
                        <a:rPr lang="en-GB" sz="750" b="0" u="none" dirty="0">
                          <a:solidFill>
                            <a:schemeClr val="tx1"/>
                          </a:solidFill>
                          <a:latin typeface="Comic Sans MS" panose="030F0702030302020204" pitchFamily="66" charset="0"/>
                        </a:rPr>
                        <a:t> es </a:t>
                      </a:r>
                      <a:r>
                        <a:rPr lang="en-GB" sz="750" b="1" u="sng" dirty="0" err="1">
                          <a:solidFill>
                            <a:schemeClr val="tx1"/>
                          </a:solidFill>
                          <a:latin typeface="Comic Sans MS" panose="030F0702030302020204" pitchFamily="66" charset="0"/>
                        </a:rPr>
                        <a:t>más</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tranquila</a:t>
                      </a:r>
                      <a:r>
                        <a:rPr lang="en-GB" sz="750" b="0" u="none" dirty="0">
                          <a:solidFill>
                            <a:schemeClr val="tx1"/>
                          </a:solidFill>
                          <a:latin typeface="Comic Sans MS" panose="030F0702030302020204" pitchFamily="66" charset="0"/>
                        </a:rPr>
                        <a:t> y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however life </a:t>
                      </a:r>
                      <a:r>
                        <a:rPr lang="en-GB" sz="750" b="1" u="sng" dirty="0">
                          <a:solidFill>
                            <a:schemeClr val="tx1"/>
                          </a:solidFill>
                          <a:latin typeface="Comic Sans MS" panose="030F0702030302020204" pitchFamily="66" charset="0"/>
                        </a:rPr>
                        <a:t>is calmer</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and</a:t>
                      </a:r>
                    </a:p>
                  </a:txBody>
                  <a:tcPr marL="84406" marR="84406" marT="42203" marB="42203">
                    <a:solidFill>
                      <a:schemeClr val="bg1"/>
                    </a:solidFill>
                  </a:tcPr>
                </a:tc>
                <a:extLst>
                  <a:ext uri="{0D108BD9-81ED-4DB2-BD59-A6C34878D82A}">
                    <a16:rowId xmlns:a16="http://schemas.microsoft.com/office/drawing/2014/main" val="3975173833"/>
                  </a:ext>
                </a:extLst>
              </a:tr>
              <a:tr h="0">
                <a:tc>
                  <a:txBody>
                    <a:bodyPr/>
                    <a:lstStyle/>
                    <a:p>
                      <a:r>
                        <a:rPr lang="en-GB" sz="750" b="0" u="none" dirty="0">
                          <a:solidFill>
                            <a:schemeClr val="tx1"/>
                          </a:solidFill>
                          <a:latin typeface="Comic Sans MS" panose="030F0702030302020204" pitchFamily="66" charset="0"/>
                        </a:rPr>
                        <a:t>se </a:t>
                      </a:r>
                      <a:r>
                        <a:rPr lang="en-GB" sz="750" b="0" u="none" dirty="0" err="1">
                          <a:solidFill>
                            <a:schemeClr val="tx1"/>
                          </a:solidFill>
                          <a:latin typeface="Comic Sans MS" panose="030F0702030302020204" pitchFamily="66" charset="0"/>
                        </a:rPr>
                        <a:t>puede</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aprovechar</a:t>
                      </a:r>
                      <a:r>
                        <a:rPr lang="en-GB" sz="750" b="0" u="none" dirty="0">
                          <a:solidFill>
                            <a:schemeClr val="tx1"/>
                          </a:solidFill>
                          <a:latin typeface="Comic Sans MS" panose="030F0702030302020204" pitchFamily="66" charset="0"/>
                        </a:rPr>
                        <a:t> del </a:t>
                      </a:r>
                      <a:r>
                        <a:rPr lang="en-GB" sz="750" b="0" u="none" dirty="0" err="1">
                          <a:solidFill>
                            <a:schemeClr val="tx1"/>
                          </a:solidFill>
                          <a:latin typeface="Comic Sans MS" panose="030F0702030302020204" pitchFamily="66" charset="0"/>
                        </a:rPr>
                        <a:t>aire</a:t>
                      </a:r>
                      <a:r>
                        <a:rPr lang="en-GB" sz="750" b="0" u="none" dirty="0">
                          <a:solidFill>
                            <a:schemeClr val="tx1"/>
                          </a:solidFill>
                          <a:latin typeface="Comic Sans MS" panose="030F0702030302020204" pitchFamily="66" charset="0"/>
                        </a:rPr>
                        <a:t> libre.</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you can enjoy the fresh air.</a:t>
                      </a:r>
                    </a:p>
                  </a:txBody>
                  <a:tcPr marL="84406" marR="84406" marT="42203" marB="42203">
                    <a:solidFill>
                      <a:schemeClr val="bg1"/>
                    </a:solidFill>
                  </a:tcPr>
                </a:tc>
                <a:extLst>
                  <a:ext uri="{0D108BD9-81ED-4DB2-BD59-A6C34878D82A}">
                    <a16:rowId xmlns:a16="http://schemas.microsoft.com/office/drawing/2014/main" val="2222498975"/>
                  </a:ext>
                </a:extLst>
              </a:tr>
              <a:tr h="0">
                <a:tc>
                  <a:txBody>
                    <a:bodyPr/>
                    <a:lstStyle/>
                    <a:p>
                      <a:r>
                        <a:rPr lang="en-GB" sz="750" b="1" u="none" dirty="0">
                          <a:solidFill>
                            <a:srgbClr val="7030A0"/>
                          </a:solidFill>
                          <a:latin typeface="Comic Sans MS" panose="030F0702030302020204" pitchFamily="66" charset="0"/>
                        </a:rPr>
                        <a:t>Si </a:t>
                      </a:r>
                      <a:r>
                        <a:rPr lang="en-GB" sz="750" b="1" u="none" dirty="0" err="1">
                          <a:solidFill>
                            <a:srgbClr val="7030A0"/>
                          </a:solidFill>
                          <a:latin typeface="Comic Sans MS" panose="030F0702030302020204" pitchFamily="66" charset="0"/>
                        </a:rPr>
                        <a:t>fuera</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posible</a:t>
                      </a:r>
                      <a:r>
                        <a:rPr lang="en-GB" sz="750" b="1" u="none" dirty="0">
                          <a:solidFill>
                            <a:srgbClr val="7030A0"/>
                          </a:solidFill>
                          <a:latin typeface="Comic Sans MS" panose="030F0702030302020204" pitchFamily="66" charset="0"/>
                        </a:rPr>
                        <a:t> </a:t>
                      </a:r>
                      <a:r>
                        <a:rPr lang="en-GB" sz="750" b="0" u="none" dirty="0" err="1">
                          <a:solidFill>
                            <a:schemeClr val="tx1"/>
                          </a:solidFill>
                          <a:latin typeface="Comic Sans MS" panose="030F0702030302020204" pitchFamily="66" charset="0"/>
                        </a:rPr>
                        <a:t>cambiaría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muchas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cosas</a:t>
                      </a:r>
                      <a:r>
                        <a:rPr lang="en-GB" sz="750" b="0" u="none" dirty="0">
                          <a:solidFill>
                            <a:schemeClr val="tx1"/>
                          </a:solidFill>
                          <a:latin typeface="Comic Sans MS" panose="030F0702030302020204" pitchFamily="66" charset="0"/>
                        </a:rPr>
                        <a:t> de mi ciudad. </a:t>
                      </a: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If it were possible </a:t>
                      </a:r>
                      <a:r>
                        <a:rPr lang="en-GB" sz="750" b="0" u="none" dirty="0">
                          <a:solidFill>
                            <a:schemeClr val="tx1"/>
                          </a:solidFill>
                          <a:latin typeface="Comic Sans MS" panose="030F0702030302020204" pitchFamily="66" charset="0"/>
                        </a:rPr>
                        <a:t>I would change a lot of things in my city.</a:t>
                      </a:r>
                    </a:p>
                  </a:txBody>
                  <a:tcPr marL="84406" marR="84406" marT="42203" marB="42203">
                    <a:solidFill>
                      <a:schemeClr val="bg1"/>
                    </a:solidFill>
                  </a:tcPr>
                </a:tc>
                <a:extLst>
                  <a:ext uri="{0D108BD9-81ED-4DB2-BD59-A6C34878D82A}">
                    <a16:rowId xmlns:a16="http://schemas.microsoft.com/office/drawing/2014/main" val="2689021854"/>
                  </a:ext>
                </a:extLst>
              </a:tr>
              <a:tr h="0">
                <a:tc>
                  <a:txBody>
                    <a:bodyPr/>
                    <a:lstStyle/>
                    <a:p>
                      <a:r>
                        <a:rPr lang="en-GB" sz="750" b="0" u="none" dirty="0">
                          <a:solidFill>
                            <a:schemeClr val="tx1"/>
                          </a:solidFill>
                          <a:latin typeface="Comic Sans MS" panose="030F0702030302020204" pitchFamily="66" charset="0"/>
                        </a:rPr>
                        <a:t>Por </a:t>
                      </a:r>
                      <a:r>
                        <a:rPr lang="en-GB" sz="750" b="0" u="none" dirty="0" err="1">
                          <a:solidFill>
                            <a:schemeClr val="tx1"/>
                          </a:solidFill>
                          <a:latin typeface="Comic Sans MS" panose="030F0702030302020204" pitchFamily="66" charset="0"/>
                        </a:rPr>
                        <a:t>ejemplo</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reduciría</a:t>
                      </a:r>
                      <a:r>
                        <a:rPr lang="en-GB" sz="750" b="1" u="sng" dirty="0">
                          <a:solidFill>
                            <a:schemeClr val="tx1"/>
                          </a:solidFill>
                          <a:latin typeface="Comic Sans MS" panose="030F0702030302020204" pitchFamily="66" charset="0"/>
                        </a:rPr>
                        <a:t> la </a:t>
                      </a:r>
                      <a:r>
                        <a:rPr lang="en-GB" sz="750" b="1" u="sng" dirty="0" err="1">
                          <a:solidFill>
                            <a:schemeClr val="tx1"/>
                          </a:solidFill>
                          <a:latin typeface="Comic Sans MS" panose="030F0702030302020204" pitchFamily="66" charset="0"/>
                        </a:rPr>
                        <a:t>contaminación</a:t>
                      </a:r>
                      <a:r>
                        <a:rPr lang="en-GB" sz="750" b="1" u="sng"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y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For example I would </a:t>
                      </a:r>
                      <a:r>
                        <a:rPr lang="en-GB" sz="750" b="1" u="sng" dirty="0">
                          <a:solidFill>
                            <a:schemeClr val="tx1"/>
                          </a:solidFill>
                          <a:latin typeface="Comic Sans MS" panose="030F0702030302020204" pitchFamily="66" charset="0"/>
                        </a:rPr>
                        <a:t>reduce pollution</a:t>
                      </a:r>
                      <a:r>
                        <a:rPr lang="en-GB" sz="750" b="0" u="none" dirty="0">
                          <a:solidFill>
                            <a:schemeClr val="tx1"/>
                          </a:solidFill>
                          <a:latin typeface="Comic Sans MS" panose="030F0702030302020204" pitchFamily="66" charset="0"/>
                        </a:rPr>
                        <a:t> and</a:t>
                      </a:r>
                    </a:p>
                  </a:txBody>
                  <a:tcPr marL="84406" marR="84406" marT="42203" marB="42203">
                    <a:solidFill>
                      <a:schemeClr val="bg1"/>
                    </a:solidFill>
                  </a:tcPr>
                </a:tc>
                <a:extLst>
                  <a:ext uri="{0D108BD9-81ED-4DB2-BD59-A6C34878D82A}">
                    <a16:rowId xmlns:a16="http://schemas.microsoft.com/office/drawing/2014/main" val="2091602831"/>
                  </a:ext>
                </a:extLst>
              </a:tr>
              <a:tr h="0">
                <a:tc>
                  <a:txBody>
                    <a:bodyPr/>
                    <a:lstStyle/>
                    <a:p>
                      <a:r>
                        <a:rPr lang="en-GB" sz="750" b="1" u="sng" dirty="0" err="1">
                          <a:solidFill>
                            <a:schemeClr val="tx1"/>
                          </a:solidFill>
                          <a:latin typeface="Comic Sans MS" panose="030F0702030302020204" pitchFamily="66" charset="0"/>
                        </a:rPr>
                        <a:t>plantaría</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más</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árboles</a:t>
                      </a:r>
                      <a:r>
                        <a:rPr lang="en-GB" sz="750" b="1"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ya</a:t>
                      </a:r>
                      <a:r>
                        <a:rPr lang="en-GB" sz="750" b="0" u="none" dirty="0">
                          <a:solidFill>
                            <a:schemeClr val="tx1"/>
                          </a:solidFill>
                          <a:latin typeface="Comic Sans MS" panose="030F0702030302020204" pitchFamily="66" charset="0"/>
                        </a:rPr>
                        <a:t> que</a:t>
                      </a:r>
                    </a:p>
                  </a:txBody>
                  <a:tcPr marL="84406" marR="84406" marT="42203" marB="42203">
                    <a:solidFill>
                      <a:schemeClr val="bg1"/>
                    </a:solidFill>
                  </a:tcPr>
                </a:tc>
                <a:tc>
                  <a:txBody>
                    <a:bodyPr/>
                    <a:lstStyle/>
                    <a:p>
                      <a:r>
                        <a:rPr lang="en-GB" sz="750" b="1" u="sng" dirty="0">
                          <a:solidFill>
                            <a:schemeClr val="tx1"/>
                          </a:solidFill>
                          <a:latin typeface="Comic Sans MS" panose="030F0702030302020204" pitchFamily="66" charset="0"/>
                        </a:rPr>
                        <a:t>plant more trees</a:t>
                      </a:r>
                      <a:r>
                        <a:rPr lang="en-GB" sz="750" b="0" u="none" dirty="0">
                          <a:solidFill>
                            <a:schemeClr val="tx1"/>
                          </a:solidFill>
                          <a:latin typeface="Comic Sans MS" panose="030F0702030302020204" pitchFamily="66" charset="0"/>
                        </a:rPr>
                        <a:t> because</a:t>
                      </a:r>
                    </a:p>
                  </a:txBody>
                  <a:tcPr marL="84406" marR="84406" marT="42203" marB="42203">
                    <a:solidFill>
                      <a:schemeClr val="bg1"/>
                    </a:solidFill>
                  </a:tcPr>
                </a:tc>
                <a:extLst>
                  <a:ext uri="{0D108BD9-81ED-4DB2-BD59-A6C34878D82A}">
                    <a16:rowId xmlns:a16="http://schemas.microsoft.com/office/drawing/2014/main" val="1383347430"/>
                  </a:ext>
                </a:extLst>
              </a:tr>
              <a:tr h="0">
                <a:tc>
                  <a:txBody>
                    <a:bodyPr/>
                    <a:lstStyle/>
                    <a:p>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el </a:t>
                      </a:r>
                      <a:r>
                        <a:rPr lang="en-GB" sz="750" b="0" u="none" dirty="0" err="1">
                          <a:solidFill>
                            <a:schemeClr val="tx1"/>
                          </a:solidFill>
                          <a:latin typeface="Comic Sans MS" panose="030F0702030302020204" pitchFamily="66" charset="0"/>
                        </a:rPr>
                        <a:t>pasado</a:t>
                      </a:r>
                      <a:r>
                        <a:rPr lang="en-GB" sz="750" b="0" u="none" dirty="0">
                          <a:solidFill>
                            <a:schemeClr val="tx1"/>
                          </a:solidFill>
                          <a:latin typeface="Comic Sans MS" panose="030F0702030302020204" pitchFamily="66" charset="0"/>
                        </a:rPr>
                        <a:t> era </a:t>
                      </a:r>
                      <a:r>
                        <a:rPr lang="en-GB" sz="750" b="0" u="none" dirty="0" err="1">
                          <a:solidFill>
                            <a:schemeClr val="tx1"/>
                          </a:solidFill>
                          <a:latin typeface="Comic Sans MS" panose="030F0702030302020204" pitchFamily="66" charset="0"/>
                        </a:rPr>
                        <a:t>muy</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industrial</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in the past it was very </a:t>
                      </a:r>
                      <a:r>
                        <a:rPr lang="en-GB" sz="750" b="1" u="sng" dirty="0">
                          <a:solidFill>
                            <a:schemeClr val="tx1"/>
                          </a:solidFill>
                          <a:latin typeface="Comic Sans MS" panose="030F0702030302020204" pitchFamily="66" charset="0"/>
                        </a:rPr>
                        <a:t>industrial</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1600212331"/>
                  </a:ext>
                </a:extLst>
              </a:tr>
            </a:tbl>
          </a:graphicData>
        </a:graphic>
      </p:graphicFrame>
      <p:sp>
        <p:nvSpPr>
          <p:cNvPr id="9" name="TextBox 8">
            <a:extLst>
              <a:ext uri="{FF2B5EF4-FFF2-40B4-BE49-F238E27FC236}">
                <a16:creationId xmlns:a16="http://schemas.microsoft.com/office/drawing/2014/main" id="{FA793B4D-4AF7-4469-A2A7-0540138970E1}"/>
              </a:ext>
            </a:extLst>
          </p:cNvPr>
          <p:cNvSpPr txBox="1"/>
          <p:nvPr/>
        </p:nvSpPr>
        <p:spPr>
          <a:xfrm>
            <a:off x="5073367" y="180109"/>
            <a:ext cx="787561"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Changes</a:t>
            </a:r>
          </a:p>
        </p:txBody>
      </p:sp>
      <p:sp>
        <p:nvSpPr>
          <p:cNvPr id="10" name="TextBox 9">
            <a:extLst>
              <a:ext uri="{FF2B5EF4-FFF2-40B4-BE49-F238E27FC236}">
                <a16:creationId xmlns:a16="http://schemas.microsoft.com/office/drawing/2014/main" id="{861F053E-34FC-435B-B2E0-E4EA40D6F07E}"/>
              </a:ext>
            </a:extLst>
          </p:cNvPr>
          <p:cNvSpPr txBox="1"/>
          <p:nvPr/>
        </p:nvSpPr>
        <p:spPr>
          <a:xfrm>
            <a:off x="3564779" y="56999"/>
            <a:ext cx="919381" cy="461665"/>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Advantages and disadvantages</a:t>
            </a:r>
          </a:p>
        </p:txBody>
      </p:sp>
      <p:sp>
        <p:nvSpPr>
          <p:cNvPr id="12" name="TextBox 11">
            <a:extLst>
              <a:ext uri="{FF2B5EF4-FFF2-40B4-BE49-F238E27FC236}">
                <a16:creationId xmlns:a16="http://schemas.microsoft.com/office/drawing/2014/main" id="{B4D3D82D-F222-4B58-967B-4E075FE8A825}"/>
              </a:ext>
            </a:extLst>
          </p:cNvPr>
          <p:cNvSpPr txBox="1"/>
          <p:nvPr/>
        </p:nvSpPr>
        <p:spPr>
          <a:xfrm>
            <a:off x="6226220" y="187514"/>
            <a:ext cx="788218"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In the past</a:t>
            </a:r>
          </a:p>
        </p:txBody>
      </p:sp>
      <p:graphicFrame>
        <p:nvGraphicFramePr>
          <p:cNvPr id="3" name="Table 2">
            <a:extLst>
              <a:ext uri="{FF2B5EF4-FFF2-40B4-BE49-F238E27FC236}">
                <a16:creationId xmlns:a16="http://schemas.microsoft.com/office/drawing/2014/main" id="{982325B2-C0CB-4D4D-B474-CD1D27F9B749}"/>
              </a:ext>
            </a:extLst>
          </p:cNvPr>
          <p:cNvGraphicFramePr>
            <a:graphicFrameLocks noGrp="1"/>
          </p:cNvGraphicFramePr>
          <p:nvPr/>
        </p:nvGraphicFramePr>
        <p:xfrm>
          <a:off x="119458" y="3588857"/>
          <a:ext cx="5847070" cy="1779920"/>
        </p:xfrm>
        <a:graphic>
          <a:graphicData uri="http://schemas.openxmlformats.org/drawingml/2006/table">
            <a:tbl>
              <a:tblPr firstRow="1" bandRow="1">
                <a:tableStyleId>{5C22544A-7EE6-4342-B048-85BDC9FD1C3A}</a:tableStyleId>
              </a:tblPr>
              <a:tblGrid>
                <a:gridCol w="280591">
                  <a:extLst>
                    <a:ext uri="{9D8B030D-6E8A-4147-A177-3AD203B41FA5}">
                      <a16:colId xmlns:a16="http://schemas.microsoft.com/office/drawing/2014/main" val="212312847"/>
                    </a:ext>
                  </a:extLst>
                </a:gridCol>
                <a:gridCol w="596697">
                  <a:extLst>
                    <a:ext uri="{9D8B030D-6E8A-4147-A177-3AD203B41FA5}">
                      <a16:colId xmlns:a16="http://schemas.microsoft.com/office/drawing/2014/main" val="3813713256"/>
                    </a:ext>
                  </a:extLst>
                </a:gridCol>
                <a:gridCol w="4969782">
                  <a:extLst>
                    <a:ext uri="{9D8B030D-6E8A-4147-A177-3AD203B41FA5}">
                      <a16:colId xmlns:a16="http://schemas.microsoft.com/office/drawing/2014/main" val="899866059"/>
                    </a:ext>
                  </a:extLst>
                </a:gridCol>
              </a:tblGrid>
              <a:tr h="1082226">
                <a:tc>
                  <a:txBody>
                    <a:bodyPr/>
                    <a:lstStyle/>
                    <a:p>
                      <a:pPr algn="ctr"/>
                      <a:r>
                        <a:rPr lang="en-GB" sz="1100" b="0" dirty="0">
                          <a:solidFill>
                            <a:schemeClr val="tx1"/>
                          </a:solidFill>
                          <a:latin typeface="Comic Sans MS" panose="030F0702030302020204" pitchFamily="66" charset="0"/>
                        </a:rPr>
                        <a:t>Changes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Si </a:t>
                      </a:r>
                      <a:r>
                        <a:rPr lang="en-GB" sz="750" b="1" u="none" baseline="0" dirty="0" err="1">
                          <a:solidFill>
                            <a:schemeClr val="tx1"/>
                          </a:solidFill>
                          <a:latin typeface="Comic Sans MS" panose="030F0702030302020204" pitchFamily="66" charset="0"/>
                        </a:rPr>
                        <a:t>fuera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posible</a:t>
                      </a:r>
                      <a:r>
                        <a:rPr lang="en-GB" sz="750" b="0" u="none" baseline="0" dirty="0">
                          <a:solidFill>
                            <a:schemeClr val="tx1"/>
                          </a:solidFill>
                          <a:latin typeface="Comic Sans MS" panose="030F0702030302020204" pitchFamily="66" charset="0"/>
                        </a:rPr>
                        <a:t> – if it were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en-GB" sz="750" b="1" u="none" baseline="0" dirty="0" err="1">
                          <a:solidFill>
                            <a:schemeClr val="tx1"/>
                          </a:solidFill>
                          <a:latin typeface="Comic Sans MS" panose="030F0702030302020204" pitchFamily="66" charset="0"/>
                        </a:rPr>
                        <a:t>introduciría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transporte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público</a:t>
                      </a:r>
                      <a:r>
                        <a:rPr lang="en-GB" sz="750" b="1" u="none" baseline="0" dirty="0">
                          <a:solidFill>
                            <a:schemeClr val="tx1"/>
                          </a:solidFill>
                          <a:latin typeface="Comic Sans MS" panose="030F0702030302020204" pitchFamily="66" charset="0"/>
                        </a:rPr>
                        <a:t> gratis </a:t>
                      </a:r>
                      <a:r>
                        <a:rPr lang="en-GB" sz="750" b="0" u="none" baseline="0" dirty="0">
                          <a:solidFill>
                            <a:schemeClr val="tx1"/>
                          </a:solidFill>
                          <a:latin typeface="Comic Sans MS" panose="030F0702030302020204" pitchFamily="66" charset="0"/>
                        </a:rPr>
                        <a:t>– I would introduce free public transport     </a:t>
                      </a:r>
                    </a:p>
                    <a:p>
                      <a:pPr>
                        <a:lnSpc>
                          <a:spcPct val="150000"/>
                        </a:lnSpc>
                      </a:pPr>
                      <a:r>
                        <a:rPr lang="en-GB" sz="750" b="1" u="none" baseline="0" dirty="0" err="1">
                          <a:solidFill>
                            <a:schemeClr val="tx1"/>
                          </a:solidFill>
                          <a:latin typeface="Comic Sans MS" panose="030F0702030302020204" pitchFamily="66" charset="0"/>
                        </a:rPr>
                        <a:t>renovaría</a:t>
                      </a:r>
                      <a:r>
                        <a:rPr lang="en-GB" sz="750" b="1" u="none" baseline="0" dirty="0">
                          <a:solidFill>
                            <a:schemeClr val="tx1"/>
                          </a:solidFill>
                          <a:latin typeface="Comic Sans MS" panose="030F0702030302020204" pitchFamily="66" charset="0"/>
                        </a:rPr>
                        <a:t> los </a:t>
                      </a:r>
                      <a:r>
                        <a:rPr lang="en-GB" sz="750" b="1" u="none" baseline="0" dirty="0" err="1">
                          <a:solidFill>
                            <a:schemeClr val="tx1"/>
                          </a:solidFill>
                          <a:latin typeface="Comic Sans MS" panose="030F0702030302020204" pitchFamily="66" charset="0"/>
                        </a:rPr>
                        <a:t>edificios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viejos</a:t>
                      </a:r>
                      <a:r>
                        <a:rPr lang="en-GB" sz="750" b="0" u="none" baseline="0" dirty="0">
                          <a:solidFill>
                            <a:schemeClr val="tx1"/>
                          </a:solidFill>
                          <a:latin typeface="Comic Sans MS" panose="030F0702030302020204" pitchFamily="66" charset="0"/>
                        </a:rPr>
                        <a:t> – I would renovate the old buildings</a:t>
                      </a:r>
                    </a:p>
                    <a:p>
                      <a:pPr>
                        <a:lnSpc>
                          <a:spcPct val="150000"/>
                        </a:lnSpc>
                      </a:pPr>
                      <a:r>
                        <a:rPr lang="en-GB" sz="750" b="1" u="none" baseline="0" dirty="0" err="1">
                          <a:solidFill>
                            <a:schemeClr val="tx1"/>
                          </a:solidFill>
                          <a:latin typeface="Comic Sans MS" panose="030F0702030302020204" pitchFamily="66" charset="0"/>
                        </a:rPr>
                        <a:t>mejoraría</a:t>
                      </a:r>
                      <a:r>
                        <a:rPr lang="en-GB" sz="750" b="0" u="none" baseline="0" dirty="0">
                          <a:solidFill>
                            <a:schemeClr val="tx1"/>
                          </a:solidFill>
                          <a:latin typeface="Comic Sans MS" panose="030F0702030302020204" pitchFamily="66" charset="0"/>
                        </a:rPr>
                        <a:t> </a:t>
                      </a: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sistema</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transporte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público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improve the public transport system                        </a:t>
                      </a:r>
                    </a:p>
                    <a:p>
                      <a:pPr>
                        <a:lnSpc>
                          <a:spcPct val="150000"/>
                        </a:lnSpc>
                      </a:pPr>
                      <a:r>
                        <a:rPr lang="en-GB" sz="750" b="1" u="none" baseline="0" dirty="0" err="1">
                          <a:solidFill>
                            <a:schemeClr val="tx1"/>
                          </a:solidFill>
                          <a:latin typeface="Comic Sans MS" panose="030F0702030302020204" pitchFamily="66" charset="0"/>
                        </a:rPr>
                        <a:t>crearía</a:t>
                      </a:r>
                      <a:r>
                        <a:rPr lang="en-GB" sz="750" b="0"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trabajos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create more jobs</a:t>
                      </a:r>
                    </a:p>
                    <a:p>
                      <a:pPr>
                        <a:lnSpc>
                          <a:spcPct val="150000"/>
                        </a:lnSpc>
                      </a:pPr>
                      <a:r>
                        <a:rPr lang="en-GB" sz="750" b="1" u="none" baseline="0" dirty="0" err="1">
                          <a:solidFill>
                            <a:schemeClr val="tx1"/>
                          </a:solidFill>
                          <a:latin typeface="Comic Sans MS" panose="030F0702030302020204" pitchFamily="66" charset="0"/>
                        </a:rPr>
                        <a:t>crearía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espacios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verdes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create more green spaces</a:t>
                      </a:r>
                    </a:p>
                    <a:p>
                      <a:pPr>
                        <a:lnSpc>
                          <a:spcPct val="150000"/>
                        </a:lnSpc>
                      </a:pPr>
                      <a:r>
                        <a:rPr lang="en-GB" sz="750" b="1" u="none" baseline="0" dirty="0" err="1">
                          <a:solidFill>
                            <a:schemeClr val="tx1"/>
                          </a:solidFill>
                          <a:latin typeface="Comic Sans MS" panose="030F0702030302020204" pitchFamily="66" charset="0"/>
                        </a:rPr>
                        <a:t>invertiría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la </a:t>
                      </a:r>
                      <a:r>
                        <a:rPr lang="en-GB" sz="750" b="1" u="none" baseline="0" dirty="0" err="1">
                          <a:solidFill>
                            <a:schemeClr val="tx1"/>
                          </a:solidFill>
                          <a:latin typeface="Comic Sans MS" panose="030F0702030302020204" pitchFamily="66" charset="0"/>
                        </a:rPr>
                        <a:t>educación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invest in education                             </a:t>
                      </a:r>
                    </a:p>
                    <a:p>
                      <a:pPr>
                        <a:lnSpc>
                          <a:spcPct val="150000"/>
                        </a:lnSpc>
                      </a:pPr>
                      <a:r>
                        <a:rPr lang="en-GB" sz="750" b="1" u="none" baseline="0" dirty="0" err="1">
                          <a:solidFill>
                            <a:schemeClr val="tx1"/>
                          </a:solidFill>
                          <a:latin typeface="Comic Sans MS" panose="030F0702030302020204" pitchFamily="66" charset="0"/>
                        </a:rPr>
                        <a:t>plantaría</a:t>
                      </a:r>
                      <a:r>
                        <a:rPr lang="en-GB" sz="750" b="0"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árboles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plant more trees</a:t>
                      </a:r>
                    </a:p>
                    <a:p>
                      <a:pPr>
                        <a:lnSpc>
                          <a:spcPct val="150000"/>
                        </a:lnSpc>
                      </a:pPr>
                      <a:r>
                        <a:rPr lang="en-GB" sz="750" b="1" u="none" baseline="0" dirty="0" err="1">
                          <a:solidFill>
                            <a:schemeClr val="tx1"/>
                          </a:solidFill>
                          <a:latin typeface="Comic Sans MS" panose="030F0702030302020204" pitchFamily="66" charset="0"/>
                        </a:rPr>
                        <a:t>constuiría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tiendas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el </a:t>
                      </a:r>
                      <a:r>
                        <a:rPr lang="en-GB" sz="750" b="1" u="none" baseline="0" dirty="0" err="1">
                          <a:solidFill>
                            <a:schemeClr val="tx1"/>
                          </a:solidFill>
                          <a:latin typeface="Comic Sans MS" panose="030F0702030302020204" pitchFamily="66" charset="0"/>
                        </a:rPr>
                        <a:t>centro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build more shops in the centre</a:t>
                      </a:r>
                    </a:p>
                    <a:p>
                      <a:pPr>
                        <a:lnSpc>
                          <a:spcPct val="150000"/>
                        </a:lnSpc>
                      </a:pPr>
                      <a:r>
                        <a:rPr lang="en-GB" sz="750" b="1" u="none" baseline="0" dirty="0" err="1">
                          <a:solidFill>
                            <a:schemeClr val="tx1"/>
                          </a:solidFill>
                          <a:latin typeface="Comic Sans MS" panose="030F0702030302020204" pitchFamily="66" charset="0"/>
                        </a:rPr>
                        <a:t>reduciría</a:t>
                      </a:r>
                      <a:r>
                        <a:rPr lang="en-GB" sz="750" b="1" u="none" baseline="0" dirty="0">
                          <a:solidFill>
                            <a:schemeClr val="tx1"/>
                          </a:solidFill>
                          <a:latin typeface="Comic Sans MS" panose="030F0702030302020204" pitchFamily="66" charset="0"/>
                        </a:rPr>
                        <a:t> la </a:t>
                      </a:r>
                      <a:r>
                        <a:rPr lang="en-GB" sz="750" b="1" u="none" baseline="0" dirty="0" err="1">
                          <a:solidFill>
                            <a:schemeClr val="tx1"/>
                          </a:solidFill>
                          <a:latin typeface="Comic Sans MS" panose="030F0702030302020204" pitchFamily="66" charset="0"/>
                        </a:rPr>
                        <a:t>contaminación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reduce pollution</a:t>
                      </a:r>
                    </a:p>
                    <a:p>
                      <a:pPr>
                        <a:lnSpc>
                          <a:spcPct val="150000"/>
                        </a:lnSpc>
                      </a:pPr>
                      <a:r>
                        <a:rPr lang="en-GB" sz="750" b="1" u="none" baseline="0" dirty="0" err="1">
                          <a:solidFill>
                            <a:schemeClr val="tx1"/>
                          </a:solidFill>
                          <a:latin typeface="Comic Sans MS" panose="030F0702030302020204" pitchFamily="66" charset="0"/>
                        </a:rPr>
                        <a:t>prohibiría</a:t>
                      </a:r>
                      <a:r>
                        <a:rPr lang="en-GB" sz="750" b="1" u="none" baseline="0" dirty="0">
                          <a:solidFill>
                            <a:schemeClr val="tx1"/>
                          </a:solidFill>
                          <a:latin typeface="Comic Sans MS" panose="030F0702030302020204" pitchFamily="66" charset="0"/>
                        </a:rPr>
                        <a:t> los </a:t>
                      </a:r>
                      <a:r>
                        <a:rPr lang="en-GB" sz="750" b="1" u="none" baseline="0" dirty="0" err="1">
                          <a:solidFill>
                            <a:schemeClr val="tx1"/>
                          </a:solidFill>
                          <a:latin typeface="Comic Sans MS" panose="030F0702030302020204" pitchFamily="66" charset="0"/>
                        </a:rPr>
                        <a:t>coches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 would ban cars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graphicFrame>
        <p:nvGraphicFramePr>
          <p:cNvPr id="8" name="Table 7">
            <a:extLst>
              <a:ext uri="{FF2B5EF4-FFF2-40B4-BE49-F238E27FC236}">
                <a16:creationId xmlns:a16="http://schemas.microsoft.com/office/drawing/2014/main" id="{6636D66E-562B-4EC8-8A36-67D33BBC52E9}"/>
              </a:ext>
            </a:extLst>
          </p:cNvPr>
          <p:cNvGraphicFramePr>
            <a:graphicFrameLocks noGrp="1"/>
          </p:cNvGraphicFramePr>
          <p:nvPr/>
        </p:nvGraphicFramePr>
        <p:xfrm>
          <a:off x="119457" y="5435221"/>
          <a:ext cx="5847071" cy="1359684"/>
        </p:xfrm>
        <a:graphic>
          <a:graphicData uri="http://schemas.openxmlformats.org/drawingml/2006/table">
            <a:tbl>
              <a:tblPr firstRow="1" bandRow="1">
                <a:tableStyleId>{5C22544A-7EE6-4342-B048-85BDC9FD1C3A}</a:tableStyleId>
              </a:tblPr>
              <a:tblGrid>
                <a:gridCol w="277889">
                  <a:extLst>
                    <a:ext uri="{9D8B030D-6E8A-4147-A177-3AD203B41FA5}">
                      <a16:colId xmlns:a16="http://schemas.microsoft.com/office/drawing/2014/main" val="212312847"/>
                    </a:ext>
                  </a:extLst>
                </a:gridCol>
                <a:gridCol w="1260002">
                  <a:extLst>
                    <a:ext uri="{9D8B030D-6E8A-4147-A177-3AD203B41FA5}">
                      <a16:colId xmlns:a16="http://schemas.microsoft.com/office/drawing/2014/main" val="3813713256"/>
                    </a:ext>
                  </a:extLst>
                </a:gridCol>
                <a:gridCol w="927100">
                  <a:extLst>
                    <a:ext uri="{9D8B030D-6E8A-4147-A177-3AD203B41FA5}">
                      <a16:colId xmlns:a16="http://schemas.microsoft.com/office/drawing/2014/main" val="899866059"/>
                    </a:ext>
                  </a:extLst>
                </a:gridCol>
                <a:gridCol w="3382080">
                  <a:extLst>
                    <a:ext uri="{9D8B030D-6E8A-4147-A177-3AD203B41FA5}">
                      <a16:colId xmlns:a16="http://schemas.microsoft.com/office/drawing/2014/main" val="1424749022"/>
                    </a:ext>
                  </a:extLst>
                </a:gridCol>
              </a:tblGrid>
              <a:tr h="703778">
                <a:tc rowSpan="2">
                  <a:txBody>
                    <a:bodyPr/>
                    <a:lstStyle/>
                    <a:p>
                      <a:pPr algn="ctr"/>
                      <a:r>
                        <a:rPr lang="en-GB" sz="1100" b="0" dirty="0">
                          <a:solidFill>
                            <a:schemeClr val="tx1"/>
                          </a:solidFill>
                          <a:latin typeface="Comic Sans MS" panose="030F0702030302020204" pitchFamily="66" charset="0"/>
                        </a:rPr>
                        <a:t>My city in the past</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rowSpan="2">
                  <a:txBody>
                    <a:bodyPr/>
                    <a:lstStyle/>
                    <a:p>
                      <a:pPr>
                        <a:lnSpc>
                          <a:spcPct val="100000"/>
                        </a:lnSpc>
                      </a:pP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 el </a:t>
                      </a:r>
                      <a:r>
                        <a:rPr lang="en-GB" sz="750" b="1" u="none" dirty="0" err="1">
                          <a:solidFill>
                            <a:schemeClr val="tx1"/>
                          </a:solidFill>
                          <a:latin typeface="Comic Sans MS" panose="030F0702030302020204" pitchFamily="66" charset="0"/>
                        </a:rPr>
                        <a:t>pasado</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in the past</a:t>
                      </a:r>
                    </a:p>
                    <a:p>
                      <a:pPr>
                        <a:lnSpc>
                          <a:spcPct val="100000"/>
                        </a:lnSpc>
                      </a:pPr>
                      <a:r>
                        <a:rPr lang="en-GB" sz="750" b="1" u="none" dirty="0" err="1">
                          <a:solidFill>
                            <a:schemeClr val="tx1"/>
                          </a:solidFill>
                          <a:latin typeface="Comic Sans MS" panose="030F0702030302020204" pitchFamily="66" charset="0"/>
                        </a:rPr>
                        <a:t>Hace</a:t>
                      </a:r>
                      <a:r>
                        <a:rPr lang="en-GB" sz="750" b="1" u="none" dirty="0">
                          <a:solidFill>
                            <a:schemeClr val="tx1"/>
                          </a:solidFill>
                          <a:latin typeface="Comic Sans MS" panose="030F0702030302020204" pitchFamily="66" charset="0"/>
                        </a:rPr>
                        <a:t> (10) </a:t>
                      </a:r>
                      <a:r>
                        <a:rPr lang="en-GB" sz="750" b="1" u="none" dirty="0" err="1">
                          <a:solidFill>
                            <a:schemeClr val="tx1"/>
                          </a:solidFill>
                          <a:latin typeface="Comic Sans MS" panose="030F0702030302020204" pitchFamily="66" charset="0"/>
                        </a:rPr>
                        <a:t>años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10 years ago</a:t>
                      </a:r>
                    </a:p>
                    <a:p>
                      <a:pPr>
                        <a:lnSpc>
                          <a:spcPct val="100000"/>
                        </a:lnSpc>
                      </a:pP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 los </a:t>
                      </a:r>
                      <a:r>
                        <a:rPr lang="en-GB" sz="750" b="1" u="none" dirty="0" err="1">
                          <a:solidFill>
                            <a:schemeClr val="tx1"/>
                          </a:solidFill>
                          <a:latin typeface="Comic Sans MS" panose="030F0702030302020204" pitchFamily="66" charset="0"/>
                        </a:rPr>
                        <a:t>años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sesenta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in the 60s</a:t>
                      </a:r>
                    </a:p>
                    <a:p>
                      <a:pPr>
                        <a:lnSpc>
                          <a:spcPct val="100000"/>
                        </a:lnSpc>
                      </a:pPr>
                      <a:r>
                        <a:rPr lang="en-GB" sz="750" b="1" u="none" dirty="0">
                          <a:solidFill>
                            <a:schemeClr val="tx1"/>
                          </a:solidFill>
                          <a:latin typeface="Comic Sans MS" panose="030F0702030302020204" pitchFamily="66" charset="0"/>
                        </a:rPr>
                        <a:t>Mis padres/mis </a:t>
                      </a:r>
                      <a:r>
                        <a:rPr lang="en-GB" sz="750" b="1" u="none" dirty="0" err="1">
                          <a:solidFill>
                            <a:schemeClr val="tx1"/>
                          </a:solidFill>
                          <a:latin typeface="Comic Sans MS" panose="030F0702030302020204" pitchFamily="66" charset="0"/>
                        </a:rPr>
                        <a:t>abuelos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dicen</a:t>
                      </a:r>
                      <a:r>
                        <a:rPr lang="en-GB" sz="750" b="1" u="none" dirty="0">
                          <a:solidFill>
                            <a:schemeClr val="tx1"/>
                          </a:solidFill>
                          <a:latin typeface="Comic Sans MS" panose="030F0702030302020204" pitchFamily="66" charset="0"/>
                        </a:rPr>
                        <a:t> que </a:t>
                      </a:r>
                      <a:r>
                        <a:rPr lang="en-GB" sz="750" b="0" u="none" dirty="0">
                          <a:solidFill>
                            <a:schemeClr val="tx1"/>
                          </a:solidFill>
                          <a:latin typeface="Comic Sans MS" panose="030F0702030302020204" pitchFamily="66" charset="0"/>
                        </a:rPr>
                        <a:t>– my parents/grandparents say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dirty="0">
                          <a:solidFill>
                            <a:schemeClr val="tx1"/>
                          </a:solidFill>
                          <a:latin typeface="Comic Sans MS" panose="030F0702030302020204" pitchFamily="66" charset="0"/>
                        </a:rPr>
                        <a:t>la ciudad era </a:t>
                      </a:r>
                      <a:r>
                        <a:rPr lang="en-GB" sz="750" b="0" u="none" dirty="0">
                          <a:solidFill>
                            <a:schemeClr val="tx1"/>
                          </a:solidFill>
                          <a:latin typeface="Comic Sans MS" panose="030F0702030302020204" pitchFamily="66" charset="0"/>
                        </a:rPr>
                        <a:t>– the city was</a:t>
                      </a:r>
                    </a:p>
                    <a:p>
                      <a:pPr>
                        <a:lnSpc>
                          <a:spcPct val="100000"/>
                        </a:lnSpc>
                      </a:pPr>
                      <a:r>
                        <a:rPr lang="en-GB" sz="750" b="1" u="none" dirty="0" err="1">
                          <a:solidFill>
                            <a:schemeClr val="tx1"/>
                          </a:solidFill>
                          <a:latin typeface="Comic Sans MS" panose="030F0702030302020204" pitchFamily="66" charset="0"/>
                        </a:rPr>
                        <a:t>había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 was</a:t>
                      </a:r>
                    </a:p>
                    <a:p>
                      <a:pPr>
                        <a:lnSpc>
                          <a:spcPct val="100000"/>
                        </a:lnSpc>
                      </a:pPr>
                      <a:r>
                        <a:rPr lang="en-GB" sz="750" b="1" u="none" baseline="0" dirty="0" err="1">
                          <a:solidFill>
                            <a:schemeClr val="tx1"/>
                          </a:solidFill>
                          <a:latin typeface="Comic Sans MS" panose="030F0702030302020204" pitchFamily="66" charset="0"/>
                        </a:rPr>
                        <a:t>tenía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it had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menos</a:t>
                      </a:r>
                      <a:r>
                        <a:rPr lang="en-GB" sz="750" b="1" u="none" baseline="0" dirty="0">
                          <a:solidFill>
                            <a:schemeClr val="tx1"/>
                          </a:solidFill>
                          <a:latin typeface="Comic Sans MS" panose="030F0702030302020204" pitchFamily="66" charset="0"/>
                        </a:rPr>
                        <a:t> que </a:t>
                      </a:r>
                      <a:r>
                        <a:rPr lang="en-GB" sz="750" b="1" u="none" baseline="0" dirty="0" err="1">
                          <a:solidFill>
                            <a:schemeClr val="tx1"/>
                          </a:solidFill>
                          <a:latin typeface="Comic Sans MS" panose="030F0702030302020204" pitchFamily="66" charset="0"/>
                        </a:rPr>
                        <a:t>hacer</a:t>
                      </a:r>
                      <a:r>
                        <a:rPr lang="en-GB" sz="750" b="0" u="none" baseline="0" dirty="0">
                          <a:solidFill>
                            <a:schemeClr val="tx1"/>
                          </a:solidFill>
                          <a:latin typeface="Comic Sans MS" panose="030F0702030302020204" pitchFamily="66" charset="0"/>
                        </a:rPr>
                        <a:t> – more/less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mucho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despempleo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there was a lot of unemployment</a:t>
                      </a:r>
                    </a:p>
                    <a:p>
                      <a:pPr>
                        <a:lnSpc>
                          <a:spcPct val="100000"/>
                        </a:lnSpc>
                      </a:pP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menos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pobreza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more/less poverty</a:t>
                      </a:r>
                    </a:p>
                    <a:p>
                      <a:pPr>
                        <a:lnSpc>
                          <a:spcPct val="100000"/>
                        </a:lnSpc>
                      </a:pP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menos</a:t>
                      </a:r>
                      <a:r>
                        <a:rPr lang="en-GB" sz="750" b="1" u="none" baseline="0" dirty="0">
                          <a:solidFill>
                            <a:schemeClr val="tx1"/>
                          </a:solidFill>
                          <a:latin typeface="Comic Sans MS" panose="030F0702030302020204" pitchFamily="66" charset="0"/>
                        </a:rPr>
                        <a:t> industrial </a:t>
                      </a:r>
                      <a:r>
                        <a:rPr lang="en-GB" sz="750" b="0" u="none" baseline="0" dirty="0">
                          <a:solidFill>
                            <a:schemeClr val="tx1"/>
                          </a:solidFill>
                          <a:latin typeface="Comic Sans MS" panose="030F0702030302020204" pitchFamily="66" charset="0"/>
                        </a:rPr>
                        <a:t>– more/less industrial</a:t>
                      </a:r>
                    </a:p>
                    <a:p>
                      <a:pPr>
                        <a:lnSpc>
                          <a:spcPct val="100000"/>
                        </a:lnSpc>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puerto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importante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an important port</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450849">
                <a:tc vMerge="1">
                  <a:txBody>
                    <a:bodyPr/>
                    <a:lstStyle/>
                    <a:p>
                      <a:endParaRPr lang="en-GB"/>
                    </a:p>
                  </a:txBody>
                  <a:tcPr/>
                </a:tc>
                <a:tc vMerge="1">
                  <a:txBody>
                    <a:bodyPr/>
                    <a:lstStyle/>
                    <a:p>
                      <a:endParaRPr lang="en-GB"/>
                    </a:p>
                  </a:txBody>
                  <a:tcPr/>
                </a:tc>
                <a:tc gridSpan="2">
                  <a:txBody>
                    <a:bodyPr/>
                    <a:lstStyle/>
                    <a:p>
                      <a:pPr>
                        <a:lnSpc>
                          <a:spcPct val="100000"/>
                        </a:lnSpc>
                      </a:pPr>
                      <a:r>
                        <a:rPr lang="en-GB" sz="750" b="1" u="none" baseline="0" dirty="0">
                          <a:latin typeface="Comic Sans MS" panose="030F0702030302020204" pitchFamily="66" charset="0"/>
                        </a:rPr>
                        <a:t>los Beatles se </a:t>
                      </a:r>
                      <a:r>
                        <a:rPr lang="en-GB" sz="750" b="1" u="none" baseline="0" dirty="0" err="1">
                          <a:latin typeface="Comic Sans MS" panose="030F0702030302020204" pitchFamily="66" charset="0"/>
                        </a:rPr>
                        <a:t>volvían</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famosos</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the Beatles became famous</a:t>
                      </a:r>
                    </a:p>
                    <a:p>
                      <a:pPr>
                        <a:lnSpc>
                          <a:spcPct val="100000"/>
                        </a:lnSpc>
                      </a:pPr>
                      <a:r>
                        <a:rPr lang="en-GB" sz="750" b="1" u="none" baseline="0" dirty="0">
                          <a:latin typeface="Comic Sans MS" panose="030F0702030302020204" pitchFamily="66" charset="0"/>
                        </a:rPr>
                        <a:t>Liverpool era la capital de </a:t>
                      </a:r>
                      <a:r>
                        <a:rPr lang="en-GB" sz="750" b="1" u="none" baseline="0" dirty="0" err="1">
                          <a:latin typeface="Comic Sans MS" panose="030F0702030302020204" pitchFamily="66" charset="0"/>
                        </a:rPr>
                        <a:t>cultura</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durante</a:t>
                      </a:r>
                      <a:r>
                        <a:rPr lang="en-GB" sz="750" b="1" u="none" baseline="0" dirty="0">
                          <a:latin typeface="Comic Sans MS" panose="030F0702030302020204" pitchFamily="66" charset="0"/>
                        </a:rPr>
                        <a:t> el </a:t>
                      </a:r>
                      <a:r>
                        <a:rPr lang="en-GB" sz="750" b="1" u="none" baseline="0" dirty="0" err="1">
                          <a:latin typeface="Comic Sans MS" panose="030F0702030302020204" pitchFamily="66" charset="0"/>
                        </a:rPr>
                        <a:t>año</a:t>
                      </a:r>
                      <a:r>
                        <a:rPr lang="en-GB" sz="750" b="1" u="none" baseline="0" dirty="0">
                          <a:latin typeface="Comic Sans MS" panose="030F0702030302020204" pitchFamily="66" charset="0"/>
                        </a:rPr>
                        <a:t> dos mil </a:t>
                      </a:r>
                      <a:r>
                        <a:rPr lang="en-GB" sz="750" b="1" u="none" baseline="0" dirty="0" err="1">
                          <a:latin typeface="Comic Sans MS" panose="030F0702030302020204" pitchFamily="66" charset="0"/>
                        </a:rPr>
                        <a:t>ocho</a:t>
                      </a:r>
                      <a:r>
                        <a:rPr lang="en-GB" sz="750" b="1" u="none" baseline="0" dirty="0">
                          <a:latin typeface="Comic Sans MS" panose="030F0702030302020204" pitchFamily="66" charset="0"/>
                        </a:rPr>
                        <a:t> (2008</a:t>
                      </a:r>
                      <a:r>
                        <a:rPr lang="en-GB" sz="750" b="0" u="none" baseline="0" dirty="0">
                          <a:latin typeface="Comic Sans MS" panose="030F0702030302020204" pitchFamily="66" charset="0"/>
                        </a:rPr>
                        <a:t>) – Liverpool was the Capital of Culture in 2008</a:t>
                      </a:r>
                      <a:endParaRPr lang="en-GB" sz="750" b="0" u="none"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 ciudad ha </a:t>
                      </a:r>
                      <a:r>
                        <a:rPr lang="en-GB" sz="750" b="1" u="none" baseline="0" dirty="0" err="1">
                          <a:solidFill>
                            <a:schemeClr val="tx1"/>
                          </a:solidFill>
                          <a:latin typeface="Comic Sans MS" panose="030F0702030302020204" pitchFamily="66" charset="0"/>
                        </a:rPr>
                        <a:t>cambiado</a:t>
                      </a:r>
                      <a:r>
                        <a:rPr lang="en-GB" sz="750" b="1" u="none" baseline="0" dirty="0">
                          <a:solidFill>
                            <a:schemeClr val="tx1"/>
                          </a:solidFill>
                          <a:latin typeface="Comic Sans MS" panose="030F0702030302020204" pitchFamily="66" charset="0"/>
                        </a:rPr>
                        <a:t> a lo largo de los siglos </a:t>
                      </a:r>
                      <a:r>
                        <a:rPr lang="en-GB" sz="750" b="0" u="none" baseline="0" dirty="0">
                          <a:solidFill>
                            <a:schemeClr val="tx1"/>
                          </a:solidFill>
                          <a:latin typeface="Comic Sans MS" panose="030F0702030302020204" pitchFamily="66" charset="0"/>
                        </a:rPr>
                        <a:t>– the city has changed throughout the centuries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466468"/>
                  </a:ext>
                </a:extLst>
              </a:tr>
            </a:tbl>
          </a:graphicData>
        </a:graphic>
      </p:graphicFrame>
      <p:pic>
        <p:nvPicPr>
          <p:cNvPr id="20" name="Picture 19" descr="A close up of a logo&#10;&#10;Description automatically generated">
            <a:extLst>
              <a:ext uri="{FF2B5EF4-FFF2-40B4-BE49-F238E27FC236}">
                <a16:creationId xmlns:a16="http://schemas.microsoft.com/office/drawing/2014/main" id="{968A1DD9-4416-4247-9DB4-3E725EBB3294}"/>
              </a:ext>
            </a:extLst>
          </p:cNvPr>
          <p:cNvPicPr>
            <a:picLocks noChangeAspect="1"/>
          </p:cNvPicPr>
          <p:nvPr/>
        </p:nvPicPr>
        <p:blipFill rotWithShape="1">
          <a:blip r:embed="rId2">
            <a:extLst>
              <a:ext uri="{28A0092B-C50C-407E-A947-70E740481C1C}">
                <a14:useLocalDpi xmlns:a14="http://schemas.microsoft.com/office/drawing/2010/main" val="0"/>
              </a:ext>
            </a:extLst>
          </a:blip>
          <a:srcRect l="12046" t="11613" r="11798" b="12233"/>
          <a:stretch/>
        </p:blipFill>
        <p:spPr>
          <a:xfrm>
            <a:off x="3129304" y="15617"/>
            <a:ext cx="552445" cy="552445"/>
          </a:xfrm>
          <a:prstGeom prst="rect">
            <a:avLst/>
          </a:prstGeom>
        </p:spPr>
      </p:pic>
      <p:pic>
        <p:nvPicPr>
          <p:cNvPr id="22" name="Picture 21" descr="A close up of a logo&#10;&#10;Description automatically generated">
            <a:extLst>
              <a:ext uri="{FF2B5EF4-FFF2-40B4-BE49-F238E27FC236}">
                <a16:creationId xmlns:a16="http://schemas.microsoft.com/office/drawing/2014/main" id="{74645B44-DFD8-4DC3-9D71-E56D7E660E96}"/>
              </a:ext>
            </a:extLst>
          </p:cNvPr>
          <p:cNvPicPr>
            <a:picLocks noChangeAspect="1"/>
          </p:cNvPicPr>
          <p:nvPr/>
        </p:nvPicPr>
        <p:blipFill rotWithShape="1">
          <a:blip r:embed="rId3">
            <a:extLst>
              <a:ext uri="{28A0092B-C50C-407E-A947-70E740481C1C}">
                <a14:useLocalDpi xmlns:a14="http://schemas.microsoft.com/office/drawing/2010/main" val="0"/>
              </a:ext>
            </a:extLst>
          </a:blip>
          <a:srcRect l="10310" t="10124" r="10062" b="10745"/>
          <a:stretch/>
        </p:blipFill>
        <p:spPr>
          <a:xfrm>
            <a:off x="4643412" y="13528"/>
            <a:ext cx="552445" cy="549003"/>
          </a:xfrm>
          <a:prstGeom prst="rect">
            <a:avLst/>
          </a:prstGeom>
        </p:spPr>
      </p:pic>
      <p:pic>
        <p:nvPicPr>
          <p:cNvPr id="31" name="Picture 30" descr="A close up of a logo&#10;&#10;Description automatically generated">
            <a:extLst>
              <a:ext uri="{FF2B5EF4-FFF2-40B4-BE49-F238E27FC236}">
                <a16:creationId xmlns:a16="http://schemas.microsoft.com/office/drawing/2014/main" id="{12F9CDFE-882F-49FC-B56A-F5FF36932AFD}"/>
              </a:ext>
            </a:extLst>
          </p:cNvPr>
          <p:cNvPicPr>
            <a:picLocks noChangeAspect="1"/>
          </p:cNvPicPr>
          <p:nvPr/>
        </p:nvPicPr>
        <p:blipFill rotWithShape="1">
          <a:blip r:embed="rId4">
            <a:extLst>
              <a:ext uri="{28A0092B-C50C-407E-A947-70E740481C1C}">
                <a14:useLocalDpi xmlns:a14="http://schemas.microsoft.com/office/drawing/2010/main" val="0"/>
              </a:ext>
            </a:extLst>
          </a:blip>
          <a:srcRect l="10557" t="10023" r="10311" b="10495"/>
          <a:stretch/>
        </p:blipFill>
        <p:spPr>
          <a:xfrm>
            <a:off x="5742609" y="17793"/>
            <a:ext cx="552446" cy="554887"/>
          </a:xfrm>
          <a:prstGeom prst="rect">
            <a:avLst/>
          </a:prstGeom>
        </p:spPr>
      </p:pic>
      <p:sp>
        <p:nvSpPr>
          <p:cNvPr id="6" name="TextBox 5">
            <a:extLst>
              <a:ext uri="{FF2B5EF4-FFF2-40B4-BE49-F238E27FC236}">
                <a16:creationId xmlns:a16="http://schemas.microsoft.com/office/drawing/2014/main" id="{D90DB1C6-EF9A-4C3B-8E38-F10F9BD62C6D}"/>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a:rPr>
              <a:t>3</a:t>
            </a:r>
            <a:endParaRPr lang="en-GB" dirty="0">
              <a:latin typeface="Comic Sans MS" panose="030F0702030302020204" pitchFamily="66" charset="0"/>
            </a:endParaRPr>
          </a:p>
        </p:txBody>
      </p:sp>
    </p:spTree>
    <p:extLst>
      <p:ext uri="{BB962C8B-B14F-4D97-AF65-F5344CB8AC3E}">
        <p14:creationId xmlns:p14="http://schemas.microsoft.com/office/powerpoint/2010/main" val="102871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6757" y="-343449"/>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a:solidFill>
                  <a:schemeClr val="bg1"/>
                </a:solidFill>
                <a:latin typeface="Patchwork Stitchlings"/>
                <a:ea typeface="Calibri"/>
                <a:cs typeface="Times New Roman"/>
              </a:rPr>
              <a:t>Gateacr</a:t>
            </a:r>
            <a:endParaRPr lang="en-GB" sz="400" dirty="0">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B050"/>
                </a:solidFill>
                <a:latin typeface="Patchwork Stitchlings" panose="03000600000000000000" pitchFamily="66" charset="0"/>
                <a:ea typeface="Calibri" panose="020F0502020204030204" pitchFamily="34" charset="0"/>
                <a:cs typeface="Times New Roman" panose="02020603050405020304" pitchFamily="18" charset="0"/>
              </a:rPr>
              <a:t>Las fiestas</a:t>
            </a:r>
            <a:endParaRPr lang="en-GB" b="1" dirty="0">
              <a:solidFill>
                <a:srgbClr val="00B050"/>
              </a:solidFill>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C95FF554-C5F8-40F6-B33F-13A78B34F59D}"/>
              </a:ext>
            </a:extLst>
          </p:cNvPr>
          <p:cNvSpPr/>
          <p:nvPr/>
        </p:nvSpPr>
        <p:spPr>
          <a:xfrm>
            <a:off x="128588" y="729817"/>
            <a:ext cx="2876550" cy="3451349"/>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FE67B253-D7F9-4661-9371-30CDE821D2ED}"/>
              </a:ext>
            </a:extLst>
          </p:cNvPr>
          <p:cNvSpPr/>
          <p:nvPr/>
        </p:nvSpPr>
        <p:spPr>
          <a:xfrm>
            <a:off x="3133725" y="729819"/>
            <a:ext cx="2876550" cy="3451347"/>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omic Sans MS" panose="030F0702030302020204" pitchFamily="66" charset="0"/>
            </a:endParaRPr>
          </a:p>
        </p:txBody>
      </p:sp>
      <p:sp>
        <p:nvSpPr>
          <p:cNvPr id="5" name="Rectangle: Rounded Corners 4">
            <a:extLst>
              <a:ext uri="{FF2B5EF4-FFF2-40B4-BE49-F238E27FC236}">
                <a16:creationId xmlns:a16="http://schemas.microsoft.com/office/drawing/2014/main" id="{5ED66346-952A-425D-B60D-27DAF51376D8}"/>
              </a:ext>
            </a:extLst>
          </p:cNvPr>
          <p:cNvSpPr/>
          <p:nvPr/>
        </p:nvSpPr>
        <p:spPr>
          <a:xfrm>
            <a:off x="6138862" y="729817"/>
            <a:ext cx="2876550" cy="3439622"/>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70AE66DD-6E2F-4958-833D-B386F97353BE}"/>
              </a:ext>
            </a:extLst>
          </p:cNvPr>
          <p:cNvSpPr/>
          <p:nvPr/>
        </p:nvSpPr>
        <p:spPr>
          <a:xfrm>
            <a:off x="122238" y="4261644"/>
            <a:ext cx="6048375" cy="2465575"/>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Comic Sans MS" panose="030F0702030302020204" pitchFamily="66" charset="0"/>
            </a:endParaRPr>
          </a:p>
        </p:txBody>
      </p:sp>
      <p:graphicFrame>
        <p:nvGraphicFramePr>
          <p:cNvPr id="7" name="Table 6">
            <a:extLst>
              <a:ext uri="{FF2B5EF4-FFF2-40B4-BE49-F238E27FC236}">
                <a16:creationId xmlns:a16="http://schemas.microsoft.com/office/drawing/2014/main" id="{4C9EB45B-4171-43BC-BFCB-DA0FDFA4C14E}"/>
              </a:ext>
            </a:extLst>
          </p:cNvPr>
          <p:cNvGraphicFramePr>
            <a:graphicFrameLocks noGrp="1"/>
          </p:cNvGraphicFramePr>
          <p:nvPr/>
        </p:nvGraphicFramePr>
        <p:xfrm>
          <a:off x="6316707" y="4349851"/>
          <a:ext cx="2722562" cy="2380455"/>
        </p:xfrm>
        <a:graphic>
          <a:graphicData uri="http://schemas.openxmlformats.org/drawingml/2006/table">
            <a:tbl>
              <a:tblPr firstRow="1" bandRow="1">
                <a:tableStyleId>{5C22544A-7EE6-4342-B048-85BDC9FD1C3A}</a:tableStyleId>
              </a:tblPr>
              <a:tblGrid>
                <a:gridCol w="326638">
                  <a:extLst>
                    <a:ext uri="{9D8B030D-6E8A-4147-A177-3AD203B41FA5}">
                      <a16:colId xmlns:a16="http://schemas.microsoft.com/office/drawing/2014/main" val="212312847"/>
                    </a:ext>
                  </a:extLst>
                </a:gridCol>
                <a:gridCol w="2395924">
                  <a:extLst>
                    <a:ext uri="{9D8B030D-6E8A-4147-A177-3AD203B41FA5}">
                      <a16:colId xmlns:a16="http://schemas.microsoft.com/office/drawing/2014/main" val="3813713256"/>
                    </a:ext>
                  </a:extLst>
                </a:gridCol>
              </a:tblGrid>
              <a:tr h="2380455">
                <a:tc>
                  <a:txBody>
                    <a:bodyPr/>
                    <a:lstStyle/>
                    <a:p>
                      <a:pPr algn="ctr"/>
                      <a:r>
                        <a:rPr lang="en-GB" sz="1100" b="0" dirty="0">
                          <a:solidFill>
                            <a:schemeClr val="tx1"/>
                          </a:solidFill>
                          <a:latin typeface="Comic Sans MS" panose="030F0702030302020204" pitchFamily="66" charset="0"/>
                        </a:rPr>
                        <a:t>Key questions</a:t>
                      </a:r>
                      <a:endParaRPr lang="en-GB" sz="12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indent="0">
                        <a:buFont typeface="+mj-lt"/>
                        <a:buNone/>
                      </a:pPr>
                      <a:r>
                        <a:rPr lang="en-GB" sz="750" b="1" u="none" baseline="0" dirty="0">
                          <a:solidFill>
                            <a:schemeClr val="tx1"/>
                          </a:solidFill>
                          <a:latin typeface="Comic Sans MS" panose="030F0702030302020204" pitchFamily="66" charset="0"/>
                        </a:rPr>
                        <a:t>¿Has </a:t>
                      </a:r>
                      <a:r>
                        <a:rPr lang="en-GB" sz="750" b="1" u="none" baseline="0" dirty="0" err="1">
                          <a:solidFill>
                            <a:schemeClr val="tx1"/>
                          </a:solidFill>
                          <a:latin typeface="Comic Sans MS" panose="030F0702030302020204" pitchFamily="66" charset="0"/>
                        </a:rPr>
                        <a:t>experimentado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algún</a:t>
                      </a:r>
                      <a:r>
                        <a:rPr lang="en-GB" sz="750" b="1" u="none" baseline="0" dirty="0">
                          <a:solidFill>
                            <a:schemeClr val="tx1"/>
                          </a:solidFill>
                          <a:latin typeface="Comic Sans MS" panose="030F0702030302020204" pitchFamily="66" charset="0"/>
                        </a:rPr>
                        <a:t> fiesta </a:t>
                      </a:r>
                      <a:r>
                        <a:rPr lang="en-GB" sz="750" b="1" u="none" baseline="0" dirty="0" err="1">
                          <a:solidFill>
                            <a:schemeClr val="tx1"/>
                          </a:solidFill>
                          <a:latin typeface="Comic Sans MS" panose="030F0702030302020204" pitchFamily="66" charset="0"/>
                        </a:rPr>
                        <a:t>española</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latina</a:t>
                      </a:r>
                      <a:r>
                        <a:rPr lang="en-GB" sz="750" b="1" u="none" baseline="0" dirty="0">
                          <a:solidFill>
                            <a:schemeClr val="tx1"/>
                          </a:solidFill>
                          <a:latin typeface="Comic Sans MS" panose="030F0702030302020204" pitchFamily="66" charset="0"/>
                        </a:rPr>
                        <a:t>?</a:t>
                      </a:r>
                      <a:r>
                        <a:rPr lang="en-GB" sz="750" b="0" u="none" baseline="0" dirty="0">
                          <a:solidFill>
                            <a:schemeClr val="tx1"/>
                          </a:solidFill>
                          <a:latin typeface="Comic Sans MS" panose="030F0702030302020204" pitchFamily="66" charset="0"/>
                        </a:rPr>
                        <a:t> – Have you experienced a Spanish/Latin American festival?</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Qué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piensas</a:t>
                      </a:r>
                      <a:r>
                        <a:rPr lang="en-GB" sz="750" b="1" u="none" baseline="0" dirty="0">
                          <a:solidFill>
                            <a:schemeClr val="tx1"/>
                          </a:solidFill>
                          <a:latin typeface="Comic Sans MS" panose="030F0702030302020204" pitchFamily="66" charset="0"/>
                        </a:rPr>
                        <a:t> de las fiestas </a:t>
                      </a:r>
                      <a:r>
                        <a:rPr lang="en-GB" sz="750" b="1" u="none" baseline="0" dirty="0" err="1">
                          <a:solidFill>
                            <a:schemeClr val="tx1"/>
                          </a:solidFill>
                          <a:latin typeface="Comic Sans MS" panose="030F0702030302020204" pitchFamily="66" charset="0"/>
                        </a:rPr>
                        <a:t>españolas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latinas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What do you think of Spanish/Latin American festivals?</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Qué</a:t>
                      </a:r>
                      <a:r>
                        <a:rPr lang="en-GB" sz="750" b="1" u="none" baseline="0" dirty="0">
                          <a:solidFill>
                            <a:schemeClr val="tx1"/>
                          </a:solidFill>
                          <a:latin typeface="Comic Sans MS" panose="030F0702030302020204" pitchFamily="66" charset="0"/>
                        </a:rPr>
                        <a:t> fiesta </a:t>
                      </a:r>
                      <a:r>
                        <a:rPr lang="en-GB" sz="750" b="1" u="none" baseline="0" dirty="0" err="1">
                          <a:solidFill>
                            <a:schemeClr val="tx1"/>
                          </a:solidFill>
                          <a:latin typeface="Comic Sans MS" panose="030F0702030302020204" pitchFamily="66" charset="0"/>
                        </a:rPr>
                        <a:t>española</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hispánica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interesa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más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Which Spanish/Latin American festival interests you most?</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Qué</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pasa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durante</a:t>
                      </a:r>
                      <a:r>
                        <a:rPr lang="en-GB" sz="750" b="1" u="none" baseline="0" dirty="0">
                          <a:solidFill>
                            <a:schemeClr val="tx1"/>
                          </a:solidFill>
                          <a:latin typeface="Comic Sans MS" panose="030F0702030302020204" pitchFamily="66" charset="0"/>
                        </a:rPr>
                        <a:t>…?</a:t>
                      </a:r>
                      <a:r>
                        <a:rPr lang="en-GB" sz="750" b="0" u="none" baseline="0" dirty="0">
                          <a:solidFill>
                            <a:schemeClr val="tx1"/>
                          </a:solidFill>
                          <a:latin typeface="Comic Sans MS" panose="030F0702030302020204" pitchFamily="66" charset="0"/>
                        </a:rPr>
                        <a:t> – What happens during…?</a:t>
                      </a:r>
                    </a:p>
                    <a:p>
                      <a:pPr marL="0" indent="0">
                        <a:buFont typeface="+mj-lt"/>
                        <a:buNone/>
                      </a:pPr>
                      <a:endParaRPr lang="en-GB" sz="750" b="0" u="none" baseline="0" dirty="0">
                        <a:solidFill>
                          <a:schemeClr val="tx1"/>
                        </a:solidFill>
                        <a:latin typeface="Comic Sans MS" panose="030F0702030302020204" pitchFamily="66" charset="0"/>
                      </a:endParaRPr>
                    </a:p>
                    <a:p>
                      <a:pPr marL="0" indent="0">
                        <a:buFont typeface="+mj-lt"/>
                        <a:buNone/>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bl>
          </a:graphicData>
        </a:graphic>
      </p:graphicFrame>
      <p:pic>
        <p:nvPicPr>
          <p:cNvPr id="2050" name="Picture 2" descr="In pictures: Mexico City's Day of the Dead parade - BBC News">
            <a:extLst>
              <a:ext uri="{FF2B5EF4-FFF2-40B4-BE49-F238E27FC236}">
                <a16:creationId xmlns:a16="http://schemas.microsoft.com/office/drawing/2014/main" id="{4F73A035-2866-4A2C-9AC8-1EDEE05D5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34" y="3235995"/>
            <a:ext cx="1475784" cy="830129"/>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2" name="Picture 4" descr="La Tomatina Official Tour &amp; Tickets + La Tomatina Official Pre ...">
            <a:extLst>
              <a:ext uri="{FF2B5EF4-FFF2-40B4-BE49-F238E27FC236}">
                <a16:creationId xmlns:a16="http://schemas.microsoft.com/office/drawing/2014/main" id="{B68A3A2C-E23C-414C-A08E-5151E7298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515" y="3218394"/>
            <a:ext cx="1471986" cy="839190"/>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4" name="Picture 6" descr="2019 Running of the Bulls: Defying death on the streets of ...">
            <a:extLst>
              <a:ext uri="{FF2B5EF4-FFF2-40B4-BE49-F238E27FC236}">
                <a16:creationId xmlns:a16="http://schemas.microsoft.com/office/drawing/2014/main" id="{AAD9F46E-1BA3-4B03-B2D7-D2454E44F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432" y="3235995"/>
            <a:ext cx="1460033" cy="839189"/>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6" name="Picture 8" descr="Inti Raymi: What It Is And Why You Need To Witness It">
            <a:extLst>
              <a:ext uri="{FF2B5EF4-FFF2-40B4-BE49-F238E27FC236}">
                <a16:creationId xmlns:a16="http://schemas.microsoft.com/office/drawing/2014/main" id="{1C088A4D-651F-47D9-9E47-DBC032B4A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454" y="5779880"/>
            <a:ext cx="1650806" cy="853274"/>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A close up of a logo&#10;&#10;Description automatically generated">
            <a:extLst>
              <a:ext uri="{FF2B5EF4-FFF2-40B4-BE49-F238E27FC236}">
                <a16:creationId xmlns:a16="http://schemas.microsoft.com/office/drawing/2014/main" id="{1E1A487A-02AB-476D-92D6-4EAC95BEBC9B}"/>
              </a:ext>
            </a:extLst>
          </p:cNvPr>
          <p:cNvPicPr>
            <a:picLocks noChangeAspect="1"/>
          </p:cNvPicPr>
          <p:nvPr/>
        </p:nvPicPr>
        <p:blipFill rotWithShape="1">
          <a:blip r:embed="rId6">
            <a:extLst>
              <a:ext uri="{28A0092B-C50C-407E-A947-70E740481C1C}">
                <a14:useLocalDpi xmlns:a14="http://schemas.microsoft.com/office/drawing/2010/main" val="0"/>
              </a:ext>
            </a:extLst>
          </a:blip>
          <a:srcRect l="8048" t="7136" r="7790" b="9641"/>
          <a:stretch/>
        </p:blipFill>
        <p:spPr>
          <a:xfrm>
            <a:off x="1947199" y="3226008"/>
            <a:ext cx="725110" cy="7170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7061C2F6-DBA2-438B-BE57-08E76D39EE09}"/>
              </a:ext>
            </a:extLst>
          </p:cNvPr>
          <p:cNvPicPr>
            <a:picLocks noChangeAspect="1"/>
          </p:cNvPicPr>
          <p:nvPr/>
        </p:nvPicPr>
        <p:blipFill rotWithShape="1">
          <a:blip r:embed="rId7">
            <a:extLst>
              <a:ext uri="{28A0092B-C50C-407E-A947-70E740481C1C}">
                <a14:useLocalDpi xmlns:a14="http://schemas.microsoft.com/office/drawing/2010/main" val="0"/>
              </a:ext>
            </a:extLst>
          </a:blip>
          <a:srcRect l="9975" t="7241" r="8509" b="8637"/>
          <a:stretch/>
        </p:blipFill>
        <p:spPr>
          <a:xfrm>
            <a:off x="4890469" y="3199544"/>
            <a:ext cx="702303" cy="724754"/>
          </a:xfrm>
          <a:prstGeom prst="rect">
            <a:avLst/>
          </a:prstGeom>
        </p:spPr>
      </p:pic>
      <p:pic>
        <p:nvPicPr>
          <p:cNvPr id="21" name="Picture 20" descr="A close up of a logo&#10;&#10;Description automatically generated">
            <a:extLst>
              <a:ext uri="{FF2B5EF4-FFF2-40B4-BE49-F238E27FC236}">
                <a16:creationId xmlns:a16="http://schemas.microsoft.com/office/drawing/2014/main" id="{E8C589CA-8C0F-4C52-BCDF-F51D46C99291}"/>
              </a:ext>
            </a:extLst>
          </p:cNvPr>
          <p:cNvPicPr>
            <a:picLocks noChangeAspect="1"/>
          </p:cNvPicPr>
          <p:nvPr/>
        </p:nvPicPr>
        <p:blipFill rotWithShape="1">
          <a:blip r:embed="rId8">
            <a:extLst>
              <a:ext uri="{28A0092B-C50C-407E-A947-70E740481C1C}">
                <a14:useLocalDpi xmlns:a14="http://schemas.microsoft.com/office/drawing/2010/main" val="0"/>
              </a:ext>
            </a:extLst>
          </a:blip>
          <a:srcRect l="9737" t="9583" r="9721" b="9381"/>
          <a:stretch/>
        </p:blipFill>
        <p:spPr>
          <a:xfrm>
            <a:off x="7910433" y="3215688"/>
            <a:ext cx="682750" cy="686935"/>
          </a:xfrm>
          <a:prstGeom prst="rect">
            <a:avLst/>
          </a:prstGeom>
        </p:spPr>
      </p:pic>
      <p:pic>
        <p:nvPicPr>
          <p:cNvPr id="23" name="Picture 22" descr="A close up of a logo&#10;&#10;Description automatically generated">
            <a:extLst>
              <a:ext uri="{FF2B5EF4-FFF2-40B4-BE49-F238E27FC236}">
                <a16:creationId xmlns:a16="http://schemas.microsoft.com/office/drawing/2014/main" id="{B9061F70-52E6-416B-9192-EA0324A48A87}"/>
              </a:ext>
            </a:extLst>
          </p:cNvPr>
          <p:cNvPicPr>
            <a:picLocks noChangeAspect="1"/>
          </p:cNvPicPr>
          <p:nvPr/>
        </p:nvPicPr>
        <p:blipFill rotWithShape="1">
          <a:blip r:embed="rId9">
            <a:extLst>
              <a:ext uri="{28A0092B-C50C-407E-A947-70E740481C1C}">
                <a14:useLocalDpi xmlns:a14="http://schemas.microsoft.com/office/drawing/2010/main" val="0"/>
              </a:ext>
            </a:extLst>
          </a:blip>
          <a:srcRect l="9811" t="8565" r="8797" b="9967"/>
          <a:stretch/>
        </p:blipFill>
        <p:spPr>
          <a:xfrm>
            <a:off x="5243068" y="5763283"/>
            <a:ext cx="701770" cy="702423"/>
          </a:xfrm>
          <a:prstGeom prst="rect">
            <a:avLst/>
          </a:prstGeom>
        </p:spPr>
      </p:pic>
      <p:sp>
        <p:nvSpPr>
          <p:cNvPr id="24" name="TextBox 23">
            <a:extLst>
              <a:ext uri="{FF2B5EF4-FFF2-40B4-BE49-F238E27FC236}">
                <a16:creationId xmlns:a16="http://schemas.microsoft.com/office/drawing/2014/main" id="{78FE10F1-8BF0-495A-9FC8-7492BEB346B8}"/>
              </a:ext>
            </a:extLst>
          </p:cNvPr>
          <p:cNvSpPr txBox="1"/>
          <p:nvPr/>
        </p:nvSpPr>
        <p:spPr>
          <a:xfrm>
            <a:off x="280780" y="756549"/>
            <a:ext cx="2614412" cy="369332"/>
          </a:xfrm>
          <a:prstGeom prst="rect">
            <a:avLst/>
          </a:prstGeom>
          <a:noFill/>
        </p:spPr>
        <p:txBody>
          <a:bodyPr wrap="square" rtlCol="0">
            <a:spAutoFit/>
          </a:bodyPr>
          <a:lstStyle/>
          <a:p>
            <a:pPr algn="ctr"/>
            <a:r>
              <a:rPr lang="en-GB" dirty="0">
                <a:latin typeface="CHICKEN Pie" panose="02000600000000000000" pitchFamily="2" charset="0"/>
              </a:rPr>
              <a:t>El Día de Muertos</a:t>
            </a:r>
          </a:p>
        </p:txBody>
      </p:sp>
      <p:sp>
        <p:nvSpPr>
          <p:cNvPr id="25" name="TextBox 24">
            <a:extLst>
              <a:ext uri="{FF2B5EF4-FFF2-40B4-BE49-F238E27FC236}">
                <a16:creationId xmlns:a16="http://schemas.microsoft.com/office/drawing/2014/main" id="{19E662BE-D1D1-41BF-88E2-D658114C9024}"/>
              </a:ext>
            </a:extLst>
          </p:cNvPr>
          <p:cNvSpPr txBox="1"/>
          <p:nvPr/>
        </p:nvSpPr>
        <p:spPr>
          <a:xfrm>
            <a:off x="3306092" y="756549"/>
            <a:ext cx="2614412" cy="369332"/>
          </a:xfrm>
          <a:prstGeom prst="rect">
            <a:avLst/>
          </a:prstGeom>
          <a:noFill/>
        </p:spPr>
        <p:txBody>
          <a:bodyPr wrap="square" rtlCol="0">
            <a:spAutoFit/>
          </a:bodyPr>
          <a:lstStyle/>
          <a:p>
            <a:pPr algn="ctr"/>
            <a:r>
              <a:rPr lang="en-GB" dirty="0">
                <a:latin typeface="CHICKEN Pie" panose="02000600000000000000" pitchFamily="2" charset="0"/>
              </a:rPr>
              <a:t>La Tomatina</a:t>
            </a:r>
          </a:p>
        </p:txBody>
      </p:sp>
      <p:sp>
        <p:nvSpPr>
          <p:cNvPr id="26" name="TextBox 25">
            <a:extLst>
              <a:ext uri="{FF2B5EF4-FFF2-40B4-BE49-F238E27FC236}">
                <a16:creationId xmlns:a16="http://schemas.microsoft.com/office/drawing/2014/main" id="{0F1FA4DA-558F-4B2E-80C2-4887B479034F}"/>
              </a:ext>
            </a:extLst>
          </p:cNvPr>
          <p:cNvSpPr txBox="1"/>
          <p:nvPr/>
        </p:nvSpPr>
        <p:spPr>
          <a:xfrm>
            <a:off x="6346926" y="712774"/>
            <a:ext cx="2614412" cy="369332"/>
          </a:xfrm>
          <a:prstGeom prst="rect">
            <a:avLst/>
          </a:prstGeom>
          <a:noFill/>
        </p:spPr>
        <p:txBody>
          <a:bodyPr wrap="square" rtlCol="0">
            <a:spAutoFit/>
          </a:bodyPr>
          <a:lstStyle/>
          <a:p>
            <a:pPr algn="ctr"/>
            <a:r>
              <a:rPr lang="en-GB" dirty="0">
                <a:latin typeface="CHICKEN Pie" panose="02000600000000000000" pitchFamily="2" charset="0"/>
              </a:rPr>
              <a:t>Los </a:t>
            </a:r>
            <a:r>
              <a:rPr lang="en-GB" dirty="0" err="1">
                <a:latin typeface="CHICKEN Pie" panose="02000600000000000000" pitchFamily="2" charset="0"/>
              </a:rPr>
              <a:t>Sanfermines</a:t>
            </a:r>
            <a:endParaRPr lang="en-GB" dirty="0">
              <a:latin typeface="CHICKEN Pie" panose="02000600000000000000" pitchFamily="2" charset="0"/>
            </a:endParaRPr>
          </a:p>
        </p:txBody>
      </p:sp>
      <p:sp>
        <p:nvSpPr>
          <p:cNvPr id="27" name="TextBox 26">
            <a:extLst>
              <a:ext uri="{FF2B5EF4-FFF2-40B4-BE49-F238E27FC236}">
                <a16:creationId xmlns:a16="http://schemas.microsoft.com/office/drawing/2014/main" id="{21565FBA-D14D-4664-ACE5-23511FABFCF7}"/>
              </a:ext>
            </a:extLst>
          </p:cNvPr>
          <p:cNvSpPr txBox="1"/>
          <p:nvPr/>
        </p:nvSpPr>
        <p:spPr>
          <a:xfrm>
            <a:off x="-41968" y="4266286"/>
            <a:ext cx="2614412" cy="369332"/>
          </a:xfrm>
          <a:prstGeom prst="rect">
            <a:avLst/>
          </a:prstGeom>
          <a:noFill/>
        </p:spPr>
        <p:txBody>
          <a:bodyPr wrap="square" rtlCol="0">
            <a:spAutoFit/>
          </a:bodyPr>
          <a:lstStyle/>
          <a:p>
            <a:pPr algn="ctr"/>
            <a:r>
              <a:rPr lang="en-GB" dirty="0">
                <a:latin typeface="CHICKEN Pie" panose="02000600000000000000" pitchFamily="2" charset="0"/>
              </a:rPr>
              <a:t>Inti </a:t>
            </a:r>
            <a:r>
              <a:rPr lang="en-GB" dirty="0" err="1">
                <a:latin typeface="CHICKEN Pie" panose="02000600000000000000" pitchFamily="2" charset="0"/>
              </a:rPr>
              <a:t>Raymi</a:t>
            </a:r>
            <a:endParaRPr lang="en-GB" dirty="0">
              <a:latin typeface="CHICKEN Pie" panose="02000600000000000000" pitchFamily="2" charset="0"/>
            </a:endParaRPr>
          </a:p>
        </p:txBody>
      </p:sp>
      <p:sp>
        <p:nvSpPr>
          <p:cNvPr id="32" name="TextBox 31">
            <a:extLst>
              <a:ext uri="{FF2B5EF4-FFF2-40B4-BE49-F238E27FC236}">
                <a16:creationId xmlns:a16="http://schemas.microsoft.com/office/drawing/2014/main" id="{9DDAE605-B8F7-4A7D-AEE0-BB707FD94AF0}"/>
              </a:ext>
            </a:extLst>
          </p:cNvPr>
          <p:cNvSpPr txBox="1"/>
          <p:nvPr/>
        </p:nvSpPr>
        <p:spPr>
          <a:xfrm>
            <a:off x="6430326" y="1008602"/>
            <a:ext cx="2447611" cy="253916"/>
          </a:xfrm>
          <a:prstGeom prst="rect">
            <a:avLst/>
          </a:prstGeom>
          <a:noFill/>
        </p:spPr>
        <p:txBody>
          <a:bodyPr wrap="square" rtlCol="0">
            <a:spAutoFit/>
          </a:bodyPr>
          <a:lstStyle/>
          <a:p>
            <a:r>
              <a:rPr lang="en-GB" sz="1000" dirty="0">
                <a:solidFill>
                  <a:srgbClr val="FF0000"/>
                </a:solidFill>
                <a:latin typeface="Comic Sans MS" panose="030F0702030302020204" pitchFamily="66" charset="0"/>
              </a:rPr>
              <a:t>6</a:t>
            </a:r>
            <a:r>
              <a:rPr lang="en-GB" sz="1000" baseline="30000" dirty="0">
                <a:solidFill>
                  <a:srgbClr val="FF0000"/>
                </a:solidFill>
                <a:latin typeface="Comic Sans MS" panose="030F0702030302020204" pitchFamily="66" charset="0"/>
              </a:rPr>
              <a:t>th</a:t>
            </a:r>
            <a:r>
              <a:rPr lang="en-GB" sz="1000" dirty="0">
                <a:solidFill>
                  <a:srgbClr val="FF0000"/>
                </a:solidFill>
                <a:latin typeface="Comic Sans MS" panose="030F0702030302020204" pitchFamily="66" charset="0"/>
              </a:rPr>
              <a:t> July – 14</a:t>
            </a:r>
            <a:r>
              <a:rPr lang="en-GB" sz="1000" baseline="30000" dirty="0">
                <a:solidFill>
                  <a:srgbClr val="FF0000"/>
                </a:solidFill>
                <a:latin typeface="Comic Sans MS" panose="030F0702030302020204" pitchFamily="66" charset="0"/>
              </a:rPr>
              <a:t>th</a:t>
            </a:r>
            <a:r>
              <a:rPr lang="en-GB" sz="1000" dirty="0">
                <a:solidFill>
                  <a:srgbClr val="FF0000"/>
                </a:solidFill>
                <a:latin typeface="Comic Sans MS" panose="030F0702030302020204" pitchFamily="66" charset="0"/>
              </a:rPr>
              <a:t> July: Pamplona, Spain</a:t>
            </a:r>
          </a:p>
        </p:txBody>
      </p:sp>
      <p:sp>
        <p:nvSpPr>
          <p:cNvPr id="33" name="TextBox 32">
            <a:extLst>
              <a:ext uri="{FF2B5EF4-FFF2-40B4-BE49-F238E27FC236}">
                <a16:creationId xmlns:a16="http://schemas.microsoft.com/office/drawing/2014/main" id="{61945B81-22E7-400E-9D0A-DF59A0B8437E}"/>
              </a:ext>
            </a:extLst>
          </p:cNvPr>
          <p:cNvSpPr txBox="1"/>
          <p:nvPr/>
        </p:nvSpPr>
        <p:spPr>
          <a:xfrm>
            <a:off x="3219473" y="1025653"/>
            <a:ext cx="2832770" cy="253916"/>
          </a:xfrm>
          <a:prstGeom prst="rect">
            <a:avLst/>
          </a:prstGeom>
          <a:noFill/>
        </p:spPr>
        <p:txBody>
          <a:bodyPr wrap="square" rtlCol="0">
            <a:spAutoFit/>
          </a:bodyPr>
          <a:lstStyle/>
          <a:p>
            <a:r>
              <a:rPr lang="en-GB" sz="1000" dirty="0">
                <a:solidFill>
                  <a:srgbClr val="FF0000"/>
                </a:solidFill>
                <a:latin typeface="Comic Sans MS" panose="030F0702030302020204" pitchFamily="66" charset="0"/>
              </a:rPr>
              <a:t>Last Wednesday in August: </a:t>
            </a:r>
            <a:r>
              <a:rPr lang="en-GB" sz="1000" dirty="0" err="1">
                <a:solidFill>
                  <a:srgbClr val="FF0000"/>
                </a:solidFill>
                <a:latin typeface="Comic Sans MS" panose="030F0702030302020204" pitchFamily="66" charset="0"/>
              </a:rPr>
              <a:t>Buñol</a:t>
            </a:r>
            <a:r>
              <a:rPr lang="en-GB" sz="1000" dirty="0">
                <a:solidFill>
                  <a:srgbClr val="FF0000"/>
                </a:solidFill>
                <a:latin typeface="Comic Sans MS" panose="030F0702030302020204" pitchFamily="66" charset="0"/>
              </a:rPr>
              <a:t>, Spain</a:t>
            </a:r>
          </a:p>
        </p:txBody>
      </p:sp>
      <p:sp>
        <p:nvSpPr>
          <p:cNvPr id="34" name="TextBox 33">
            <a:extLst>
              <a:ext uri="{FF2B5EF4-FFF2-40B4-BE49-F238E27FC236}">
                <a16:creationId xmlns:a16="http://schemas.microsoft.com/office/drawing/2014/main" id="{36F277E5-F10A-4DAD-BB9F-9A26FB6C1452}"/>
              </a:ext>
            </a:extLst>
          </p:cNvPr>
          <p:cNvSpPr txBox="1"/>
          <p:nvPr/>
        </p:nvSpPr>
        <p:spPr>
          <a:xfrm>
            <a:off x="315146" y="1052063"/>
            <a:ext cx="2545679" cy="253916"/>
          </a:xfrm>
          <a:prstGeom prst="rect">
            <a:avLst/>
          </a:prstGeom>
          <a:noFill/>
        </p:spPr>
        <p:txBody>
          <a:bodyPr wrap="square" rtlCol="0">
            <a:spAutoFit/>
          </a:bodyPr>
          <a:lstStyle/>
          <a:p>
            <a:r>
              <a:rPr lang="en-GB" sz="1000" dirty="0">
                <a:solidFill>
                  <a:srgbClr val="FF0000"/>
                </a:solidFill>
                <a:latin typeface="Comic Sans MS" panose="030F0702030302020204" pitchFamily="66" charset="0"/>
              </a:rPr>
              <a:t>31</a:t>
            </a:r>
            <a:r>
              <a:rPr lang="en-GB" sz="1000" baseline="30000" dirty="0">
                <a:solidFill>
                  <a:srgbClr val="FF0000"/>
                </a:solidFill>
                <a:latin typeface="Comic Sans MS" panose="030F0702030302020204" pitchFamily="66" charset="0"/>
              </a:rPr>
              <a:t>st</a:t>
            </a:r>
            <a:r>
              <a:rPr lang="en-GB" sz="1000" dirty="0">
                <a:solidFill>
                  <a:srgbClr val="FF0000"/>
                </a:solidFill>
                <a:latin typeface="Comic Sans MS" panose="030F0702030302020204" pitchFamily="66" charset="0"/>
              </a:rPr>
              <a:t> October – 2</a:t>
            </a:r>
            <a:r>
              <a:rPr lang="en-GB" sz="1000" baseline="30000" dirty="0">
                <a:solidFill>
                  <a:srgbClr val="FF0000"/>
                </a:solidFill>
                <a:latin typeface="Comic Sans MS" panose="030F0702030302020204" pitchFamily="66" charset="0"/>
              </a:rPr>
              <a:t>nd</a:t>
            </a:r>
            <a:r>
              <a:rPr lang="en-GB" sz="1000" dirty="0">
                <a:solidFill>
                  <a:srgbClr val="FF0000"/>
                </a:solidFill>
                <a:latin typeface="Comic Sans MS" panose="030F0702030302020204" pitchFamily="66" charset="0"/>
              </a:rPr>
              <a:t> November: Mexico</a:t>
            </a:r>
          </a:p>
        </p:txBody>
      </p:sp>
      <p:sp>
        <p:nvSpPr>
          <p:cNvPr id="38" name="TextBox 37">
            <a:extLst>
              <a:ext uri="{FF2B5EF4-FFF2-40B4-BE49-F238E27FC236}">
                <a16:creationId xmlns:a16="http://schemas.microsoft.com/office/drawing/2014/main" id="{1C18B977-BA60-4607-9DC8-22B307F21141}"/>
              </a:ext>
            </a:extLst>
          </p:cNvPr>
          <p:cNvSpPr txBox="1"/>
          <p:nvPr/>
        </p:nvSpPr>
        <p:spPr>
          <a:xfrm>
            <a:off x="1946633" y="4347090"/>
            <a:ext cx="2545679" cy="253916"/>
          </a:xfrm>
          <a:prstGeom prst="rect">
            <a:avLst/>
          </a:prstGeom>
          <a:noFill/>
        </p:spPr>
        <p:txBody>
          <a:bodyPr wrap="square" rtlCol="0">
            <a:spAutoFit/>
          </a:bodyPr>
          <a:lstStyle/>
          <a:p>
            <a:r>
              <a:rPr lang="en-GB" sz="1000" dirty="0">
                <a:solidFill>
                  <a:srgbClr val="FF0000"/>
                </a:solidFill>
                <a:latin typeface="Comic Sans MS" panose="030F0702030302020204" pitchFamily="66" charset="0"/>
              </a:rPr>
              <a:t>24</a:t>
            </a:r>
            <a:r>
              <a:rPr lang="en-GB" sz="1000" baseline="30000" dirty="0">
                <a:solidFill>
                  <a:srgbClr val="FF0000"/>
                </a:solidFill>
                <a:latin typeface="Comic Sans MS" panose="030F0702030302020204" pitchFamily="66" charset="0"/>
              </a:rPr>
              <a:t>th</a:t>
            </a:r>
            <a:r>
              <a:rPr lang="en-GB" sz="1000" dirty="0">
                <a:solidFill>
                  <a:srgbClr val="FF0000"/>
                </a:solidFill>
                <a:latin typeface="Comic Sans MS" panose="030F0702030302020204" pitchFamily="66" charset="0"/>
              </a:rPr>
              <a:t> June: Cusco, Peru</a:t>
            </a:r>
          </a:p>
        </p:txBody>
      </p:sp>
      <p:sp>
        <p:nvSpPr>
          <p:cNvPr id="40" name="TextBox 39">
            <a:extLst>
              <a:ext uri="{FF2B5EF4-FFF2-40B4-BE49-F238E27FC236}">
                <a16:creationId xmlns:a16="http://schemas.microsoft.com/office/drawing/2014/main" id="{7F1F1D2E-9234-4062-8628-80D624392F62}"/>
              </a:ext>
            </a:extLst>
          </p:cNvPr>
          <p:cNvSpPr txBox="1"/>
          <p:nvPr/>
        </p:nvSpPr>
        <p:spPr>
          <a:xfrm>
            <a:off x="146559" y="1279569"/>
            <a:ext cx="2862377" cy="1477328"/>
          </a:xfrm>
          <a:prstGeom prst="rect">
            <a:avLst/>
          </a:prstGeom>
          <a:noFill/>
        </p:spPr>
        <p:txBody>
          <a:bodyPr wrap="square" rtlCol="0">
            <a:spAutoFit/>
          </a:bodyPr>
          <a:lstStyle/>
          <a:p>
            <a:r>
              <a:rPr lang="en-GB" sz="750" dirty="0">
                <a:latin typeface="Comic Sans MS" panose="030F0702030302020204" pitchFamily="66" charset="0"/>
              </a:rPr>
              <a:t>Día de Muertos is a festival that celebrates the memory of deceased loved ones. It isn’t a day of sadness but a day of remembrance and celebration. The people believe the spirits come and join them to celebrate.</a:t>
            </a:r>
          </a:p>
          <a:p>
            <a:endParaRPr lang="en-GB" sz="750" dirty="0">
              <a:latin typeface="Comic Sans MS" panose="030F0702030302020204" pitchFamily="66" charset="0"/>
            </a:endParaRPr>
          </a:p>
          <a:p>
            <a:r>
              <a:rPr lang="en-GB" sz="750" dirty="0">
                <a:latin typeface="Comic Sans MS" panose="030F0702030302020204" pitchFamily="66" charset="0"/>
              </a:rPr>
              <a:t>The people create altars to invite the spirits to come back for a visit and graves are decorated with brightly painted skulls, candles, flowers and food such as sugar skulls or “pan de </a:t>
            </a:r>
            <a:r>
              <a:rPr lang="en-GB" sz="750" dirty="0" err="1">
                <a:latin typeface="Comic Sans MS" panose="030F0702030302020204" pitchFamily="66" charset="0"/>
              </a:rPr>
              <a:t>muerto</a:t>
            </a:r>
            <a:r>
              <a:rPr lang="en-GB" sz="750" dirty="0">
                <a:latin typeface="Comic Sans MS" panose="030F0702030302020204" pitchFamily="66" charset="0"/>
              </a:rPr>
              <a:t>”.</a:t>
            </a:r>
          </a:p>
          <a:p>
            <a:endParaRPr lang="en-GB" sz="750" dirty="0">
              <a:latin typeface="Comic Sans MS" panose="030F0702030302020204" pitchFamily="66" charset="0"/>
            </a:endParaRPr>
          </a:p>
          <a:p>
            <a:r>
              <a:rPr lang="en-GB" sz="750" dirty="0">
                <a:latin typeface="Comic Sans MS" panose="030F0702030302020204" pitchFamily="66" charset="0"/>
              </a:rPr>
              <a:t>Sometimes there are parades and people dress as brightly coloured skeletons.</a:t>
            </a:r>
          </a:p>
        </p:txBody>
      </p:sp>
      <p:sp>
        <p:nvSpPr>
          <p:cNvPr id="41" name="TextBox 40">
            <a:extLst>
              <a:ext uri="{FF2B5EF4-FFF2-40B4-BE49-F238E27FC236}">
                <a16:creationId xmlns:a16="http://schemas.microsoft.com/office/drawing/2014/main" id="{4B977016-C92D-4312-8222-C5D4BEB742B2}"/>
              </a:ext>
            </a:extLst>
          </p:cNvPr>
          <p:cNvSpPr txBox="1"/>
          <p:nvPr/>
        </p:nvSpPr>
        <p:spPr>
          <a:xfrm>
            <a:off x="204499" y="2760962"/>
            <a:ext cx="2714708" cy="438582"/>
          </a:xfrm>
          <a:custGeom>
            <a:avLst/>
            <a:gdLst>
              <a:gd name="connsiteX0" fmla="*/ 0 w 2714708"/>
              <a:gd name="connsiteY0" fmla="*/ 0 h 438582"/>
              <a:gd name="connsiteX1" fmla="*/ 461500 w 2714708"/>
              <a:gd name="connsiteY1" fmla="*/ 0 h 438582"/>
              <a:gd name="connsiteX2" fmla="*/ 950148 w 2714708"/>
              <a:gd name="connsiteY2" fmla="*/ 0 h 438582"/>
              <a:gd name="connsiteX3" fmla="*/ 1547384 w 2714708"/>
              <a:gd name="connsiteY3" fmla="*/ 0 h 438582"/>
              <a:gd name="connsiteX4" fmla="*/ 2144619 w 2714708"/>
              <a:gd name="connsiteY4" fmla="*/ 0 h 438582"/>
              <a:gd name="connsiteX5" fmla="*/ 2714708 w 2714708"/>
              <a:gd name="connsiteY5" fmla="*/ 0 h 438582"/>
              <a:gd name="connsiteX6" fmla="*/ 2714708 w 2714708"/>
              <a:gd name="connsiteY6" fmla="*/ 438582 h 438582"/>
              <a:gd name="connsiteX7" fmla="*/ 2171766 w 2714708"/>
              <a:gd name="connsiteY7" fmla="*/ 438582 h 438582"/>
              <a:gd name="connsiteX8" fmla="*/ 1710266 w 2714708"/>
              <a:gd name="connsiteY8" fmla="*/ 438582 h 438582"/>
              <a:gd name="connsiteX9" fmla="*/ 1167324 w 2714708"/>
              <a:gd name="connsiteY9" fmla="*/ 438582 h 438582"/>
              <a:gd name="connsiteX10" fmla="*/ 678677 w 2714708"/>
              <a:gd name="connsiteY10" fmla="*/ 438582 h 438582"/>
              <a:gd name="connsiteX11" fmla="*/ 0 w 2714708"/>
              <a:gd name="connsiteY11" fmla="*/ 438582 h 438582"/>
              <a:gd name="connsiteX12" fmla="*/ 0 w 2714708"/>
              <a:gd name="connsiteY12" fmla="*/ 0 h 43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4708" h="438582" extrusionOk="0">
                <a:moveTo>
                  <a:pt x="0" y="0"/>
                </a:moveTo>
                <a:cubicBezTo>
                  <a:pt x="92854" y="-14506"/>
                  <a:pt x="321251" y="21923"/>
                  <a:pt x="461500" y="0"/>
                </a:cubicBezTo>
                <a:cubicBezTo>
                  <a:pt x="601749" y="-21923"/>
                  <a:pt x="786354" y="39698"/>
                  <a:pt x="950148" y="0"/>
                </a:cubicBezTo>
                <a:cubicBezTo>
                  <a:pt x="1113942" y="-39698"/>
                  <a:pt x="1352794" y="59414"/>
                  <a:pt x="1547384" y="0"/>
                </a:cubicBezTo>
                <a:cubicBezTo>
                  <a:pt x="1741974" y="-59414"/>
                  <a:pt x="1927877" y="17555"/>
                  <a:pt x="2144619" y="0"/>
                </a:cubicBezTo>
                <a:cubicBezTo>
                  <a:pt x="2361362" y="-17555"/>
                  <a:pt x="2562917" y="3866"/>
                  <a:pt x="2714708" y="0"/>
                </a:cubicBezTo>
                <a:cubicBezTo>
                  <a:pt x="2733358" y="203867"/>
                  <a:pt x="2708735" y="234037"/>
                  <a:pt x="2714708" y="438582"/>
                </a:cubicBezTo>
                <a:cubicBezTo>
                  <a:pt x="2471588" y="464884"/>
                  <a:pt x="2431510" y="375139"/>
                  <a:pt x="2171766" y="438582"/>
                </a:cubicBezTo>
                <a:cubicBezTo>
                  <a:pt x="1912022" y="502025"/>
                  <a:pt x="1843811" y="412319"/>
                  <a:pt x="1710266" y="438582"/>
                </a:cubicBezTo>
                <a:cubicBezTo>
                  <a:pt x="1576721" y="464845"/>
                  <a:pt x="1330013" y="413568"/>
                  <a:pt x="1167324" y="438582"/>
                </a:cubicBezTo>
                <a:cubicBezTo>
                  <a:pt x="1004635" y="463596"/>
                  <a:pt x="915292" y="419320"/>
                  <a:pt x="678677" y="438582"/>
                </a:cubicBezTo>
                <a:cubicBezTo>
                  <a:pt x="442062" y="457844"/>
                  <a:pt x="326481" y="367688"/>
                  <a:pt x="0" y="438582"/>
                </a:cubicBezTo>
                <a:cubicBezTo>
                  <a:pt x="-1586" y="222694"/>
                  <a:pt x="28947" y="91757"/>
                  <a:pt x="0" y="0"/>
                </a:cubicBezTo>
                <a:close/>
              </a:path>
            </a:pathLst>
          </a:custGeom>
          <a:noFill/>
          <a:ln w="12700">
            <a:solidFill>
              <a:schemeClr val="tx1"/>
            </a:solidFill>
            <a:extLst>
              <a:ext uri="{C807C97D-BFC1-408E-A445-0C87EB9F89A2}">
                <ask:lineSketchStyleProps xmlns:ask="http://schemas.microsoft.com/office/drawing/2018/sketchyshapes" sd="1645314886">
                  <a:prstGeom prst="rect">
                    <a:avLst/>
                  </a:prstGeom>
                  <ask:type>
                    <ask:lineSketchScribble/>
                  </ask:type>
                </ask:lineSketchStyleProps>
              </a:ext>
            </a:extLst>
          </a:ln>
        </p:spPr>
        <p:txBody>
          <a:bodyPr wrap="square" rtlCol="0">
            <a:spAutoFit/>
          </a:bodyPr>
          <a:lstStyle/>
          <a:p>
            <a:r>
              <a:rPr lang="en-GB" sz="750" b="1" dirty="0" err="1">
                <a:solidFill>
                  <a:srgbClr val="7030A0"/>
                </a:solidFill>
                <a:latin typeface="Comic Sans MS" panose="030F0702030302020204" pitchFamily="66" charset="0"/>
              </a:rPr>
              <a:t>ofrendas</a:t>
            </a:r>
            <a:r>
              <a:rPr lang="en-GB" sz="750" dirty="0">
                <a:latin typeface="Comic Sans MS" panose="030F0702030302020204" pitchFamily="66" charset="0"/>
              </a:rPr>
              <a:t> – altars          </a:t>
            </a:r>
            <a:r>
              <a:rPr lang="en-GB" sz="750" b="1" dirty="0">
                <a:solidFill>
                  <a:srgbClr val="7030A0"/>
                </a:solidFill>
                <a:latin typeface="Comic Sans MS" panose="030F0702030302020204" pitchFamily="66" charset="0"/>
              </a:rPr>
              <a:t>pan</a:t>
            </a:r>
            <a:r>
              <a:rPr lang="en-GB" sz="750" dirty="0">
                <a:latin typeface="Comic Sans MS" panose="030F0702030302020204" pitchFamily="66" charset="0"/>
              </a:rPr>
              <a:t> </a:t>
            </a:r>
            <a:r>
              <a:rPr lang="en-GB" sz="750" b="1" dirty="0">
                <a:solidFill>
                  <a:srgbClr val="7030A0"/>
                </a:solidFill>
                <a:latin typeface="Comic Sans MS" panose="030F0702030302020204" pitchFamily="66" charset="0"/>
              </a:rPr>
              <a:t>de</a:t>
            </a:r>
            <a:r>
              <a:rPr lang="en-GB" sz="750" dirty="0">
                <a:latin typeface="Comic Sans MS" panose="030F0702030302020204" pitchFamily="66" charset="0"/>
              </a:rPr>
              <a:t> </a:t>
            </a:r>
            <a:r>
              <a:rPr lang="en-GB" sz="750" b="1" dirty="0" err="1">
                <a:solidFill>
                  <a:srgbClr val="7030A0"/>
                </a:solidFill>
                <a:latin typeface="Comic Sans MS" panose="030F0702030302020204" pitchFamily="66" charset="0"/>
              </a:rPr>
              <a:t>muerto</a:t>
            </a:r>
            <a:r>
              <a:rPr lang="en-GB" sz="750" dirty="0">
                <a:latin typeface="Comic Sans MS" panose="030F0702030302020204" pitchFamily="66" charset="0"/>
              </a:rPr>
              <a:t> – sweet bread bun</a:t>
            </a:r>
          </a:p>
          <a:p>
            <a:r>
              <a:rPr lang="en-GB" sz="750" b="1" dirty="0" err="1">
                <a:solidFill>
                  <a:srgbClr val="7030A0"/>
                </a:solidFill>
                <a:latin typeface="Comic Sans MS" panose="030F0702030302020204" pitchFamily="66" charset="0"/>
              </a:rPr>
              <a:t>calacas</a:t>
            </a:r>
            <a:r>
              <a:rPr lang="en-GB" sz="750" dirty="0">
                <a:latin typeface="Comic Sans MS" panose="030F0702030302020204" pitchFamily="66" charset="0"/>
              </a:rPr>
              <a:t> – skeletons       </a:t>
            </a:r>
            <a:r>
              <a:rPr lang="en-GB" sz="750" b="1" dirty="0">
                <a:solidFill>
                  <a:srgbClr val="7030A0"/>
                </a:solidFill>
                <a:latin typeface="Comic Sans MS" panose="030F0702030302020204" pitchFamily="66" charset="0"/>
              </a:rPr>
              <a:t>las</a:t>
            </a:r>
            <a:r>
              <a:rPr lang="en-GB" sz="750" dirty="0">
                <a:latin typeface="Comic Sans MS" panose="030F0702030302020204" pitchFamily="66" charset="0"/>
              </a:rPr>
              <a:t> </a:t>
            </a:r>
            <a:r>
              <a:rPr lang="en-GB" sz="750" b="1" dirty="0" err="1">
                <a:solidFill>
                  <a:srgbClr val="7030A0"/>
                </a:solidFill>
                <a:latin typeface="Comic Sans MS" panose="030F0702030302020204" pitchFamily="66" charset="0"/>
              </a:rPr>
              <a:t>tumbas</a:t>
            </a:r>
            <a:r>
              <a:rPr lang="en-GB" sz="750" dirty="0">
                <a:latin typeface="Comic Sans MS" panose="030F0702030302020204" pitchFamily="66" charset="0"/>
              </a:rPr>
              <a:t> - graves</a:t>
            </a:r>
          </a:p>
          <a:p>
            <a:r>
              <a:rPr lang="en-GB" sz="750" b="1" dirty="0" err="1">
                <a:solidFill>
                  <a:srgbClr val="7030A0"/>
                </a:solidFill>
                <a:latin typeface="Comic Sans MS" panose="030F0702030302020204" pitchFamily="66" charset="0"/>
              </a:rPr>
              <a:t>calaveras</a:t>
            </a:r>
            <a:r>
              <a:rPr lang="en-GB" sz="750" dirty="0">
                <a:latin typeface="Comic Sans MS" panose="030F0702030302020204" pitchFamily="66" charset="0"/>
              </a:rPr>
              <a:t> – skulls	    </a:t>
            </a:r>
            <a:r>
              <a:rPr lang="en-GB" sz="750" b="1" dirty="0" err="1">
                <a:solidFill>
                  <a:srgbClr val="7030A0"/>
                </a:solidFill>
                <a:latin typeface="Comic Sans MS" panose="030F0702030302020204" pitchFamily="66" charset="0"/>
              </a:rPr>
              <a:t>velas</a:t>
            </a:r>
            <a:r>
              <a:rPr lang="en-GB" sz="750" dirty="0">
                <a:latin typeface="Comic Sans MS" panose="030F0702030302020204" pitchFamily="66" charset="0"/>
              </a:rPr>
              <a:t> - candles</a:t>
            </a:r>
          </a:p>
        </p:txBody>
      </p:sp>
      <p:sp>
        <p:nvSpPr>
          <p:cNvPr id="43" name="TextBox 42">
            <a:extLst>
              <a:ext uri="{FF2B5EF4-FFF2-40B4-BE49-F238E27FC236}">
                <a16:creationId xmlns:a16="http://schemas.microsoft.com/office/drawing/2014/main" id="{EEBA449F-D3D2-42A7-BE7D-73508ADF13E4}"/>
              </a:ext>
            </a:extLst>
          </p:cNvPr>
          <p:cNvSpPr txBox="1"/>
          <p:nvPr/>
        </p:nvSpPr>
        <p:spPr>
          <a:xfrm>
            <a:off x="1874887" y="3905328"/>
            <a:ext cx="958223" cy="276999"/>
          </a:xfrm>
          <a:prstGeom prst="rect">
            <a:avLst/>
          </a:prstGeom>
          <a:noFill/>
        </p:spPr>
        <p:txBody>
          <a:bodyPr wrap="square" rtlCol="0">
            <a:spAutoFit/>
          </a:bodyPr>
          <a:lstStyle/>
          <a:p>
            <a:r>
              <a:rPr lang="en-GB" sz="600" dirty="0">
                <a:latin typeface="Comic Sans MS" panose="030F0702030302020204" pitchFamily="66" charset="0"/>
              </a:rPr>
              <a:t>A video explaining Día de Muertos</a:t>
            </a:r>
          </a:p>
        </p:txBody>
      </p:sp>
      <p:sp>
        <p:nvSpPr>
          <p:cNvPr id="45" name="TextBox 44">
            <a:extLst>
              <a:ext uri="{FF2B5EF4-FFF2-40B4-BE49-F238E27FC236}">
                <a16:creationId xmlns:a16="http://schemas.microsoft.com/office/drawing/2014/main" id="{F60F2E6C-5400-4F53-84D7-9990F0F3841D}"/>
              </a:ext>
            </a:extLst>
          </p:cNvPr>
          <p:cNvSpPr txBox="1"/>
          <p:nvPr/>
        </p:nvSpPr>
        <p:spPr>
          <a:xfrm>
            <a:off x="3137523" y="1225721"/>
            <a:ext cx="2926673" cy="1708160"/>
          </a:xfrm>
          <a:prstGeom prst="rect">
            <a:avLst/>
          </a:prstGeom>
          <a:noFill/>
        </p:spPr>
        <p:txBody>
          <a:bodyPr wrap="square" rtlCol="0">
            <a:spAutoFit/>
          </a:bodyPr>
          <a:lstStyle/>
          <a:p>
            <a:r>
              <a:rPr lang="en-GB" sz="750" dirty="0">
                <a:latin typeface="Comic Sans MS" panose="030F0702030302020204" pitchFamily="66" charset="0"/>
              </a:rPr>
              <a:t>La Tomatina is basically a big tomato fight! On the last Wednesday in August, at around 10am, a large ham is hung at the top of a tall greased pole and the objective it to be the first person to get to the top, usually while also being blasted with water.</a:t>
            </a:r>
          </a:p>
          <a:p>
            <a:endParaRPr lang="en-GB" sz="750" dirty="0">
              <a:latin typeface="Comic Sans MS" panose="030F0702030302020204" pitchFamily="66" charset="0"/>
            </a:endParaRPr>
          </a:p>
          <a:p>
            <a:r>
              <a:rPr lang="en-GB" sz="750" dirty="0">
                <a:latin typeface="Comic Sans MS" panose="030F0702030302020204" pitchFamily="66" charset="0"/>
              </a:rPr>
              <a:t>As soon as the ham is retrieved, the first pistol goes off and the tomato fight starts! Approximately 150,000 tomatoes are thrown and the fight must stop as soon as the second pistol fires. </a:t>
            </a:r>
          </a:p>
          <a:p>
            <a:endParaRPr lang="en-GB" sz="750" dirty="0">
              <a:latin typeface="Comic Sans MS" panose="030F0702030302020204" pitchFamily="66" charset="0"/>
            </a:endParaRPr>
          </a:p>
          <a:p>
            <a:r>
              <a:rPr lang="en-GB" sz="750" dirty="0">
                <a:latin typeface="Comic Sans MS" panose="030F0702030302020204" pitchFamily="66" charset="0"/>
              </a:rPr>
              <a:t>It’s said to have originated in 1945 when two farmers got into an argument at the mark and started throwing tomatoes at each other.</a:t>
            </a:r>
          </a:p>
        </p:txBody>
      </p:sp>
      <p:sp>
        <p:nvSpPr>
          <p:cNvPr id="47" name="TextBox 46">
            <a:extLst>
              <a:ext uri="{FF2B5EF4-FFF2-40B4-BE49-F238E27FC236}">
                <a16:creationId xmlns:a16="http://schemas.microsoft.com/office/drawing/2014/main" id="{99D83004-2BC2-4A1A-BB36-B77D1E3E0AD4}"/>
              </a:ext>
            </a:extLst>
          </p:cNvPr>
          <p:cNvSpPr txBox="1"/>
          <p:nvPr/>
        </p:nvSpPr>
        <p:spPr>
          <a:xfrm>
            <a:off x="4823749" y="3897136"/>
            <a:ext cx="958223" cy="276999"/>
          </a:xfrm>
          <a:prstGeom prst="rect">
            <a:avLst/>
          </a:prstGeom>
          <a:noFill/>
        </p:spPr>
        <p:txBody>
          <a:bodyPr wrap="square" rtlCol="0">
            <a:spAutoFit/>
          </a:bodyPr>
          <a:lstStyle/>
          <a:p>
            <a:r>
              <a:rPr lang="en-GB" sz="600" dirty="0">
                <a:latin typeface="Comic Sans MS" panose="030F0702030302020204" pitchFamily="66" charset="0"/>
              </a:rPr>
              <a:t>A video explaining La Tomatina</a:t>
            </a:r>
          </a:p>
        </p:txBody>
      </p:sp>
      <p:sp>
        <p:nvSpPr>
          <p:cNvPr id="49" name="TextBox 48">
            <a:extLst>
              <a:ext uri="{FF2B5EF4-FFF2-40B4-BE49-F238E27FC236}">
                <a16:creationId xmlns:a16="http://schemas.microsoft.com/office/drawing/2014/main" id="{CADD9CBF-D7EE-4CD9-9EEF-E589EC2BBD44}"/>
              </a:ext>
            </a:extLst>
          </p:cNvPr>
          <p:cNvSpPr txBox="1"/>
          <p:nvPr/>
        </p:nvSpPr>
        <p:spPr>
          <a:xfrm>
            <a:off x="4492312" y="2760962"/>
            <a:ext cx="1471986" cy="438582"/>
          </a:xfrm>
          <a:custGeom>
            <a:avLst/>
            <a:gdLst>
              <a:gd name="connsiteX0" fmla="*/ 0 w 1471986"/>
              <a:gd name="connsiteY0" fmla="*/ 0 h 438582"/>
              <a:gd name="connsiteX1" fmla="*/ 461222 w 1471986"/>
              <a:gd name="connsiteY1" fmla="*/ 0 h 438582"/>
              <a:gd name="connsiteX2" fmla="*/ 966604 w 1471986"/>
              <a:gd name="connsiteY2" fmla="*/ 0 h 438582"/>
              <a:gd name="connsiteX3" fmla="*/ 1471986 w 1471986"/>
              <a:gd name="connsiteY3" fmla="*/ 0 h 438582"/>
              <a:gd name="connsiteX4" fmla="*/ 1471986 w 1471986"/>
              <a:gd name="connsiteY4" fmla="*/ 438582 h 438582"/>
              <a:gd name="connsiteX5" fmla="*/ 981324 w 1471986"/>
              <a:gd name="connsiteY5" fmla="*/ 438582 h 438582"/>
              <a:gd name="connsiteX6" fmla="*/ 505382 w 1471986"/>
              <a:gd name="connsiteY6" fmla="*/ 438582 h 438582"/>
              <a:gd name="connsiteX7" fmla="*/ 0 w 1471986"/>
              <a:gd name="connsiteY7" fmla="*/ 438582 h 438582"/>
              <a:gd name="connsiteX8" fmla="*/ 0 w 1471986"/>
              <a:gd name="connsiteY8" fmla="*/ 0 h 43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986" h="438582" extrusionOk="0">
                <a:moveTo>
                  <a:pt x="0" y="0"/>
                </a:moveTo>
                <a:cubicBezTo>
                  <a:pt x="101423" y="-17651"/>
                  <a:pt x="270130" y="12007"/>
                  <a:pt x="461222" y="0"/>
                </a:cubicBezTo>
                <a:cubicBezTo>
                  <a:pt x="652314" y="-12007"/>
                  <a:pt x="753740" y="11902"/>
                  <a:pt x="966604" y="0"/>
                </a:cubicBezTo>
                <a:cubicBezTo>
                  <a:pt x="1179468" y="-11902"/>
                  <a:pt x="1320929" y="4275"/>
                  <a:pt x="1471986" y="0"/>
                </a:cubicBezTo>
                <a:cubicBezTo>
                  <a:pt x="1481482" y="129713"/>
                  <a:pt x="1458311" y="314787"/>
                  <a:pt x="1471986" y="438582"/>
                </a:cubicBezTo>
                <a:cubicBezTo>
                  <a:pt x="1299938" y="448909"/>
                  <a:pt x="1085347" y="448439"/>
                  <a:pt x="981324" y="438582"/>
                </a:cubicBezTo>
                <a:cubicBezTo>
                  <a:pt x="877301" y="428725"/>
                  <a:pt x="714335" y="436667"/>
                  <a:pt x="505382" y="438582"/>
                </a:cubicBezTo>
                <a:cubicBezTo>
                  <a:pt x="296429" y="440497"/>
                  <a:pt x="241684" y="425066"/>
                  <a:pt x="0" y="438582"/>
                </a:cubicBezTo>
                <a:cubicBezTo>
                  <a:pt x="-15428" y="288178"/>
                  <a:pt x="-16896" y="181547"/>
                  <a:pt x="0" y="0"/>
                </a:cubicBezTo>
                <a:close/>
              </a:path>
            </a:pathLst>
          </a:custGeom>
          <a:noFill/>
          <a:ln w="12700">
            <a:solidFill>
              <a:schemeClr val="tx1"/>
            </a:solidFill>
            <a:extLst>
              <a:ext uri="{C807C97D-BFC1-408E-A445-0C87EB9F89A2}">
                <ask:lineSketchStyleProps xmlns:ask="http://schemas.microsoft.com/office/drawing/2018/sketchyshapes" sd="251090360">
                  <a:prstGeom prst="rect">
                    <a:avLst/>
                  </a:prstGeom>
                  <ask:type>
                    <ask:lineSketchFreehand/>
                  </ask:type>
                </ask:lineSketchStyleProps>
              </a:ext>
            </a:extLst>
          </a:ln>
        </p:spPr>
        <p:txBody>
          <a:bodyPr wrap="square" rtlCol="0">
            <a:spAutoFit/>
          </a:bodyPr>
          <a:lstStyle/>
          <a:p>
            <a:r>
              <a:rPr lang="en-GB" sz="750" b="1" dirty="0">
                <a:solidFill>
                  <a:srgbClr val="7030A0"/>
                </a:solidFill>
                <a:latin typeface="Comic Sans MS" panose="030F0702030302020204" pitchFamily="66" charset="0"/>
              </a:rPr>
              <a:t>El </a:t>
            </a:r>
            <a:r>
              <a:rPr lang="en-GB" sz="750" b="1" dirty="0" err="1">
                <a:solidFill>
                  <a:srgbClr val="7030A0"/>
                </a:solidFill>
                <a:latin typeface="Comic Sans MS" panose="030F0702030302020204" pitchFamily="66" charset="0"/>
              </a:rPr>
              <a:t>palo</a:t>
            </a:r>
            <a:r>
              <a:rPr lang="en-GB" sz="750" b="1" dirty="0">
                <a:solidFill>
                  <a:srgbClr val="7030A0"/>
                </a:solidFill>
                <a:latin typeface="Comic Sans MS" panose="030F0702030302020204" pitchFamily="66" charset="0"/>
              </a:rPr>
              <a:t> </a:t>
            </a:r>
            <a:r>
              <a:rPr lang="en-GB" sz="750" b="1" dirty="0" err="1">
                <a:solidFill>
                  <a:srgbClr val="7030A0"/>
                </a:solidFill>
                <a:latin typeface="Comic Sans MS" panose="030F0702030302020204" pitchFamily="66" charset="0"/>
              </a:rPr>
              <a:t>jabón</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greased pole</a:t>
            </a:r>
          </a:p>
          <a:p>
            <a:r>
              <a:rPr lang="en-GB" sz="750" b="1" dirty="0">
                <a:solidFill>
                  <a:srgbClr val="7030A0"/>
                </a:solidFill>
                <a:latin typeface="Comic Sans MS" panose="030F0702030302020204" pitchFamily="66" charset="0"/>
              </a:rPr>
              <a:t>Un </a:t>
            </a:r>
            <a:r>
              <a:rPr lang="en-GB" sz="750" b="1" dirty="0" err="1">
                <a:solidFill>
                  <a:srgbClr val="7030A0"/>
                </a:solidFill>
                <a:latin typeface="Comic Sans MS" panose="030F0702030302020204" pitchFamily="66" charset="0"/>
              </a:rPr>
              <a:t>jamón</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a ham</a:t>
            </a:r>
          </a:p>
          <a:p>
            <a:r>
              <a:rPr lang="en-GB" sz="750" b="1" dirty="0">
                <a:solidFill>
                  <a:srgbClr val="7030A0"/>
                </a:solidFill>
                <a:latin typeface="Comic Sans MS" panose="030F0702030302020204" pitchFamily="66" charset="0"/>
              </a:rPr>
              <a:t>Una </a:t>
            </a:r>
            <a:r>
              <a:rPr lang="en-GB" sz="750" b="1" dirty="0" err="1">
                <a:solidFill>
                  <a:srgbClr val="7030A0"/>
                </a:solidFill>
                <a:latin typeface="Comic Sans MS" panose="030F0702030302020204" pitchFamily="66" charset="0"/>
              </a:rPr>
              <a:t>lucha</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a fight</a:t>
            </a:r>
          </a:p>
        </p:txBody>
      </p:sp>
      <p:sp>
        <p:nvSpPr>
          <p:cNvPr id="50" name="TextBox 49">
            <a:extLst>
              <a:ext uri="{FF2B5EF4-FFF2-40B4-BE49-F238E27FC236}">
                <a16:creationId xmlns:a16="http://schemas.microsoft.com/office/drawing/2014/main" id="{782A89E7-32FE-4D96-9AD4-39C07070A348}"/>
              </a:ext>
            </a:extLst>
          </p:cNvPr>
          <p:cNvSpPr txBox="1"/>
          <p:nvPr/>
        </p:nvSpPr>
        <p:spPr>
          <a:xfrm>
            <a:off x="7820817" y="3888413"/>
            <a:ext cx="958223" cy="276999"/>
          </a:xfrm>
          <a:prstGeom prst="rect">
            <a:avLst/>
          </a:prstGeom>
          <a:noFill/>
        </p:spPr>
        <p:txBody>
          <a:bodyPr wrap="square" rtlCol="0">
            <a:spAutoFit/>
          </a:bodyPr>
          <a:lstStyle/>
          <a:p>
            <a:r>
              <a:rPr lang="en-GB" sz="600" dirty="0">
                <a:latin typeface="Comic Sans MS" panose="030F0702030302020204" pitchFamily="66" charset="0"/>
              </a:rPr>
              <a:t>A video explaining the festival</a:t>
            </a:r>
          </a:p>
        </p:txBody>
      </p:sp>
      <p:sp>
        <p:nvSpPr>
          <p:cNvPr id="51" name="TextBox 50">
            <a:extLst>
              <a:ext uri="{FF2B5EF4-FFF2-40B4-BE49-F238E27FC236}">
                <a16:creationId xmlns:a16="http://schemas.microsoft.com/office/drawing/2014/main" id="{F9DA5EF0-E559-4D2F-AECD-92A6BA77E68E}"/>
              </a:ext>
            </a:extLst>
          </p:cNvPr>
          <p:cNvSpPr txBox="1"/>
          <p:nvPr/>
        </p:nvSpPr>
        <p:spPr>
          <a:xfrm>
            <a:off x="6149944" y="1199458"/>
            <a:ext cx="2926673" cy="1477328"/>
          </a:xfrm>
          <a:prstGeom prst="rect">
            <a:avLst/>
          </a:prstGeom>
          <a:noFill/>
        </p:spPr>
        <p:txBody>
          <a:bodyPr wrap="square" rtlCol="0">
            <a:spAutoFit/>
          </a:bodyPr>
          <a:lstStyle/>
          <a:p>
            <a:r>
              <a:rPr lang="en-GB" sz="750" dirty="0">
                <a:latin typeface="Comic Sans MS" panose="030F0702030302020204" pitchFamily="66" charset="0"/>
              </a:rPr>
              <a:t>This week long festival commemorates the patron saint of Pamplona, Saint Fermín. </a:t>
            </a:r>
          </a:p>
          <a:p>
            <a:endParaRPr lang="en-GB" sz="750" dirty="0">
              <a:latin typeface="Comic Sans MS" panose="030F0702030302020204" pitchFamily="66" charset="0"/>
            </a:endParaRPr>
          </a:p>
          <a:p>
            <a:r>
              <a:rPr lang="en-GB" sz="750" dirty="0">
                <a:latin typeface="Comic Sans MS" panose="030F0702030302020204" pitchFamily="66" charset="0"/>
              </a:rPr>
              <a:t>The most famous part of the festival is the running of the bulls which takes place every day at 8am. The route is only 825 metres and usually lasts around 4 minutes and ends at the town’s bull ring. There have been 16 deaths since 1910.</a:t>
            </a:r>
          </a:p>
          <a:p>
            <a:endParaRPr lang="en-GB" sz="750" dirty="0">
              <a:latin typeface="Comic Sans MS" panose="030F0702030302020204" pitchFamily="66" charset="0"/>
            </a:endParaRPr>
          </a:p>
          <a:p>
            <a:r>
              <a:rPr lang="en-GB" sz="750" dirty="0">
                <a:latin typeface="Comic Sans MS" panose="030F0702030302020204" pitchFamily="66" charset="0"/>
              </a:rPr>
              <a:t>Every afternoon there is a bullfight with 6 of the bulls from the running in the morning. Despite debate across Spain about the ethics of bullfights, these are usually sold out every day.</a:t>
            </a:r>
          </a:p>
        </p:txBody>
      </p:sp>
      <p:sp>
        <p:nvSpPr>
          <p:cNvPr id="52" name="TextBox 51">
            <a:extLst>
              <a:ext uri="{FF2B5EF4-FFF2-40B4-BE49-F238E27FC236}">
                <a16:creationId xmlns:a16="http://schemas.microsoft.com/office/drawing/2014/main" id="{BC2D4516-B0D4-4B50-B2F3-EA2451B11634}"/>
              </a:ext>
            </a:extLst>
          </p:cNvPr>
          <p:cNvSpPr txBox="1"/>
          <p:nvPr/>
        </p:nvSpPr>
        <p:spPr>
          <a:xfrm>
            <a:off x="6228492" y="2721110"/>
            <a:ext cx="2714708" cy="438582"/>
          </a:xfrm>
          <a:custGeom>
            <a:avLst/>
            <a:gdLst>
              <a:gd name="connsiteX0" fmla="*/ 0 w 2714708"/>
              <a:gd name="connsiteY0" fmla="*/ 0 h 438582"/>
              <a:gd name="connsiteX1" fmla="*/ 461500 w 2714708"/>
              <a:gd name="connsiteY1" fmla="*/ 0 h 438582"/>
              <a:gd name="connsiteX2" fmla="*/ 950148 w 2714708"/>
              <a:gd name="connsiteY2" fmla="*/ 0 h 438582"/>
              <a:gd name="connsiteX3" fmla="*/ 1547384 w 2714708"/>
              <a:gd name="connsiteY3" fmla="*/ 0 h 438582"/>
              <a:gd name="connsiteX4" fmla="*/ 2144619 w 2714708"/>
              <a:gd name="connsiteY4" fmla="*/ 0 h 438582"/>
              <a:gd name="connsiteX5" fmla="*/ 2714708 w 2714708"/>
              <a:gd name="connsiteY5" fmla="*/ 0 h 438582"/>
              <a:gd name="connsiteX6" fmla="*/ 2714708 w 2714708"/>
              <a:gd name="connsiteY6" fmla="*/ 438582 h 438582"/>
              <a:gd name="connsiteX7" fmla="*/ 2171766 w 2714708"/>
              <a:gd name="connsiteY7" fmla="*/ 438582 h 438582"/>
              <a:gd name="connsiteX8" fmla="*/ 1710266 w 2714708"/>
              <a:gd name="connsiteY8" fmla="*/ 438582 h 438582"/>
              <a:gd name="connsiteX9" fmla="*/ 1167324 w 2714708"/>
              <a:gd name="connsiteY9" fmla="*/ 438582 h 438582"/>
              <a:gd name="connsiteX10" fmla="*/ 678677 w 2714708"/>
              <a:gd name="connsiteY10" fmla="*/ 438582 h 438582"/>
              <a:gd name="connsiteX11" fmla="*/ 0 w 2714708"/>
              <a:gd name="connsiteY11" fmla="*/ 438582 h 438582"/>
              <a:gd name="connsiteX12" fmla="*/ 0 w 2714708"/>
              <a:gd name="connsiteY12" fmla="*/ 0 h 43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4708" h="438582" extrusionOk="0">
                <a:moveTo>
                  <a:pt x="0" y="0"/>
                </a:moveTo>
                <a:cubicBezTo>
                  <a:pt x="92854" y="-14506"/>
                  <a:pt x="321251" y="21923"/>
                  <a:pt x="461500" y="0"/>
                </a:cubicBezTo>
                <a:cubicBezTo>
                  <a:pt x="601749" y="-21923"/>
                  <a:pt x="786354" y="39698"/>
                  <a:pt x="950148" y="0"/>
                </a:cubicBezTo>
                <a:cubicBezTo>
                  <a:pt x="1113942" y="-39698"/>
                  <a:pt x="1352794" y="59414"/>
                  <a:pt x="1547384" y="0"/>
                </a:cubicBezTo>
                <a:cubicBezTo>
                  <a:pt x="1741974" y="-59414"/>
                  <a:pt x="1927877" y="17555"/>
                  <a:pt x="2144619" y="0"/>
                </a:cubicBezTo>
                <a:cubicBezTo>
                  <a:pt x="2361362" y="-17555"/>
                  <a:pt x="2562917" y="3866"/>
                  <a:pt x="2714708" y="0"/>
                </a:cubicBezTo>
                <a:cubicBezTo>
                  <a:pt x="2733358" y="203867"/>
                  <a:pt x="2708735" y="234037"/>
                  <a:pt x="2714708" y="438582"/>
                </a:cubicBezTo>
                <a:cubicBezTo>
                  <a:pt x="2471588" y="464884"/>
                  <a:pt x="2431510" y="375139"/>
                  <a:pt x="2171766" y="438582"/>
                </a:cubicBezTo>
                <a:cubicBezTo>
                  <a:pt x="1912022" y="502025"/>
                  <a:pt x="1843811" y="412319"/>
                  <a:pt x="1710266" y="438582"/>
                </a:cubicBezTo>
                <a:cubicBezTo>
                  <a:pt x="1576721" y="464845"/>
                  <a:pt x="1330013" y="413568"/>
                  <a:pt x="1167324" y="438582"/>
                </a:cubicBezTo>
                <a:cubicBezTo>
                  <a:pt x="1004635" y="463596"/>
                  <a:pt x="915292" y="419320"/>
                  <a:pt x="678677" y="438582"/>
                </a:cubicBezTo>
                <a:cubicBezTo>
                  <a:pt x="442062" y="457844"/>
                  <a:pt x="326481" y="367688"/>
                  <a:pt x="0" y="438582"/>
                </a:cubicBezTo>
                <a:cubicBezTo>
                  <a:pt x="-1586" y="222694"/>
                  <a:pt x="28947" y="91757"/>
                  <a:pt x="0" y="0"/>
                </a:cubicBezTo>
                <a:close/>
              </a:path>
            </a:pathLst>
          </a:custGeom>
          <a:noFill/>
          <a:ln w="12700">
            <a:solidFill>
              <a:schemeClr val="tx1"/>
            </a:solidFill>
            <a:extLst>
              <a:ext uri="{C807C97D-BFC1-408E-A445-0C87EB9F89A2}">
                <ask:lineSketchStyleProps xmlns:ask="http://schemas.microsoft.com/office/drawing/2018/sketchyshapes" sd="1645314886">
                  <a:prstGeom prst="rect">
                    <a:avLst/>
                  </a:prstGeom>
                  <ask:type>
                    <ask:lineSketchScribble/>
                  </ask:type>
                </ask:lineSketchStyleProps>
              </a:ext>
            </a:extLst>
          </a:ln>
        </p:spPr>
        <p:txBody>
          <a:bodyPr wrap="square" rtlCol="0">
            <a:spAutoFit/>
          </a:bodyPr>
          <a:lstStyle/>
          <a:p>
            <a:r>
              <a:rPr lang="en-GB" sz="750" b="1" dirty="0">
                <a:solidFill>
                  <a:srgbClr val="7030A0"/>
                </a:solidFill>
                <a:latin typeface="Comic Sans MS" panose="030F0702030302020204" pitchFamily="66" charset="0"/>
              </a:rPr>
              <a:t>El </a:t>
            </a:r>
            <a:r>
              <a:rPr lang="en-GB" sz="750" b="1" dirty="0" err="1">
                <a:solidFill>
                  <a:srgbClr val="7030A0"/>
                </a:solidFill>
                <a:latin typeface="Comic Sans MS" panose="030F0702030302020204" pitchFamily="66" charset="0"/>
              </a:rPr>
              <a:t>encierro</a:t>
            </a:r>
            <a:r>
              <a:rPr lang="en-GB" sz="750" dirty="0">
                <a:latin typeface="Comic Sans MS" panose="030F0702030302020204" pitchFamily="66" charset="0"/>
              </a:rPr>
              <a:t> – the </a:t>
            </a:r>
            <a:r>
              <a:rPr lang="en-GB" sz="750" dirty="0" err="1">
                <a:latin typeface="Comic Sans MS" panose="030F0702030302020204" pitchFamily="66" charset="0"/>
              </a:rPr>
              <a:t>bullrun</a:t>
            </a:r>
            <a:r>
              <a:rPr lang="en-GB" sz="750" dirty="0">
                <a:latin typeface="Comic Sans MS" panose="030F0702030302020204" pitchFamily="66" charset="0"/>
              </a:rPr>
              <a:t>        </a:t>
            </a:r>
            <a:r>
              <a:rPr lang="en-GB" sz="750" b="1" dirty="0">
                <a:solidFill>
                  <a:srgbClr val="7030A0"/>
                </a:solidFill>
                <a:latin typeface="Comic Sans MS" panose="030F0702030302020204" pitchFamily="66" charset="0"/>
              </a:rPr>
              <a:t>la corrida </a:t>
            </a:r>
            <a:r>
              <a:rPr lang="en-GB" sz="750" dirty="0">
                <a:latin typeface="Comic Sans MS" panose="030F0702030302020204" pitchFamily="66" charset="0"/>
              </a:rPr>
              <a:t>– the bullfight</a:t>
            </a:r>
          </a:p>
          <a:p>
            <a:r>
              <a:rPr lang="en-GB" sz="750" b="1" dirty="0">
                <a:solidFill>
                  <a:srgbClr val="7030A0"/>
                </a:solidFill>
                <a:latin typeface="Comic Sans MS" panose="030F0702030302020204" pitchFamily="66" charset="0"/>
              </a:rPr>
              <a:t>El torero</a:t>
            </a:r>
            <a:r>
              <a:rPr lang="en-GB" sz="750" dirty="0">
                <a:latin typeface="Comic Sans MS" panose="030F0702030302020204" pitchFamily="66" charset="0"/>
              </a:rPr>
              <a:t> – the bullfighter    </a:t>
            </a:r>
            <a:r>
              <a:rPr lang="en-GB" sz="750" b="1" dirty="0" err="1">
                <a:solidFill>
                  <a:srgbClr val="7030A0"/>
                </a:solidFill>
                <a:latin typeface="Comic Sans MS" panose="030F0702030302020204" pitchFamily="66" charset="0"/>
              </a:rPr>
              <a:t>peligroso</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dangerous</a:t>
            </a:r>
          </a:p>
          <a:p>
            <a:r>
              <a:rPr lang="en-GB" sz="750" b="1" dirty="0">
                <a:solidFill>
                  <a:srgbClr val="7030A0"/>
                </a:solidFill>
                <a:latin typeface="Comic Sans MS" panose="030F0702030302020204" pitchFamily="66" charset="0"/>
              </a:rPr>
              <a:t>Un </a:t>
            </a:r>
            <a:r>
              <a:rPr lang="en-GB" sz="750" b="1" dirty="0" err="1">
                <a:solidFill>
                  <a:srgbClr val="7030A0"/>
                </a:solidFill>
                <a:latin typeface="Comic Sans MS" panose="030F0702030302020204" pitchFamily="66" charset="0"/>
              </a:rPr>
              <a:t>pañuelo</a:t>
            </a:r>
            <a:r>
              <a:rPr lang="en-GB" sz="750" dirty="0">
                <a:latin typeface="Comic Sans MS" panose="030F0702030302020204" pitchFamily="66" charset="0"/>
              </a:rPr>
              <a:t> – a scarf	</a:t>
            </a:r>
          </a:p>
        </p:txBody>
      </p:sp>
      <p:sp>
        <p:nvSpPr>
          <p:cNvPr id="54" name="TextBox 53">
            <a:extLst>
              <a:ext uri="{FF2B5EF4-FFF2-40B4-BE49-F238E27FC236}">
                <a16:creationId xmlns:a16="http://schemas.microsoft.com/office/drawing/2014/main" id="{33E00522-DE2D-4A84-8C44-32F694CF44CD}"/>
              </a:ext>
            </a:extLst>
          </p:cNvPr>
          <p:cNvSpPr txBox="1"/>
          <p:nvPr/>
        </p:nvSpPr>
        <p:spPr>
          <a:xfrm>
            <a:off x="5167827" y="6435472"/>
            <a:ext cx="958223" cy="276999"/>
          </a:xfrm>
          <a:prstGeom prst="rect">
            <a:avLst/>
          </a:prstGeom>
          <a:noFill/>
        </p:spPr>
        <p:txBody>
          <a:bodyPr wrap="square" rtlCol="0">
            <a:spAutoFit/>
          </a:bodyPr>
          <a:lstStyle/>
          <a:p>
            <a:r>
              <a:rPr lang="en-GB" sz="600" dirty="0">
                <a:latin typeface="Comic Sans MS" panose="030F0702030302020204" pitchFamily="66" charset="0"/>
              </a:rPr>
              <a:t>A video showing Inti </a:t>
            </a:r>
            <a:r>
              <a:rPr lang="en-GB" sz="600" dirty="0" err="1">
                <a:latin typeface="Comic Sans MS" panose="030F0702030302020204" pitchFamily="66" charset="0"/>
              </a:rPr>
              <a:t>Raymi</a:t>
            </a:r>
            <a:endParaRPr lang="en-GB" sz="600" dirty="0">
              <a:latin typeface="Comic Sans MS" panose="030F0702030302020204" pitchFamily="66" charset="0"/>
            </a:endParaRPr>
          </a:p>
        </p:txBody>
      </p:sp>
      <p:sp>
        <p:nvSpPr>
          <p:cNvPr id="56" name="TextBox 55">
            <a:extLst>
              <a:ext uri="{FF2B5EF4-FFF2-40B4-BE49-F238E27FC236}">
                <a16:creationId xmlns:a16="http://schemas.microsoft.com/office/drawing/2014/main" id="{221EAF59-C46B-4E89-A4F8-6D2E5A06C38D}"/>
              </a:ext>
            </a:extLst>
          </p:cNvPr>
          <p:cNvSpPr txBox="1"/>
          <p:nvPr/>
        </p:nvSpPr>
        <p:spPr>
          <a:xfrm>
            <a:off x="156796" y="4612347"/>
            <a:ext cx="5969254" cy="1131079"/>
          </a:xfrm>
          <a:prstGeom prst="rect">
            <a:avLst/>
          </a:prstGeom>
          <a:noFill/>
        </p:spPr>
        <p:txBody>
          <a:bodyPr wrap="square" rtlCol="0">
            <a:spAutoFit/>
          </a:bodyPr>
          <a:lstStyle/>
          <a:p>
            <a:r>
              <a:rPr lang="en-GB" sz="750" dirty="0">
                <a:latin typeface="Comic Sans MS" panose="030F0702030302020204" pitchFamily="66" charset="0"/>
              </a:rPr>
              <a:t>Inti </a:t>
            </a:r>
            <a:r>
              <a:rPr lang="en-GB" sz="750" dirty="0" err="1">
                <a:latin typeface="Comic Sans MS" panose="030F0702030302020204" pitchFamily="66" charset="0"/>
              </a:rPr>
              <a:t>Raymi</a:t>
            </a:r>
            <a:r>
              <a:rPr lang="en-GB" sz="750" dirty="0">
                <a:latin typeface="Comic Sans MS" panose="030F0702030302020204" pitchFamily="66" charset="0"/>
              </a:rPr>
              <a:t> is a festival from Peru’s Inca history, worshipping their sun god “Inti” and to celebrate the new year in the Andes. Originally it was filled with colourful parades and processions and also animal sacrifices to ensure a good harvest for the following year but it was banned by the Spanish after Peru was conquered as it wasn’t a Catholic festival. </a:t>
            </a:r>
          </a:p>
          <a:p>
            <a:endParaRPr lang="en-GB" sz="750" dirty="0">
              <a:latin typeface="Comic Sans MS" panose="030F0702030302020204" pitchFamily="66" charset="0"/>
            </a:endParaRPr>
          </a:p>
          <a:p>
            <a:r>
              <a:rPr lang="en-GB" sz="750" dirty="0">
                <a:latin typeface="Comic Sans MS" panose="030F0702030302020204" pitchFamily="66" charset="0"/>
              </a:rPr>
              <a:t>It was reinstated in 1944 and now indigenous actors </a:t>
            </a:r>
            <a:r>
              <a:rPr lang="en-GB" sz="750" b="0" i="0" dirty="0">
                <a:solidFill>
                  <a:srgbClr val="000000"/>
                </a:solidFill>
                <a:effectLst/>
                <a:latin typeface="Comic Sans MS" panose="030F0702030302020204" pitchFamily="66" charset="0"/>
              </a:rPr>
              <a:t>play the roles of Sapa Inca (the Sun King) and his wife. The Sun King delivers a speech praising the sun before being carried by pallbearers with woven </a:t>
            </a:r>
            <a:r>
              <a:rPr lang="en-GB" sz="750" b="0" i="0" dirty="0" err="1">
                <a:solidFill>
                  <a:srgbClr val="000000"/>
                </a:solidFill>
                <a:effectLst/>
                <a:latin typeface="Comic Sans MS" panose="030F0702030302020204" pitchFamily="66" charset="0"/>
              </a:rPr>
              <a:t>aya</a:t>
            </a:r>
            <a:r>
              <a:rPr lang="en-GB" sz="750" b="0" i="0" dirty="0">
                <a:solidFill>
                  <a:srgbClr val="000000"/>
                </a:solidFill>
                <a:effectLst/>
                <a:latin typeface="Comic Sans MS" panose="030F0702030302020204" pitchFamily="66" charset="0"/>
              </a:rPr>
              <a:t> </a:t>
            </a:r>
            <a:r>
              <a:rPr lang="en-GB" sz="750" b="0" i="0" dirty="0" err="1">
                <a:solidFill>
                  <a:srgbClr val="000000"/>
                </a:solidFill>
                <a:effectLst/>
                <a:latin typeface="Comic Sans MS" panose="030F0702030302020204" pitchFamily="66" charset="0"/>
              </a:rPr>
              <a:t>huma</a:t>
            </a:r>
            <a:r>
              <a:rPr lang="en-GB" sz="750" b="0" i="0" dirty="0">
                <a:solidFill>
                  <a:srgbClr val="000000"/>
                </a:solidFill>
                <a:effectLst/>
                <a:latin typeface="Comic Sans MS" panose="030F0702030302020204" pitchFamily="66" charset="0"/>
              </a:rPr>
              <a:t> masks in a golden chariot to the ruinous temple of </a:t>
            </a:r>
            <a:r>
              <a:rPr lang="en-GB" sz="750" b="0" i="0" dirty="0" err="1">
                <a:solidFill>
                  <a:srgbClr val="000000"/>
                </a:solidFill>
                <a:effectLst/>
                <a:latin typeface="Comic Sans MS" panose="030F0702030302020204" pitchFamily="66" charset="0"/>
              </a:rPr>
              <a:t>Sacsayhuamán</a:t>
            </a:r>
            <a:r>
              <a:rPr lang="en-GB" sz="750" b="0" i="0" dirty="0">
                <a:solidFill>
                  <a:srgbClr val="000000"/>
                </a:solidFill>
                <a:effectLst/>
                <a:latin typeface="Comic Sans MS" panose="030F0702030302020204" pitchFamily="66" charset="0"/>
              </a:rPr>
              <a:t>. A procession follows the chariot, with actors playing the roles of Incan nobles, priests and town folk. Local women layer the path with exotic flowers and sweep the route to keep it free of evil spirits. </a:t>
            </a:r>
            <a:r>
              <a:rPr lang="en-GB" sz="750" dirty="0">
                <a:solidFill>
                  <a:srgbClr val="000000"/>
                </a:solidFill>
                <a:latin typeface="Comic Sans MS" panose="030F0702030302020204" pitchFamily="66" charset="0"/>
              </a:rPr>
              <a:t>There is a fake sacrifice of a llama (no animals are hurt) and the future of the next season’s crop is read in the (fake) blood by the Sun King.</a:t>
            </a:r>
            <a:endParaRPr lang="en-GB" sz="750" dirty="0">
              <a:latin typeface="Comic Sans MS" panose="030F0702030302020204" pitchFamily="66" charset="0"/>
            </a:endParaRPr>
          </a:p>
        </p:txBody>
      </p:sp>
      <p:sp>
        <p:nvSpPr>
          <p:cNvPr id="57" name="TextBox 56">
            <a:extLst>
              <a:ext uri="{FF2B5EF4-FFF2-40B4-BE49-F238E27FC236}">
                <a16:creationId xmlns:a16="http://schemas.microsoft.com/office/drawing/2014/main" id="{8978E786-016A-4340-9FE0-EF2D8089FB59}"/>
              </a:ext>
            </a:extLst>
          </p:cNvPr>
          <p:cNvSpPr txBox="1"/>
          <p:nvPr/>
        </p:nvSpPr>
        <p:spPr>
          <a:xfrm>
            <a:off x="235753" y="5775433"/>
            <a:ext cx="3137607" cy="669414"/>
          </a:xfrm>
          <a:custGeom>
            <a:avLst/>
            <a:gdLst>
              <a:gd name="connsiteX0" fmla="*/ 0 w 3137607"/>
              <a:gd name="connsiteY0" fmla="*/ 0 h 669414"/>
              <a:gd name="connsiteX1" fmla="*/ 533393 w 3137607"/>
              <a:gd name="connsiteY1" fmla="*/ 0 h 669414"/>
              <a:gd name="connsiteX2" fmla="*/ 1223667 w 3137607"/>
              <a:gd name="connsiteY2" fmla="*/ 0 h 669414"/>
              <a:gd name="connsiteX3" fmla="*/ 1882564 w 3137607"/>
              <a:gd name="connsiteY3" fmla="*/ 0 h 669414"/>
              <a:gd name="connsiteX4" fmla="*/ 2541462 w 3137607"/>
              <a:gd name="connsiteY4" fmla="*/ 0 h 669414"/>
              <a:gd name="connsiteX5" fmla="*/ 3137607 w 3137607"/>
              <a:gd name="connsiteY5" fmla="*/ 0 h 669414"/>
              <a:gd name="connsiteX6" fmla="*/ 3137607 w 3137607"/>
              <a:gd name="connsiteY6" fmla="*/ 669414 h 669414"/>
              <a:gd name="connsiteX7" fmla="*/ 2541462 w 3137607"/>
              <a:gd name="connsiteY7" fmla="*/ 669414 h 669414"/>
              <a:gd name="connsiteX8" fmla="*/ 1976692 w 3137607"/>
              <a:gd name="connsiteY8" fmla="*/ 669414 h 669414"/>
              <a:gd name="connsiteX9" fmla="*/ 1380547 w 3137607"/>
              <a:gd name="connsiteY9" fmla="*/ 669414 h 669414"/>
              <a:gd name="connsiteX10" fmla="*/ 815778 w 3137607"/>
              <a:gd name="connsiteY10" fmla="*/ 669414 h 669414"/>
              <a:gd name="connsiteX11" fmla="*/ 0 w 3137607"/>
              <a:gd name="connsiteY11" fmla="*/ 669414 h 669414"/>
              <a:gd name="connsiteX12" fmla="*/ 0 w 3137607"/>
              <a:gd name="connsiteY12" fmla="*/ 0 h 6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7607" h="669414" extrusionOk="0">
                <a:moveTo>
                  <a:pt x="0" y="0"/>
                </a:moveTo>
                <a:cubicBezTo>
                  <a:pt x="136702" y="-9885"/>
                  <a:pt x="405262" y="14258"/>
                  <a:pt x="533393" y="0"/>
                </a:cubicBezTo>
                <a:cubicBezTo>
                  <a:pt x="661524" y="-14258"/>
                  <a:pt x="1031158" y="7285"/>
                  <a:pt x="1223667" y="0"/>
                </a:cubicBezTo>
                <a:cubicBezTo>
                  <a:pt x="1416176" y="-7285"/>
                  <a:pt x="1672658" y="3708"/>
                  <a:pt x="1882564" y="0"/>
                </a:cubicBezTo>
                <a:cubicBezTo>
                  <a:pt x="2092470" y="-3708"/>
                  <a:pt x="2218835" y="26368"/>
                  <a:pt x="2541462" y="0"/>
                </a:cubicBezTo>
                <a:cubicBezTo>
                  <a:pt x="2864089" y="-26368"/>
                  <a:pt x="2886958" y="23158"/>
                  <a:pt x="3137607" y="0"/>
                </a:cubicBezTo>
                <a:cubicBezTo>
                  <a:pt x="3164877" y="288123"/>
                  <a:pt x="3130537" y="451697"/>
                  <a:pt x="3137607" y="669414"/>
                </a:cubicBezTo>
                <a:cubicBezTo>
                  <a:pt x="2839926" y="655109"/>
                  <a:pt x="2825920" y="684507"/>
                  <a:pt x="2541462" y="669414"/>
                </a:cubicBezTo>
                <a:cubicBezTo>
                  <a:pt x="2257005" y="654321"/>
                  <a:pt x="2258101" y="677229"/>
                  <a:pt x="1976692" y="669414"/>
                </a:cubicBezTo>
                <a:cubicBezTo>
                  <a:pt x="1695283" y="661600"/>
                  <a:pt x="1611838" y="687191"/>
                  <a:pt x="1380547" y="669414"/>
                </a:cubicBezTo>
                <a:cubicBezTo>
                  <a:pt x="1149257" y="651637"/>
                  <a:pt x="952537" y="666666"/>
                  <a:pt x="815778" y="669414"/>
                </a:cubicBezTo>
                <a:cubicBezTo>
                  <a:pt x="679019" y="672162"/>
                  <a:pt x="263473" y="638858"/>
                  <a:pt x="0" y="669414"/>
                </a:cubicBezTo>
                <a:cubicBezTo>
                  <a:pt x="14433" y="369259"/>
                  <a:pt x="-9663" y="165279"/>
                  <a:pt x="0" y="0"/>
                </a:cubicBezTo>
                <a:close/>
              </a:path>
            </a:pathLst>
          </a:custGeom>
          <a:noFill/>
          <a:ln w="12700">
            <a:solidFill>
              <a:schemeClr val="tx1"/>
            </a:solidFill>
            <a:extLst>
              <a:ext uri="{C807C97D-BFC1-408E-A445-0C87EB9F89A2}">
                <ask:lineSketchStyleProps xmlns:ask="http://schemas.microsoft.com/office/drawing/2018/sketchyshapes" sd="1876151999">
                  <a:prstGeom prst="rect">
                    <a:avLst/>
                  </a:prstGeom>
                  <ask:type>
                    <ask:lineSketchFreehand/>
                  </ask:type>
                </ask:lineSketchStyleProps>
              </a:ext>
            </a:extLst>
          </a:ln>
        </p:spPr>
        <p:txBody>
          <a:bodyPr wrap="square" rtlCol="0">
            <a:spAutoFit/>
          </a:bodyPr>
          <a:lstStyle/>
          <a:p>
            <a:r>
              <a:rPr lang="en-GB" sz="750" b="1" dirty="0" err="1">
                <a:solidFill>
                  <a:srgbClr val="7030A0"/>
                </a:solidFill>
                <a:latin typeface="Comic Sans MS" panose="030F0702030302020204" pitchFamily="66" charset="0"/>
              </a:rPr>
              <a:t>Colorido</a:t>
            </a:r>
            <a:r>
              <a:rPr lang="en-GB" sz="750" dirty="0">
                <a:latin typeface="Comic Sans MS" panose="030F0702030302020204" pitchFamily="66" charset="0"/>
              </a:rPr>
              <a:t> – colourful                           </a:t>
            </a:r>
            <a:r>
              <a:rPr lang="en-GB" sz="750" b="1" dirty="0">
                <a:solidFill>
                  <a:srgbClr val="7030A0"/>
                </a:solidFill>
                <a:latin typeface="Comic Sans MS" panose="030F0702030302020204" pitchFamily="66" charset="0"/>
              </a:rPr>
              <a:t>una </a:t>
            </a:r>
            <a:r>
              <a:rPr lang="en-GB" sz="750" b="1" dirty="0" err="1">
                <a:solidFill>
                  <a:srgbClr val="7030A0"/>
                </a:solidFill>
                <a:latin typeface="Comic Sans MS" panose="030F0702030302020204" pitchFamily="66" charset="0"/>
              </a:rPr>
              <a:t>procesión</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a procession                       </a:t>
            </a:r>
          </a:p>
          <a:p>
            <a:r>
              <a:rPr lang="en-GB" sz="750" b="1" dirty="0" err="1">
                <a:solidFill>
                  <a:srgbClr val="7030A0"/>
                </a:solidFill>
                <a:latin typeface="Comic Sans MS" panose="030F0702030302020204" pitchFamily="66" charset="0"/>
              </a:rPr>
              <a:t>Indígena</a:t>
            </a:r>
            <a:r>
              <a:rPr lang="en-GB" sz="750" dirty="0">
                <a:latin typeface="Comic Sans MS" panose="030F0702030302020204" pitchFamily="66" charset="0"/>
              </a:rPr>
              <a:t> – indigenous                        </a:t>
            </a:r>
            <a:r>
              <a:rPr lang="en-GB" sz="750" b="1" dirty="0">
                <a:solidFill>
                  <a:srgbClr val="7030A0"/>
                </a:solidFill>
                <a:latin typeface="Comic Sans MS" panose="030F0702030302020204" pitchFamily="66" charset="0"/>
              </a:rPr>
              <a:t>un </a:t>
            </a:r>
            <a:r>
              <a:rPr lang="en-GB" sz="750" b="1" dirty="0" err="1">
                <a:solidFill>
                  <a:srgbClr val="7030A0"/>
                </a:solidFill>
                <a:latin typeface="Comic Sans MS" panose="030F0702030302020204" pitchFamily="66" charset="0"/>
              </a:rPr>
              <a:t>dios</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a god</a:t>
            </a:r>
          </a:p>
          <a:p>
            <a:r>
              <a:rPr lang="en-GB" sz="750" b="1" dirty="0">
                <a:solidFill>
                  <a:srgbClr val="7030A0"/>
                </a:solidFill>
                <a:latin typeface="Comic Sans MS" panose="030F0702030302020204" pitchFamily="66" charset="0"/>
              </a:rPr>
              <a:t>Un</a:t>
            </a:r>
            <a:r>
              <a:rPr lang="en-GB" sz="750" dirty="0">
                <a:latin typeface="Comic Sans MS" panose="030F0702030302020204" pitchFamily="66" charset="0"/>
              </a:rPr>
              <a:t> </a:t>
            </a:r>
            <a:r>
              <a:rPr lang="en-GB" sz="750" b="1" dirty="0" err="1">
                <a:solidFill>
                  <a:srgbClr val="7030A0"/>
                </a:solidFill>
                <a:latin typeface="Comic Sans MS" panose="030F0702030302020204" pitchFamily="66" charset="0"/>
              </a:rPr>
              <a:t>sacrificio</a:t>
            </a:r>
            <a:r>
              <a:rPr lang="en-GB" sz="750" dirty="0">
                <a:latin typeface="Comic Sans MS" panose="030F0702030302020204" pitchFamily="66" charset="0"/>
              </a:rPr>
              <a:t> – a sacrifice	         </a:t>
            </a:r>
            <a:r>
              <a:rPr lang="en-GB" sz="750" b="1" dirty="0">
                <a:solidFill>
                  <a:srgbClr val="7030A0"/>
                </a:solidFill>
                <a:latin typeface="Comic Sans MS" panose="030F0702030302020204" pitchFamily="66" charset="0"/>
              </a:rPr>
              <a:t>un </a:t>
            </a:r>
            <a:r>
              <a:rPr lang="en-GB" sz="750" b="1" dirty="0" err="1">
                <a:solidFill>
                  <a:srgbClr val="7030A0"/>
                </a:solidFill>
                <a:latin typeface="Comic Sans MS" panose="030F0702030302020204" pitchFamily="66" charset="0"/>
              </a:rPr>
              <a:t>discurso</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a speech</a:t>
            </a:r>
          </a:p>
          <a:p>
            <a:r>
              <a:rPr lang="en-GB" sz="750" b="1" dirty="0" err="1">
                <a:solidFill>
                  <a:srgbClr val="7030A0"/>
                </a:solidFill>
                <a:latin typeface="Comic Sans MS" panose="030F0702030302020204" pitchFamily="66" charset="0"/>
              </a:rPr>
              <a:t>Fue</a:t>
            </a:r>
            <a:r>
              <a:rPr lang="en-GB" sz="750" dirty="0">
                <a:latin typeface="Comic Sans MS" panose="030F0702030302020204" pitchFamily="66" charset="0"/>
              </a:rPr>
              <a:t> </a:t>
            </a:r>
            <a:r>
              <a:rPr lang="en-GB" sz="750" b="1" dirty="0" err="1">
                <a:solidFill>
                  <a:srgbClr val="7030A0"/>
                </a:solidFill>
                <a:latin typeface="Comic Sans MS" panose="030F0702030302020204" pitchFamily="66" charset="0"/>
              </a:rPr>
              <a:t>prohibido</a:t>
            </a:r>
            <a:r>
              <a:rPr lang="en-GB" sz="750" dirty="0">
                <a:latin typeface="Comic Sans MS" panose="030F0702030302020204" pitchFamily="66" charset="0"/>
              </a:rPr>
              <a:t> – it was banned           </a:t>
            </a:r>
            <a:r>
              <a:rPr lang="en-GB" sz="750" b="1" dirty="0">
                <a:solidFill>
                  <a:srgbClr val="7030A0"/>
                </a:solidFill>
                <a:latin typeface="Comic Sans MS" panose="030F0702030302020204" pitchFamily="66" charset="0"/>
              </a:rPr>
              <a:t>la </a:t>
            </a:r>
            <a:r>
              <a:rPr lang="en-GB" sz="750" b="1" dirty="0" err="1">
                <a:solidFill>
                  <a:srgbClr val="7030A0"/>
                </a:solidFill>
                <a:latin typeface="Comic Sans MS" panose="030F0702030302020204" pitchFamily="66" charset="0"/>
              </a:rPr>
              <a:t>cosecha</a:t>
            </a:r>
            <a:r>
              <a:rPr lang="en-GB" sz="750" b="1" dirty="0">
                <a:solidFill>
                  <a:srgbClr val="7030A0"/>
                </a:solidFill>
                <a:latin typeface="Comic Sans MS" panose="030F0702030302020204" pitchFamily="66" charset="0"/>
              </a:rPr>
              <a:t> </a:t>
            </a:r>
            <a:r>
              <a:rPr lang="en-GB" sz="750" dirty="0">
                <a:latin typeface="Comic Sans MS" panose="030F0702030302020204" pitchFamily="66" charset="0"/>
              </a:rPr>
              <a:t>– the harvest</a:t>
            </a:r>
          </a:p>
          <a:p>
            <a:r>
              <a:rPr lang="en-GB" sz="750" b="1" dirty="0" err="1">
                <a:solidFill>
                  <a:srgbClr val="7030A0"/>
                </a:solidFill>
                <a:latin typeface="Comic Sans MS" panose="030F0702030302020204" pitchFamily="66" charset="0"/>
              </a:rPr>
              <a:t>Católico</a:t>
            </a:r>
            <a:r>
              <a:rPr lang="en-GB" sz="750" dirty="0">
                <a:latin typeface="Comic Sans MS" panose="030F0702030302020204" pitchFamily="66" charset="0"/>
              </a:rPr>
              <a:t> – Catholic                            </a:t>
            </a:r>
            <a:r>
              <a:rPr lang="en-GB" sz="750" b="1" dirty="0">
                <a:solidFill>
                  <a:srgbClr val="7030A0"/>
                </a:solidFill>
                <a:latin typeface="Comic Sans MS" panose="030F0702030302020204" pitchFamily="66" charset="0"/>
              </a:rPr>
              <a:t>el</a:t>
            </a:r>
            <a:r>
              <a:rPr lang="en-GB" sz="750" dirty="0">
                <a:latin typeface="Comic Sans MS" panose="030F0702030302020204" pitchFamily="66" charset="0"/>
              </a:rPr>
              <a:t> </a:t>
            </a:r>
            <a:r>
              <a:rPr lang="en-GB" sz="750" b="1" dirty="0" err="1">
                <a:solidFill>
                  <a:srgbClr val="7030A0"/>
                </a:solidFill>
                <a:latin typeface="Comic Sans MS" panose="030F0702030302020204" pitchFamily="66" charset="0"/>
              </a:rPr>
              <a:t>templo</a:t>
            </a:r>
            <a:r>
              <a:rPr lang="en-GB" sz="750" dirty="0">
                <a:latin typeface="Comic Sans MS" panose="030F0702030302020204" pitchFamily="66" charset="0"/>
              </a:rPr>
              <a:t> – the temple </a:t>
            </a:r>
          </a:p>
        </p:txBody>
      </p:sp>
      <p:sp>
        <p:nvSpPr>
          <p:cNvPr id="4" name="TextBox 3">
            <a:extLst>
              <a:ext uri="{FF2B5EF4-FFF2-40B4-BE49-F238E27FC236}">
                <a16:creationId xmlns:a16="http://schemas.microsoft.com/office/drawing/2014/main" id="{D03D6B5C-06A1-40DD-8440-6DEC76684EED}"/>
              </a:ext>
            </a:extLst>
          </p:cNvPr>
          <p:cNvSpPr txBox="1"/>
          <p:nvPr/>
        </p:nvSpPr>
        <p:spPr>
          <a:xfrm>
            <a:off x="3912781" y="90369"/>
            <a:ext cx="5126487" cy="523220"/>
          </a:xfrm>
          <a:prstGeom prst="rect">
            <a:avLst/>
          </a:prstGeom>
          <a:noFill/>
        </p:spPr>
        <p:txBody>
          <a:bodyPr wrap="square" rtlCol="0">
            <a:spAutoFit/>
          </a:bodyPr>
          <a:lstStyle/>
          <a:p>
            <a:r>
              <a:rPr lang="en-GB" sz="1400" dirty="0">
                <a:solidFill>
                  <a:srgbClr val="00B050"/>
                </a:solidFill>
                <a:latin typeface="Comic Sans MS" panose="030F0702030302020204" pitchFamily="66" charset="0"/>
              </a:rPr>
              <a:t>It’s a great idea to know about these festivals as it’s a common topic in all exams! (They’re also really interesting!)</a:t>
            </a:r>
          </a:p>
        </p:txBody>
      </p:sp>
      <p:sp>
        <p:nvSpPr>
          <p:cNvPr id="8" name="TextBox 7">
            <a:extLst>
              <a:ext uri="{FF2B5EF4-FFF2-40B4-BE49-F238E27FC236}">
                <a16:creationId xmlns:a16="http://schemas.microsoft.com/office/drawing/2014/main" id="{3329EF24-1D95-4C6F-9481-DE5BF340CA76}"/>
              </a:ext>
            </a:extLst>
          </p:cNvPr>
          <p:cNvSpPr txBox="1"/>
          <p:nvPr/>
        </p:nvSpPr>
        <p:spPr>
          <a:xfrm>
            <a:off x="8601129" y="6389305"/>
            <a:ext cx="475488" cy="369332"/>
          </a:xfrm>
          <a:prstGeom prst="rect">
            <a:avLst/>
          </a:prstGeom>
          <a:noFill/>
          <a:ln>
            <a:noFill/>
          </a:ln>
        </p:spPr>
        <p:txBody>
          <a:bodyPr wrap="square" rtlCol="0">
            <a:spAutoFit/>
          </a:bodyPr>
          <a:lstStyle/>
          <a:p>
            <a:r>
              <a:rPr lang="en-GB" dirty="0">
                <a:latin typeface="Comic Sans MS" panose="030F0702030302020204" pitchFamily="66" charset="0"/>
              </a:rPr>
              <a:t>13</a:t>
            </a:r>
          </a:p>
        </p:txBody>
      </p:sp>
    </p:spTree>
    <p:extLst>
      <p:ext uri="{BB962C8B-B14F-4D97-AF65-F5344CB8AC3E}">
        <p14:creationId xmlns:p14="http://schemas.microsoft.com/office/powerpoint/2010/main" val="366336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6355656" y="3293313"/>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41912" y="330023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86254"/>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a:solidFill>
                  <a:schemeClr val="bg1"/>
                </a:solidFill>
                <a:latin typeface="Patchwork Stitchlings"/>
                <a:ea typeface="Calibri"/>
                <a:cs typeface="Times New Roman"/>
              </a:rPr>
              <a:t>Gateacr</a:t>
            </a:r>
            <a:endParaRPr lang="en-GB" sz="400" dirty="0">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B050"/>
                </a:solidFill>
                <a:latin typeface="Patchwork Stitchlings" panose="03000600000000000000" pitchFamily="66" charset="0"/>
                <a:ea typeface="Calibri" panose="020F0502020204030204" pitchFamily="34" charset="0"/>
                <a:cs typeface="Times New Roman" panose="02020603050405020304" pitchFamily="18" charset="0"/>
              </a:rPr>
              <a:t>Las fiestas</a:t>
            </a:r>
            <a:endParaRPr lang="en-GB" b="1" dirty="0">
              <a:solidFill>
                <a:srgbClr val="00B050"/>
              </a:solidFill>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96943" y="640467"/>
          <a:ext cx="5753294" cy="2683412"/>
        </p:xfrm>
        <a:graphic>
          <a:graphicData uri="http://schemas.openxmlformats.org/drawingml/2006/table">
            <a:tbl>
              <a:tblPr firstRow="1" bandRow="1">
                <a:tableStyleId>{5C22544A-7EE6-4342-B048-85BDC9FD1C3A}</a:tableStyleId>
              </a:tblPr>
              <a:tblGrid>
                <a:gridCol w="358555">
                  <a:extLst>
                    <a:ext uri="{9D8B030D-6E8A-4147-A177-3AD203B41FA5}">
                      <a16:colId xmlns:a16="http://schemas.microsoft.com/office/drawing/2014/main" val="212312847"/>
                    </a:ext>
                  </a:extLst>
                </a:gridCol>
                <a:gridCol w="1674575">
                  <a:extLst>
                    <a:ext uri="{9D8B030D-6E8A-4147-A177-3AD203B41FA5}">
                      <a16:colId xmlns:a16="http://schemas.microsoft.com/office/drawing/2014/main" val="3813713256"/>
                    </a:ext>
                  </a:extLst>
                </a:gridCol>
                <a:gridCol w="3720164">
                  <a:extLst>
                    <a:ext uri="{9D8B030D-6E8A-4147-A177-3AD203B41FA5}">
                      <a16:colId xmlns:a16="http://schemas.microsoft.com/office/drawing/2014/main" val="2850140555"/>
                    </a:ext>
                  </a:extLst>
                </a:gridCol>
              </a:tblGrid>
              <a:tr h="1054761">
                <a:tc rowSpan="2">
                  <a:txBody>
                    <a:bodyPr/>
                    <a:lstStyle/>
                    <a:p>
                      <a:pPr algn="ctr"/>
                      <a:r>
                        <a:rPr lang="en-GB" sz="1100" b="0" dirty="0">
                          <a:solidFill>
                            <a:schemeClr val="tx1"/>
                          </a:solidFill>
                          <a:latin typeface="Comic Sans MS" panose="030F0702030302020204" pitchFamily="66" charset="0"/>
                        </a:rPr>
                        <a:t>Christmas and New Year</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nSpc>
                          <a:spcPct val="100000"/>
                        </a:lnSpc>
                      </a:pPr>
                      <a:r>
                        <a:rPr lang="en-GB" sz="750" b="1" u="none" dirty="0">
                          <a:solidFill>
                            <a:schemeClr val="tx1"/>
                          </a:solidFill>
                          <a:latin typeface="Comic Sans MS" panose="030F0702030302020204" pitchFamily="66" charset="0"/>
                        </a:rPr>
                        <a:t>Mi </a:t>
                      </a:r>
                      <a:r>
                        <a:rPr lang="en-GB" sz="750" b="1" u="none" dirty="0" err="1">
                          <a:solidFill>
                            <a:schemeClr val="tx1"/>
                          </a:solidFill>
                          <a:latin typeface="Comic Sans MS" panose="030F0702030302020204" pitchFamily="66" charset="0"/>
                        </a:rPr>
                        <a:t>cumpleaños</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my birthday</a:t>
                      </a:r>
                    </a:p>
                    <a:p>
                      <a:pPr>
                        <a:lnSpc>
                          <a:spcPct val="100000"/>
                        </a:lnSpc>
                      </a:pPr>
                      <a:r>
                        <a:rPr lang="en-GB" sz="750" b="1" u="none" dirty="0">
                          <a:solidFill>
                            <a:schemeClr val="tx1"/>
                          </a:solidFill>
                          <a:latin typeface="Comic Sans MS" panose="030F0702030302020204" pitchFamily="66" charset="0"/>
                        </a:rPr>
                        <a:t>El </a:t>
                      </a:r>
                      <a:r>
                        <a:rPr lang="en-GB" sz="750" b="1" u="none" dirty="0" err="1">
                          <a:solidFill>
                            <a:schemeClr val="tx1"/>
                          </a:solidFill>
                          <a:latin typeface="Comic Sans MS" panose="030F0702030302020204" pitchFamily="66" charset="0"/>
                        </a:rPr>
                        <a:t>cumpleaños</a:t>
                      </a:r>
                      <a:r>
                        <a:rPr lang="en-GB" sz="750" b="1" u="none" dirty="0">
                          <a:solidFill>
                            <a:schemeClr val="tx1"/>
                          </a:solidFill>
                          <a:latin typeface="Comic Sans MS" panose="030F0702030302020204" pitchFamily="66" charset="0"/>
                        </a:rPr>
                        <a:t> de mi </a:t>
                      </a:r>
                      <a:r>
                        <a:rPr lang="en-GB" sz="750" b="1" u="none" dirty="0" err="1">
                          <a:solidFill>
                            <a:schemeClr val="tx1"/>
                          </a:solidFill>
                          <a:latin typeface="Comic Sans MS" panose="030F0702030302020204" pitchFamily="66" charset="0"/>
                        </a:rPr>
                        <a:t>madre</a:t>
                      </a:r>
                      <a:r>
                        <a:rPr lang="en-GB" sz="750" b="0" u="none" dirty="0">
                          <a:solidFill>
                            <a:schemeClr val="tx1"/>
                          </a:solidFill>
                          <a:latin typeface="Comic Sans MS" panose="030F0702030302020204" pitchFamily="66" charset="0"/>
                        </a:rPr>
                        <a:t>… - my mum’s birthday</a:t>
                      </a:r>
                    </a:p>
                    <a:p>
                      <a:pPr>
                        <a:lnSpc>
                          <a:spcPct val="100000"/>
                        </a:lnSpc>
                      </a:pPr>
                      <a:endParaRPr lang="en-GB" sz="750" b="0" u="none" dirty="0">
                        <a:solidFill>
                          <a:schemeClr val="tx1"/>
                        </a:solidFill>
                        <a:latin typeface="Comic Sans MS" panose="030F0702030302020204" pitchFamily="66" charset="0"/>
                      </a:endParaRPr>
                    </a:p>
                    <a:p>
                      <a:pPr>
                        <a:lnSpc>
                          <a:spcPct val="100000"/>
                        </a:lnSpc>
                      </a:pPr>
                      <a:r>
                        <a:rPr lang="en-GB" sz="750" b="1" u="none" dirty="0">
                          <a:solidFill>
                            <a:schemeClr val="tx1"/>
                          </a:solidFill>
                          <a:latin typeface="Comic Sans MS" panose="030F0702030302020204" pitchFamily="66" charset="0"/>
                        </a:rPr>
                        <a:t>Navidad/</a:t>
                      </a:r>
                      <a:r>
                        <a:rPr lang="en-GB" sz="750" b="1" u="none" baseline="0" dirty="0">
                          <a:solidFill>
                            <a:schemeClr val="tx1"/>
                          </a:solidFill>
                          <a:latin typeface="Comic Sans MS" panose="030F0702030302020204" pitchFamily="66" charset="0"/>
                        </a:rPr>
                        <a:t> (el) </a:t>
                      </a:r>
                      <a:r>
                        <a:rPr lang="en-GB" sz="750" b="1" u="none" baseline="0" dirty="0" err="1">
                          <a:solidFill>
                            <a:schemeClr val="tx1"/>
                          </a:solidFill>
                          <a:latin typeface="Comic Sans MS" panose="030F0702030302020204" pitchFamily="66" charset="0"/>
                        </a:rPr>
                        <a:t>día</a:t>
                      </a:r>
                      <a:r>
                        <a:rPr lang="en-GB" sz="750" b="1" u="none" baseline="0" dirty="0">
                          <a:solidFill>
                            <a:schemeClr val="tx1"/>
                          </a:solidFill>
                          <a:latin typeface="Comic Sans MS" panose="030F0702030302020204" pitchFamily="66" charset="0"/>
                        </a:rPr>
                        <a:t> de Navidad </a:t>
                      </a:r>
                      <a:r>
                        <a:rPr lang="en-GB" sz="750" b="0" u="none" baseline="0" dirty="0">
                          <a:solidFill>
                            <a:schemeClr val="tx1"/>
                          </a:solidFill>
                          <a:latin typeface="Comic Sans MS" panose="030F0702030302020204" pitchFamily="66" charset="0"/>
                        </a:rPr>
                        <a:t>– Christmas/(on) Christmas day</a:t>
                      </a:r>
                    </a:p>
                    <a:p>
                      <a:pPr>
                        <a:lnSpc>
                          <a:spcPct val="100000"/>
                        </a:lnSpc>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Nochebuena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Christmas Eve</a:t>
                      </a:r>
                    </a:p>
                    <a:p>
                      <a:pPr>
                        <a:lnSpc>
                          <a:spcPct val="100000"/>
                        </a:lnSpc>
                      </a:pPr>
                      <a:r>
                        <a:rPr lang="en-GB" sz="750" b="1" u="none" baseline="0" dirty="0">
                          <a:solidFill>
                            <a:schemeClr val="tx1"/>
                          </a:solidFill>
                          <a:latin typeface="Comic Sans MS" panose="030F0702030302020204" pitchFamily="66" charset="0"/>
                        </a:rPr>
                        <a:t>La </a:t>
                      </a:r>
                      <a:r>
                        <a:rPr lang="en-GB" sz="750" b="1" u="none" baseline="0" dirty="0" err="1">
                          <a:solidFill>
                            <a:schemeClr val="tx1"/>
                          </a:solidFill>
                          <a:latin typeface="Comic Sans MS" panose="030F0702030302020204" pitchFamily="66" charset="0"/>
                        </a:rPr>
                        <a:t>Nochevieja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New year’s Eve</a:t>
                      </a:r>
                    </a:p>
                    <a:p>
                      <a:pPr>
                        <a:lnSpc>
                          <a:spcPct val="100000"/>
                        </a:lnSpc>
                      </a:pPr>
                      <a:r>
                        <a:rPr lang="en-GB" sz="750" b="1" u="none" baseline="0" dirty="0">
                          <a:solidFill>
                            <a:schemeClr val="tx1"/>
                          </a:solidFill>
                          <a:latin typeface="Comic Sans MS" panose="030F0702030302020204" pitchFamily="66" charset="0"/>
                        </a:rPr>
                        <a:t>Pascua/ El Domingo de Pascua </a:t>
                      </a:r>
                      <a:r>
                        <a:rPr lang="en-GB" sz="750" b="0" u="none" baseline="0" dirty="0">
                          <a:solidFill>
                            <a:schemeClr val="tx1"/>
                          </a:solidFill>
                          <a:latin typeface="Comic Sans MS" panose="030F0702030302020204" pitchFamily="66" charset="0"/>
                        </a:rPr>
                        <a:t>– Easter/ Easter Sunday</a:t>
                      </a:r>
                    </a:p>
                    <a:p>
                      <a:pPr>
                        <a:lnSpc>
                          <a:spcPct val="100000"/>
                        </a:lnSpc>
                      </a:pPr>
                      <a:r>
                        <a:rPr lang="en-GB" sz="750" b="1" u="none" baseline="0" dirty="0">
                          <a:solidFill>
                            <a:schemeClr val="tx1"/>
                          </a:solidFill>
                          <a:latin typeface="Comic Sans MS" panose="030F0702030302020204" pitchFamily="66" charset="0"/>
                        </a:rPr>
                        <a:t>El </a:t>
                      </a:r>
                      <a:r>
                        <a:rPr lang="en-GB" sz="750" b="1" u="none" baseline="0" dirty="0" err="1">
                          <a:solidFill>
                            <a:schemeClr val="tx1"/>
                          </a:solidFill>
                          <a:latin typeface="Comic Sans MS" panose="030F0702030302020204" pitchFamily="66" charset="0"/>
                        </a:rPr>
                        <a:t>día</a:t>
                      </a:r>
                      <a:r>
                        <a:rPr lang="en-GB" sz="750" b="1" u="none" baseline="0" dirty="0">
                          <a:solidFill>
                            <a:schemeClr val="tx1"/>
                          </a:solidFill>
                          <a:latin typeface="Comic Sans MS" panose="030F0702030302020204" pitchFamily="66" charset="0"/>
                        </a:rPr>
                        <a:t> de Reyes </a:t>
                      </a:r>
                      <a:r>
                        <a:rPr lang="en-GB" sz="750" b="0" u="none" baseline="0" dirty="0">
                          <a:solidFill>
                            <a:schemeClr val="tx1"/>
                          </a:solidFill>
                          <a:latin typeface="Comic Sans MS" panose="030F0702030302020204" pitchFamily="66" charset="0"/>
                        </a:rPr>
                        <a:t>– 6</a:t>
                      </a:r>
                      <a:r>
                        <a:rPr lang="en-GB" sz="750" b="0" u="none" baseline="30000" dirty="0">
                          <a:solidFill>
                            <a:schemeClr val="tx1"/>
                          </a:solidFill>
                          <a:latin typeface="Comic Sans MS" panose="030F0702030302020204" pitchFamily="66" charset="0"/>
                        </a:rPr>
                        <a:t>th</a:t>
                      </a:r>
                      <a:r>
                        <a:rPr lang="en-GB" sz="750" b="0" u="none" baseline="0" dirty="0">
                          <a:solidFill>
                            <a:schemeClr val="tx1"/>
                          </a:solidFill>
                          <a:latin typeface="Comic Sans MS" panose="030F0702030302020204" pitchFamily="66" charset="0"/>
                        </a:rPr>
                        <a:t> January</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err="1">
                          <a:solidFill>
                            <a:schemeClr val="tx1"/>
                          </a:solidFill>
                          <a:latin typeface="Comic Sans MS" panose="030F0702030302020204" pitchFamily="66" charset="0"/>
                        </a:rPr>
                        <a:t>abro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abrimos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abren</a:t>
                      </a:r>
                      <a:r>
                        <a:rPr lang="en-GB" sz="750" b="0" u="none" baseline="0" dirty="0">
                          <a:solidFill>
                            <a:schemeClr val="tx1"/>
                          </a:solidFill>
                          <a:latin typeface="Comic Sans MS" panose="030F0702030302020204" pitchFamily="66" charset="0"/>
                        </a:rPr>
                        <a:t> </a:t>
                      </a:r>
                      <a:r>
                        <a:rPr lang="en-GB" sz="750" b="1" u="none" baseline="0" dirty="0">
                          <a:solidFill>
                            <a:schemeClr val="tx1"/>
                          </a:solidFill>
                          <a:latin typeface="Comic Sans MS" panose="030F0702030302020204" pitchFamily="66" charset="0"/>
                        </a:rPr>
                        <a:t>regalos</a:t>
                      </a:r>
                      <a:r>
                        <a:rPr lang="en-GB" sz="750" b="0" u="none" baseline="0" dirty="0">
                          <a:solidFill>
                            <a:schemeClr val="tx1"/>
                          </a:solidFill>
                          <a:latin typeface="Comic Sans MS" panose="030F0702030302020204" pitchFamily="66" charset="0"/>
                        </a:rPr>
                        <a:t> – I/we/they open presents</a:t>
                      </a:r>
                    </a:p>
                    <a:p>
                      <a:pPr>
                        <a:lnSpc>
                          <a:spcPct val="100000"/>
                        </a:lnSpc>
                      </a:pPr>
                      <a:r>
                        <a:rPr lang="en-GB" sz="750" b="1" u="none" baseline="0" dirty="0" err="1">
                          <a:solidFill>
                            <a:schemeClr val="tx1"/>
                          </a:solidFill>
                          <a:latin typeface="Comic Sans MS" panose="030F0702030302020204" pitchFamily="66" charset="0"/>
                        </a:rPr>
                        <a:t>busco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buscamos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buscan</a:t>
                      </a:r>
                      <a:r>
                        <a:rPr lang="en-GB" sz="750" b="1" u="none" baseline="0" dirty="0">
                          <a:solidFill>
                            <a:schemeClr val="tx1"/>
                          </a:solidFill>
                          <a:latin typeface="Comic Sans MS" panose="030F0702030302020204" pitchFamily="66" charset="0"/>
                        </a:rPr>
                        <a:t> huevos de chocolate </a:t>
                      </a:r>
                      <a:r>
                        <a:rPr lang="en-GB" sz="750" b="0" u="none" baseline="0" dirty="0">
                          <a:solidFill>
                            <a:schemeClr val="tx1"/>
                          </a:solidFill>
                          <a:latin typeface="Comic Sans MS" panose="030F0702030302020204" pitchFamily="66" charset="0"/>
                        </a:rPr>
                        <a:t>– I/we/they look for chocolate eggs</a:t>
                      </a:r>
                    </a:p>
                    <a:p>
                      <a:pPr>
                        <a:lnSpc>
                          <a:spcPct val="100000"/>
                        </a:lnSpc>
                      </a:pPr>
                      <a:r>
                        <a:rPr lang="en-GB" sz="750" b="1" u="none" baseline="0" dirty="0">
                          <a:solidFill>
                            <a:schemeClr val="tx1"/>
                          </a:solidFill>
                          <a:latin typeface="Comic Sans MS" panose="030F0702030302020204" pitchFamily="66" charset="0"/>
                        </a:rPr>
                        <a:t>canto/</a:t>
                      </a:r>
                      <a:r>
                        <a:rPr lang="en-GB" sz="750" b="1" u="none" baseline="0" dirty="0" err="1">
                          <a:solidFill>
                            <a:schemeClr val="tx1"/>
                          </a:solidFill>
                          <a:latin typeface="Comic Sans MS" panose="030F0702030302020204" pitchFamily="66" charset="0"/>
                        </a:rPr>
                        <a:t>cantamos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cantan</a:t>
                      </a:r>
                      <a:r>
                        <a:rPr lang="en-GB" sz="750" b="1" u="none" baseline="0" dirty="0">
                          <a:solidFill>
                            <a:schemeClr val="tx1"/>
                          </a:solidFill>
                          <a:latin typeface="Comic Sans MS" panose="030F0702030302020204" pitchFamily="66" charset="0"/>
                        </a:rPr>
                        <a:t> villancicos </a:t>
                      </a:r>
                      <a:r>
                        <a:rPr lang="en-GB" sz="750" b="0" u="none" baseline="0" dirty="0">
                          <a:solidFill>
                            <a:schemeClr val="tx1"/>
                          </a:solidFill>
                          <a:latin typeface="Comic Sans MS" panose="030F0702030302020204" pitchFamily="66" charset="0"/>
                        </a:rPr>
                        <a:t>– I/we sing Christmas carols</a:t>
                      </a:r>
                    </a:p>
                    <a:p>
                      <a:pPr>
                        <a:lnSpc>
                          <a:spcPct val="100000"/>
                        </a:lnSpc>
                      </a:pPr>
                      <a:r>
                        <a:rPr lang="en-GB" sz="750" b="1" u="none" baseline="0" dirty="0" err="1">
                          <a:solidFill>
                            <a:schemeClr val="tx1"/>
                          </a:solidFill>
                          <a:latin typeface="Comic Sans MS" panose="030F0702030302020204" pitchFamily="66" charset="0"/>
                        </a:rPr>
                        <a:t>como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comemos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comen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dulces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navideños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doce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uvas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pavo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I/we eat Christmas sweets/ 12 grapes/ turkey</a:t>
                      </a:r>
                    </a:p>
                    <a:p>
                      <a:pPr>
                        <a:lnSpc>
                          <a:spcPct val="100000"/>
                        </a:lnSpc>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acuesto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acostamos</a:t>
                      </a: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acuestan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muy</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tarde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I/we/they stay up very late</a:t>
                      </a:r>
                    </a:p>
                    <a:p>
                      <a:pPr>
                        <a:lnSpc>
                          <a:spcPct val="100000"/>
                        </a:lnSpc>
                      </a:pP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levanto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nos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levantamos</a:t>
                      </a: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levantan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muy</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temprano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–I/we/they get up very early</a:t>
                      </a:r>
                    </a:p>
                    <a:p>
                      <a:pPr>
                        <a:lnSpc>
                          <a:spcPct val="100000"/>
                        </a:lnSpc>
                      </a:pPr>
                      <a:r>
                        <a:rPr lang="en-GB" sz="750" b="1" u="none" baseline="0" dirty="0" err="1">
                          <a:solidFill>
                            <a:schemeClr val="tx1"/>
                          </a:solidFill>
                          <a:latin typeface="Comic Sans MS" panose="030F0702030302020204" pitchFamily="66" charset="0"/>
                        </a:rPr>
                        <a:t>rezo</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rezamos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rezan</a:t>
                      </a:r>
                      <a:r>
                        <a:rPr lang="en-GB" sz="750" b="0" u="none" baseline="0" dirty="0">
                          <a:solidFill>
                            <a:schemeClr val="tx1"/>
                          </a:solidFill>
                          <a:latin typeface="Comic Sans MS" panose="030F0702030302020204" pitchFamily="66" charset="0"/>
                        </a:rPr>
                        <a:t> – I/we/they pray</a:t>
                      </a:r>
                    </a:p>
                    <a:p>
                      <a:pPr>
                        <a:lnSpc>
                          <a:spcPct val="100000"/>
                        </a:lnSpc>
                      </a:pPr>
                      <a:r>
                        <a:rPr lang="en-GB" sz="750" b="1" u="none" baseline="0" dirty="0" err="1">
                          <a:solidFill>
                            <a:schemeClr val="tx1"/>
                          </a:solidFill>
                          <a:latin typeface="Comic Sans MS" panose="030F0702030302020204" pitchFamily="66" charset="0"/>
                        </a:rPr>
                        <a:t>voy</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vamos</a:t>
                      </a:r>
                      <a:r>
                        <a:rPr lang="en-GB" sz="750" b="1" u="none" baseline="0" dirty="0">
                          <a:solidFill>
                            <a:schemeClr val="tx1"/>
                          </a:solidFill>
                          <a:latin typeface="Comic Sans MS" panose="030F0702030302020204" pitchFamily="66" charset="0"/>
                        </a:rPr>
                        <a:t>/van a la </a:t>
                      </a:r>
                      <a:r>
                        <a:rPr lang="en-GB" sz="750" b="1" u="none" baseline="0" dirty="0" err="1">
                          <a:solidFill>
                            <a:schemeClr val="tx1"/>
                          </a:solidFill>
                          <a:latin typeface="Comic Sans MS" panose="030F0702030302020204" pitchFamily="66" charset="0"/>
                        </a:rPr>
                        <a:t>iglesia</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mezquita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I/we/they go to church/mosque</a:t>
                      </a: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977672">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nSpc>
                          <a:spcPct val="100000"/>
                        </a:lnSpc>
                      </a:pP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España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In Spain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dirty="0">
                          <a:solidFill>
                            <a:schemeClr val="tx1"/>
                          </a:solidFill>
                          <a:latin typeface="Comic Sans MS" panose="030F0702030302020204" pitchFamily="66" charset="0"/>
                        </a:rPr>
                        <a:t>Santa no es tan popular </a:t>
                      </a:r>
                      <a:r>
                        <a:rPr lang="en-GB" sz="750" b="1" u="none" dirty="0" err="1">
                          <a:solidFill>
                            <a:schemeClr val="tx1"/>
                          </a:solidFill>
                          <a:latin typeface="Comic Sans MS" panose="030F0702030302020204" pitchFamily="66" charset="0"/>
                        </a:rPr>
                        <a:t>como</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Inglaterra</a:t>
                      </a:r>
                      <a:r>
                        <a:rPr lang="en-GB" sz="750" b="0" u="none" dirty="0">
                          <a:solidFill>
                            <a:schemeClr val="tx1"/>
                          </a:solidFill>
                          <a:latin typeface="Comic Sans MS" panose="030F0702030302020204" pitchFamily="66" charset="0"/>
                        </a:rPr>
                        <a:t> – Santa isn’t as popular as in England</a:t>
                      </a:r>
                    </a:p>
                    <a:p>
                      <a:pPr>
                        <a:lnSpc>
                          <a:spcPct val="100000"/>
                        </a:lnSpc>
                      </a:pPr>
                      <a:r>
                        <a:rPr lang="en-GB" sz="750" b="1" u="none" dirty="0">
                          <a:solidFill>
                            <a:schemeClr val="tx1"/>
                          </a:solidFill>
                          <a:latin typeface="Comic Sans MS" panose="030F0702030302020204" pitchFamily="66" charset="0"/>
                        </a:rPr>
                        <a:t>los Reyes </a:t>
                      </a:r>
                      <a:r>
                        <a:rPr lang="en-GB" sz="750" b="1" u="none" dirty="0" err="1">
                          <a:solidFill>
                            <a:schemeClr val="tx1"/>
                          </a:solidFill>
                          <a:latin typeface="Comic Sans MS" panose="030F0702030302020204" pitchFamily="66" charset="0"/>
                        </a:rPr>
                        <a:t>Magos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traen</a:t>
                      </a:r>
                      <a:r>
                        <a:rPr lang="en-GB" sz="750" b="1" u="none" dirty="0">
                          <a:solidFill>
                            <a:schemeClr val="tx1"/>
                          </a:solidFill>
                          <a:latin typeface="Comic Sans MS" panose="030F0702030302020204" pitchFamily="66" charset="0"/>
                        </a:rPr>
                        <a:t> los regalos el 6 de </a:t>
                      </a:r>
                      <a:r>
                        <a:rPr lang="en-GB" sz="750" b="1" u="none" dirty="0" err="1">
                          <a:solidFill>
                            <a:schemeClr val="tx1"/>
                          </a:solidFill>
                          <a:latin typeface="Comic Sans MS" panose="030F0702030302020204" pitchFamily="66" charset="0"/>
                        </a:rPr>
                        <a:t>enero</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the 3 kings bring the presents on 6</a:t>
                      </a:r>
                      <a:r>
                        <a:rPr lang="en-GB" sz="750" b="0" u="none" baseline="30000" dirty="0">
                          <a:solidFill>
                            <a:schemeClr val="tx1"/>
                          </a:solidFill>
                          <a:latin typeface="Comic Sans MS" panose="030F0702030302020204" pitchFamily="66" charset="0"/>
                        </a:rPr>
                        <a:t>th</a:t>
                      </a:r>
                      <a:r>
                        <a:rPr lang="en-GB" sz="750" b="0" u="none" dirty="0">
                          <a:solidFill>
                            <a:schemeClr val="tx1"/>
                          </a:solidFill>
                          <a:latin typeface="Comic Sans MS" panose="030F0702030302020204" pitchFamily="66" charset="0"/>
                        </a:rPr>
                        <a:t> January</a:t>
                      </a:r>
                    </a:p>
                    <a:p>
                      <a:pPr>
                        <a:lnSpc>
                          <a:spcPct val="100000"/>
                        </a:lnSpc>
                      </a:pPr>
                      <a:r>
                        <a:rPr lang="en-GB" sz="750" b="1" u="none" dirty="0" err="1">
                          <a:solidFill>
                            <a:schemeClr val="tx1"/>
                          </a:solidFill>
                          <a:latin typeface="Comic Sans MS" panose="030F0702030302020204" pitchFamily="66" charset="0"/>
                        </a:rPr>
                        <a:t>mucha</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gente</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va</a:t>
                      </a:r>
                      <a:r>
                        <a:rPr lang="en-GB" sz="750" b="1" u="none" dirty="0">
                          <a:solidFill>
                            <a:schemeClr val="tx1"/>
                          </a:solidFill>
                          <a:latin typeface="Comic Sans MS" panose="030F0702030302020204" pitchFamily="66" charset="0"/>
                        </a:rPr>
                        <a:t> a la Misa de Gallo la </a:t>
                      </a:r>
                      <a:r>
                        <a:rPr lang="en-GB" sz="750" b="1" u="none" dirty="0" err="1">
                          <a:solidFill>
                            <a:schemeClr val="tx1"/>
                          </a:solidFill>
                          <a:latin typeface="Comic Sans MS" panose="030F0702030302020204" pitchFamily="66" charset="0"/>
                        </a:rPr>
                        <a:t>Nochebuena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lots of people go to midnight mass on Christmas Eve</a:t>
                      </a:r>
                    </a:p>
                    <a:p>
                      <a:pPr>
                        <a:lnSpc>
                          <a:spcPct val="100000"/>
                        </a:lnSpc>
                      </a:pPr>
                      <a:r>
                        <a:rPr lang="en-GB" sz="750" b="1" u="none" dirty="0">
                          <a:solidFill>
                            <a:schemeClr val="tx1"/>
                          </a:solidFill>
                          <a:latin typeface="Comic Sans MS" panose="030F0702030302020204" pitchFamily="66" charset="0"/>
                        </a:rPr>
                        <a:t>la </a:t>
                      </a:r>
                      <a:r>
                        <a:rPr lang="en-GB" sz="750" b="1" u="none" dirty="0" err="1">
                          <a:solidFill>
                            <a:schemeClr val="tx1"/>
                          </a:solidFill>
                          <a:latin typeface="Comic Sans MS" panose="030F0702030302020204" pitchFamily="66" charset="0"/>
                        </a:rPr>
                        <a:t>gente</a:t>
                      </a:r>
                      <a:r>
                        <a:rPr lang="en-GB" sz="750" b="1" u="none" dirty="0">
                          <a:solidFill>
                            <a:schemeClr val="tx1"/>
                          </a:solidFill>
                          <a:latin typeface="Comic Sans MS" panose="030F0702030302020204" pitchFamily="66" charset="0"/>
                        </a:rPr>
                        <a:t> come las </a:t>
                      </a:r>
                      <a:r>
                        <a:rPr lang="en-GB" sz="750" b="1" u="none" dirty="0" err="1">
                          <a:solidFill>
                            <a:schemeClr val="tx1"/>
                          </a:solidFill>
                          <a:latin typeface="Comic Sans MS" panose="030F0702030302020204" pitchFamily="66" charset="0"/>
                        </a:rPr>
                        <a:t>doce</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uvas</a:t>
                      </a:r>
                      <a:r>
                        <a:rPr lang="en-GB" sz="750" b="1" u="none" dirty="0">
                          <a:solidFill>
                            <a:schemeClr val="tx1"/>
                          </a:solidFill>
                          <a:latin typeface="Comic Sans MS" panose="030F0702030302020204" pitchFamily="66" charset="0"/>
                        </a:rPr>
                        <a:t> a medianoche la </a:t>
                      </a:r>
                      <a:r>
                        <a:rPr lang="en-GB" sz="750" b="1" u="none" dirty="0" err="1">
                          <a:solidFill>
                            <a:schemeClr val="tx1"/>
                          </a:solidFill>
                          <a:latin typeface="Comic Sans MS" panose="030F0702030302020204" pitchFamily="66" charset="0"/>
                        </a:rPr>
                        <a:t>Nochevieja</a:t>
                      </a:r>
                      <a:r>
                        <a:rPr lang="en-GB" sz="750" b="1" u="none" dirty="0">
                          <a:solidFill>
                            <a:schemeClr val="tx1"/>
                          </a:solidFill>
                          <a:latin typeface="Comic Sans MS" panose="030F0702030302020204" pitchFamily="66" charset="0"/>
                        </a:rPr>
                        <a:t> para </a:t>
                      </a:r>
                      <a:r>
                        <a:rPr lang="en-GB" sz="750" b="1" u="none" dirty="0" err="1">
                          <a:solidFill>
                            <a:schemeClr val="tx1"/>
                          </a:solidFill>
                          <a:latin typeface="Comic Sans MS" panose="030F0702030302020204" pitchFamily="66" charset="0"/>
                        </a:rPr>
                        <a:t>tener</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buena</a:t>
                      </a:r>
                      <a:r>
                        <a:rPr lang="en-GB" sz="750" b="1" u="none" dirty="0">
                          <a:solidFill>
                            <a:schemeClr val="tx1"/>
                          </a:solidFill>
                          <a:latin typeface="Comic Sans MS" panose="030F0702030302020204" pitchFamily="66" charset="0"/>
                        </a:rPr>
                        <a:t> suerte</a:t>
                      </a:r>
                      <a:r>
                        <a:rPr lang="en-GB" sz="750" b="0" u="none" dirty="0">
                          <a:solidFill>
                            <a:schemeClr val="tx1"/>
                          </a:solidFill>
                          <a:latin typeface="Comic Sans MS" panose="030F0702030302020204" pitchFamily="66" charset="0"/>
                        </a:rPr>
                        <a:t> – people eat 12 grapes at midnight on NYE for good luck</a:t>
                      </a:r>
                    </a:p>
                    <a:p>
                      <a:pPr>
                        <a:lnSpc>
                          <a:spcPct val="100000"/>
                        </a:lnSpc>
                      </a:pPr>
                      <a:r>
                        <a:rPr lang="en-GB" sz="750" b="1" u="none" dirty="0">
                          <a:solidFill>
                            <a:schemeClr val="tx1"/>
                          </a:solidFill>
                          <a:latin typeface="Comic Sans MS" panose="030F0702030302020204" pitchFamily="66" charset="0"/>
                        </a:rPr>
                        <a:t>se come la </a:t>
                      </a:r>
                      <a:r>
                        <a:rPr lang="en-GB" sz="750" b="1" u="none" dirty="0" err="1">
                          <a:solidFill>
                            <a:schemeClr val="tx1"/>
                          </a:solidFill>
                          <a:latin typeface="Comic Sans MS" panose="030F0702030302020204" pitchFamily="66" charset="0"/>
                        </a:rPr>
                        <a:t>cena</a:t>
                      </a:r>
                      <a:r>
                        <a:rPr lang="en-GB" sz="750" b="1" u="none" dirty="0">
                          <a:solidFill>
                            <a:schemeClr val="tx1"/>
                          </a:solidFill>
                          <a:latin typeface="Comic Sans MS" panose="030F0702030302020204" pitchFamily="66" charset="0"/>
                        </a:rPr>
                        <a:t> de Navidad </a:t>
                      </a: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Nochebuena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they eat Christmas dinner on Christmas eve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6110471"/>
                  </a:ext>
                </a:extLst>
              </a:tr>
            </a:tbl>
          </a:graphicData>
        </a:graphic>
      </p:graphicFrame>
      <p:graphicFrame>
        <p:nvGraphicFramePr>
          <p:cNvPr id="11" name="Table 10">
            <a:extLst>
              <a:ext uri="{FF2B5EF4-FFF2-40B4-BE49-F238E27FC236}">
                <a16:creationId xmlns:a16="http://schemas.microsoft.com/office/drawing/2014/main" id="{852F2823-FA2B-4D1A-8982-F77893DCBFC3}"/>
              </a:ext>
            </a:extLst>
          </p:cNvPr>
          <p:cNvGraphicFramePr>
            <a:graphicFrameLocks noGrp="1"/>
          </p:cNvGraphicFramePr>
          <p:nvPr/>
        </p:nvGraphicFramePr>
        <p:xfrm>
          <a:off x="5881760" y="641564"/>
          <a:ext cx="3198007" cy="3221052"/>
        </p:xfrm>
        <a:graphic>
          <a:graphicData uri="http://schemas.openxmlformats.org/drawingml/2006/table">
            <a:tbl>
              <a:tblPr firstRow="1" bandRow="1">
                <a:tableStyleId>{5940675A-B579-460E-94D1-54222C63F5DA}</a:tableStyleId>
              </a:tblPr>
              <a:tblGrid>
                <a:gridCol w="1536525">
                  <a:extLst>
                    <a:ext uri="{9D8B030D-6E8A-4147-A177-3AD203B41FA5}">
                      <a16:colId xmlns:a16="http://schemas.microsoft.com/office/drawing/2014/main" val="20000"/>
                    </a:ext>
                  </a:extLst>
                </a:gridCol>
                <a:gridCol w="1661482">
                  <a:extLst>
                    <a:ext uri="{9D8B030D-6E8A-4147-A177-3AD203B41FA5}">
                      <a16:colId xmlns:a16="http://schemas.microsoft.com/office/drawing/2014/main" val="20001"/>
                    </a:ext>
                  </a:extLst>
                </a:gridCol>
              </a:tblGrid>
              <a:tr h="201999">
                <a:tc>
                  <a:txBody>
                    <a:bodyPr/>
                    <a:lstStyle/>
                    <a:p>
                      <a:r>
                        <a:rPr lang="en-GB" sz="750" b="1" u="none" dirty="0">
                          <a:solidFill>
                            <a:srgbClr val="7030A0"/>
                          </a:solidFill>
                          <a:latin typeface="Comic Sans MS" panose="030F0702030302020204" pitchFamily="66" charset="0"/>
                        </a:rPr>
                        <a:t>La fiesta que me </a:t>
                      </a:r>
                      <a:r>
                        <a:rPr lang="en-GB" sz="750" b="1" u="none" dirty="0" err="1">
                          <a:solidFill>
                            <a:srgbClr val="7030A0"/>
                          </a:solidFill>
                          <a:latin typeface="Comic Sans MS" panose="030F0702030302020204" pitchFamily="66" charset="0"/>
                        </a:rPr>
                        <a:t>interesa</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más</a:t>
                      </a:r>
                      <a:r>
                        <a:rPr lang="en-GB" sz="750" b="1" u="none" dirty="0">
                          <a:solidFill>
                            <a:srgbClr val="7030A0"/>
                          </a:solidFill>
                          <a:latin typeface="Comic Sans MS" panose="030F0702030302020204" pitchFamily="66" charset="0"/>
                        </a:rPr>
                        <a:t> </a:t>
                      </a:r>
                      <a:r>
                        <a:rPr lang="en-GB" sz="750" b="0" u="none" dirty="0">
                          <a:solidFill>
                            <a:schemeClr val="tx1"/>
                          </a:solidFill>
                          <a:latin typeface="Comic Sans MS" panose="030F0702030302020204" pitchFamily="66" charset="0"/>
                        </a:rPr>
                        <a:t>es el </a:t>
                      </a:r>
                      <a:r>
                        <a:rPr lang="en-GB" sz="750" b="1" u="sng" dirty="0">
                          <a:solidFill>
                            <a:schemeClr val="tx1"/>
                          </a:solidFill>
                          <a:latin typeface="Comic Sans MS" panose="030F0702030302020204" pitchFamily="66" charset="0"/>
                        </a:rPr>
                        <a:t>Día de los Muertos</a:t>
                      </a:r>
                    </a:p>
                  </a:txBody>
                  <a:tcPr marL="84406" marR="84406" marT="42203" marB="42203">
                    <a:solidFill>
                      <a:schemeClr val="bg1"/>
                    </a:solidFill>
                  </a:tcPr>
                </a:tc>
                <a:tc>
                  <a:txBody>
                    <a:bodyPr/>
                    <a:lstStyle/>
                    <a:p>
                      <a:r>
                        <a:rPr lang="en-GB" sz="750" b="1" u="none" dirty="0">
                          <a:solidFill>
                            <a:srgbClr val="7030A0"/>
                          </a:solidFill>
                          <a:latin typeface="Comic Sans MS" panose="030F0702030302020204" pitchFamily="66" charset="0"/>
                        </a:rPr>
                        <a:t>The festival that interests me most</a:t>
                      </a:r>
                      <a:r>
                        <a:rPr lang="en-GB" sz="750" b="0" u="none" dirty="0">
                          <a:solidFill>
                            <a:schemeClr val="tx1"/>
                          </a:solidFill>
                          <a:latin typeface="Comic Sans MS" panose="030F0702030302020204" pitchFamily="66" charset="0"/>
                        </a:rPr>
                        <a:t> is the </a:t>
                      </a:r>
                      <a:r>
                        <a:rPr lang="en-GB" sz="750" b="1" u="sng" dirty="0">
                          <a:solidFill>
                            <a:schemeClr val="tx1"/>
                          </a:solidFill>
                          <a:latin typeface="Comic Sans MS" panose="030F0702030302020204" pitchFamily="66" charset="0"/>
                        </a:rPr>
                        <a:t>Day of the Dead</a:t>
                      </a:r>
                    </a:p>
                  </a:txBody>
                  <a:tcPr marL="84406" marR="84406" marT="42203" marB="42203">
                    <a:solidFill>
                      <a:schemeClr val="bg1"/>
                    </a:solidFill>
                  </a:tcPr>
                </a:tc>
                <a:extLst>
                  <a:ext uri="{0D108BD9-81ED-4DB2-BD59-A6C34878D82A}">
                    <a16:rowId xmlns:a16="http://schemas.microsoft.com/office/drawing/2014/main" val="3459568349"/>
                  </a:ext>
                </a:extLst>
              </a:tr>
              <a:tr h="201999">
                <a:tc>
                  <a:txBody>
                    <a:bodyPr/>
                    <a:lstStyle/>
                    <a:p>
                      <a:r>
                        <a:rPr lang="en-GB" sz="750" b="0" u="none" dirty="0">
                          <a:solidFill>
                            <a:schemeClr val="tx1"/>
                          </a:solidFill>
                          <a:latin typeface="Comic Sans MS" panose="030F0702030302020204" pitchFamily="66" charset="0"/>
                        </a:rPr>
                        <a:t>que se </a:t>
                      </a:r>
                      <a:r>
                        <a:rPr lang="en-GB" sz="750" b="0" u="none" dirty="0" err="1">
                          <a:solidFill>
                            <a:schemeClr val="tx1"/>
                          </a:solidFill>
                          <a:latin typeface="Comic Sans MS" panose="030F0702030302020204" pitchFamily="66" charset="0"/>
                        </a:rPr>
                        <a:t>celebra</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México</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en</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noviembre</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which is celebrated in </a:t>
                      </a:r>
                      <a:r>
                        <a:rPr lang="en-GB" sz="750" b="1" u="sng" dirty="0">
                          <a:solidFill>
                            <a:schemeClr val="tx1"/>
                          </a:solidFill>
                          <a:latin typeface="Comic Sans MS" panose="030F0702030302020204" pitchFamily="66" charset="0"/>
                        </a:rPr>
                        <a:t>Mexico</a:t>
                      </a:r>
                      <a:r>
                        <a:rPr lang="en-GB" sz="750" b="0" u="none" dirty="0">
                          <a:solidFill>
                            <a:schemeClr val="tx1"/>
                          </a:solidFill>
                          <a:latin typeface="Comic Sans MS" panose="030F0702030302020204" pitchFamily="66" charset="0"/>
                        </a:rPr>
                        <a:t> in </a:t>
                      </a:r>
                      <a:r>
                        <a:rPr lang="en-GB" sz="750" b="1" u="sng" dirty="0">
                          <a:solidFill>
                            <a:schemeClr val="tx1"/>
                          </a:solidFill>
                          <a:latin typeface="Comic Sans MS" panose="030F0702030302020204" pitchFamily="66" charset="0"/>
                        </a:rPr>
                        <a:t>November</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extLst>
                  <a:ext uri="{0D108BD9-81ED-4DB2-BD59-A6C34878D82A}">
                    <a16:rowId xmlns:a16="http://schemas.microsoft.com/office/drawing/2014/main" val="3233000221"/>
                  </a:ext>
                </a:extLst>
              </a:tr>
              <a:tr h="201999">
                <a:tc>
                  <a:txBody>
                    <a:bodyPr/>
                    <a:lstStyle/>
                    <a:p>
                      <a:r>
                        <a:rPr lang="en-GB" sz="750" b="0" u="none" dirty="0">
                          <a:solidFill>
                            <a:schemeClr val="tx1"/>
                          </a:solidFill>
                          <a:latin typeface="Comic Sans MS" panose="030F0702030302020204" pitchFamily="66" charset="0"/>
                        </a:rPr>
                        <a:t>Es una fiesta para </a:t>
                      </a:r>
                      <a:r>
                        <a:rPr lang="en-GB" sz="750" b="1" u="sng" dirty="0">
                          <a:solidFill>
                            <a:schemeClr val="tx1"/>
                          </a:solidFill>
                          <a:latin typeface="Comic Sans MS" panose="030F0702030302020204" pitchFamily="66" charset="0"/>
                        </a:rPr>
                        <a:t>recorder los </a:t>
                      </a:r>
                      <a:r>
                        <a:rPr lang="en-GB" sz="750" b="1" u="sng" dirty="0" err="1">
                          <a:solidFill>
                            <a:schemeClr val="tx1"/>
                          </a:solidFill>
                          <a:latin typeface="Comic Sans MS" panose="030F0702030302020204" pitchFamily="66" charset="0"/>
                        </a:rPr>
                        <a:t>seres</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queridos</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muertes</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It’s a festival to </a:t>
                      </a:r>
                      <a:r>
                        <a:rPr lang="en-GB" sz="750" b="1" u="sng" dirty="0">
                          <a:solidFill>
                            <a:schemeClr val="tx1"/>
                          </a:solidFill>
                          <a:latin typeface="Comic Sans MS" panose="030F0702030302020204" pitchFamily="66" charset="0"/>
                        </a:rPr>
                        <a:t>remember dead loved ones</a:t>
                      </a:r>
                    </a:p>
                  </a:txBody>
                  <a:tcPr marL="84406" marR="84406" marT="42203" marB="42203">
                    <a:solidFill>
                      <a:schemeClr val="bg1"/>
                    </a:solidFill>
                  </a:tcPr>
                </a:tc>
                <a:extLst>
                  <a:ext uri="{0D108BD9-81ED-4DB2-BD59-A6C34878D82A}">
                    <a16:rowId xmlns:a16="http://schemas.microsoft.com/office/drawing/2014/main" val="3574730823"/>
                  </a:ext>
                </a:extLst>
              </a:tr>
              <a:tr h="201999">
                <a:tc>
                  <a:txBody>
                    <a:bodyPr/>
                    <a:lstStyle/>
                    <a:p>
                      <a:r>
                        <a:rPr lang="en-GB" sz="750" b="0" u="none" dirty="0">
                          <a:solidFill>
                            <a:schemeClr val="tx1"/>
                          </a:solidFill>
                          <a:latin typeface="Comic Sans MS" panose="030F0702030302020204" pitchFamily="66" charset="0"/>
                        </a:rPr>
                        <a:t>y la </a:t>
                      </a:r>
                      <a:r>
                        <a:rPr lang="en-GB" sz="750" b="0" u="none" dirty="0" err="1">
                          <a:solidFill>
                            <a:schemeClr val="tx1"/>
                          </a:solidFill>
                          <a:latin typeface="Comic Sans MS" panose="030F0702030302020204" pitchFamily="66" charset="0"/>
                        </a:rPr>
                        <a:t>gente</a:t>
                      </a:r>
                      <a:r>
                        <a:rPr lang="en-GB" sz="750" b="0" u="none" dirty="0">
                          <a:solidFill>
                            <a:schemeClr val="tx1"/>
                          </a:solidFill>
                          <a:latin typeface="Comic Sans MS" panose="030F0702030302020204" pitchFamily="66" charset="0"/>
                        </a:rPr>
                        <a:t> </a:t>
                      </a:r>
                      <a:r>
                        <a:rPr lang="en-GB" sz="750" b="1" u="sng" dirty="0">
                          <a:solidFill>
                            <a:schemeClr val="tx1"/>
                          </a:solidFill>
                          <a:latin typeface="Comic Sans MS" panose="030F0702030302020204" pitchFamily="66" charset="0"/>
                        </a:rPr>
                        <a:t>decora las </a:t>
                      </a:r>
                      <a:r>
                        <a:rPr lang="en-GB" sz="750" b="1" u="sng" dirty="0" err="1">
                          <a:solidFill>
                            <a:schemeClr val="tx1"/>
                          </a:solidFill>
                          <a:latin typeface="Comic Sans MS" panose="030F0702030302020204" pitchFamily="66" charset="0"/>
                        </a:rPr>
                        <a:t>tumbas</a:t>
                      </a:r>
                      <a:r>
                        <a:rPr lang="en-GB" sz="750" b="1" u="sng"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y </a:t>
                      </a:r>
                      <a:r>
                        <a:rPr lang="en-GB" sz="750" b="1" u="sng" dirty="0">
                          <a:solidFill>
                            <a:schemeClr val="tx1"/>
                          </a:solidFill>
                          <a:latin typeface="Comic Sans MS" panose="030F0702030302020204" pitchFamily="66" charset="0"/>
                        </a:rPr>
                        <a:t>las casas</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the people </a:t>
                      </a:r>
                      <a:r>
                        <a:rPr lang="en-GB" sz="750" b="1" u="sng" dirty="0">
                          <a:solidFill>
                            <a:schemeClr val="tx1"/>
                          </a:solidFill>
                          <a:latin typeface="Comic Sans MS" panose="030F0702030302020204" pitchFamily="66" charset="0"/>
                        </a:rPr>
                        <a:t>decorate graves </a:t>
                      </a:r>
                      <a:r>
                        <a:rPr lang="en-GB" sz="750" b="0" u="none" dirty="0">
                          <a:solidFill>
                            <a:schemeClr val="tx1"/>
                          </a:solidFill>
                          <a:latin typeface="Comic Sans MS" panose="030F0702030302020204" pitchFamily="66" charset="0"/>
                        </a:rPr>
                        <a:t>and </a:t>
                      </a:r>
                      <a:r>
                        <a:rPr lang="en-GB" sz="750" b="1" u="sng" dirty="0">
                          <a:solidFill>
                            <a:schemeClr val="tx1"/>
                          </a:solidFill>
                          <a:latin typeface="Comic Sans MS" panose="030F0702030302020204" pitchFamily="66" charset="0"/>
                        </a:rPr>
                        <a:t>houses</a:t>
                      </a:r>
                    </a:p>
                  </a:txBody>
                  <a:tcPr marL="84406" marR="84406" marT="42203" marB="42203">
                    <a:solidFill>
                      <a:schemeClr val="bg1"/>
                    </a:solidFill>
                  </a:tcPr>
                </a:tc>
                <a:extLst>
                  <a:ext uri="{0D108BD9-81ED-4DB2-BD59-A6C34878D82A}">
                    <a16:rowId xmlns:a16="http://schemas.microsoft.com/office/drawing/2014/main" val="10001"/>
                  </a:ext>
                </a:extLst>
              </a:tr>
              <a:tr h="201999">
                <a:tc>
                  <a:txBody>
                    <a:bodyPr/>
                    <a:lstStyle/>
                    <a:p>
                      <a:r>
                        <a:rPr lang="en-GB" sz="750" b="0" u="none" dirty="0">
                          <a:solidFill>
                            <a:schemeClr val="tx1"/>
                          </a:solidFill>
                          <a:latin typeface="Comic Sans MS" panose="030F0702030302020204" pitchFamily="66" charset="0"/>
                        </a:rPr>
                        <a:t>con </a:t>
                      </a:r>
                      <a:r>
                        <a:rPr lang="en-GB" sz="750" b="0" u="none" dirty="0" err="1">
                          <a:solidFill>
                            <a:schemeClr val="tx1"/>
                          </a:solidFill>
                          <a:latin typeface="Comic Sans MS" panose="030F0702030302020204" pitchFamily="66" charset="0"/>
                        </a:rPr>
                        <a:t>áltares</a:t>
                      </a:r>
                      <a:r>
                        <a:rPr lang="en-GB" sz="750" b="0" u="none" dirty="0">
                          <a:solidFill>
                            <a:schemeClr val="tx1"/>
                          </a:solidFill>
                          <a:latin typeface="Comic Sans MS" panose="030F0702030302020204" pitchFamily="66" charset="0"/>
                        </a:rPr>
                        <a:t>, </a:t>
                      </a:r>
                      <a:r>
                        <a:rPr lang="en-GB" sz="750" b="0" u="none" dirty="0" err="1">
                          <a:solidFill>
                            <a:schemeClr val="tx1"/>
                          </a:solidFill>
                          <a:latin typeface="Comic Sans MS" panose="030F0702030302020204" pitchFamily="66" charset="0"/>
                        </a:rPr>
                        <a:t>velas</a:t>
                      </a:r>
                      <a:r>
                        <a:rPr lang="en-GB" sz="750" b="0" u="none" dirty="0">
                          <a:solidFill>
                            <a:schemeClr val="tx1"/>
                          </a:solidFill>
                          <a:latin typeface="Comic Sans MS" panose="030F0702030302020204" pitchFamily="66" charset="0"/>
                        </a:rPr>
                        <a:t> y </a:t>
                      </a:r>
                      <a:r>
                        <a:rPr lang="en-GB" sz="750" b="0" u="none" dirty="0" err="1">
                          <a:solidFill>
                            <a:schemeClr val="tx1"/>
                          </a:solidFill>
                          <a:latin typeface="Comic Sans MS" panose="030F0702030302020204" pitchFamily="66" charset="0"/>
                        </a:rPr>
                        <a:t>flores</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with altars, candles and flowers.</a:t>
                      </a:r>
                    </a:p>
                  </a:txBody>
                  <a:tcPr marL="84406" marR="84406" marT="42203" marB="42203">
                    <a:solidFill>
                      <a:schemeClr val="bg1"/>
                    </a:solidFill>
                  </a:tcPr>
                </a:tc>
                <a:extLst>
                  <a:ext uri="{0D108BD9-81ED-4DB2-BD59-A6C34878D82A}">
                    <a16:rowId xmlns:a16="http://schemas.microsoft.com/office/drawing/2014/main" val="10002"/>
                  </a:ext>
                </a:extLst>
              </a:tr>
              <a:tr h="201999">
                <a:tc>
                  <a:txBody>
                    <a:bodyPr/>
                    <a:lstStyle/>
                    <a:p>
                      <a:r>
                        <a:rPr lang="en-GB" sz="750" b="0" u="none" dirty="0">
                          <a:solidFill>
                            <a:schemeClr val="tx1"/>
                          </a:solidFill>
                          <a:latin typeface="Comic Sans MS" panose="030F0702030302020204" pitchFamily="66" charset="0"/>
                        </a:rPr>
                        <a:t>La </a:t>
                      </a:r>
                      <a:r>
                        <a:rPr lang="en-GB" sz="750" b="0" u="none" dirty="0" err="1">
                          <a:solidFill>
                            <a:schemeClr val="tx1"/>
                          </a:solidFill>
                          <a:latin typeface="Comic Sans MS" panose="030F0702030302020204" pitchFamily="66" charset="0"/>
                        </a:rPr>
                        <a:t>gente</a:t>
                      </a:r>
                      <a:r>
                        <a:rPr lang="en-GB" sz="750" b="0" u="none"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ve</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desfiles</a:t>
                      </a:r>
                      <a:r>
                        <a:rPr lang="en-GB" sz="750" b="0" u="none" dirty="0">
                          <a:solidFill>
                            <a:schemeClr val="tx1"/>
                          </a:solidFill>
                          <a:latin typeface="Comic Sans MS" panose="030F0702030302020204" pitchFamily="66" charset="0"/>
                        </a:rPr>
                        <a:t> y </a:t>
                      </a:r>
                      <a:r>
                        <a:rPr lang="en-GB" sz="750" b="1" u="sng" dirty="0" err="1">
                          <a:solidFill>
                            <a:schemeClr val="tx1"/>
                          </a:solidFill>
                          <a:latin typeface="Comic Sans MS" panose="030F0702030302020204" pitchFamily="66" charset="0"/>
                        </a:rPr>
                        <a:t>lleva</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disfraces</a:t>
                      </a:r>
                      <a:r>
                        <a:rPr lang="en-GB" sz="750" b="0" u="none" dirty="0">
                          <a:solidFill>
                            <a:schemeClr val="tx1"/>
                          </a:solidFill>
                          <a:latin typeface="Comic Sans MS" panose="030F0702030302020204" pitchFamily="66" charset="0"/>
                        </a:rPr>
                        <a:t> y</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People </a:t>
                      </a:r>
                      <a:r>
                        <a:rPr lang="en-GB" sz="750" b="1" u="sng" dirty="0">
                          <a:solidFill>
                            <a:schemeClr val="tx1"/>
                          </a:solidFill>
                          <a:latin typeface="Comic Sans MS" panose="030F0702030302020204" pitchFamily="66" charset="0"/>
                        </a:rPr>
                        <a:t>watch processions </a:t>
                      </a:r>
                      <a:r>
                        <a:rPr lang="en-GB" sz="750" b="0" u="none" dirty="0">
                          <a:solidFill>
                            <a:schemeClr val="tx1"/>
                          </a:solidFill>
                          <a:latin typeface="Comic Sans MS" panose="030F0702030302020204" pitchFamily="66" charset="0"/>
                        </a:rPr>
                        <a:t>and </a:t>
                      </a:r>
                      <a:r>
                        <a:rPr lang="en-GB" sz="750" b="1" u="sng" dirty="0">
                          <a:solidFill>
                            <a:schemeClr val="tx1"/>
                          </a:solidFill>
                          <a:latin typeface="Comic Sans MS" panose="030F0702030302020204" pitchFamily="66" charset="0"/>
                        </a:rPr>
                        <a:t>wear costumes</a:t>
                      </a:r>
                    </a:p>
                  </a:txBody>
                  <a:tcPr marL="84406" marR="84406" marT="42203" marB="42203">
                    <a:solidFill>
                      <a:schemeClr val="bg1"/>
                    </a:solidFill>
                  </a:tcPr>
                </a:tc>
                <a:extLst>
                  <a:ext uri="{0D108BD9-81ED-4DB2-BD59-A6C34878D82A}">
                    <a16:rowId xmlns:a16="http://schemas.microsoft.com/office/drawing/2014/main" val="10004"/>
                  </a:ext>
                </a:extLst>
              </a:tr>
              <a:tr h="224929">
                <a:tc>
                  <a:txBody>
                    <a:bodyPr/>
                    <a:lstStyle/>
                    <a:p>
                      <a:r>
                        <a:rPr lang="en-GB" sz="750" b="1" u="none" dirty="0">
                          <a:solidFill>
                            <a:srgbClr val="7030A0"/>
                          </a:solidFill>
                          <a:latin typeface="Comic Sans MS" panose="030F0702030302020204" pitchFamily="66" charset="0"/>
                        </a:rPr>
                        <a:t>me </a:t>
                      </a:r>
                      <a:r>
                        <a:rPr lang="en-GB" sz="750" b="1" u="none" dirty="0" err="1">
                          <a:solidFill>
                            <a:srgbClr val="7030A0"/>
                          </a:solidFill>
                          <a:latin typeface="Comic Sans MS" panose="030F0702030302020204" pitchFamily="66" charset="0"/>
                        </a:rPr>
                        <a:t>parece</a:t>
                      </a:r>
                      <a:r>
                        <a:rPr lang="en-GB" sz="750" b="1" u="none" dirty="0">
                          <a:solidFill>
                            <a:srgbClr val="7030A0"/>
                          </a:solidFill>
                          <a:latin typeface="Comic Sans MS" panose="030F0702030302020204" pitchFamily="66" charset="0"/>
                        </a:rPr>
                        <a:t> </a:t>
                      </a:r>
                      <a:r>
                        <a:rPr lang="en-GB" sz="750" b="0" u="none" dirty="0">
                          <a:solidFill>
                            <a:schemeClr val="tx1"/>
                          </a:solidFill>
                          <a:latin typeface="Comic Sans MS" panose="030F0702030302020204" pitchFamily="66" charset="0"/>
                        </a:rPr>
                        <a:t>una fiesta </a:t>
                      </a:r>
                      <a:r>
                        <a:rPr lang="en-GB" sz="750" b="1" u="sng" dirty="0">
                          <a:solidFill>
                            <a:schemeClr val="tx1"/>
                          </a:solidFill>
                          <a:latin typeface="Comic Sans MS" panose="030F0702030302020204" pitchFamily="66" charset="0"/>
                        </a:rPr>
                        <a:t>con </a:t>
                      </a:r>
                      <a:r>
                        <a:rPr lang="en-GB" sz="750" b="1" u="sng" dirty="0" err="1">
                          <a:solidFill>
                            <a:schemeClr val="tx1"/>
                          </a:solidFill>
                          <a:latin typeface="Comic Sans MS" panose="030F0702030302020204" pitchFamily="66" charset="0"/>
                        </a:rPr>
                        <a:t>mucha</a:t>
                      </a:r>
                      <a:r>
                        <a:rPr lang="en-GB" sz="750" b="1" u="sng" dirty="0">
                          <a:solidFill>
                            <a:schemeClr val="tx1"/>
                          </a:solidFill>
                          <a:latin typeface="Comic Sans MS" panose="030F0702030302020204" pitchFamily="66" charset="0"/>
                        </a:rPr>
                        <a:t> </a:t>
                      </a:r>
                      <a:r>
                        <a:rPr lang="en-GB" sz="750" b="1" u="sng" dirty="0" err="1">
                          <a:solidFill>
                            <a:schemeClr val="tx1"/>
                          </a:solidFill>
                          <a:latin typeface="Comic Sans MS" panose="030F0702030302020204" pitchFamily="66" charset="0"/>
                        </a:rPr>
                        <a:t>tradición</a:t>
                      </a:r>
                      <a:r>
                        <a:rPr lang="en-GB" sz="750" b="0" u="none" dirty="0">
                          <a:solidFill>
                            <a:schemeClr val="tx1"/>
                          </a:solidFill>
                          <a:latin typeface="Comic Sans MS" panose="030F0702030302020204" pitchFamily="66" charset="0"/>
                        </a:rPr>
                        <a:t>.</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a:t>
                      </a:r>
                      <a:r>
                        <a:rPr lang="en-GB" sz="750" b="1" u="none" dirty="0">
                          <a:solidFill>
                            <a:srgbClr val="7030A0"/>
                          </a:solidFill>
                          <a:latin typeface="Comic Sans MS" panose="030F0702030302020204" pitchFamily="66" charset="0"/>
                        </a:rPr>
                        <a:t>it seems like </a:t>
                      </a:r>
                      <a:r>
                        <a:rPr lang="en-GB" sz="750" b="0" u="none" dirty="0">
                          <a:solidFill>
                            <a:schemeClr val="tx1"/>
                          </a:solidFill>
                          <a:latin typeface="Comic Sans MS" panose="030F0702030302020204" pitchFamily="66" charset="0"/>
                        </a:rPr>
                        <a:t>a very </a:t>
                      </a:r>
                      <a:r>
                        <a:rPr lang="en-GB" sz="750" b="1" u="sng" dirty="0">
                          <a:solidFill>
                            <a:schemeClr val="tx1"/>
                          </a:solidFill>
                          <a:latin typeface="Comic Sans MS" panose="030F0702030302020204" pitchFamily="66" charset="0"/>
                        </a:rPr>
                        <a:t>traditional</a:t>
                      </a:r>
                      <a:r>
                        <a:rPr lang="en-GB" sz="750" b="0" u="none" dirty="0">
                          <a:solidFill>
                            <a:schemeClr val="tx1"/>
                          </a:solidFill>
                          <a:latin typeface="Comic Sans MS" panose="030F0702030302020204" pitchFamily="66" charset="0"/>
                        </a:rPr>
                        <a:t> festival.</a:t>
                      </a:r>
                    </a:p>
                  </a:txBody>
                  <a:tcPr marL="84406" marR="84406" marT="42203" marB="42203">
                    <a:solidFill>
                      <a:schemeClr val="bg1"/>
                    </a:solidFill>
                  </a:tcPr>
                </a:tc>
                <a:extLst>
                  <a:ext uri="{0D108BD9-81ED-4DB2-BD59-A6C34878D82A}">
                    <a16:rowId xmlns:a16="http://schemas.microsoft.com/office/drawing/2014/main" val="10005"/>
                  </a:ext>
                </a:extLst>
              </a:tr>
              <a:tr h="201999">
                <a:tc>
                  <a:txBody>
                    <a:bodyPr/>
                    <a:lstStyle/>
                    <a:p>
                      <a:r>
                        <a:rPr lang="en-GB" sz="750" b="0" u="none" dirty="0" err="1">
                          <a:solidFill>
                            <a:schemeClr val="tx1"/>
                          </a:solidFill>
                          <a:latin typeface="Comic Sans MS" panose="030F0702030302020204" pitchFamily="66" charset="0"/>
                        </a:rPr>
                        <a:t>Además</a:t>
                      </a:r>
                      <a:r>
                        <a:rPr lang="en-GB" sz="750" b="0" u="none" dirty="0">
                          <a:solidFill>
                            <a:schemeClr val="tx1"/>
                          </a:solidFill>
                          <a:latin typeface="Comic Sans MS" panose="030F0702030302020204" pitchFamily="66" charset="0"/>
                        </a:rPr>
                        <a:t>, </a:t>
                      </a:r>
                      <a:r>
                        <a:rPr lang="en-GB" sz="750" b="1" u="none" dirty="0" err="1">
                          <a:solidFill>
                            <a:srgbClr val="7030A0"/>
                          </a:solidFill>
                          <a:latin typeface="Comic Sans MS" panose="030F0702030302020204" pitchFamily="66" charset="0"/>
                        </a:rPr>
                        <a:t>siempre</a:t>
                      </a:r>
                      <a:r>
                        <a:rPr lang="en-GB" sz="750" b="1" u="none" dirty="0">
                          <a:solidFill>
                            <a:srgbClr val="7030A0"/>
                          </a:solidFill>
                          <a:latin typeface="Comic Sans MS" panose="030F0702030302020204" pitchFamily="66" charset="0"/>
                        </a:rPr>
                        <a:t> he </a:t>
                      </a:r>
                      <a:r>
                        <a:rPr lang="en-GB" sz="750" b="1" u="none" dirty="0" err="1">
                          <a:solidFill>
                            <a:srgbClr val="7030A0"/>
                          </a:solidFill>
                          <a:latin typeface="Comic Sans MS" panose="030F0702030302020204" pitchFamily="66" charset="0"/>
                        </a:rPr>
                        <a:t>soñado</a:t>
                      </a:r>
                      <a:r>
                        <a:rPr lang="en-GB" sz="750" b="1" u="none" dirty="0">
                          <a:solidFill>
                            <a:srgbClr val="7030A0"/>
                          </a:solidFill>
                          <a:latin typeface="Comic Sans MS" panose="030F0702030302020204" pitchFamily="66" charset="0"/>
                        </a:rPr>
                        <a:t> con </a:t>
                      </a:r>
                      <a:r>
                        <a:rPr lang="en-GB" sz="750" b="0" u="none" dirty="0" err="1">
                          <a:solidFill>
                            <a:schemeClr val="tx1"/>
                          </a:solidFill>
                          <a:latin typeface="Comic Sans MS" panose="030F0702030302020204" pitchFamily="66" charset="0"/>
                        </a:rPr>
                        <a:t>ir</a:t>
                      </a:r>
                      <a:r>
                        <a:rPr lang="en-GB" sz="750" b="0" u="none" dirty="0">
                          <a:solidFill>
                            <a:schemeClr val="tx1"/>
                          </a:solidFill>
                          <a:latin typeface="Comic Sans MS" panose="030F0702030302020204" pitchFamily="66" charset="0"/>
                        </a:rPr>
                        <a:t> a </a:t>
                      </a:r>
                      <a:r>
                        <a:rPr lang="en-GB" sz="750" b="1" u="sng" dirty="0" err="1">
                          <a:solidFill>
                            <a:schemeClr val="tx1"/>
                          </a:solidFill>
                          <a:latin typeface="Comic Sans MS" panose="030F0702030302020204" pitchFamily="66" charset="0"/>
                        </a:rPr>
                        <a:t>España</a:t>
                      </a:r>
                      <a:r>
                        <a:rPr lang="en-GB" sz="750" b="0" u="none" dirty="0">
                          <a:solidFill>
                            <a:schemeClr val="tx1"/>
                          </a:solidFill>
                          <a:latin typeface="Comic Sans MS" panose="030F0702030302020204" pitchFamily="66" charset="0"/>
                        </a:rPr>
                        <a:t> </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Also, </a:t>
                      </a:r>
                      <a:r>
                        <a:rPr lang="en-GB" sz="750" b="1" u="none" dirty="0">
                          <a:solidFill>
                            <a:srgbClr val="7030A0"/>
                          </a:solidFill>
                          <a:latin typeface="Comic Sans MS" panose="030F0702030302020204" pitchFamily="66" charset="0"/>
                        </a:rPr>
                        <a:t>I’ve always dreamed of </a:t>
                      </a:r>
                      <a:r>
                        <a:rPr lang="en-GB" sz="750" b="0" u="none" dirty="0">
                          <a:solidFill>
                            <a:schemeClr val="tx1"/>
                          </a:solidFill>
                          <a:latin typeface="Comic Sans MS" panose="030F0702030302020204" pitchFamily="66" charset="0"/>
                        </a:rPr>
                        <a:t>going to </a:t>
                      </a:r>
                      <a:r>
                        <a:rPr lang="en-GB" sz="750" b="1" u="sng" dirty="0">
                          <a:solidFill>
                            <a:schemeClr val="tx1"/>
                          </a:solidFill>
                          <a:latin typeface="Comic Sans MS" panose="030F0702030302020204" pitchFamily="66" charset="0"/>
                        </a:rPr>
                        <a:t>Spain</a:t>
                      </a:r>
                    </a:p>
                  </a:txBody>
                  <a:tcPr marL="84406" marR="84406" marT="42203" marB="42203">
                    <a:solidFill>
                      <a:schemeClr val="bg1"/>
                    </a:solidFill>
                  </a:tcPr>
                </a:tc>
                <a:extLst>
                  <a:ext uri="{0D108BD9-81ED-4DB2-BD59-A6C34878D82A}">
                    <a16:rowId xmlns:a16="http://schemas.microsoft.com/office/drawing/2014/main" val="10006"/>
                  </a:ext>
                </a:extLst>
              </a:tr>
              <a:tr h="201999">
                <a:tc>
                  <a:txBody>
                    <a:bodyPr/>
                    <a:lstStyle/>
                    <a:p>
                      <a:r>
                        <a:rPr lang="en-GB" sz="750" b="0" u="none" dirty="0">
                          <a:solidFill>
                            <a:schemeClr val="tx1"/>
                          </a:solidFill>
                          <a:latin typeface="Comic Sans MS" panose="030F0702030302020204" pitchFamily="66" charset="0"/>
                        </a:rPr>
                        <a:t>para </a:t>
                      </a:r>
                      <a:r>
                        <a:rPr lang="en-GB" sz="750" b="1" u="sng" dirty="0" err="1">
                          <a:solidFill>
                            <a:schemeClr val="tx1"/>
                          </a:solidFill>
                          <a:latin typeface="Comic Sans MS" panose="030F0702030302020204" pitchFamily="66" charset="0"/>
                        </a:rPr>
                        <a:t>ver</a:t>
                      </a:r>
                      <a:r>
                        <a:rPr lang="en-GB" sz="750" b="1" u="sng" dirty="0">
                          <a:solidFill>
                            <a:schemeClr val="tx1"/>
                          </a:solidFill>
                          <a:latin typeface="Comic Sans MS" panose="030F0702030302020204" pitchFamily="66" charset="0"/>
                        </a:rPr>
                        <a:t> una corrida de toros</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to </a:t>
                      </a:r>
                      <a:r>
                        <a:rPr lang="en-GB" sz="750" b="1" u="sng" dirty="0">
                          <a:solidFill>
                            <a:schemeClr val="tx1"/>
                          </a:solidFill>
                          <a:latin typeface="Comic Sans MS" panose="030F0702030302020204" pitchFamily="66" charset="0"/>
                        </a:rPr>
                        <a:t>watch a bullfight</a:t>
                      </a:r>
                    </a:p>
                  </a:txBody>
                  <a:tcPr marL="84406" marR="84406" marT="42203" marB="42203">
                    <a:solidFill>
                      <a:schemeClr val="bg1"/>
                    </a:solidFill>
                  </a:tcPr>
                </a:tc>
                <a:extLst>
                  <a:ext uri="{0D108BD9-81ED-4DB2-BD59-A6C34878D82A}">
                    <a16:rowId xmlns:a16="http://schemas.microsoft.com/office/drawing/2014/main" val="3895669012"/>
                  </a:ext>
                </a:extLst>
              </a:tr>
              <a:tr h="201999">
                <a:tc>
                  <a:txBody>
                    <a:bodyPr/>
                    <a:lstStyle/>
                    <a:p>
                      <a:r>
                        <a:rPr lang="en-GB" sz="750" b="0" u="none" dirty="0">
                          <a:solidFill>
                            <a:schemeClr val="tx1"/>
                          </a:solidFill>
                          <a:latin typeface="Comic Sans MS" panose="030F0702030302020204" pitchFamily="66" charset="0"/>
                        </a:rPr>
                        <a:t>sin embargo </a:t>
                      </a:r>
                      <a:r>
                        <a:rPr lang="en-GB" sz="750" b="1" u="none" dirty="0" err="1">
                          <a:solidFill>
                            <a:srgbClr val="7030A0"/>
                          </a:solidFill>
                          <a:latin typeface="Comic Sans MS" panose="030F0702030302020204" pitchFamily="66" charset="0"/>
                        </a:rPr>
                        <a:t>pienso</a:t>
                      </a:r>
                      <a:r>
                        <a:rPr lang="en-GB" sz="750" b="1" u="none" dirty="0">
                          <a:solidFill>
                            <a:srgbClr val="7030A0"/>
                          </a:solidFill>
                          <a:latin typeface="Comic Sans MS" panose="030F0702030302020204" pitchFamily="66" charset="0"/>
                        </a:rPr>
                        <a:t> que </a:t>
                      </a:r>
                      <a:r>
                        <a:rPr lang="en-GB" sz="750" b="0" u="none" dirty="0">
                          <a:solidFill>
                            <a:schemeClr val="tx1"/>
                          </a:solidFill>
                          <a:latin typeface="Comic Sans MS" panose="030F0702030302020204" pitchFamily="66" charset="0"/>
                        </a:rPr>
                        <a:t>es un poco </a:t>
                      </a:r>
                      <a:r>
                        <a:rPr lang="en-GB" sz="750" b="1" u="sng" dirty="0" err="1">
                          <a:solidFill>
                            <a:schemeClr val="tx1"/>
                          </a:solidFill>
                          <a:latin typeface="Comic Sans MS" panose="030F0702030302020204" pitchFamily="66" charset="0"/>
                        </a:rPr>
                        <a:t>anticuado</a:t>
                      </a:r>
                      <a:endParaRPr lang="en-GB" sz="750" b="1" u="sng" dirty="0">
                        <a:solidFill>
                          <a:schemeClr val="tx1"/>
                        </a:solidFill>
                        <a:latin typeface="Comic Sans MS" panose="030F0702030302020204" pitchFamily="66" charset="0"/>
                      </a:endParaRP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however </a:t>
                      </a:r>
                      <a:r>
                        <a:rPr lang="en-GB" sz="750" b="1" u="none" dirty="0">
                          <a:solidFill>
                            <a:srgbClr val="7030A0"/>
                          </a:solidFill>
                          <a:latin typeface="Comic Sans MS" panose="030F0702030302020204" pitchFamily="66" charset="0"/>
                        </a:rPr>
                        <a:t>I think that </a:t>
                      </a:r>
                      <a:r>
                        <a:rPr lang="en-GB" sz="750" b="0" u="none" dirty="0">
                          <a:solidFill>
                            <a:schemeClr val="tx1"/>
                          </a:solidFill>
                          <a:latin typeface="Comic Sans MS" panose="030F0702030302020204" pitchFamily="66" charset="0"/>
                        </a:rPr>
                        <a:t>it’s a bit </a:t>
                      </a:r>
                      <a:r>
                        <a:rPr lang="en-GB" sz="750" b="1" u="sng" dirty="0">
                          <a:solidFill>
                            <a:schemeClr val="tx1"/>
                          </a:solidFill>
                          <a:latin typeface="Comic Sans MS" panose="030F0702030302020204" pitchFamily="66" charset="0"/>
                        </a:rPr>
                        <a:t>old fashioned</a:t>
                      </a:r>
                    </a:p>
                  </a:txBody>
                  <a:tcPr marL="84406" marR="84406" marT="42203" marB="42203">
                    <a:solidFill>
                      <a:schemeClr val="bg1"/>
                    </a:solidFill>
                  </a:tcPr>
                </a:tc>
                <a:extLst>
                  <a:ext uri="{0D108BD9-81ED-4DB2-BD59-A6C34878D82A}">
                    <a16:rowId xmlns:a16="http://schemas.microsoft.com/office/drawing/2014/main" val="3530178940"/>
                  </a:ext>
                </a:extLst>
              </a:tr>
              <a:tr h="201999">
                <a:tc>
                  <a:txBody>
                    <a:bodyPr/>
                    <a:lstStyle/>
                    <a:p>
                      <a:r>
                        <a:rPr lang="en-GB" sz="750" b="0" u="none" dirty="0">
                          <a:solidFill>
                            <a:schemeClr val="tx1"/>
                          </a:solidFill>
                          <a:latin typeface="Comic Sans MS" panose="030F0702030302020204" pitchFamily="66" charset="0"/>
                        </a:rPr>
                        <a:t>y </a:t>
                      </a:r>
                      <a:r>
                        <a:rPr lang="en-GB" sz="750" b="1" u="none" dirty="0" err="1">
                          <a:solidFill>
                            <a:srgbClr val="7030A0"/>
                          </a:solidFill>
                          <a:latin typeface="Comic Sans MS" panose="030F0702030302020204" pitchFamily="66" charset="0"/>
                        </a:rPr>
                        <a:t>mucha</a:t>
                      </a:r>
                      <a:r>
                        <a:rPr lang="en-GB" sz="750" b="1" u="none" dirty="0">
                          <a:solidFill>
                            <a:srgbClr val="7030A0"/>
                          </a:solidFill>
                          <a:latin typeface="Comic Sans MS" panose="030F0702030302020204" pitchFamily="66" charset="0"/>
                        </a:rPr>
                        <a:t> </a:t>
                      </a:r>
                      <a:r>
                        <a:rPr lang="en-GB" sz="750" b="1" u="none" dirty="0" err="1">
                          <a:solidFill>
                            <a:srgbClr val="7030A0"/>
                          </a:solidFill>
                          <a:latin typeface="Comic Sans MS" panose="030F0702030302020204" pitchFamily="66" charset="0"/>
                        </a:rPr>
                        <a:t>gente</a:t>
                      </a:r>
                      <a:r>
                        <a:rPr lang="en-GB" sz="750" b="1" u="none" dirty="0">
                          <a:solidFill>
                            <a:srgbClr val="7030A0"/>
                          </a:solidFill>
                          <a:latin typeface="Comic Sans MS" panose="030F0702030302020204" pitchFamily="66" charset="0"/>
                        </a:rPr>
                        <a:t> dice que </a:t>
                      </a:r>
                      <a:r>
                        <a:rPr lang="en-GB" sz="750" b="0" u="none" dirty="0">
                          <a:solidFill>
                            <a:schemeClr val="tx1"/>
                          </a:solidFill>
                          <a:latin typeface="Comic Sans MS" panose="030F0702030302020204" pitchFamily="66" charset="0"/>
                        </a:rPr>
                        <a:t>es una </a:t>
                      </a:r>
                      <a:r>
                        <a:rPr lang="en-GB" sz="750" b="0" u="none" dirty="0" err="1">
                          <a:solidFill>
                            <a:schemeClr val="tx1"/>
                          </a:solidFill>
                          <a:latin typeface="Comic Sans MS" panose="030F0702030302020204" pitchFamily="66" charset="0"/>
                        </a:rPr>
                        <a:t>tradición</a:t>
                      </a:r>
                      <a:r>
                        <a:rPr lang="en-GB" sz="750" b="0" u="none" dirty="0">
                          <a:solidFill>
                            <a:schemeClr val="tx1"/>
                          </a:solidFill>
                          <a:latin typeface="Comic Sans MS" panose="030F0702030302020204" pitchFamily="66" charset="0"/>
                        </a:rPr>
                        <a:t> cruel.</a:t>
                      </a:r>
                    </a:p>
                  </a:txBody>
                  <a:tcPr marL="84406" marR="84406" marT="42203" marB="42203">
                    <a:solidFill>
                      <a:schemeClr val="bg1"/>
                    </a:solidFill>
                  </a:tcPr>
                </a:tc>
                <a:tc>
                  <a:txBody>
                    <a:bodyPr/>
                    <a:lstStyle/>
                    <a:p>
                      <a:r>
                        <a:rPr lang="en-GB" sz="750" b="0" u="none" dirty="0">
                          <a:solidFill>
                            <a:schemeClr val="tx1"/>
                          </a:solidFill>
                          <a:latin typeface="Comic Sans MS" panose="030F0702030302020204" pitchFamily="66" charset="0"/>
                        </a:rPr>
                        <a:t>And </a:t>
                      </a:r>
                      <a:r>
                        <a:rPr lang="en-GB" sz="750" b="1" u="none" dirty="0">
                          <a:solidFill>
                            <a:srgbClr val="7030A0"/>
                          </a:solidFill>
                          <a:latin typeface="Comic Sans MS" panose="030F0702030302020204" pitchFamily="66" charset="0"/>
                        </a:rPr>
                        <a:t>lots of people say </a:t>
                      </a:r>
                      <a:r>
                        <a:rPr lang="en-GB" sz="750" b="0" u="none" dirty="0">
                          <a:solidFill>
                            <a:schemeClr val="tx1"/>
                          </a:solidFill>
                          <a:latin typeface="Comic Sans MS" panose="030F0702030302020204" pitchFamily="66" charset="0"/>
                        </a:rPr>
                        <a:t>it’s a cruel tradition</a:t>
                      </a:r>
                    </a:p>
                  </a:txBody>
                  <a:tcPr marL="84406" marR="84406" marT="42203" marB="42203">
                    <a:solidFill>
                      <a:schemeClr val="bg1"/>
                    </a:solidFill>
                  </a:tcPr>
                </a:tc>
                <a:extLst>
                  <a:ext uri="{0D108BD9-81ED-4DB2-BD59-A6C34878D82A}">
                    <a16:rowId xmlns:a16="http://schemas.microsoft.com/office/drawing/2014/main" val="3975173833"/>
                  </a:ext>
                </a:extLst>
              </a:tr>
            </a:tbl>
          </a:graphicData>
        </a:graphic>
      </p:graphicFrame>
      <p:sp>
        <p:nvSpPr>
          <p:cNvPr id="28" name="TextBox 27">
            <a:extLst>
              <a:ext uri="{FF2B5EF4-FFF2-40B4-BE49-F238E27FC236}">
                <a16:creationId xmlns:a16="http://schemas.microsoft.com/office/drawing/2014/main" id="{84B6A78D-4C27-464F-8E18-2BEDB4DD59B8}"/>
              </a:ext>
            </a:extLst>
          </p:cNvPr>
          <p:cNvSpPr txBox="1"/>
          <p:nvPr/>
        </p:nvSpPr>
        <p:spPr>
          <a:xfrm>
            <a:off x="5881760" y="4198462"/>
            <a:ext cx="3087254" cy="369332"/>
          </a:xfrm>
          <a:prstGeom prst="rect">
            <a:avLst/>
          </a:prstGeom>
          <a:noFill/>
        </p:spPr>
        <p:txBody>
          <a:bodyPr wrap="square" rtlCol="0">
            <a:spAutoFit/>
          </a:bodyPr>
          <a:lstStyle/>
          <a:p>
            <a:pPr algn="ctr"/>
            <a:r>
              <a:rPr lang="en-GB" dirty="0">
                <a:solidFill>
                  <a:srgbClr val="00B050"/>
                </a:solidFill>
                <a:latin typeface="Comic Sans MS" panose="030F0702030302020204" pitchFamily="66" charset="0"/>
              </a:rPr>
              <a:t>A model text on festivals</a:t>
            </a:r>
          </a:p>
        </p:txBody>
      </p:sp>
      <p:cxnSp>
        <p:nvCxnSpPr>
          <p:cNvPr id="29" name="Straight Arrow Connector 28">
            <a:extLst>
              <a:ext uri="{FF2B5EF4-FFF2-40B4-BE49-F238E27FC236}">
                <a16:creationId xmlns:a16="http://schemas.microsoft.com/office/drawing/2014/main" id="{796DAACE-1DE8-489E-87C8-DAEA253B56F5}"/>
              </a:ext>
            </a:extLst>
          </p:cNvPr>
          <p:cNvCxnSpPr>
            <a:cxnSpLocks/>
          </p:cNvCxnSpPr>
          <p:nvPr/>
        </p:nvCxnSpPr>
        <p:spPr>
          <a:xfrm flipV="1">
            <a:off x="6716589" y="4011200"/>
            <a:ext cx="0" cy="2100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6CDB183-5593-483E-A385-A90B6CC3B8C0}"/>
              </a:ext>
            </a:extLst>
          </p:cNvPr>
          <p:cNvCxnSpPr>
            <a:cxnSpLocks/>
          </p:cNvCxnSpPr>
          <p:nvPr/>
        </p:nvCxnSpPr>
        <p:spPr>
          <a:xfrm flipV="1">
            <a:off x="7587257" y="4011200"/>
            <a:ext cx="0" cy="2100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F84E4F-17CE-48E2-9C92-62FEAB6BF800}"/>
              </a:ext>
            </a:extLst>
          </p:cNvPr>
          <p:cNvCxnSpPr>
            <a:cxnSpLocks/>
          </p:cNvCxnSpPr>
          <p:nvPr/>
        </p:nvCxnSpPr>
        <p:spPr>
          <a:xfrm flipV="1">
            <a:off x="8379737" y="4011362"/>
            <a:ext cx="0" cy="2100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365124FF-0222-41FF-BF3B-D843CC682E5F}"/>
              </a:ext>
            </a:extLst>
          </p:cNvPr>
          <p:cNvGraphicFramePr>
            <a:graphicFrameLocks noGrp="1"/>
          </p:cNvGraphicFramePr>
          <p:nvPr/>
        </p:nvGraphicFramePr>
        <p:xfrm>
          <a:off x="96943" y="4581040"/>
          <a:ext cx="8982824" cy="2178377"/>
        </p:xfrm>
        <a:graphic>
          <a:graphicData uri="http://schemas.openxmlformats.org/drawingml/2006/table">
            <a:tbl>
              <a:tblPr firstRow="1" bandRow="1">
                <a:tableStyleId>{5C22544A-7EE6-4342-B048-85BDC9FD1C3A}</a:tableStyleId>
              </a:tblPr>
              <a:tblGrid>
                <a:gridCol w="439659">
                  <a:extLst>
                    <a:ext uri="{9D8B030D-6E8A-4147-A177-3AD203B41FA5}">
                      <a16:colId xmlns:a16="http://schemas.microsoft.com/office/drawing/2014/main" val="212312847"/>
                    </a:ext>
                  </a:extLst>
                </a:gridCol>
                <a:gridCol w="1091686">
                  <a:extLst>
                    <a:ext uri="{9D8B030D-6E8A-4147-A177-3AD203B41FA5}">
                      <a16:colId xmlns:a16="http://schemas.microsoft.com/office/drawing/2014/main" val="3813713256"/>
                    </a:ext>
                  </a:extLst>
                </a:gridCol>
                <a:gridCol w="887780">
                  <a:extLst>
                    <a:ext uri="{9D8B030D-6E8A-4147-A177-3AD203B41FA5}">
                      <a16:colId xmlns:a16="http://schemas.microsoft.com/office/drawing/2014/main" val="2850140555"/>
                    </a:ext>
                  </a:extLst>
                </a:gridCol>
                <a:gridCol w="1084656">
                  <a:extLst>
                    <a:ext uri="{9D8B030D-6E8A-4147-A177-3AD203B41FA5}">
                      <a16:colId xmlns:a16="http://schemas.microsoft.com/office/drawing/2014/main" val="2945694388"/>
                    </a:ext>
                  </a:extLst>
                </a:gridCol>
                <a:gridCol w="642423">
                  <a:extLst>
                    <a:ext uri="{9D8B030D-6E8A-4147-A177-3AD203B41FA5}">
                      <a16:colId xmlns:a16="http://schemas.microsoft.com/office/drawing/2014/main" val="514294152"/>
                    </a:ext>
                  </a:extLst>
                </a:gridCol>
                <a:gridCol w="1069216">
                  <a:extLst>
                    <a:ext uri="{9D8B030D-6E8A-4147-A177-3AD203B41FA5}">
                      <a16:colId xmlns:a16="http://schemas.microsoft.com/office/drawing/2014/main" val="133305997"/>
                    </a:ext>
                  </a:extLst>
                </a:gridCol>
                <a:gridCol w="1723499">
                  <a:extLst>
                    <a:ext uri="{9D8B030D-6E8A-4147-A177-3AD203B41FA5}">
                      <a16:colId xmlns:a16="http://schemas.microsoft.com/office/drawing/2014/main" val="2715456950"/>
                    </a:ext>
                  </a:extLst>
                </a:gridCol>
                <a:gridCol w="2043905">
                  <a:extLst>
                    <a:ext uri="{9D8B030D-6E8A-4147-A177-3AD203B41FA5}">
                      <a16:colId xmlns:a16="http://schemas.microsoft.com/office/drawing/2014/main" val="3218246167"/>
                    </a:ext>
                  </a:extLst>
                </a:gridCol>
              </a:tblGrid>
              <a:tr h="364511">
                <a:tc rowSpan="4">
                  <a:txBody>
                    <a:bodyPr/>
                    <a:lstStyle/>
                    <a:p>
                      <a:pPr algn="ctr"/>
                      <a:r>
                        <a:rPr lang="en-GB" sz="1100" b="0" dirty="0">
                          <a:solidFill>
                            <a:schemeClr val="tx1"/>
                          </a:solidFill>
                          <a:latin typeface="Comic Sans MS" panose="030F0702030302020204" pitchFamily="66" charset="0"/>
                        </a:rPr>
                        <a:t>Festivals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4">
                  <a:txBody>
                    <a:bodyPr/>
                    <a:lstStyle/>
                    <a:p>
                      <a:pPr>
                        <a:lnSpc>
                          <a:spcPct val="100000"/>
                        </a:lnSpc>
                      </a:pPr>
                      <a:r>
                        <a:rPr lang="en-GB" sz="750" b="1" u="none" baseline="0" dirty="0">
                          <a:solidFill>
                            <a:schemeClr val="tx1"/>
                          </a:solidFill>
                          <a:latin typeface="Comic Sans MS" panose="030F0702030302020204" pitchFamily="66" charset="0"/>
                        </a:rPr>
                        <a:t>La fiesta de… </a:t>
                      </a:r>
                      <a:r>
                        <a:rPr lang="en-GB" sz="750" b="0" u="none" baseline="0" dirty="0">
                          <a:solidFill>
                            <a:schemeClr val="tx1"/>
                          </a:solidFill>
                          <a:latin typeface="Comic Sans MS" panose="030F0702030302020204" pitchFamily="66" charset="0"/>
                        </a:rPr>
                        <a:t>- the festival of…   </a:t>
                      </a:r>
                    </a:p>
                    <a:p>
                      <a:pPr>
                        <a:lnSpc>
                          <a:spcPct val="100000"/>
                        </a:lnSpc>
                      </a:pPr>
                      <a:endParaRPr lang="en-GB" sz="750" b="0" u="none" baseline="0" dirty="0">
                        <a:solidFill>
                          <a:schemeClr val="tx1"/>
                        </a:solidFill>
                        <a:latin typeface="Comic Sans MS" panose="030F0702030302020204" pitchFamily="66" charset="0"/>
                      </a:endParaRPr>
                    </a:p>
                    <a:p>
                      <a:pPr>
                        <a:lnSpc>
                          <a:spcPct val="100000"/>
                        </a:lnSpc>
                      </a:pPr>
                      <a:r>
                        <a:rPr lang="en-GB" sz="750" b="0" u="none" baseline="0" dirty="0">
                          <a:solidFill>
                            <a:schemeClr val="tx1"/>
                          </a:solidFill>
                          <a:latin typeface="Comic Sans MS" panose="030F0702030302020204" pitchFamily="66" charset="0"/>
                        </a:rPr>
                        <a:t>                  </a:t>
                      </a:r>
                    </a:p>
                    <a:p>
                      <a:pPr>
                        <a:lnSpc>
                          <a:spcPct val="100000"/>
                        </a:lnSpc>
                      </a:pPr>
                      <a:r>
                        <a:rPr lang="en-GB" sz="750" b="1" u="none" baseline="0" dirty="0" err="1">
                          <a:solidFill>
                            <a:schemeClr val="tx1"/>
                          </a:solidFill>
                          <a:latin typeface="Comic Sans MS" panose="030F0702030302020204" pitchFamily="66" charset="0"/>
                        </a:rPr>
                        <a:t>Esta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tradición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antigua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this old tradition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celebra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en</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is celebrated in…</a:t>
                      </a:r>
                    </a:p>
                    <a:p>
                      <a:pPr>
                        <a:lnSpc>
                          <a:spcPct val="100000"/>
                        </a:lnSpc>
                      </a:pP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nSpc>
                          <a:spcPct val="100000"/>
                        </a:lnSpc>
                      </a:pPr>
                      <a:r>
                        <a:rPr lang="en-GB" sz="750" b="1" u="none" dirty="0" err="1">
                          <a:solidFill>
                            <a:schemeClr val="tx1"/>
                          </a:solidFill>
                          <a:latin typeface="Comic Sans MS" panose="030F0702030302020204" pitchFamily="66" charset="0"/>
                        </a:rPr>
                        <a:t>España</a:t>
                      </a:r>
                      <a:r>
                        <a:rPr lang="en-GB" sz="750" b="0" u="none" dirty="0">
                          <a:solidFill>
                            <a:schemeClr val="tx1"/>
                          </a:solidFill>
                          <a:latin typeface="Comic Sans MS" panose="030F0702030302020204" pitchFamily="66" charset="0"/>
                        </a:rPr>
                        <a:t> – Spain</a:t>
                      </a:r>
                    </a:p>
                    <a:p>
                      <a:pPr>
                        <a:lnSpc>
                          <a:spcPct val="100000"/>
                        </a:lnSpc>
                      </a:pPr>
                      <a:endParaRPr lang="en-GB" sz="750" b="0" u="none" dirty="0">
                        <a:solidFill>
                          <a:schemeClr val="tx1"/>
                        </a:solidFill>
                        <a:latin typeface="Comic Sans MS" panose="030F0702030302020204" pitchFamily="66" charset="0"/>
                      </a:endParaRPr>
                    </a:p>
                    <a:p>
                      <a:pPr>
                        <a:lnSpc>
                          <a:spcPct val="100000"/>
                        </a:lnSpc>
                      </a:pPr>
                      <a:r>
                        <a:rPr lang="en-GB" sz="750" b="1" u="none" dirty="0">
                          <a:solidFill>
                            <a:schemeClr val="tx1"/>
                          </a:solidFill>
                          <a:latin typeface="Comic Sans MS" panose="030F0702030302020204" pitchFamily="66" charset="0"/>
                        </a:rPr>
                        <a:t>México</a:t>
                      </a:r>
                      <a:r>
                        <a:rPr lang="en-GB" sz="750" b="0" u="none" dirty="0">
                          <a:solidFill>
                            <a:schemeClr val="tx1"/>
                          </a:solidFill>
                          <a:latin typeface="Comic Sans MS" panose="030F0702030302020204" pitchFamily="66" charset="0"/>
                        </a:rPr>
                        <a:t> – Mexico</a:t>
                      </a:r>
                    </a:p>
                    <a:p>
                      <a:pPr>
                        <a:lnSpc>
                          <a:spcPct val="100000"/>
                        </a:lnSpc>
                      </a:pPr>
                      <a:endParaRPr lang="en-GB" sz="750" b="0" u="none" dirty="0">
                        <a:solidFill>
                          <a:schemeClr val="tx1"/>
                        </a:solidFill>
                        <a:latin typeface="Comic Sans MS" panose="030F0702030302020204" pitchFamily="66" charset="0"/>
                      </a:endParaRPr>
                    </a:p>
                    <a:p>
                      <a:pPr>
                        <a:lnSpc>
                          <a:spcPct val="100000"/>
                        </a:lnSpc>
                      </a:pPr>
                      <a:r>
                        <a:rPr lang="en-GB" sz="750" b="1" u="none" dirty="0" err="1">
                          <a:solidFill>
                            <a:schemeClr val="tx1"/>
                          </a:solidFill>
                          <a:latin typeface="Comic Sans MS" panose="030F0702030302020204" pitchFamily="66" charset="0"/>
                        </a:rPr>
                        <a:t>muchos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países</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hispanohablantes</a:t>
                      </a:r>
                      <a:r>
                        <a:rPr lang="en-GB" sz="750" b="0" u="none" dirty="0">
                          <a:solidFill>
                            <a:schemeClr val="tx1"/>
                          </a:solidFill>
                          <a:latin typeface="Comic Sans MS" panose="030F0702030302020204" pitchFamily="66" charset="0"/>
                        </a:rPr>
                        <a:t> – in lots of Spanish speaking countries</a:t>
                      </a:r>
                    </a:p>
                    <a:p>
                      <a:pPr>
                        <a:lnSpc>
                          <a:spcPct val="100000"/>
                        </a:lnSpc>
                      </a:pPr>
                      <a:endParaRPr lang="en-GB" sz="750" b="0" u="none" dirty="0">
                        <a:solidFill>
                          <a:schemeClr val="tx1"/>
                        </a:solidFill>
                        <a:latin typeface="Comic Sans MS" panose="030F0702030302020204" pitchFamily="66" charset="0"/>
                      </a:endParaRPr>
                    </a:p>
                    <a:p>
                      <a:pPr>
                        <a:lnSpc>
                          <a:spcPct val="100000"/>
                        </a:lnSpc>
                      </a:pPr>
                      <a:r>
                        <a:rPr lang="en-GB" sz="750" b="1" u="none" dirty="0" err="1">
                          <a:solidFill>
                            <a:schemeClr val="tx1"/>
                          </a:solidFill>
                          <a:latin typeface="Comic Sans MS" panose="030F0702030302020204" pitchFamily="66" charset="0"/>
                        </a:rPr>
                        <a:t>Inglaterra</a:t>
                      </a:r>
                      <a:r>
                        <a:rPr lang="en-GB" sz="750" b="0" u="none" dirty="0">
                          <a:solidFill>
                            <a:schemeClr val="tx1"/>
                          </a:solidFill>
                          <a:latin typeface="Comic Sans MS" panose="030F0702030302020204" pitchFamily="66" charset="0"/>
                        </a:rPr>
                        <a:t> - English</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nSpc>
                          <a:spcPct val="100000"/>
                        </a:lnSpc>
                      </a:pPr>
                      <a:r>
                        <a:rPr lang="en-GB" sz="750" b="1" u="none" dirty="0" err="1">
                          <a:solidFill>
                            <a:schemeClr val="tx1"/>
                          </a:solidFill>
                          <a:latin typeface="Comic Sans MS" panose="030F0702030302020204" pitchFamily="66" charset="0"/>
                        </a:rPr>
                        <a:t>donde</a:t>
                      </a:r>
                      <a:r>
                        <a:rPr lang="en-GB" sz="750" b="0" u="none" dirty="0">
                          <a:solidFill>
                            <a:schemeClr val="tx1"/>
                          </a:solidFill>
                          <a:latin typeface="Comic Sans MS" panose="030F0702030302020204" pitchFamily="66" charset="0"/>
                        </a:rPr>
                        <a:t> - where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nSpc>
                          <a:spcPct val="100000"/>
                        </a:lnSpc>
                      </a:pP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queman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figuras</a:t>
                      </a:r>
                      <a:r>
                        <a:rPr lang="en-GB" sz="750" b="1" u="none" baseline="0" dirty="0">
                          <a:solidFill>
                            <a:schemeClr val="tx1"/>
                          </a:solidFill>
                          <a:latin typeface="Comic Sans MS" panose="030F0702030302020204" pitchFamily="66" charset="0"/>
                        </a:rPr>
                        <a:t> de </a:t>
                      </a:r>
                      <a:r>
                        <a:rPr lang="en-GB" sz="750" b="1" u="none" baseline="0" dirty="0" err="1">
                          <a:solidFill>
                            <a:schemeClr val="tx1"/>
                          </a:solidFill>
                          <a:latin typeface="Comic Sans MS" panose="030F0702030302020204" pitchFamily="66" charset="0"/>
                        </a:rPr>
                        <a:t>madera</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wooden figures are burnt</a:t>
                      </a:r>
                    </a:p>
                    <a:p>
                      <a:pPr>
                        <a:lnSpc>
                          <a:spcPct val="100000"/>
                        </a:lnSpc>
                      </a:pP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construyen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hogueras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bonfires are built</a:t>
                      </a:r>
                    </a:p>
                    <a:p>
                      <a:pPr>
                        <a:lnSpc>
                          <a:spcPct val="100000"/>
                        </a:lnSpc>
                      </a:pP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disparan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fuegos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artificiales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fireworks are set off</a:t>
                      </a:r>
                    </a:p>
                    <a:p>
                      <a:pPr>
                        <a:lnSpc>
                          <a:spcPct val="100000"/>
                        </a:lnSpc>
                      </a:pPr>
                      <a:r>
                        <a:rPr lang="en-GB" sz="750" b="1" u="none" baseline="0" dirty="0">
                          <a:solidFill>
                            <a:schemeClr val="tx1"/>
                          </a:solidFill>
                          <a:latin typeface="Comic Sans MS" panose="030F0702030302020204" pitchFamily="66" charset="0"/>
                        </a:rPr>
                        <a:t>se </a:t>
                      </a:r>
                      <a:r>
                        <a:rPr lang="en-GB" sz="750" b="1" u="none" baseline="0" dirty="0" err="1">
                          <a:solidFill>
                            <a:schemeClr val="tx1"/>
                          </a:solidFill>
                          <a:latin typeface="Comic Sans MS" panose="030F0702030302020204" pitchFamily="66" charset="0"/>
                        </a:rPr>
                        <a:t>lanzan</a:t>
                      </a:r>
                      <a:r>
                        <a:rPr lang="en-GB" sz="750" b="1" u="none" baseline="0" dirty="0">
                          <a:solidFill>
                            <a:schemeClr val="tx1"/>
                          </a:solidFill>
                          <a:latin typeface="Comic Sans MS" panose="030F0702030302020204" pitchFamily="66" charset="0"/>
                        </a:rPr>
                        <a:t> huevos/</a:t>
                      </a:r>
                      <a:r>
                        <a:rPr lang="en-GB" sz="750" b="1" u="none" baseline="0" dirty="0" err="1">
                          <a:solidFill>
                            <a:schemeClr val="tx1"/>
                          </a:solidFill>
                          <a:latin typeface="Comic Sans MS" panose="030F0702030302020204" pitchFamily="66" charset="0"/>
                        </a:rPr>
                        <a:t>tomates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eggs/tomatoes are thrown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3235862"/>
                  </a:ext>
                </a:extLst>
              </a:tr>
              <a:tr h="28758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las </a:t>
                      </a:r>
                      <a:r>
                        <a:rPr lang="en-GB" sz="750" b="1" u="none" baseline="0" dirty="0" err="1">
                          <a:solidFill>
                            <a:schemeClr val="tx1"/>
                          </a:solidFill>
                          <a:latin typeface="Comic Sans MS" panose="030F0702030302020204" pitchFamily="66" charset="0"/>
                        </a:rPr>
                        <a:t>calles</a:t>
                      </a:r>
                      <a:r>
                        <a:rPr lang="en-GB" sz="750" b="1" u="none" baseline="0" dirty="0">
                          <a:solidFill>
                            <a:schemeClr val="tx1"/>
                          </a:solidFill>
                          <a:latin typeface="Comic Sans MS" panose="030F0702030302020204" pitchFamily="66" charset="0"/>
                        </a:rPr>
                        <a:t> se </a:t>
                      </a:r>
                      <a:r>
                        <a:rPr lang="en-GB" sz="750" b="1" u="none" baseline="0" dirty="0" err="1">
                          <a:solidFill>
                            <a:schemeClr val="tx1"/>
                          </a:solidFill>
                          <a:latin typeface="Comic Sans MS" panose="030F0702030302020204" pitchFamily="66" charset="0"/>
                        </a:rPr>
                        <a:t>llenan</a:t>
                      </a:r>
                      <a:r>
                        <a:rPr lang="en-GB" sz="750" b="1" u="none" baseline="0" dirty="0">
                          <a:solidFill>
                            <a:schemeClr val="tx1"/>
                          </a:solidFill>
                          <a:latin typeface="Comic Sans MS" panose="030F0702030302020204" pitchFamily="66" charset="0"/>
                        </a:rPr>
                        <a:t> de… </a:t>
                      </a:r>
                      <a:r>
                        <a:rPr lang="en-GB" sz="750" b="0" u="none" baseline="0" dirty="0">
                          <a:solidFill>
                            <a:schemeClr val="tx1"/>
                          </a:solidFill>
                          <a:latin typeface="Comic Sans MS" panose="030F0702030302020204" pitchFamily="66" charset="0"/>
                        </a:rPr>
                        <a:t>- the streets are filled with…</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err="1">
                          <a:solidFill>
                            <a:schemeClr val="tx1"/>
                          </a:solidFill>
                          <a:latin typeface="Comic Sans MS" panose="030F0702030302020204" pitchFamily="66" charset="0"/>
                        </a:rPr>
                        <a:t>niños</a:t>
                      </a:r>
                      <a:r>
                        <a:rPr lang="en-GB" sz="750" b="0" u="none" baseline="0" dirty="0">
                          <a:solidFill>
                            <a:schemeClr val="tx1"/>
                          </a:solidFill>
                          <a:latin typeface="Comic Sans MS" panose="030F0702030302020204" pitchFamily="66" charset="0"/>
                        </a:rPr>
                        <a:t> – children     </a:t>
                      </a:r>
                    </a:p>
                    <a:p>
                      <a:pPr>
                        <a:lnSpc>
                          <a:spcPct val="100000"/>
                        </a:lnSpc>
                      </a:pPr>
                      <a:r>
                        <a:rPr lang="en-GB" sz="750" b="1" u="none" baseline="0" dirty="0" err="1">
                          <a:solidFill>
                            <a:schemeClr val="tx1"/>
                          </a:solidFill>
                          <a:latin typeface="Comic Sans MS" panose="030F0702030302020204" pitchFamily="66" charset="0"/>
                        </a:rPr>
                        <a:t>jóvenes</a:t>
                      </a:r>
                      <a:r>
                        <a:rPr lang="en-GB" sz="750" b="0" u="none" baseline="0" dirty="0">
                          <a:solidFill>
                            <a:schemeClr val="tx1"/>
                          </a:solidFill>
                          <a:latin typeface="Comic Sans MS" panose="030F0702030302020204" pitchFamily="66" charset="0"/>
                        </a:rPr>
                        <a:t> – young people     </a:t>
                      </a:r>
                    </a:p>
                    <a:p>
                      <a:pPr>
                        <a:lnSpc>
                          <a:spcPct val="100000"/>
                        </a:lnSpc>
                      </a:pPr>
                      <a:r>
                        <a:rPr lang="en-GB" sz="750" b="1" u="none" baseline="0" dirty="0" err="1">
                          <a:solidFill>
                            <a:schemeClr val="tx1"/>
                          </a:solidFill>
                          <a:latin typeface="Comic Sans MS" panose="030F0702030302020204" pitchFamily="66" charset="0"/>
                        </a:rPr>
                        <a:t>familias</a:t>
                      </a:r>
                      <a:r>
                        <a:rPr lang="en-GB" sz="750" b="0" u="none" baseline="0" dirty="0">
                          <a:solidFill>
                            <a:schemeClr val="tx1"/>
                          </a:solidFill>
                          <a:latin typeface="Comic Sans MS" panose="030F0702030302020204" pitchFamily="66" charset="0"/>
                        </a:rPr>
                        <a:t> – families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9454480"/>
                  </a:ext>
                </a:extLst>
              </a:tr>
              <a:tr h="67221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solidFill>
                            <a:schemeClr val="tx1"/>
                          </a:solidFill>
                          <a:latin typeface="Comic Sans MS" panose="030F0702030302020204" pitchFamily="66" charset="0"/>
                        </a:rPr>
                        <a:t>la</a:t>
                      </a:r>
                      <a:r>
                        <a:rPr lang="en-GB" sz="750" b="0"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gente</a:t>
                      </a:r>
                      <a:r>
                        <a:rPr lang="en-GB" sz="750" b="0" u="none" baseline="0" dirty="0">
                          <a:solidFill>
                            <a:schemeClr val="tx1"/>
                          </a:solidFill>
                          <a:latin typeface="Comic Sans MS" panose="030F0702030302020204" pitchFamily="66" charset="0"/>
                        </a:rPr>
                        <a:t> – the people</a:t>
                      </a:r>
                    </a:p>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en-GB" sz="750" b="1" u="none" baseline="0" dirty="0">
                          <a:solidFill>
                            <a:schemeClr val="tx1"/>
                          </a:solidFill>
                          <a:latin typeface="Comic Sans MS" panose="030F0702030302020204" pitchFamily="66" charset="0"/>
                        </a:rPr>
                        <a:t>come manzanas de </a:t>
                      </a:r>
                      <a:r>
                        <a:rPr lang="en-GB" sz="750" b="1" u="none" baseline="0" dirty="0" err="1">
                          <a:solidFill>
                            <a:schemeClr val="tx1"/>
                          </a:solidFill>
                          <a:latin typeface="Comic Sans MS" panose="030F0702030302020204" pitchFamily="66" charset="0"/>
                        </a:rPr>
                        <a:t>caramelo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eat toffee apples</a:t>
                      </a:r>
                    </a:p>
                    <a:p>
                      <a:pPr>
                        <a:lnSpc>
                          <a:spcPct val="100000"/>
                        </a:lnSpc>
                      </a:pPr>
                      <a:r>
                        <a:rPr lang="en-GB" sz="750" b="1" u="none" baseline="0" dirty="0">
                          <a:solidFill>
                            <a:schemeClr val="tx1"/>
                          </a:solidFill>
                          <a:latin typeface="Comic Sans MS" panose="030F0702030302020204" pitchFamily="66" charset="0"/>
                        </a:rPr>
                        <a:t>decora las casas/las </a:t>
                      </a:r>
                      <a:r>
                        <a:rPr lang="en-GB" sz="750" b="1" u="none" baseline="0" dirty="0" err="1">
                          <a:solidFill>
                            <a:schemeClr val="tx1"/>
                          </a:solidFill>
                          <a:latin typeface="Comic Sans MS" panose="030F0702030302020204" pitchFamily="66" charset="0"/>
                        </a:rPr>
                        <a:t>tumbas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decorate houses/graves</a:t>
                      </a:r>
                    </a:p>
                    <a:p>
                      <a:pPr>
                        <a:lnSpc>
                          <a:spcPct val="100000"/>
                        </a:lnSpc>
                      </a:pPr>
                      <a:r>
                        <a:rPr lang="en-GB" sz="750" b="1" u="none" baseline="0" dirty="0">
                          <a:solidFill>
                            <a:schemeClr val="tx1"/>
                          </a:solidFill>
                          <a:latin typeface="Comic Sans MS" panose="030F0702030302020204" pitchFamily="66" charset="0"/>
                        </a:rPr>
                        <a:t>con </a:t>
                      </a:r>
                      <a:r>
                        <a:rPr lang="en-GB" sz="750" b="1" u="none" baseline="0" dirty="0" err="1">
                          <a:solidFill>
                            <a:schemeClr val="tx1"/>
                          </a:solidFill>
                          <a:latin typeface="Comic Sans MS" panose="030F0702030302020204" pitchFamily="66" charset="0"/>
                        </a:rPr>
                        <a:t>flores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velas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with flowers/candles</a:t>
                      </a:r>
                    </a:p>
                    <a:p>
                      <a:pPr>
                        <a:lnSpc>
                          <a:spcPct val="100000"/>
                        </a:lnSpc>
                      </a:pPr>
                      <a:r>
                        <a:rPr lang="en-GB" sz="750" b="1" u="none" baseline="0" dirty="0" err="1">
                          <a:solidFill>
                            <a:schemeClr val="tx1"/>
                          </a:solidFill>
                          <a:latin typeface="Comic Sans MS" panose="030F0702030302020204" pitchFamily="66" charset="0"/>
                        </a:rPr>
                        <a:t>prepara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linternas</a:t>
                      </a:r>
                      <a:r>
                        <a:rPr lang="en-GB" sz="750" b="1" u="none" baseline="0" dirty="0">
                          <a:solidFill>
                            <a:schemeClr val="tx1"/>
                          </a:solidFill>
                          <a:latin typeface="Comic Sans MS" panose="030F0702030302020204" pitchFamily="66" charset="0"/>
                        </a:rPr>
                        <a:t>/</a:t>
                      </a:r>
                      <a:r>
                        <a:rPr lang="en-GB" sz="750" b="1" u="none" baseline="0" dirty="0" err="1">
                          <a:solidFill>
                            <a:schemeClr val="tx1"/>
                          </a:solidFill>
                          <a:latin typeface="Comic Sans MS" panose="030F0702030302020204" pitchFamily="66" charset="0"/>
                        </a:rPr>
                        <a:t>áltares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prepare lanterns/altars</a:t>
                      </a:r>
                    </a:p>
                    <a:p>
                      <a:pPr>
                        <a:lnSpc>
                          <a:spcPct val="100000"/>
                        </a:lnSpc>
                      </a:pPr>
                      <a:r>
                        <a:rPr lang="en-GB" sz="750" b="1" u="none" baseline="0" dirty="0" err="1">
                          <a:solidFill>
                            <a:schemeClr val="tx1"/>
                          </a:solidFill>
                          <a:latin typeface="Comic Sans MS" panose="030F0702030302020204" pitchFamily="66" charset="0"/>
                        </a:rPr>
                        <a:t>ve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desfiles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watch processions</a:t>
                      </a:r>
                    </a:p>
                    <a:p>
                      <a:pPr>
                        <a:lnSpc>
                          <a:spcPct val="100000"/>
                        </a:lnSpc>
                      </a:pPr>
                      <a:r>
                        <a:rPr lang="en-GB" sz="750" b="1" u="none" baseline="0" dirty="0" err="1">
                          <a:solidFill>
                            <a:schemeClr val="tx1"/>
                          </a:solidFill>
                          <a:latin typeface="Comic Sans MS" panose="030F0702030302020204" pitchFamily="66" charset="0"/>
                        </a:rPr>
                        <a:t>lleva</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disfraces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wear costumes</a:t>
                      </a:r>
                    </a:p>
                    <a:p>
                      <a:pPr>
                        <a:lnSpc>
                          <a:spcPct val="100000"/>
                        </a:lnSpc>
                      </a:pPr>
                      <a:r>
                        <a:rPr lang="en-GB" sz="750" b="1" u="none" baseline="0" dirty="0" err="1">
                          <a:solidFill>
                            <a:schemeClr val="tx1"/>
                          </a:solidFill>
                          <a:latin typeface="Comic Sans MS" panose="030F0702030302020204" pitchFamily="66" charset="0"/>
                        </a:rPr>
                        <a:t>lleva</a:t>
                      </a:r>
                      <a:r>
                        <a:rPr lang="en-GB" sz="750" b="1" u="none" baseline="0" dirty="0">
                          <a:solidFill>
                            <a:schemeClr val="tx1"/>
                          </a:solidFill>
                          <a:latin typeface="Comic Sans MS" panose="030F0702030302020204" pitchFamily="66" charset="0"/>
                        </a:rPr>
                        <a:t> un </a:t>
                      </a:r>
                      <a:r>
                        <a:rPr lang="en-GB" sz="750" b="1" u="none" baseline="0" dirty="0" err="1">
                          <a:solidFill>
                            <a:schemeClr val="tx1"/>
                          </a:solidFill>
                          <a:latin typeface="Comic Sans MS" panose="030F0702030302020204" pitchFamily="66" charset="0"/>
                        </a:rPr>
                        <a:t>pañuelo</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rojo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wear a red scarf</a:t>
                      </a:r>
                    </a:p>
                    <a:p>
                      <a:pPr>
                        <a:lnSpc>
                          <a:spcPct val="100000"/>
                        </a:lnSpc>
                      </a:pPr>
                      <a:r>
                        <a:rPr lang="en-GB" sz="750" b="1" u="none" baseline="0" dirty="0" err="1">
                          <a:solidFill>
                            <a:schemeClr val="tx1"/>
                          </a:solidFill>
                          <a:latin typeface="Comic Sans MS" panose="030F0702030302020204" pitchFamily="66" charset="0"/>
                        </a:rPr>
                        <a:t>huye</a:t>
                      </a:r>
                      <a:r>
                        <a:rPr lang="en-GB" sz="750" b="1" u="none" baseline="0" dirty="0">
                          <a:solidFill>
                            <a:schemeClr val="tx1"/>
                          </a:solidFill>
                          <a:latin typeface="Comic Sans MS" panose="030F0702030302020204" pitchFamily="66" charset="0"/>
                        </a:rPr>
                        <a:t> de un </a:t>
                      </a:r>
                      <a:r>
                        <a:rPr lang="en-GB" sz="750" b="1" u="none" baseline="0" dirty="0" err="1">
                          <a:solidFill>
                            <a:schemeClr val="tx1"/>
                          </a:solidFill>
                          <a:latin typeface="Comic Sans MS" panose="030F0702030302020204" pitchFamily="66" charset="0"/>
                        </a:rPr>
                        <a:t>grupo</a:t>
                      </a:r>
                      <a:r>
                        <a:rPr lang="en-GB" sz="750" b="1" u="none" baseline="0" dirty="0">
                          <a:solidFill>
                            <a:schemeClr val="tx1"/>
                          </a:solidFill>
                          <a:latin typeface="Comic Sans MS" panose="030F0702030302020204" pitchFamily="66" charset="0"/>
                        </a:rPr>
                        <a:t> de toros</a:t>
                      </a:r>
                      <a:r>
                        <a:rPr lang="en-GB" sz="750" b="0" u="none" baseline="0" dirty="0">
                          <a:solidFill>
                            <a:schemeClr val="tx1"/>
                          </a:solidFill>
                          <a:latin typeface="Comic Sans MS" panose="030F0702030302020204" pitchFamily="66" charset="0"/>
                        </a:rPr>
                        <a:t> – run away from a group of bulls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06558870"/>
                  </a:ext>
                </a:extLst>
              </a:tr>
              <a:tr h="210659">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pPr>
                        <a:lnSpc>
                          <a:spcPct val="100000"/>
                        </a:lnSpc>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pP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a:txBody>
                    <a:bodyPr/>
                    <a:lstStyle/>
                    <a:p>
                      <a:pPr>
                        <a:lnSpc>
                          <a:spcPct val="100000"/>
                        </a:lnSpc>
                      </a:pPr>
                      <a:r>
                        <a:rPr lang="en-GB" sz="750" b="1" u="none" baseline="0" dirty="0">
                          <a:solidFill>
                            <a:schemeClr val="tx1"/>
                          </a:solidFill>
                          <a:latin typeface="Comic Sans MS" panose="030F0702030302020204" pitchFamily="66" charset="0"/>
                        </a:rPr>
                        <a:t>un hombre </a:t>
                      </a:r>
                      <a:r>
                        <a:rPr lang="en-GB" sz="750" b="0" u="none" baseline="0" dirty="0">
                          <a:solidFill>
                            <a:schemeClr val="tx1"/>
                          </a:solidFill>
                          <a:latin typeface="Comic Sans MS" panose="030F0702030302020204" pitchFamily="66" charset="0"/>
                        </a:rPr>
                        <a:t>– a man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en-GB" sz="750" b="1" u="none" baseline="0" dirty="0" err="1">
                          <a:solidFill>
                            <a:schemeClr val="tx1"/>
                          </a:solidFill>
                          <a:latin typeface="Comic Sans MS" panose="030F0702030302020204" pitchFamily="66" charset="0"/>
                        </a:rPr>
                        <a:t>lucha</a:t>
                      </a:r>
                      <a:r>
                        <a:rPr lang="en-GB" sz="750" b="1" u="none" baseline="0" dirty="0">
                          <a:solidFill>
                            <a:schemeClr val="tx1"/>
                          </a:solidFill>
                          <a:latin typeface="Comic Sans MS" panose="030F0702030302020204" pitchFamily="66" charset="0"/>
                        </a:rPr>
                        <a:t> contra un toro </a:t>
                      </a:r>
                      <a:r>
                        <a:rPr lang="en-GB" sz="750" b="0" u="none" baseline="0" dirty="0">
                          <a:solidFill>
                            <a:schemeClr val="tx1"/>
                          </a:solidFill>
                          <a:latin typeface="Comic Sans MS" panose="030F0702030302020204" pitchFamily="66" charset="0"/>
                        </a:rPr>
                        <a:t>– fights a bull</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872218293"/>
                  </a:ext>
                </a:extLst>
              </a:tr>
            </a:tbl>
          </a:graphicData>
        </a:graphic>
      </p:graphicFrame>
      <p:pic>
        <p:nvPicPr>
          <p:cNvPr id="1026" name="Picture 2" descr="Pavo Trufado de Navidad (Spain)| Turkey stuffed with truffles ...">
            <a:extLst>
              <a:ext uri="{FF2B5EF4-FFF2-40B4-BE49-F238E27FC236}">
                <a16:creationId xmlns:a16="http://schemas.microsoft.com/office/drawing/2014/main" id="{9DA22BC0-3690-4444-8D76-9D8BCB9BF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50" y="3463171"/>
            <a:ext cx="971249" cy="575129"/>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descr="Turrón firms investigated market rigging Spain">
            <a:extLst>
              <a:ext uri="{FF2B5EF4-FFF2-40B4-BE49-F238E27FC236}">
                <a16:creationId xmlns:a16="http://schemas.microsoft.com/office/drawing/2014/main" id="{FDEEB6F1-31B5-4717-A973-A7599080A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886" y="3453434"/>
            <a:ext cx="971249" cy="558090"/>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0" name="Picture 6" descr="Polvorones Recipe: Delicious Spanish Christmas Cookies">
            <a:extLst>
              <a:ext uri="{FF2B5EF4-FFF2-40B4-BE49-F238E27FC236}">
                <a16:creationId xmlns:a16="http://schemas.microsoft.com/office/drawing/2014/main" id="{756A5395-067C-409C-8350-0F3B3F45B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033" y="3467811"/>
            <a:ext cx="1022452" cy="575129"/>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2" name="Picture 8" descr="Roscón de Reyes Recipe (Spanish Kings' Cake) - Spanish Sabores ...">
            <a:extLst>
              <a:ext uri="{FF2B5EF4-FFF2-40B4-BE49-F238E27FC236}">
                <a16:creationId xmlns:a16="http://schemas.microsoft.com/office/drawing/2014/main" id="{B0059489-52AE-40F0-8451-EBBBD7F60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536" y="3452103"/>
            <a:ext cx="1031605" cy="575129"/>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7" name="TextBox 26">
            <a:extLst>
              <a:ext uri="{FF2B5EF4-FFF2-40B4-BE49-F238E27FC236}">
                <a16:creationId xmlns:a16="http://schemas.microsoft.com/office/drawing/2014/main" id="{AF2530B9-4265-4D46-89DF-A4D7C490B10D}"/>
              </a:ext>
            </a:extLst>
          </p:cNvPr>
          <p:cNvSpPr txBox="1"/>
          <p:nvPr/>
        </p:nvSpPr>
        <p:spPr>
          <a:xfrm>
            <a:off x="53197" y="4038643"/>
            <a:ext cx="1436121" cy="507831"/>
          </a:xfrm>
          <a:prstGeom prst="rect">
            <a:avLst/>
          </a:prstGeom>
          <a:noFill/>
        </p:spPr>
        <p:txBody>
          <a:bodyPr wrap="square" rtlCol="0">
            <a:spAutoFit/>
          </a:bodyPr>
          <a:lstStyle/>
          <a:p>
            <a:r>
              <a:rPr lang="en-GB" sz="900" b="1" dirty="0" err="1">
                <a:solidFill>
                  <a:srgbClr val="00B050"/>
                </a:solidFill>
                <a:latin typeface="Comic Sans MS" panose="030F0702030302020204" pitchFamily="66" charset="0"/>
              </a:rPr>
              <a:t>Pavo</a:t>
            </a:r>
            <a:r>
              <a:rPr lang="en-GB" sz="900" b="1" dirty="0">
                <a:solidFill>
                  <a:srgbClr val="00B050"/>
                </a:solidFill>
                <a:latin typeface="Comic Sans MS" panose="030F0702030302020204" pitchFamily="66" charset="0"/>
              </a:rPr>
              <a:t> </a:t>
            </a:r>
            <a:r>
              <a:rPr lang="en-GB" sz="900" b="1" dirty="0" err="1">
                <a:solidFill>
                  <a:srgbClr val="00B050"/>
                </a:solidFill>
                <a:latin typeface="Comic Sans MS" panose="030F0702030302020204" pitchFamily="66" charset="0"/>
              </a:rPr>
              <a:t>trufado</a:t>
            </a:r>
            <a:r>
              <a:rPr lang="en-GB" sz="900" b="1" dirty="0">
                <a:solidFill>
                  <a:srgbClr val="00B050"/>
                </a:solidFill>
                <a:latin typeface="Comic Sans MS" panose="030F0702030302020204" pitchFamily="66" charset="0"/>
              </a:rPr>
              <a:t> de Navidad </a:t>
            </a:r>
            <a:r>
              <a:rPr lang="en-GB" sz="900" dirty="0">
                <a:solidFill>
                  <a:srgbClr val="00B050"/>
                </a:solidFill>
                <a:latin typeface="Comic Sans MS" panose="030F0702030302020204" pitchFamily="66" charset="0"/>
              </a:rPr>
              <a:t>– turkey stuffed with truffles</a:t>
            </a:r>
          </a:p>
        </p:txBody>
      </p:sp>
      <p:sp>
        <p:nvSpPr>
          <p:cNvPr id="33" name="TextBox 32">
            <a:extLst>
              <a:ext uri="{FF2B5EF4-FFF2-40B4-BE49-F238E27FC236}">
                <a16:creationId xmlns:a16="http://schemas.microsoft.com/office/drawing/2014/main" id="{8C595DB8-8E0D-42A1-8C18-5D0172954FDF}"/>
              </a:ext>
            </a:extLst>
          </p:cNvPr>
          <p:cNvSpPr txBox="1"/>
          <p:nvPr/>
        </p:nvSpPr>
        <p:spPr>
          <a:xfrm>
            <a:off x="1490306" y="4011524"/>
            <a:ext cx="1436121" cy="369332"/>
          </a:xfrm>
          <a:prstGeom prst="rect">
            <a:avLst/>
          </a:prstGeom>
          <a:noFill/>
        </p:spPr>
        <p:txBody>
          <a:bodyPr wrap="square" rtlCol="0">
            <a:spAutoFit/>
          </a:bodyPr>
          <a:lstStyle/>
          <a:p>
            <a:r>
              <a:rPr lang="en-GB" sz="900" b="1" dirty="0" err="1">
                <a:solidFill>
                  <a:srgbClr val="00B050"/>
                </a:solidFill>
                <a:latin typeface="Comic Sans MS" panose="030F0702030302020204" pitchFamily="66" charset="0"/>
              </a:rPr>
              <a:t>Polvorones</a:t>
            </a:r>
            <a:r>
              <a:rPr lang="en-GB" sz="900" b="1" dirty="0">
                <a:solidFill>
                  <a:srgbClr val="00B050"/>
                </a:solidFill>
                <a:latin typeface="Comic Sans MS" panose="030F0702030302020204" pitchFamily="66" charset="0"/>
              </a:rPr>
              <a:t> </a:t>
            </a:r>
            <a:r>
              <a:rPr lang="en-GB" sz="900" dirty="0">
                <a:solidFill>
                  <a:srgbClr val="00B050"/>
                </a:solidFill>
                <a:latin typeface="Comic Sans MS" panose="030F0702030302020204" pitchFamily="66" charset="0"/>
              </a:rPr>
              <a:t>– almond biscuits</a:t>
            </a:r>
          </a:p>
        </p:txBody>
      </p:sp>
      <p:sp>
        <p:nvSpPr>
          <p:cNvPr id="34" name="TextBox 33">
            <a:extLst>
              <a:ext uri="{FF2B5EF4-FFF2-40B4-BE49-F238E27FC236}">
                <a16:creationId xmlns:a16="http://schemas.microsoft.com/office/drawing/2014/main" id="{D8E8E944-B273-45F0-8C1E-5167ABA1508D}"/>
              </a:ext>
            </a:extLst>
          </p:cNvPr>
          <p:cNvSpPr txBox="1"/>
          <p:nvPr/>
        </p:nvSpPr>
        <p:spPr>
          <a:xfrm>
            <a:off x="2739192" y="4011524"/>
            <a:ext cx="1436121" cy="369332"/>
          </a:xfrm>
          <a:prstGeom prst="rect">
            <a:avLst/>
          </a:prstGeom>
          <a:noFill/>
        </p:spPr>
        <p:txBody>
          <a:bodyPr wrap="square" rtlCol="0">
            <a:spAutoFit/>
          </a:bodyPr>
          <a:lstStyle/>
          <a:p>
            <a:r>
              <a:rPr lang="en-GB" sz="900" b="1" dirty="0" err="1">
                <a:solidFill>
                  <a:srgbClr val="00B050"/>
                </a:solidFill>
                <a:latin typeface="Comic Sans MS" panose="030F0702030302020204" pitchFamily="66" charset="0"/>
              </a:rPr>
              <a:t>Turrón</a:t>
            </a:r>
            <a:r>
              <a:rPr lang="en-GB" sz="900" b="1" dirty="0">
                <a:solidFill>
                  <a:srgbClr val="00B050"/>
                </a:solidFill>
                <a:latin typeface="Comic Sans MS" panose="030F0702030302020204" pitchFamily="66" charset="0"/>
              </a:rPr>
              <a:t> </a:t>
            </a:r>
            <a:r>
              <a:rPr lang="en-GB" sz="900" dirty="0">
                <a:solidFill>
                  <a:srgbClr val="00B050"/>
                </a:solidFill>
                <a:latin typeface="Comic Sans MS" panose="030F0702030302020204" pitchFamily="66" charset="0"/>
              </a:rPr>
              <a:t>– nougat usually containing almonds</a:t>
            </a:r>
          </a:p>
        </p:txBody>
      </p:sp>
      <p:sp>
        <p:nvSpPr>
          <p:cNvPr id="35" name="TextBox 34">
            <a:extLst>
              <a:ext uri="{FF2B5EF4-FFF2-40B4-BE49-F238E27FC236}">
                <a16:creationId xmlns:a16="http://schemas.microsoft.com/office/drawing/2014/main" id="{E39D76DB-49B5-4E3D-A782-DF26547E9A38}"/>
              </a:ext>
            </a:extLst>
          </p:cNvPr>
          <p:cNvSpPr txBox="1"/>
          <p:nvPr/>
        </p:nvSpPr>
        <p:spPr>
          <a:xfrm>
            <a:off x="4192402" y="4027232"/>
            <a:ext cx="1436121" cy="507831"/>
          </a:xfrm>
          <a:prstGeom prst="rect">
            <a:avLst/>
          </a:prstGeom>
          <a:noFill/>
        </p:spPr>
        <p:txBody>
          <a:bodyPr wrap="square" rtlCol="0">
            <a:spAutoFit/>
          </a:bodyPr>
          <a:lstStyle/>
          <a:p>
            <a:r>
              <a:rPr lang="en-GB" sz="900" b="1" dirty="0" err="1">
                <a:solidFill>
                  <a:srgbClr val="00B050"/>
                </a:solidFill>
                <a:latin typeface="Comic Sans MS" panose="030F0702030302020204" pitchFamily="66" charset="0"/>
              </a:rPr>
              <a:t>Roscón</a:t>
            </a:r>
            <a:r>
              <a:rPr lang="en-GB" sz="900" b="1" dirty="0">
                <a:solidFill>
                  <a:srgbClr val="00B050"/>
                </a:solidFill>
                <a:latin typeface="Comic Sans MS" panose="030F0702030302020204" pitchFamily="66" charset="0"/>
              </a:rPr>
              <a:t> de Reyes </a:t>
            </a:r>
            <a:r>
              <a:rPr lang="en-GB" sz="900" dirty="0">
                <a:solidFill>
                  <a:srgbClr val="00B050"/>
                </a:solidFill>
                <a:latin typeface="Comic Sans MS" panose="030F0702030302020204" pitchFamily="66" charset="0"/>
              </a:rPr>
              <a:t>– traditional cake. Usually contains a coin</a:t>
            </a:r>
          </a:p>
        </p:txBody>
      </p:sp>
      <p:pic>
        <p:nvPicPr>
          <p:cNvPr id="3" name="Picture 2" descr="A close up of text on a white surface&#10;&#10;Description automatically generated">
            <a:extLst>
              <a:ext uri="{FF2B5EF4-FFF2-40B4-BE49-F238E27FC236}">
                <a16:creationId xmlns:a16="http://schemas.microsoft.com/office/drawing/2014/main" id="{EB038D66-07DA-4D8D-B1C8-281957F83115}"/>
              </a:ext>
            </a:extLst>
          </p:cNvPr>
          <p:cNvPicPr>
            <a:picLocks noChangeAspect="1"/>
          </p:cNvPicPr>
          <p:nvPr/>
        </p:nvPicPr>
        <p:blipFill rotWithShape="1">
          <a:blip r:embed="rId6">
            <a:extLst>
              <a:ext uri="{28A0092B-C50C-407E-A947-70E740481C1C}">
                <a14:useLocalDpi xmlns:a14="http://schemas.microsoft.com/office/drawing/2010/main" val="0"/>
              </a:ext>
            </a:extLst>
          </a:blip>
          <a:srcRect l="11647" t="12473" r="10288" b="11292"/>
          <a:stretch/>
        </p:blipFill>
        <p:spPr>
          <a:xfrm>
            <a:off x="3921135" y="35229"/>
            <a:ext cx="572893" cy="559448"/>
          </a:xfrm>
          <a:prstGeom prst="rect">
            <a:avLst/>
          </a:prstGeom>
        </p:spPr>
      </p:pic>
      <p:sp>
        <p:nvSpPr>
          <p:cNvPr id="5" name="TextBox 4">
            <a:extLst>
              <a:ext uri="{FF2B5EF4-FFF2-40B4-BE49-F238E27FC236}">
                <a16:creationId xmlns:a16="http://schemas.microsoft.com/office/drawing/2014/main" id="{A73DF377-6D3D-406F-B1C4-F7EB22EB129E}"/>
              </a:ext>
            </a:extLst>
          </p:cNvPr>
          <p:cNvSpPr txBox="1"/>
          <p:nvPr/>
        </p:nvSpPr>
        <p:spPr>
          <a:xfrm>
            <a:off x="4346747" y="164404"/>
            <a:ext cx="685077" cy="338554"/>
          </a:xfrm>
          <a:prstGeom prst="rect">
            <a:avLst/>
          </a:prstGeom>
          <a:noFill/>
        </p:spPr>
        <p:txBody>
          <a:bodyPr wrap="square" rtlCol="0">
            <a:spAutoFit/>
          </a:bodyPr>
          <a:lstStyle/>
          <a:p>
            <a:pPr algn="ctr"/>
            <a:r>
              <a:rPr lang="en-GB" sz="800" dirty="0">
                <a:solidFill>
                  <a:srgbClr val="00B050"/>
                </a:solidFill>
                <a:latin typeface="Comic Sans MS" panose="030F0702030302020204" pitchFamily="66" charset="0"/>
              </a:rPr>
              <a:t>Special events</a:t>
            </a:r>
          </a:p>
        </p:txBody>
      </p:sp>
      <p:pic>
        <p:nvPicPr>
          <p:cNvPr id="7" name="Picture 6" descr="A close up of a logo&#10;&#10;Description automatically generated">
            <a:extLst>
              <a:ext uri="{FF2B5EF4-FFF2-40B4-BE49-F238E27FC236}">
                <a16:creationId xmlns:a16="http://schemas.microsoft.com/office/drawing/2014/main" id="{41C90E1F-18B9-4209-9203-7C1DE6EC6545}"/>
              </a:ext>
            </a:extLst>
          </p:cNvPr>
          <p:cNvPicPr>
            <a:picLocks noChangeAspect="1"/>
          </p:cNvPicPr>
          <p:nvPr/>
        </p:nvPicPr>
        <p:blipFill rotWithShape="1">
          <a:blip r:embed="rId7">
            <a:extLst>
              <a:ext uri="{28A0092B-C50C-407E-A947-70E740481C1C}">
                <a14:useLocalDpi xmlns:a14="http://schemas.microsoft.com/office/drawing/2010/main" val="0"/>
              </a:ext>
            </a:extLst>
          </a:blip>
          <a:srcRect l="11647" t="12473" r="11922" b="11292"/>
          <a:stretch/>
        </p:blipFill>
        <p:spPr>
          <a:xfrm>
            <a:off x="5332141" y="52558"/>
            <a:ext cx="560704" cy="559261"/>
          </a:xfrm>
          <a:prstGeom prst="rect">
            <a:avLst/>
          </a:prstGeom>
        </p:spPr>
      </p:pic>
      <p:sp>
        <p:nvSpPr>
          <p:cNvPr id="8" name="TextBox 7">
            <a:extLst>
              <a:ext uri="{FF2B5EF4-FFF2-40B4-BE49-F238E27FC236}">
                <a16:creationId xmlns:a16="http://schemas.microsoft.com/office/drawing/2014/main" id="{3F0B0679-EEF8-436B-A2B7-1A2D9E7AAC48}"/>
              </a:ext>
            </a:extLst>
          </p:cNvPr>
          <p:cNvSpPr txBox="1"/>
          <p:nvPr/>
        </p:nvSpPr>
        <p:spPr>
          <a:xfrm>
            <a:off x="5829187" y="172358"/>
            <a:ext cx="685077" cy="338554"/>
          </a:xfrm>
          <a:prstGeom prst="rect">
            <a:avLst/>
          </a:prstGeom>
          <a:noFill/>
        </p:spPr>
        <p:txBody>
          <a:bodyPr wrap="square" rtlCol="0">
            <a:spAutoFit/>
          </a:bodyPr>
          <a:lstStyle/>
          <a:p>
            <a:pPr algn="ctr"/>
            <a:r>
              <a:rPr lang="en-GB" sz="800" dirty="0">
                <a:solidFill>
                  <a:srgbClr val="00B050"/>
                </a:solidFill>
                <a:latin typeface="Comic Sans MS" panose="030F0702030302020204" pitchFamily="66" charset="0"/>
              </a:rPr>
              <a:t>Christmas in Spain</a:t>
            </a:r>
          </a:p>
        </p:txBody>
      </p:sp>
      <p:pic>
        <p:nvPicPr>
          <p:cNvPr id="10" name="Picture 9" descr="A close up of a logo&#10;&#10;Description automatically generated">
            <a:extLst>
              <a:ext uri="{FF2B5EF4-FFF2-40B4-BE49-F238E27FC236}">
                <a16:creationId xmlns:a16="http://schemas.microsoft.com/office/drawing/2014/main" id="{0527D1A0-5EC4-4F69-91AC-E450200D1DB2}"/>
              </a:ext>
            </a:extLst>
          </p:cNvPr>
          <p:cNvPicPr>
            <a:picLocks noChangeAspect="1"/>
          </p:cNvPicPr>
          <p:nvPr/>
        </p:nvPicPr>
        <p:blipFill rotWithShape="1">
          <a:blip r:embed="rId8">
            <a:extLst>
              <a:ext uri="{28A0092B-C50C-407E-A947-70E740481C1C}">
                <a14:useLocalDpi xmlns:a14="http://schemas.microsoft.com/office/drawing/2010/main" val="0"/>
              </a:ext>
            </a:extLst>
          </a:blip>
          <a:srcRect l="11647" t="12473" r="10288" b="11292"/>
          <a:stretch/>
        </p:blipFill>
        <p:spPr>
          <a:xfrm>
            <a:off x="6655380" y="41179"/>
            <a:ext cx="560704" cy="547548"/>
          </a:xfrm>
          <a:prstGeom prst="rect">
            <a:avLst/>
          </a:prstGeom>
        </p:spPr>
      </p:pic>
      <p:sp>
        <p:nvSpPr>
          <p:cNvPr id="12" name="TextBox 11">
            <a:extLst>
              <a:ext uri="{FF2B5EF4-FFF2-40B4-BE49-F238E27FC236}">
                <a16:creationId xmlns:a16="http://schemas.microsoft.com/office/drawing/2014/main" id="{C51E3CCE-FB2A-4CB0-8E37-C507D951B9DD}"/>
              </a:ext>
            </a:extLst>
          </p:cNvPr>
          <p:cNvSpPr txBox="1"/>
          <p:nvPr/>
        </p:nvSpPr>
        <p:spPr>
          <a:xfrm>
            <a:off x="7138224" y="218306"/>
            <a:ext cx="685077" cy="215444"/>
          </a:xfrm>
          <a:prstGeom prst="rect">
            <a:avLst/>
          </a:prstGeom>
          <a:noFill/>
        </p:spPr>
        <p:txBody>
          <a:bodyPr wrap="square" rtlCol="0">
            <a:spAutoFit/>
          </a:bodyPr>
          <a:lstStyle/>
          <a:p>
            <a:pPr algn="ctr"/>
            <a:r>
              <a:rPr lang="en-GB" sz="800" dirty="0">
                <a:solidFill>
                  <a:srgbClr val="00B050"/>
                </a:solidFill>
                <a:latin typeface="Comic Sans MS" panose="030F0702030302020204" pitchFamily="66" charset="0"/>
              </a:rPr>
              <a:t>Festivals</a:t>
            </a:r>
          </a:p>
        </p:txBody>
      </p:sp>
      <p:sp>
        <p:nvSpPr>
          <p:cNvPr id="2" name="TextBox 1">
            <a:extLst>
              <a:ext uri="{FF2B5EF4-FFF2-40B4-BE49-F238E27FC236}">
                <a16:creationId xmlns:a16="http://schemas.microsoft.com/office/drawing/2014/main" id="{2E681DB5-60C7-4BCA-B935-836AE676BC0B}"/>
              </a:ext>
            </a:extLst>
          </p:cNvPr>
          <p:cNvSpPr txBox="1"/>
          <p:nvPr/>
        </p:nvSpPr>
        <p:spPr>
          <a:xfrm>
            <a:off x="8731270" y="6461236"/>
            <a:ext cx="475488" cy="369332"/>
          </a:xfrm>
          <a:prstGeom prst="rect">
            <a:avLst/>
          </a:prstGeom>
          <a:noFill/>
          <a:ln>
            <a:noFill/>
          </a:ln>
        </p:spPr>
        <p:txBody>
          <a:bodyPr wrap="square" rtlCol="0">
            <a:spAutoFit/>
          </a:bodyPr>
          <a:lstStyle/>
          <a:p>
            <a:r>
              <a:rPr lang="en-GB" dirty="0">
                <a:latin typeface="Comic Sans MS" panose="030F0702030302020204" pitchFamily="66" charset="0"/>
              </a:rPr>
              <a:t>12</a:t>
            </a:r>
          </a:p>
        </p:txBody>
      </p:sp>
    </p:spTree>
    <p:extLst>
      <p:ext uri="{BB962C8B-B14F-4D97-AF65-F5344CB8AC3E}">
        <p14:creationId xmlns:p14="http://schemas.microsoft.com/office/powerpoint/2010/main" val="40175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54D9F53-289A-4F06-9A41-AA364F30311A}"/>
              </a:ext>
            </a:extLst>
          </p:cNvPr>
          <p:cNvSpPr txBox="1"/>
          <p:nvPr/>
        </p:nvSpPr>
        <p:spPr>
          <a:xfrm>
            <a:off x="4600248" y="3919888"/>
            <a:ext cx="4258332" cy="2323778"/>
          </a:xfrm>
          <a:prstGeom prst="rect">
            <a:avLst/>
          </a:prstGeom>
          <a:noFill/>
          <a:ln w="57150">
            <a:solidFill>
              <a:srgbClr val="FFFF00"/>
            </a:solidFill>
          </a:ln>
        </p:spPr>
        <p:txBody>
          <a:bodyPr wrap="square" rtlCol="0">
            <a:spAutoFit/>
          </a:bodyPr>
          <a:lstStyle/>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Buenos </a:t>
            </a:r>
            <a:r>
              <a:rPr lang="en-GB" sz="750" dirty="0" err="1">
                <a:solidFill>
                  <a:srgbClr val="0070C0"/>
                </a:solidFill>
                <a:latin typeface="Comic Sans MS" panose="030F0702030302020204" pitchFamily="66" charset="0"/>
              </a:rPr>
              <a:t>días</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En</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qué</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puedo</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ayudarle</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Hola. </a:t>
            </a:r>
            <a:r>
              <a:rPr lang="en-GB" sz="750" i="1" dirty="0" err="1">
                <a:solidFill>
                  <a:srgbClr val="00B050"/>
                </a:solidFill>
                <a:latin typeface="Comic Sans MS" panose="030F0702030302020204" pitchFamily="66" charset="0"/>
              </a:rPr>
              <a:t>Quiero</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comprar</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tres</a:t>
            </a:r>
            <a:r>
              <a:rPr lang="en-GB" sz="750" i="1" dirty="0">
                <a:solidFill>
                  <a:srgbClr val="00B050"/>
                </a:solidFill>
                <a:latin typeface="Comic Sans MS" panose="030F0702030302020204" pitchFamily="66" charset="0"/>
              </a:rPr>
              <a:t> entradas para la Sagrada Familia.</a:t>
            </a:r>
          </a:p>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¿Para </a:t>
            </a:r>
            <a:r>
              <a:rPr lang="en-GB" sz="750" dirty="0" err="1">
                <a:solidFill>
                  <a:srgbClr val="0070C0"/>
                </a:solidFill>
                <a:latin typeface="Comic Sans MS" panose="030F0702030302020204" pitchFamily="66" charset="0"/>
              </a:rPr>
              <a:t>cuándo</a:t>
            </a:r>
            <a:r>
              <a:rPr lang="en-GB" sz="750" dirty="0">
                <a:solidFill>
                  <a:srgbClr val="0070C0"/>
                </a:solidFill>
                <a:latin typeface="Comic Sans MS" panose="030F0702030302020204" pitchFamily="66" charset="0"/>
              </a:rPr>
              <a:t>? </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Para el </a:t>
            </a:r>
            <a:r>
              <a:rPr lang="en-GB" sz="750" i="1" dirty="0" err="1">
                <a:solidFill>
                  <a:srgbClr val="00B050"/>
                </a:solidFill>
                <a:latin typeface="Comic Sans MS" panose="030F0702030302020204" pitchFamily="66" charset="0"/>
              </a:rPr>
              <a:t>viernes</a:t>
            </a:r>
            <a:r>
              <a:rPr lang="en-GB" sz="750" i="1" dirty="0">
                <a:solidFill>
                  <a:srgbClr val="00B050"/>
                </a:solidFill>
                <a:latin typeface="Comic Sans MS" panose="030F0702030302020204" pitchFamily="66" charset="0"/>
              </a:rPr>
              <a:t> a las </a:t>
            </a:r>
            <a:r>
              <a:rPr lang="en-GB" sz="750" i="1" dirty="0" err="1">
                <a:solidFill>
                  <a:srgbClr val="00B050"/>
                </a:solidFill>
                <a:latin typeface="Comic Sans MS" panose="030F0702030302020204" pitchFamily="66" charset="0"/>
              </a:rPr>
              <a:t>diez</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Cuánto</a:t>
            </a:r>
            <a:r>
              <a:rPr lang="en-GB" sz="750" i="1" dirty="0">
                <a:solidFill>
                  <a:srgbClr val="00B050"/>
                </a:solidFill>
                <a:latin typeface="Comic Sans MS" panose="030F0702030302020204" pitchFamily="66" charset="0"/>
              </a:rPr>
              <a:t> son?</a:t>
            </a:r>
          </a:p>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Cuestan</a:t>
            </a:r>
            <a:r>
              <a:rPr lang="en-GB" sz="750" dirty="0">
                <a:solidFill>
                  <a:srgbClr val="0070C0"/>
                </a:solidFill>
                <a:latin typeface="Comic Sans MS" panose="030F0702030302020204" pitchFamily="66" charset="0"/>
              </a:rPr>
              <a:t> quince euros para </a:t>
            </a:r>
            <a:r>
              <a:rPr lang="en-GB" sz="750" dirty="0" err="1">
                <a:solidFill>
                  <a:srgbClr val="0070C0"/>
                </a:solidFill>
                <a:latin typeface="Comic Sans MS" panose="030F0702030302020204" pitchFamily="66" charset="0"/>
              </a:rPr>
              <a:t>adultos</a:t>
            </a:r>
            <a:r>
              <a:rPr lang="en-GB" sz="750" dirty="0">
                <a:solidFill>
                  <a:srgbClr val="0070C0"/>
                </a:solidFill>
                <a:latin typeface="Comic Sans MS" panose="030F0702030302020204" pitchFamily="66" charset="0"/>
              </a:rPr>
              <a:t> y </a:t>
            </a:r>
            <a:r>
              <a:rPr lang="en-GB" sz="750" dirty="0" err="1">
                <a:solidFill>
                  <a:srgbClr val="0070C0"/>
                </a:solidFill>
                <a:latin typeface="Comic Sans MS" panose="030F0702030302020204" pitchFamily="66" charset="0"/>
              </a:rPr>
              <a:t>diez</a:t>
            </a:r>
            <a:r>
              <a:rPr lang="en-GB" sz="750" dirty="0">
                <a:solidFill>
                  <a:srgbClr val="0070C0"/>
                </a:solidFill>
                <a:latin typeface="Comic Sans MS" panose="030F0702030302020204" pitchFamily="66" charset="0"/>
              </a:rPr>
              <a:t> euros para </a:t>
            </a:r>
            <a:r>
              <a:rPr lang="en-GB" sz="750" dirty="0" err="1">
                <a:solidFill>
                  <a:srgbClr val="0070C0"/>
                </a:solidFill>
                <a:latin typeface="Comic Sans MS" panose="030F0702030302020204" pitchFamily="66" charset="0"/>
              </a:rPr>
              <a:t>niños</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¿Hay un </a:t>
            </a:r>
            <a:r>
              <a:rPr lang="en-GB" sz="750" i="1" dirty="0" err="1">
                <a:solidFill>
                  <a:srgbClr val="00B050"/>
                </a:solidFill>
                <a:latin typeface="Comic Sans MS" panose="030F0702030302020204" pitchFamily="66" charset="0"/>
              </a:rPr>
              <a:t>descuento</a:t>
            </a:r>
            <a:r>
              <a:rPr lang="en-GB" sz="750" i="1" dirty="0">
                <a:solidFill>
                  <a:srgbClr val="00B050"/>
                </a:solidFill>
                <a:latin typeface="Comic Sans MS" panose="030F0702030302020204" pitchFamily="66" charset="0"/>
              </a:rPr>
              <a:t> para </a:t>
            </a:r>
            <a:r>
              <a:rPr lang="en-GB" sz="750" i="1" dirty="0" err="1">
                <a:solidFill>
                  <a:srgbClr val="00B050"/>
                </a:solidFill>
                <a:latin typeface="Comic Sans MS" panose="030F0702030302020204" pitchFamily="66" charset="0"/>
              </a:rPr>
              <a:t>estudiantes</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Sí</a:t>
            </a:r>
            <a:r>
              <a:rPr lang="en-GB" sz="750" dirty="0">
                <a:solidFill>
                  <a:srgbClr val="0070C0"/>
                </a:solidFill>
                <a:latin typeface="Comic Sans MS" panose="030F0702030302020204" pitchFamily="66" charset="0"/>
              </a:rPr>
              <a:t>, una entrada para </a:t>
            </a:r>
            <a:r>
              <a:rPr lang="en-GB" sz="750" dirty="0" err="1">
                <a:solidFill>
                  <a:srgbClr val="0070C0"/>
                </a:solidFill>
                <a:latin typeface="Comic Sans MS" panose="030F0702030302020204" pitchFamily="66" charset="0"/>
              </a:rPr>
              <a:t>estudiante</a:t>
            </a:r>
            <a:r>
              <a:rPr lang="en-GB" sz="750" dirty="0">
                <a:solidFill>
                  <a:srgbClr val="0070C0"/>
                </a:solidFill>
                <a:latin typeface="Comic Sans MS" panose="030F0702030302020204" pitchFamily="66" charset="0"/>
              </a:rPr>
              <a:t> cuesta </a:t>
            </a:r>
            <a:r>
              <a:rPr lang="en-GB" sz="750" dirty="0" err="1">
                <a:solidFill>
                  <a:srgbClr val="0070C0"/>
                </a:solidFill>
                <a:latin typeface="Comic Sans MS" panose="030F0702030302020204" pitchFamily="66" charset="0"/>
              </a:rPr>
              <a:t>doce</a:t>
            </a:r>
            <a:r>
              <a:rPr lang="en-GB" sz="750" dirty="0">
                <a:solidFill>
                  <a:srgbClr val="0070C0"/>
                </a:solidFill>
                <a:latin typeface="Comic Sans MS" panose="030F0702030302020204" pitchFamily="66" charset="0"/>
              </a:rPr>
              <a:t> euros.</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Muy</a:t>
            </a:r>
            <a:r>
              <a:rPr lang="en-GB" sz="750" i="1" dirty="0">
                <a:solidFill>
                  <a:srgbClr val="00B050"/>
                </a:solidFill>
                <a:latin typeface="Comic Sans MS" panose="030F0702030302020204" pitchFamily="66" charset="0"/>
              </a:rPr>
              <a:t> bien. </a:t>
            </a:r>
            <a:r>
              <a:rPr lang="en-GB" sz="750" i="1" dirty="0" err="1">
                <a:solidFill>
                  <a:srgbClr val="00B050"/>
                </a:solidFill>
                <a:latin typeface="Comic Sans MS" panose="030F0702030302020204" pitchFamily="66" charset="0"/>
              </a:rPr>
              <a:t>Quiero</a:t>
            </a:r>
            <a:r>
              <a:rPr lang="en-GB" sz="750" i="1" dirty="0">
                <a:solidFill>
                  <a:srgbClr val="00B050"/>
                </a:solidFill>
                <a:latin typeface="Comic Sans MS" panose="030F0702030302020204" pitchFamily="66" charset="0"/>
              </a:rPr>
              <a:t> una entrada para </a:t>
            </a:r>
            <a:r>
              <a:rPr lang="en-GB" sz="750" i="1" dirty="0" err="1">
                <a:solidFill>
                  <a:srgbClr val="00B050"/>
                </a:solidFill>
                <a:latin typeface="Comic Sans MS" panose="030F0702030302020204" pitchFamily="66" charset="0"/>
              </a:rPr>
              <a:t>adultos</a:t>
            </a:r>
            <a:r>
              <a:rPr lang="en-GB" sz="750" i="1" dirty="0">
                <a:solidFill>
                  <a:srgbClr val="00B050"/>
                </a:solidFill>
                <a:latin typeface="Comic Sans MS" panose="030F0702030302020204" pitchFamily="66" charset="0"/>
              </a:rPr>
              <a:t>, y dos para </a:t>
            </a:r>
            <a:r>
              <a:rPr lang="en-GB" sz="750" i="1" dirty="0" err="1">
                <a:solidFill>
                  <a:srgbClr val="00B050"/>
                </a:solidFill>
                <a:latin typeface="Comic Sans MS" panose="030F0702030302020204" pitchFamily="66" charset="0"/>
              </a:rPr>
              <a:t>estudiantes</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Son </a:t>
            </a:r>
            <a:r>
              <a:rPr lang="en-GB" sz="750" dirty="0" err="1">
                <a:solidFill>
                  <a:srgbClr val="0070C0"/>
                </a:solidFill>
                <a:latin typeface="Comic Sans MS" panose="030F0702030302020204" pitchFamily="66" charset="0"/>
              </a:rPr>
              <a:t>treinta</a:t>
            </a:r>
            <a:r>
              <a:rPr lang="en-GB" sz="750" dirty="0">
                <a:solidFill>
                  <a:srgbClr val="0070C0"/>
                </a:solidFill>
                <a:latin typeface="Comic Sans MS" panose="030F0702030302020204" pitchFamily="66" charset="0"/>
              </a:rPr>
              <a:t> y </a:t>
            </a:r>
            <a:r>
              <a:rPr lang="en-GB" sz="750" dirty="0" err="1">
                <a:solidFill>
                  <a:srgbClr val="0070C0"/>
                </a:solidFill>
                <a:latin typeface="Comic Sans MS" panose="030F0702030302020204" pitchFamily="66" charset="0"/>
              </a:rPr>
              <a:t>nueve</a:t>
            </a:r>
            <a:r>
              <a:rPr lang="en-GB" sz="750" dirty="0">
                <a:solidFill>
                  <a:srgbClr val="0070C0"/>
                </a:solidFill>
                <a:latin typeface="Comic Sans MS" panose="030F0702030302020204" pitchFamily="66" charset="0"/>
              </a:rPr>
              <a:t> euros.</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¿Hay </a:t>
            </a:r>
            <a:r>
              <a:rPr lang="en-GB" sz="750" i="1" dirty="0" err="1">
                <a:solidFill>
                  <a:srgbClr val="00B050"/>
                </a:solidFill>
                <a:latin typeface="Comic Sans MS" panose="030F0702030302020204" pitchFamily="66" charset="0"/>
              </a:rPr>
              <a:t>visitas</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guiadas</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Sí</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Empezan</a:t>
            </a:r>
            <a:r>
              <a:rPr lang="en-GB" sz="750" dirty="0">
                <a:solidFill>
                  <a:srgbClr val="0070C0"/>
                </a:solidFill>
                <a:latin typeface="Comic Sans MS" panose="030F0702030302020204" pitchFamily="66" charset="0"/>
              </a:rPr>
              <a:t> a las once </a:t>
            </a:r>
            <a:r>
              <a:rPr lang="en-GB" sz="750" dirty="0" err="1">
                <a:solidFill>
                  <a:srgbClr val="0070C0"/>
                </a:solidFill>
                <a:latin typeface="Comic Sans MS" panose="030F0702030302020204" pitchFamily="66" charset="0"/>
              </a:rPr>
              <a:t>en</a:t>
            </a:r>
            <a:r>
              <a:rPr lang="en-GB" sz="750" dirty="0">
                <a:solidFill>
                  <a:srgbClr val="0070C0"/>
                </a:solidFill>
                <a:latin typeface="Comic Sans MS" panose="030F0702030302020204" pitchFamily="66" charset="0"/>
              </a:rPr>
              <a:t> el </a:t>
            </a:r>
            <a:r>
              <a:rPr lang="en-GB" sz="750" dirty="0" err="1">
                <a:solidFill>
                  <a:srgbClr val="0070C0"/>
                </a:solidFill>
                <a:latin typeface="Comic Sans MS" panose="030F0702030302020204" pitchFamily="66" charset="0"/>
              </a:rPr>
              <a:t>fondo</a:t>
            </a:r>
            <a:r>
              <a:rPr lang="en-GB" sz="750" dirty="0">
                <a:solidFill>
                  <a:srgbClr val="0070C0"/>
                </a:solidFill>
                <a:latin typeface="Comic Sans MS" panose="030F0702030302020204" pitchFamily="66" charset="0"/>
              </a:rPr>
              <a:t> de la </a:t>
            </a:r>
            <a:r>
              <a:rPr lang="en-GB" sz="750" dirty="0" err="1">
                <a:solidFill>
                  <a:srgbClr val="0070C0"/>
                </a:solidFill>
                <a:latin typeface="Comic Sans MS" panose="030F0702030302020204" pitchFamily="66" charset="0"/>
              </a:rPr>
              <a:t>catedral</a:t>
            </a:r>
            <a:r>
              <a:rPr lang="en-GB" sz="750" dirty="0">
                <a:solidFill>
                  <a:srgbClr val="0070C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err="1">
                <a:solidFill>
                  <a:srgbClr val="00B050"/>
                </a:solidFill>
                <a:latin typeface="Comic Sans MS" panose="030F0702030302020204" pitchFamily="66" charset="0"/>
              </a:rPr>
              <a:t>Cliente</a:t>
            </a:r>
            <a:r>
              <a:rPr lang="en-GB" sz="750" i="1" dirty="0">
                <a:solidFill>
                  <a:srgbClr val="00B050"/>
                </a:solidFill>
                <a:latin typeface="Comic Sans MS" panose="030F0702030302020204" pitchFamily="66" charset="0"/>
              </a:rPr>
              <a:t>: </a:t>
            </a:r>
            <a:r>
              <a:rPr lang="en-GB" sz="750" i="1" dirty="0" err="1">
                <a:solidFill>
                  <a:srgbClr val="00B050"/>
                </a:solidFill>
                <a:latin typeface="Comic Sans MS" panose="030F0702030302020204" pitchFamily="66" charset="0"/>
              </a:rPr>
              <a:t>Muchas</a:t>
            </a:r>
            <a:r>
              <a:rPr lang="en-GB" sz="750" i="1" dirty="0">
                <a:solidFill>
                  <a:srgbClr val="00B050"/>
                </a:solidFill>
                <a:latin typeface="Comic Sans MS" panose="030F0702030302020204" pitchFamily="66" charset="0"/>
              </a:rPr>
              <a:t> gracias. </a:t>
            </a:r>
            <a:r>
              <a:rPr lang="en-GB" sz="750" i="1" dirty="0" err="1">
                <a:solidFill>
                  <a:srgbClr val="00B050"/>
                </a:solidFill>
                <a:latin typeface="Comic Sans MS" panose="030F0702030302020204" pitchFamily="66" charset="0"/>
              </a:rPr>
              <a:t>Adiós</a:t>
            </a:r>
            <a:r>
              <a:rPr lang="en-GB" sz="750" i="1" dirty="0">
                <a:solidFill>
                  <a:srgbClr val="00B050"/>
                </a:solidFill>
                <a:latin typeface="Comic Sans MS" panose="030F0702030302020204" pitchFamily="66" charset="0"/>
              </a:rPr>
              <a:t>.</a:t>
            </a:r>
          </a:p>
          <a:p>
            <a:pPr>
              <a:lnSpc>
                <a:spcPct val="150000"/>
              </a:lnSpc>
            </a:pPr>
            <a:r>
              <a:rPr lang="en-GB" sz="750" b="1" u="sng" dirty="0" err="1">
                <a:solidFill>
                  <a:srgbClr val="0070C0"/>
                </a:solidFill>
                <a:latin typeface="Comic Sans MS" panose="030F0702030302020204" pitchFamily="66" charset="0"/>
              </a:rPr>
              <a:t>Dependiente</a:t>
            </a:r>
            <a:r>
              <a:rPr lang="en-GB" sz="750" dirty="0">
                <a:solidFill>
                  <a:srgbClr val="0070C0"/>
                </a:solidFill>
                <a:latin typeface="Comic Sans MS" panose="030F0702030302020204" pitchFamily="66" charset="0"/>
              </a:rPr>
              <a:t>: </a:t>
            </a:r>
            <a:r>
              <a:rPr lang="en-GB" sz="750" dirty="0" err="1">
                <a:solidFill>
                  <a:srgbClr val="0070C0"/>
                </a:solidFill>
                <a:latin typeface="Comic Sans MS" panose="030F0702030302020204" pitchFamily="66" charset="0"/>
              </a:rPr>
              <a:t>Adiós</a:t>
            </a:r>
            <a:endParaRPr lang="en-GB" sz="750" dirty="0">
              <a:solidFill>
                <a:srgbClr val="0070C0"/>
              </a:solidFill>
              <a:latin typeface="Comic Sans MS" panose="030F0702030302020204" pitchFamily="66" charset="0"/>
            </a:endParaRPr>
          </a:p>
        </p:txBody>
      </p:sp>
      <p:cxnSp>
        <p:nvCxnSpPr>
          <p:cNvPr id="59" name="Straight Connector 58"/>
          <p:cNvCxnSpPr/>
          <p:nvPr/>
        </p:nvCxnSpPr>
        <p:spPr>
          <a:xfrm>
            <a:off x="6387451" y="365400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BDC47A45-2197-465C-94CC-99303181A245}"/>
              </a:ext>
            </a:extLst>
          </p:cNvPr>
          <p:cNvSpPr txBox="1"/>
          <p:nvPr/>
        </p:nvSpPr>
        <p:spPr>
          <a:xfrm>
            <a:off x="0" y="-390181"/>
            <a:ext cx="9144000" cy="10097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32000" rIns="91440" bIns="45720" numCol="1" spcCol="0" rtlCol="0" fromWordArt="0" anchor="t" anchorCtr="0" forceAA="0" compatLnSpc="1">
            <a:prstTxWarp prst="textNoShape">
              <a:avLst/>
            </a:prstTxWarp>
            <a:noAutofit/>
          </a:bodyPr>
          <a:lstStyle/>
          <a:p>
            <a:pPr>
              <a:lnSpc>
                <a:spcPct val="107000"/>
              </a:lnSpc>
              <a:spcAft>
                <a:spcPts val="800"/>
              </a:spcAft>
            </a:pPr>
            <a:r>
              <a:rPr lang="en-GB" sz="400">
                <a:solidFill>
                  <a:schemeClr val="bg1"/>
                </a:solidFill>
                <a:latin typeface="Patchwork Stitchlings"/>
                <a:ea typeface="Calibri"/>
                <a:cs typeface="Times New Roman"/>
              </a:rPr>
              <a:t>Gateacr</a:t>
            </a:r>
            <a:endParaRPr lang="en-GB" sz="400" dirty="0">
              <a:solidFill>
                <a:schemeClr val="bg1"/>
              </a:solidFill>
              <a:latin typeface="Patchwork Stitchlings" panose="03000600000000000000"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0070C0"/>
                </a:solidFill>
                <a:latin typeface="Patchwork Stitchlings" panose="03000600000000000000" pitchFamily="66" charset="0"/>
                <a:ea typeface="Calibri" panose="020F0502020204030204" pitchFamily="34" charset="0"/>
                <a:cs typeface="Times New Roman" panose="02020603050405020304" pitchFamily="18" charset="0"/>
              </a:rPr>
              <a:t>Tickets and directions</a:t>
            </a:r>
            <a:endParaRPr lang="en-GB" sz="1600" b="1" dirty="0">
              <a:solidFill>
                <a:srgbClr val="0070C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52BB582-9ADC-4B29-9515-9A35275AA31F}"/>
              </a:ext>
            </a:extLst>
          </p:cNvPr>
          <p:cNvSpPr txBox="1"/>
          <p:nvPr/>
        </p:nvSpPr>
        <p:spPr>
          <a:xfrm>
            <a:off x="7307240" y="5837826"/>
            <a:ext cx="1634322" cy="830997"/>
          </a:xfrm>
          <a:prstGeom prst="rect">
            <a:avLst/>
          </a:prstGeom>
          <a:noFill/>
        </p:spPr>
        <p:txBody>
          <a:bodyPr wrap="square" rtlCol="0">
            <a:spAutoFit/>
          </a:bodyPr>
          <a:lstStyle/>
          <a:p>
            <a:pPr algn="ctr"/>
            <a:r>
              <a:rPr lang="en-GB" sz="1600" dirty="0">
                <a:solidFill>
                  <a:srgbClr val="0070C0"/>
                </a:solidFill>
                <a:latin typeface="Comic Sans MS" panose="030F0702030302020204" pitchFamily="66" charset="0"/>
              </a:rPr>
              <a:t>Role play example in the tourist office</a:t>
            </a:r>
          </a:p>
        </p:txBody>
      </p:sp>
      <p:cxnSp>
        <p:nvCxnSpPr>
          <p:cNvPr id="5" name="Straight Arrow Connector 4">
            <a:extLst>
              <a:ext uri="{FF2B5EF4-FFF2-40B4-BE49-F238E27FC236}">
                <a16:creationId xmlns:a16="http://schemas.microsoft.com/office/drawing/2014/main" id="{81D45120-3A05-4619-8E37-2D542CD37916}"/>
              </a:ext>
            </a:extLst>
          </p:cNvPr>
          <p:cNvCxnSpPr>
            <a:cxnSpLocks/>
          </p:cNvCxnSpPr>
          <p:nvPr/>
        </p:nvCxnSpPr>
        <p:spPr>
          <a:xfrm flipH="1" flipV="1">
            <a:off x="7784625" y="5647765"/>
            <a:ext cx="153260" cy="19006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28E4BE-E7A1-4CB5-A8D1-7D2455136E5B}"/>
              </a:ext>
            </a:extLst>
          </p:cNvPr>
          <p:cNvCxnSpPr>
            <a:cxnSpLocks/>
          </p:cNvCxnSpPr>
          <p:nvPr/>
        </p:nvCxnSpPr>
        <p:spPr>
          <a:xfrm flipH="1" flipV="1">
            <a:off x="7275480" y="5953825"/>
            <a:ext cx="118791" cy="1633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71A0BC-2ADD-4212-B387-548D1AB6B50C}"/>
              </a:ext>
            </a:extLst>
          </p:cNvPr>
          <p:cNvGraphicFramePr>
            <a:graphicFrameLocks noGrp="1"/>
          </p:cNvGraphicFramePr>
          <p:nvPr/>
        </p:nvGraphicFramePr>
        <p:xfrm>
          <a:off x="119458" y="604675"/>
          <a:ext cx="8710879" cy="1341706"/>
        </p:xfrm>
        <a:graphic>
          <a:graphicData uri="http://schemas.openxmlformats.org/drawingml/2006/table">
            <a:tbl>
              <a:tblPr firstRow="1" bandRow="1">
                <a:tableStyleId>{5C22544A-7EE6-4342-B048-85BDC9FD1C3A}</a:tableStyleId>
              </a:tblPr>
              <a:tblGrid>
                <a:gridCol w="283367">
                  <a:extLst>
                    <a:ext uri="{9D8B030D-6E8A-4147-A177-3AD203B41FA5}">
                      <a16:colId xmlns:a16="http://schemas.microsoft.com/office/drawing/2014/main" val="212312847"/>
                    </a:ext>
                  </a:extLst>
                </a:gridCol>
                <a:gridCol w="2946715">
                  <a:extLst>
                    <a:ext uri="{9D8B030D-6E8A-4147-A177-3AD203B41FA5}">
                      <a16:colId xmlns:a16="http://schemas.microsoft.com/office/drawing/2014/main" val="3813713256"/>
                    </a:ext>
                  </a:extLst>
                </a:gridCol>
                <a:gridCol w="1176426">
                  <a:extLst>
                    <a:ext uri="{9D8B030D-6E8A-4147-A177-3AD203B41FA5}">
                      <a16:colId xmlns:a16="http://schemas.microsoft.com/office/drawing/2014/main" val="1565064037"/>
                    </a:ext>
                  </a:extLst>
                </a:gridCol>
                <a:gridCol w="4304371">
                  <a:extLst>
                    <a:ext uri="{9D8B030D-6E8A-4147-A177-3AD203B41FA5}">
                      <a16:colId xmlns:a16="http://schemas.microsoft.com/office/drawing/2014/main" val="3982224288"/>
                    </a:ext>
                  </a:extLst>
                </a:gridCol>
              </a:tblGrid>
              <a:tr h="886726">
                <a:tc rowSpan="2">
                  <a:txBody>
                    <a:bodyPr/>
                    <a:lstStyle/>
                    <a:p>
                      <a:pPr algn="ctr"/>
                      <a:r>
                        <a:rPr lang="en-GB" sz="1100" b="0" dirty="0">
                          <a:solidFill>
                            <a:schemeClr val="tx1"/>
                          </a:solidFill>
                          <a:latin typeface="Comic Sans MS" panose="030F0702030302020204" pitchFamily="66" charset="0"/>
                        </a:rPr>
                        <a:t>Directions</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rowSpan="2">
                  <a:txBody>
                    <a:bodyPr/>
                    <a:lstStyle/>
                    <a:p>
                      <a:pPr>
                        <a:lnSpc>
                          <a:spcPct val="100000"/>
                        </a:lnSpc>
                      </a:pPr>
                      <a:r>
                        <a:rPr lang="en-GB" sz="750" b="1" u="none" dirty="0">
                          <a:solidFill>
                            <a:schemeClr val="tx1"/>
                          </a:solidFill>
                          <a:latin typeface="Comic Sans MS" panose="030F0702030302020204" pitchFamily="66" charset="0"/>
                        </a:rPr>
                        <a:t>¿</a:t>
                      </a:r>
                      <a:r>
                        <a:rPr lang="en-GB" sz="750" b="1" u="none" dirty="0" err="1">
                          <a:solidFill>
                            <a:schemeClr val="tx1"/>
                          </a:solidFill>
                          <a:latin typeface="Comic Sans MS" panose="030F0702030302020204" pitchFamily="66" charset="0"/>
                        </a:rPr>
                        <a:t>Dónde</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está</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where is…?</a:t>
                      </a:r>
                    </a:p>
                    <a:p>
                      <a:pPr>
                        <a:lnSpc>
                          <a:spcPct val="100000"/>
                        </a:lnSpc>
                      </a:pPr>
                      <a:endParaRPr lang="en-GB" sz="750" b="0" u="none" dirty="0">
                        <a:solidFill>
                          <a:schemeClr val="tx1"/>
                        </a:solidFill>
                        <a:latin typeface="Comic Sans MS" panose="030F0702030302020204" pitchFamily="66" charset="0"/>
                      </a:endParaRPr>
                    </a:p>
                    <a:p>
                      <a:pPr>
                        <a:lnSpc>
                          <a:spcPct val="100000"/>
                        </a:lnSpc>
                      </a:pPr>
                      <a:r>
                        <a:rPr lang="en-GB" sz="750" b="1" u="none" dirty="0">
                          <a:solidFill>
                            <a:schemeClr val="tx1"/>
                          </a:solidFill>
                          <a:latin typeface="Comic Sans MS" panose="030F0702030302020204" pitchFamily="66" charset="0"/>
                        </a:rPr>
                        <a:t>¿______ </a:t>
                      </a:r>
                      <a:r>
                        <a:rPr lang="en-GB" sz="750" b="1" u="none" dirty="0" err="1">
                          <a:solidFill>
                            <a:schemeClr val="tx1"/>
                          </a:solidFill>
                          <a:latin typeface="Comic Sans MS" panose="030F0702030302020204" pitchFamily="66" charset="0"/>
                        </a:rPr>
                        <a:t>está</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cerca</a:t>
                      </a:r>
                      <a:r>
                        <a:rPr lang="en-GB" sz="750" b="1" u="none" dirty="0">
                          <a:solidFill>
                            <a:schemeClr val="tx1"/>
                          </a:solidFill>
                          <a:latin typeface="Comic Sans MS" panose="030F0702030302020204" pitchFamily="66" charset="0"/>
                        </a:rPr>
                        <a:t>/</a:t>
                      </a:r>
                      <a:r>
                        <a:rPr lang="en-GB" sz="750" b="1" u="none" dirty="0" err="1">
                          <a:solidFill>
                            <a:schemeClr val="tx1"/>
                          </a:solidFill>
                          <a:latin typeface="Comic Sans MS" panose="030F0702030302020204" pitchFamily="66" charset="0"/>
                        </a:rPr>
                        <a:t>lejos</a:t>
                      </a:r>
                      <a:r>
                        <a:rPr lang="en-GB" sz="750" b="0" u="none" dirty="0">
                          <a:solidFill>
                            <a:schemeClr val="tx1"/>
                          </a:solidFill>
                          <a:latin typeface="Comic Sans MS" panose="030F0702030302020204" pitchFamily="66" charset="0"/>
                        </a:rPr>
                        <a:t>? – is ___________ near/far?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0000"/>
                        </a:lnSpc>
                      </a:pPr>
                      <a:r>
                        <a:rPr lang="en-GB" sz="750" b="1" u="none" dirty="0" err="1">
                          <a:solidFill>
                            <a:schemeClr val="tx1"/>
                          </a:solidFill>
                          <a:latin typeface="Comic Sans MS" panose="030F0702030302020204" pitchFamily="66" charset="0"/>
                        </a:rPr>
                        <a:t>Sigue</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todo</a:t>
                      </a:r>
                      <a:r>
                        <a:rPr lang="en-GB" sz="750" b="1" u="none" dirty="0">
                          <a:solidFill>
                            <a:schemeClr val="tx1"/>
                          </a:solidFill>
                          <a:latin typeface="Comic Sans MS" panose="030F0702030302020204" pitchFamily="66" charset="0"/>
                        </a:rPr>
                        <a:t> recto </a:t>
                      </a:r>
                      <a:r>
                        <a:rPr lang="en-GB" sz="750" b="0" u="none" dirty="0">
                          <a:solidFill>
                            <a:schemeClr val="tx1"/>
                          </a:solidFill>
                          <a:latin typeface="Comic Sans MS" panose="030F0702030302020204" pitchFamily="66" charset="0"/>
                        </a:rPr>
                        <a:t>– go straight ahead</a:t>
                      </a:r>
                    </a:p>
                    <a:p>
                      <a:pPr>
                        <a:lnSpc>
                          <a:spcPct val="100000"/>
                        </a:lnSpc>
                      </a:pPr>
                      <a:r>
                        <a:rPr lang="en-GB" sz="750" b="1" u="none" dirty="0" err="1">
                          <a:solidFill>
                            <a:schemeClr val="tx1"/>
                          </a:solidFill>
                          <a:latin typeface="Comic Sans MS" panose="030F0702030302020204" pitchFamily="66" charset="0"/>
                        </a:rPr>
                        <a:t>Gira</a:t>
                      </a:r>
                      <a:r>
                        <a:rPr lang="en-GB" sz="750" b="1" u="none" dirty="0">
                          <a:solidFill>
                            <a:schemeClr val="tx1"/>
                          </a:solidFill>
                          <a:latin typeface="Comic Sans MS" panose="030F0702030302020204" pitchFamily="66" charset="0"/>
                        </a:rPr>
                        <a:t> a la </a:t>
                      </a:r>
                      <a:r>
                        <a:rPr lang="en-GB" sz="750" b="1" u="none" dirty="0" err="1">
                          <a:solidFill>
                            <a:schemeClr val="tx1"/>
                          </a:solidFill>
                          <a:latin typeface="Comic Sans MS" panose="030F0702030302020204" pitchFamily="66" charset="0"/>
                        </a:rPr>
                        <a:t>derecha</a:t>
                      </a:r>
                      <a:r>
                        <a:rPr lang="en-GB" sz="750" b="1" u="none" dirty="0">
                          <a:solidFill>
                            <a:schemeClr val="tx1"/>
                          </a:solidFill>
                          <a:latin typeface="Comic Sans MS" panose="030F0702030302020204" pitchFamily="66" charset="0"/>
                        </a:rPr>
                        <a:t>/a la </a:t>
                      </a:r>
                      <a:r>
                        <a:rPr lang="en-GB" sz="750" b="1" u="none" dirty="0" err="1">
                          <a:solidFill>
                            <a:schemeClr val="tx1"/>
                          </a:solidFill>
                          <a:latin typeface="Comic Sans MS" panose="030F0702030302020204" pitchFamily="66" charset="0"/>
                        </a:rPr>
                        <a:t>izquierda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turn right/left</a:t>
                      </a:r>
                    </a:p>
                    <a:p>
                      <a:pPr>
                        <a:lnSpc>
                          <a:spcPct val="100000"/>
                        </a:lnSpc>
                      </a:pPr>
                      <a:r>
                        <a:rPr lang="en-GB" sz="750" b="1" u="none" dirty="0">
                          <a:solidFill>
                            <a:schemeClr val="tx1"/>
                          </a:solidFill>
                          <a:latin typeface="Comic Sans MS" panose="030F0702030302020204" pitchFamily="66" charset="0"/>
                        </a:rPr>
                        <a:t>Tome la </a:t>
                      </a:r>
                      <a:r>
                        <a:rPr lang="en-GB" sz="750" b="1" u="none" dirty="0" err="1">
                          <a:solidFill>
                            <a:schemeClr val="tx1"/>
                          </a:solidFill>
                          <a:latin typeface="Comic Sans MS" panose="030F0702030302020204" pitchFamily="66" charset="0"/>
                        </a:rPr>
                        <a:t>primera</a:t>
                      </a:r>
                      <a:r>
                        <a:rPr lang="en-GB" sz="750" b="1" u="none" dirty="0">
                          <a:solidFill>
                            <a:schemeClr val="tx1"/>
                          </a:solidFill>
                          <a:latin typeface="Comic Sans MS" panose="030F0702030302020204" pitchFamily="66" charset="0"/>
                        </a:rPr>
                        <a:t>/</a:t>
                      </a:r>
                      <a:r>
                        <a:rPr lang="en-GB" sz="750" b="1" u="none" dirty="0" err="1">
                          <a:solidFill>
                            <a:schemeClr val="tx1"/>
                          </a:solidFill>
                          <a:latin typeface="Comic Sans MS" panose="030F0702030302020204" pitchFamily="66" charset="0"/>
                        </a:rPr>
                        <a:t>segunda</a:t>
                      </a:r>
                      <a:r>
                        <a:rPr lang="en-GB" sz="750" b="1" u="none" dirty="0">
                          <a:solidFill>
                            <a:schemeClr val="tx1"/>
                          </a:solidFill>
                          <a:latin typeface="Comic Sans MS" panose="030F0702030302020204" pitchFamily="66" charset="0"/>
                        </a:rPr>
                        <a:t>/</a:t>
                      </a:r>
                      <a:r>
                        <a:rPr lang="en-GB" sz="750" b="1" u="none" dirty="0" err="1">
                          <a:solidFill>
                            <a:schemeClr val="tx1"/>
                          </a:solidFill>
                          <a:latin typeface="Comic Sans MS" panose="030F0702030302020204" pitchFamily="66" charset="0"/>
                        </a:rPr>
                        <a:t>tercera</a:t>
                      </a:r>
                      <a:r>
                        <a:rPr lang="en-GB" sz="750" b="1" u="none" dirty="0">
                          <a:solidFill>
                            <a:schemeClr val="tx1"/>
                          </a:solidFill>
                          <a:latin typeface="Comic Sans MS" panose="030F0702030302020204" pitchFamily="66" charset="0"/>
                        </a:rPr>
                        <a:t> </a:t>
                      </a:r>
                      <a:r>
                        <a:rPr lang="en-GB" sz="750" b="1" u="none" dirty="0" err="1">
                          <a:solidFill>
                            <a:schemeClr val="tx1"/>
                          </a:solidFill>
                          <a:latin typeface="Comic Sans MS" panose="030F0702030302020204" pitchFamily="66" charset="0"/>
                        </a:rPr>
                        <a:t>calle</a:t>
                      </a:r>
                      <a:r>
                        <a:rPr lang="en-GB" sz="750" b="0" u="none" dirty="0">
                          <a:solidFill>
                            <a:schemeClr val="tx1"/>
                          </a:solidFill>
                          <a:latin typeface="Comic Sans MS" panose="030F0702030302020204" pitchFamily="66" charset="0"/>
                        </a:rPr>
                        <a:t>… - take the 1</a:t>
                      </a:r>
                      <a:r>
                        <a:rPr lang="en-GB" sz="750" b="0" u="none" baseline="30000" dirty="0">
                          <a:solidFill>
                            <a:schemeClr val="tx1"/>
                          </a:solidFill>
                          <a:latin typeface="Comic Sans MS" panose="030F0702030302020204" pitchFamily="66" charset="0"/>
                        </a:rPr>
                        <a:t>st</a:t>
                      </a:r>
                      <a:r>
                        <a:rPr lang="en-GB" sz="750" b="0" u="none" dirty="0">
                          <a:solidFill>
                            <a:schemeClr val="tx1"/>
                          </a:solidFill>
                          <a:latin typeface="Comic Sans MS" panose="030F0702030302020204" pitchFamily="66" charset="0"/>
                        </a:rPr>
                        <a:t>/2</a:t>
                      </a:r>
                      <a:r>
                        <a:rPr lang="en-GB" sz="750" b="0" u="none" baseline="30000" dirty="0">
                          <a:solidFill>
                            <a:schemeClr val="tx1"/>
                          </a:solidFill>
                          <a:latin typeface="Comic Sans MS" panose="030F0702030302020204" pitchFamily="66" charset="0"/>
                        </a:rPr>
                        <a:t>nd</a:t>
                      </a:r>
                      <a:r>
                        <a:rPr lang="en-GB" sz="750" b="0" u="none" dirty="0">
                          <a:solidFill>
                            <a:schemeClr val="tx1"/>
                          </a:solidFill>
                          <a:latin typeface="Comic Sans MS" panose="030F0702030302020204" pitchFamily="66" charset="0"/>
                        </a:rPr>
                        <a:t>/3</a:t>
                      </a:r>
                      <a:r>
                        <a:rPr lang="en-GB" sz="750" b="0" u="none" baseline="30000" dirty="0">
                          <a:solidFill>
                            <a:schemeClr val="tx1"/>
                          </a:solidFill>
                          <a:latin typeface="Comic Sans MS" panose="030F0702030302020204" pitchFamily="66" charset="0"/>
                        </a:rPr>
                        <a:t>rd</a:t>
                      </a:r>
                      <a:r>
                        <a:rPr lang="en-GB" sz="750" b="0" u="none" dirty="0">
                          <a:solidFill>
                            <a:schemeClr val="tx1"/>
                          </a:solidFill>
                          <a:latin typeface="Comic Sans MS" panose="030F0702030302020204" pitchFamily="66" charset="0"/>
                        </a:rPr>
                        <a:t> street…</a:t>
                      </a:r>
                    </a:p>
                    <a:p>
                      <a:pPr>
                        <a:lnSpc>
                          <a:spcPct val="100000"/>
                        </a:lnSpc>
                      </a:pPr>
                      <a:r>
                        <a:rPr lang="en-GB" sz="750" b="1" u="none" dirty="0" err="1">
                          <a:solidFill>
                            <a:schemeClr val="tx1"/>
                          </a:solidFill>
                          <a:latin typeface="Comic Sans MS" panose="030F0702030302020204" pitchFamily="66" charset="0"/>
                        </a:rPr>
                        <a:t>Pasa</a:t>
                      </a:r>
                      <a:r>
                        <a:rPr lang="en-GB" sz="750" b="1" u="none" dirty="0">
                          <a:solidFill>
                            <a:schemeClr val="tx1"/>
                          </a:solidFill>
                          <a:latin typeface="Comic Sans MS" panose="030F0702030302020204" pitchFamily="66" charset="0"/>
                        </a:rPr>
                        <a:t> el </a:t>
                      </a:r>
                      <a:r>
                        <a:rPr lang="en-GB" sz="750" b="1" u="none" dirty="0" err="1">
                          <a:solidFill>
                            <a:schemeClr val="tx1"/>
                          </a:solidFill>
                          <a:latin typeface="Comic Sans MS" panose="030F0702030302020204" pitchFamily="66" charset="0"/>
                        </a:rPr>
                        <a:t>puente</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go over the bridge</a:t>
                      </a:r>
                    </a:p>
                    <a:p>
                      <a:pPr>
                        <a:lnSpc>
                          <a:spcPct val="100000"/>
                        </a:lnSpc>
                      </a:pPr>
                      <a:r>
                        <a:rPr lang="en-GB" sz="750" b="1" u="none" dirty="0" err="1">
                          <a:solidFill>
                            <a:schemeClr val="tx1"/>
                          </a:solidFill>
                          <a:latin typeface="Comic Sans MS" panose="030F0702030302020204" pitchFamily="66" charset="0"/>
                        </a:rPr>
                        <a:t>Pasa</a:t>
                      </a:r>
                      <a:r>
                        <a:rPr lang="en-GB" sz="750" b="1" u="none" baseline="0" dirty="0">
                          <a:solidFill>
                            <a:schemeClr val="tx1"/>
                          </a:solidFill>
                          <a:latin typeface="Comic Sans MS" panose="030F0702030302020204" pitchFamily="66" charset="0"/>
                        </a:rPr>
                        <a:t> los </a:t>
                      </a:r>
                      <a:r>
                        <a:rPr lang="en-GB" sz="750" b="1" u="none" baseline="0" dirty="0" err="1">
                          <a:solidFill>
                            <a:schemeClr val="tx1"/>
                          </a:solidFill>
                          <a:latin typeface="Comic Sans MS" panose="030F0702030302020204" pitchFamily="66" charset="0"/>
                        </a:rPr>
                        <a:t>semáforos</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go across the traffic lights</a:t>
                      </a:r>
                    </a:p>
                    <a:p>
                      <a:pPr>
                        <a:lnSpc>
                          <a:spcPct val="100000"/>
                        </a:lnSpc>
                      </a:pPr>
                      <a:r>
                        <a:rPr lang="en-GB" sz="750" b="1" u="none" baseline="0" dirty="0" err="1">
                          <a:solidFill>
                            <a:schemeClr val="tx1"/>
                          </a:solidFill>
                          <a:latin typeface="Comic Sans MS" panose="030F0702030302020204" pitchFamily="66" charset="0"/>
                        </a:rPr>
                        <a:t>Cruza</a:t>
                      </a:r>
                      <a:r>
                        <a:rPr lang="en-GB" sz="750" b="1" u="none" baseline="0" dirty="0">
                          <a:solidFill>
                            <a:schemeClr val="tx1"/>
                          </a:solidFill>
                          <a:latin typeface="Comic Sans MS" panose="030F0702030302020204" pitchFamily="66" charset="0"/>
                        </a:rPr>
                        <a:t> la plaza/la </a:t>
                      </a:r>
                      <a:r>
                        <a:rPr lang="en-GB" sz="750" b="1" u="none" baseline="0" dirty="0" err="1">
                          <a:solidFill>
                            <a:schemeClr val="tx1"/>
                          </a:solidFill>
                          <a:latin typeface="Comic Sans MS" panose="030F0702030302020204" pitchFamily="66" charset="0"/>
                        </a:rPr>
                        <a:t>calle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cross the square/street</a:t>
                      </a:r>
                    </a:p>
                    <a:p>
                      <a:pPr>
                        <a:lnSpc>
                          <a:spcPct val="100000"/>
                        </a:lnSpc>
                      </a:pPr>
                      <a:r>
                        <a:rPr lang="en-GB" sz="750" b="1" u="none" baseline="0" dirty="0" err="1">
                          <a:solidFill>
                            <a:schemeClr val="tx1"/>
                          </a:solidFill>
                          <a:latin typeface="Comic Sans MS" panose="030F0702030302020204" pitchFamily="66" charset="0"/>
                        </a:rPr>
                        <a:t>Coge</a:t>
                      </a:r>
                      <a:r>
                        <a:rPr lang="en-GB" sz="750" b="1" u="none" baseline="0" dirty="0">
                          <a:solidFill>
                            <a:schemeClr val="tx1"/>
                          </a:solidFill>
                          <a:latin typeface="Comic Sans MS" panose="030F0702030302020204" pitchFamily="66" charset="0"/>
                        </a:rPr>
                        <a:t> el </a:t>
                      </a:r>
                      <a:r>
                        <a:rPr lang="en-GB" sz="750" b="1" u="none" baseline="0" dirty="0" err="1">
                          <a:solidFill>
                            <a:schemeClr val="tx1"/>
                          </a:solidFill>
                          <a:latin typeface="Comic Sans MS" panose="030F0702030302020204" pitchFamily="66" charset="0"/>
                        </a:rPr>
                        <a:t>autobús</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número</a:t>
                      </a:r>
                      <a:r>
                        <a:rPr lang="en-GB" sz="750" b="1" u="none" baseline="0" dirty="0">
                          <a:solidFill>
                            <a:schemeClr val="tx1"/>
                          </a:solidFill>
                          <a:latin typeface="Comic Sans MS" panose="030F0702030302020204" pitchFamily="66" charset="0"/>
                        </a:rPr>
                        <a:t> 37 </a:t>
                      </a:r>
                      <a:r>
                        <a:rPr lang="en-GB" sz="750" b="0" u="none" baseline="0" dirty="0">
                          <a:solidFill>
                            <a:schemeClr val="tx1"/>
                          </a:solidFill>
                          <a:latin typeface="Comic Sans MS" panose="030F0702030302020204" pitchFamily="66" charset="0"/>
                        </a:rPr>
                        <a:t>– take the number 37 bus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363235862"/>
                  </a:ext>
                </a:extLst>
              </a:tr>
              <a:tr h="45498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err="1">
                          <a:solidFill>
                            <a:schemeClr val="tx1"/>
                          </a:solidFill>
                          <a:latin typeface="Comic Sans MS" panose="030F0702030302020204" pitchFamily="66" charset="0"/>
                        </a:rPr>
                        <a:t>Está</a:t>
                      </a:r>
                      <a:r>
                        <a:rPr lang="en-GB" sz="750" b="0" u="none" baseline="0" dirty="0">
                          <a:solidFill>
                            <a:schemeClr val="tx1"/>
                          </a:solidFill>
                          <a:latin typeface="Comic Sans MS" panose="030F0702030302020204" pitchFamily="66" charset="0"/>
                        </a:rPr>
                        <a:t>… - it is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dirty="0" err="1">
                          <a:solidFill>
                            <a:schemeClr val="tx1"/>
                          </a:solidFill>
                          <a:latin typeface="Comic Sans MS" panose="030F0702030302020204" pitchFamily="66" charset="0"/>
                        </a:rPr>
                        <a:t>en</a:t>
                      </a:r>
                      <a:r>
                        <a:rPr lang="en-GB" sz="750" b="1" u="none" dirty="0">
                          <a:solidFill>
                            <a:schemeClr val="tx1"/>
                          </a:solidFill>
                          <a:latin typeface="Comic Sans MS" panose="030F0702030302020204" pitchFamily="66" charset="0"/>
                        </a:rPr>
                        <a:t> la </a:t>
                      </a:r>
                      <a:r>
                        <a:rPr lang="en-GB" sz="750" b="1" u="none" dirty="0" err="1">
                          <a:solidFill>
                            <a:schemeClr val="tx1"/>
                          </a:solidFill>
                          <a:latin typeface="Comic Sans MS" panose="030F0702030302020204" pitchFamily="66" charset="0"/>
                        </a:rPr>
                        <a:t>esquina</a:t>
                      </a:r>
                      <a:r>
                        <a:rPr lang="en-GB" sz="750" b="1" u="none" dirty="0">
                          <a:solidFill>
                            <a:schemeClr val="tx1"/>
                          </a:solidFill>
                          <a:latin typeface="Comic Sans MS" panose="030F0702030302020204" pitchFamily="66" charset="0"/>
                        </a:rPr>
                        <a:t> </a:t>
                      </a:r>
                      <a:r>
                        <a:rPr lang="en-GB" sz="750" b="0" u="none" dirty="0">
                          <a:solidFill>
                            <a:schemeClr val="tx1"/>
                          </a:solidFill>
                          <a:latin typeface="Comic Sans MS" panose="030F0702030302020204" pitchFamily="66" charset="0"/>
                        </a:rPr>
                        <a:t>– on the corner</a:t>
                      </a:r>
                    </a:p>
                    <a:p>
                      <a:pPr>
                        <a:lnSpc>
                          <a:spcPct val="100000"/>
                        </a:lnSpc>
                      </a:pPr>
                      <a:r>
                        <a:rPr lang="en-GB" sz="750" b="1" u="none" dirty="0">
                          <a:solidFill>
                            <a:schemeClr val="tx1"/>
                          </a:solidFill>
                          <a:latin typeface="Comic Sans MS" panose="030F0702030302020204" pitchFamily="66" charset="0"/>
                        </a:rPr>
                        <a:t>al final de la </a:t>
                      </a:r>
                      <a:r>
                        <a:rPr lang="en-GB" sz="750" b="1" u="none" dirty="0" err="1">
                          <a:solidFill>
                            <a:schemeClr val="tx1"/>
                          </a:solidFill>
                          <a:latin typeface="Comic Sans MS" panose="030F0702030302020204" pitchFamily="66" charset="0"/>
                        </a:rPr>
                        <a:t>calle</a:t>
                      </a:r>
                      <a:r>
                        <a:rPr lang="en-GB" sz="750" b="1" u="none" dirty="0">
                          <a:solidFill>
                            <a:schemeClr val="tx1"/>
                          </a:solidFill>
                          <a:latin typeface="Comic Sans MS" panose="030F0702030302020204" pitchFamily="66" charset="0"/>
                        </a:rPr>
                        <a:t> – at the end of</a:t>
                      </a:r>
                      <a:r>
                        <a:rPr lang="en-GB" sz="750" b="1" u="none" baseline="0" dirty="0">
                          <a:solidFill>
                            <a:schemeClr val="tx1"/>
                          </a:solidFill>
                          <a:latin typeface="Comic Sans MS" panose="030F0702030302020204" pitchFamily="66" charset="0"/>
                        </a:rPr>
                        <a:t> the street</a:t>
                      </a:r>
                    </a:p>
                    <a:p>
                      <a:pPr>
                        <a:lnSpc>
                          <a:spcPct val="100000"/>
                        </a:lnSpc>
                      </a:pPr>
                      <a:r>
                        <a:rPr lang="en-GB" sz="750" b="1" u="none" baseline="0" dirty="0">
                          <a:solidFill>
                            <a:schemeClr val="tx1"/>
                          </a:solidFill>
                          <a:latin typeface="Comic Sans MS" panose="030F0702030302020204" pitchFamily="66" charset="0"/>
                        </a:rPr>
                        <a:t>al </a:t>
                      </a:r>
                      <a:r>
                        <a:rPr lang="en-GB" sz="750" b="1" u="none" baseline="0" dirty="0" err="1">
                          <a:solidFill>
                            <a:schemeClr val="tx1"/>
                          </a:solidFill>
                          <a:latin typeface="Comic Sans MS" panose="030F0702030302020204" pitchFamily="66" charset="0"/>
                        </a:rPr>
                        <a:t>lado</a:t>
                      </a:r>
                      <a:r>
                        <a:rPr lang="en-GB" sz="750" b="1" u="none" baseline="0" dirty="0">
                          <a:solidFill>
                            <a:schemeClr val="tx1"/>
                          </a:solidFill>
                          <a:latin typeface="Comic Sans MS" panose="030F0702030302020204" pitchFamily="66" charset="0"/>
                        </a:rPr>
                        <a:t> del </a:t>
                      </a:r>
                      <a:r>
                        <a:rPr lang="en-GB" sz="750" b="1" u="none" baseline="0" dirty="0" err="1">
                          <a:solidFill>
                            <a:schemeClr val="tx1"/>
                          </a:solidFill>
                          <a:latin typeface="Comic Sans MS" panose="030F0702030302020204" pitchFamily="66" charset="0"/>
                        </a:rPr>
                        <a:t>museo</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next to the museum</a:t>
                      </a:r>
                      <a:endParaRPr lang="en-GB" sz="750" b="0" u="none"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89074"/>
                  </a:ext>
                </a:extLst>
              </a:tr>
            </a:tbl>
          </a:graphicData>
        </a:graphic>
      </p:graphicFrame>
      <p:graphicFrame>
        <p:nvGraphicFramePr>
          <p:cNvPr id="8" name="Table 7">
            <a:extLst>
              <a:ext uri="{FF2B5EF4-FFF2-40B4-BE49-F238E27FC236}">
                <a16:creationId xmlns:a16="http://schemas.microsoft.com/office/drawing/2014/main" id="{F5398E87-71C6-4B4A-AAE8-ECE3DB4D2BBC}"/>
              </a:ext>
            </a:extLst>
          </p:cNvPr>
          <p:cNvGraphicFramePr>
            <a:graphicFrameLocks noGrp="1"/>
          </p:cNvGraphicFramePr>
          <p:nvPr/>
        </p:nvGraphicFramePr>
        <p:xfrm>
          <a:off x="119458" y="2027235"/>
          <a:ext cx="8710879" cy="1793630"/>
        </p:xfrm>
        <a:graphic>
          <a:graphicData uri="http://schemas.openxmlformats.org/drawingml/2006/table">
            <a:tbl>
              <a:tblPr firstRow="1" bandRow="1">
                <a:tableStyleId>{5C22544A-7EE6-4342-B048-85BDC9FD1C3A}</a:tableStyleId>
              </a:tblPr>
              <a:tblGrid>
                <a:gridCol w="283367">
                  <a:extLst>
                    <a:ext uri="{9D8B030D-6E8A-4147-A177-3AD203B41FA5}">
                      <a16:colId xmlns:a16="http://schemas.microsoft.com/office/drawing/2014/main" val="212312847"/>
                    </a:ext>
                  </a:extLst>
                </a:gridCol>
                <a:gridCol w="3839566">
                  <a:extLst>
                    <a:ext uri="{9D8B030D-6E8A-4147-A177-3AD203B41FA5}">
                      <a16:colId xmlns:a16="http://schemas.microsoft.com/office/drawing/2014/main" val="3813713256"/>
                    </a:ext>
                  </a:extLst>
                </a:gridCol>
                <a:gridCol w="4587946">
                  <a:extLst>
                    <a:ext uri="{9D8B030D-6E8A-4147-A177-3AD203B41FA5}">
                      <a16:colId xmlns:a16="http://schemas.microsoft.com/office/drawing/2014/main" val="1565064037"/>
                    </a:ext>
                  </a:extLst>
                </a:gridCol>
              </a:tblGrid>
              <a:tr h="121742">
                <a:tc rowSpan="5">
                  <a:txBody>
                    <a:bodyPr/>
                    <a:lstStyle/>
                    <a:p>
                      <a:pPr algn="ctr"/>
                      <a:r>
                        <a:rPr lang="en-GB" sz="1100" b="0" dirty="0">
                          <a:solidFill>
                            <a:schemeClr val="tx1"/>
                          </a:solidFill>
                          <a:latin typeface="Comic Sans MS" panose="030F0702030302020204" pitchFamily="66" charset="0"/>
                        </a:rPr>
                        <a:t>Buying tickets/at the tourist office</a:t>
                      </a: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baseline="0" dirty="0">
                          <a:solidFill>
                            <a:schemeClr val="tx1"/>
                          </a:solidFill>
                          <a:latin typeface="Comic Sans MS" panose="030F0702030302020204" pitchFamily="66" charset="0"/>
                        </a:rPr>
                        <a:t>¿</a:t>
                      </a:r>
                      <a:r>
                        <a:rPr lang="en-GB" sz="750" b="1" u="none" baseline="0" dirty="0">
                          <a:solidFill>
                            <a:schemeClr val="tx1"/>
                          </a:solidFill>
                          <a:latin typeface="Comic Sans MS" panose="030F0702030302020204" pitchFamily="66" charset="0"/>
                        </a:rPr>
                        <a:t>Me </a:t>
                      </a:r>
                      <a:r>
                        <a:rPr lang="en-GB" sz="750" b="1" u="none" baseline="0" dirty="0" err="1">
                          <a:solidFill>
                            <a:schemeClr val="tx1"/>
                          </a:solidFill>
                          <a:latin typeface="Comic Sans MS" panose="030F0702030302020204" pitchFamily="66" charset="0"/>
                        </a:rPr>
                        <a:t>puede</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dar</a:t>
                      </a:r>
                      <a:r>
                        <a:rPr lang="en-GB" sz="750" b="0" u="none" baseline="0" dirty="0">
                          <a:solidFill>
                            <a:schemeClr val="tx1"/>
                          </a:solidFill>
                          <a:latin typeface="Comic Sans MS" panose="030F0702030302020204" pitchFamily="66" charset="0"/>
                        </a:rPr>
                        <a:t>…? – Can you give me…?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plano</a:t>
                      </a:r>
                      <a:r>
                        <a:rPr lang="en-GB" sz="750" b="1" u="none" baseline="0" dirty="0">
                          <a:solidFill>
                            <a:schemeClr val="tx1"/>
                          </a:solidFill>
                          <a:latin typeface="Comic Sans MS" panose="030F0702030302020204" pitchFamily="66" charset="0"/>
                        </a:rPr>
                        <a:t> de la ciudad</a:t>
                      </a:r>
                      <a:r>
                        <a:rPr lang="en-GB" sz="750" b="0" u="none" baseline="0" dirty="0">
                          <a:solidFill>
                            <a:schemeClr val="tx1"/>
                          </a:solidFill>
                          <a:latin typeface="Comic Sans MS" panose="030F0702030302020204" pitchFamily="66" charset="0"/>
                        </a:rPr>
                        <a:t> – a map of the city</a:t>
                      </a:r>
                    </a:p>
                    <a:p>
                      <a:pPr>
                        <a:lnSpc>
                          <a:spcPct val="100000"/>
                        </a:lnSpc>
                      </a:pPr>
                      <a:r>
                        <a:rPr lang="en-GB" sz="750" b="1" u="none" baseline="0" dirty="0">
                          <a:solidFill>
                            <a:schemeClr val="tx1"/>
                          </a:solidFill>
                          <a:latin typeface="Comic Sans MS" panose="030F0702030302020204" pitchFamily="66" charset="0"/>
                        </a:rPr>
                        <a:t>Más </a:t>
                      </a:r>
                      <a:r>
                        <a:rPr lang="en-GB" sz="750" b="1" u="none" baseline="0" dirty="0" err="1">
                          <a:solidFill>
                            <a:schemeClr val="tx1"/>
                          </a:solidFill>
                          <a:latin typeface="Comic Sans MS" panose="030F0702030302020204" pitchFamily="66" charset="0"/>
                        </a:rPr>
                        <a:t>información</a:t>
                      </a:r>
                      <a:r>
                        <a:rPr lang="en-GB" sz="750" b="1" u="none" baseline="0" dirty="0">
                          <a:solidFill>
                            <a:schemeClr val="tx1"/>
                          </a:solidFill>
                          <a:latin typeface="Comic Sans MS" panose="030F0702030302020204" pitchFamily="66" charset="0"/>
                        </a:rPr>
                        <a:t> </a:t>
                      </a:r>
                      <a:r>
                        <a:rPr lang="en-GB" sz="750" b="1" u="none" baseline="0" dirty="0" err="1">
                          <a:solidFill>
                            <a:schemeClr val="tx1"/>
                          </a:solidFill>
                          <a:latin typeface="Comic Sans MS" panose="030F0702030302020204" pitchFamily="66" charset="0"/>
                        </a:rPr>
                        <a:t>sobre</a:t>
                      </a:r>
                      <a:r>
                        <a:rPr lang="en-GB" sz="750" b="0" u="none" baseline="0" dirty="0">
                          <a:solidFill>
                            <a:schemeClr val="tx1"/>
                          </a:solidFill>
                          <a:latin typeface="Comic Sans MS" panose="030F0702030302020204" pitchFamily="66" charset="0"/>
                        </a:rPr>
                        <a:t>… - more information about…</a:t>
                      </a:r>
                    </a:p>
                    <a:p>
                      <a:pPr>
                        <a:lnSpc>
                          <a:spcPct val="100000"/>
                        </a:lnSpc>
                      </a:pPr>
                      <a:r>
                        <a:rPr lang="en-GB" sz="750" b="1" u="none" baseline="0" dirty="0">
                          <a:solidFill>
                            <a:schemeClr val="tx1"/>
                          </a:solidFill>
                          <a:latin typeface="Comic Sans MS" panose="030F0702030302020204" pitchFamily="66" charset="0"/>
                        </a:rPr>
                        <a:t>Un </a:t>
                      </a:r>
                      <a:r>
                        <a:rPr lang="en-GB" sz="750" b="1" u="none" baseline="0" dirty="0" err="1">
                          <a:solidFill>
                            <a:schemeClr val="tx1"/>
                          </a:solidFill>
                          <a:latin typeface="Comic Sans MS" panose="030F0702030302020204" pitchFamily="66" charset="0"/>
                        </a:rPr>
                        <a:t>billete</a:t>
                      </a:r>
                      <a:r>
                        <a:rPr lang="en-GB" sz="750" b="1" u="none" baseline="0" dirty="0">
                          <a:solidFill>
                            <a:schemeClr val="tx1"/>
                          </a:solidFill>
                          <a:latin typeface="Comic Sans MS" panose="030F0702030302020204" pitchFamily="66" charset="0"/>
                        </a:rPr>
                        <a:t> </a:t>
                      </a:r>
                      <a:r>
                        <a:rPr lang="en-GB" sz="750" b="0" u="none" baseline="0" dirty="0">
                          <a:solidFill>
                            <a:schemeClr val="tx1"/>
                          </a:solidFill>
                          <a:latin typeface="Comic Sans MS" panose="030F0702030302020204" pitchFamily="66" charset="0"/>
                        </a:rPr>
                        <a:t>- a ticket</a:t>
                      </a:r>
                    </a:p>
                    <a:p>
                      <a:pPr>
                        <a:lnSpc>
                          <a:spcPct val="100000"/>
                        </a:lnSpc>
                      </a:pPr>
                      <a:r>
                        <a:rPr lang="en-GB" sz="750" b="1" u="none" baseline="0" dirty="0">
                          <a:solidFill>
                            <a:schemeClr val="tx1"/>
                          </a:solidFill>
                          <a:latin typeface="Comic Sans MS" panose="030F0702030302020204" pitchFamily="66" charset="0"/>
                        </a:rPr>
                        <a:t>Para</a:t>
                      </a:r>
                      <a:r>
                        <a:rPr lang="en-GB" sz="750" b="0" u="none" baseline="0" dirty="0">
                          <a:solidFill>
                            <a:schemeClr val="tx1"/>
                          </a:solidFill>
                          <a:latin typeface="Comic Sans MS" panose="030F0702030302020204" pitchFamily="66" charset="0"/>
                        </a:rPr>
                        <a:t>… - for</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235862"/>
                  </a:ext>
                </a:extLst>
              </a:tr>
              <a:tr h="198593">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baseline="0" dirty="0">
                          <a:latin typeface="Comic Sans MS" panose="030F0702030302020204" pitchFamily="66" charset="0"/>
                        </a:rPr>
                        <a:t>¿</a:t>
                      </a:r>
                      <a:r>
                        <a:rPr lang="en-GB" sz="750" b="1" u="none" baseline="0" dirty="0" err="1">
                          <a:latin typeface="Comic Sans MS" panose="030F0702030302020204" pitchFamily="66" charset="0"/>
                        </a:rPr>
                        <a:t>Cuanto</a:t>
                      </a:r>
                      <a:r>
                        <a:rPr lang="en-GB" sz="750" b="1" u="none" baseline="0" dirty="0">
                          <a:latin typeface="Comic Sans MS" panose="030F0702030302020204" pitchFamily="66" charset="0"/>
                        </a:rPr>
                        <a:t> cuesta una entrada</a:t>
                      </a:r>
                      <a:r>
                        <a:rPr lang="en-GB" sz="750" b="0" u="none" baseline="0" dirty="0">
                          <a:latin typeface="Comic Sans MS" panose="030F0702030302020204" pitchFamily="66" charset="0"/>
                        </a:rPr>
                        <a:t>? – how much does a ticket cost?</a:t>
                      </a:r>
                    </a:p>
                    <a:p>
                      <a:pPr>
                        <a:lnSpc>
                          <a:spcPct val="100000"/>
                        </a:lnSpc>
                      </a:pPr>
                      <a:r>
                        <a:rPr lang="en-GB" sz="750" b="0" u="none" baseline="0" dirty="0">
                          <a:latin typeface="Comic Sans MS" panose="030F0702030302020204" pitchFamily="66" charset="0"/>
                        </a:rPr>
                        <a:t>¿</a:t>
                      </a:r>
                      <a:r>
                        <a:rPr lang="en-GB" sz="750" b="1" u="none" baseline="0" dirty="0">
                          <a:latin typeface="Comic Sans MS" panose="030F0702030302020204" pitchFamily="66" charset="0"/>
                        </a:rPr>
                        <a:t>Hay un </a:t>
                      </a:r>
                      <a:r>
                        <a:rPr lang="en-GB" sz="750" b="1" u="none" baseline="0" dirty="0" err="1">
                          <a:latin typeface="Comic Sans MS" panose="030F0702030302020204" pitchFamily="66" charset="0"/>
                        </a:rPr>
                        <a:t>descuento</a:t>
                      </a:r>
                      <a:r>
                        <a:rPr lang="en-GB" sz="750" b="1" u="none" baseline="0" dirty="0">
                          <a:latin typeface="Comic Sans MS" panose="030F0702030302020204" pitchFamily="66" charset="0"/>
                        </a:rPr>
                        <a:t> para </a:t>
                      </a:r>
                      <a:r>
                        <a:rPr lang="en-GB" sz="750" b="1" u="none" baseline="0" dirty="0" err="1">
                          <a:latin typeface="Comic Sans MS" panose="030F0702030302020204" pitchFamily="66" charset="0"/>
                        </a:rPr>
                        <a:t>estudiantes</a:t>
                      </a:r>
                      <a:r>
                        <a:rPr lang="en-GB" sz="750" b="0" u="none" baseline="0" dirty="0">
                          <a:latin typeface="Comic Sans MS" panose="030F0702030302020204" pitchFamily="66" charset="0"/>
                        </a:rPr>
                        <a:t>? – is there a student discount?</a:t>
                      </a:r>
                    </a:p>
                    <a:p>
                      <a:pPr>
                        <a:lnSpc>
                          <a:spcPct val="100000"/>
                        </a:lnSpc>
                      </a:pPr>
                      <a:r>
                        <a:rPr lang="en-GB" sz="750" b="0" u="none" baseline="0" dirty="0">
                          <a:latin typeface="Comic Sans MS" panose="030F0702030302020204" pitchFamily="66" charset="0"/>
                        </a:rPr>
                        <a:t>¿</a:t>
                      </a:r>
                      <a:r>
                        <a:rPr lang="en-GB" sz="750" b="1" u="none" baseline="0" dirty="0" err="1">
                          <a:latin typeface="Comic Sans MS" panose="030F0702030302020204" pitchFamily="66" charset="0"/>
                        </a:rPr>
                        <a:t>Dónde</a:t>
                      </a:r>
                      <a:r>
                        <a:rPr lang="en-GB" sz="750" b="1" u="none" baseline="0" dirty="0">
                          <a:latin typeface="Comic Sans MS" panose="030F0702030302020204" pitchFamily="66" charset="0"/>
                        </a:rPr>
                        <a:t> se </a:t>
                      </a:r>
                      <a:r>
                        <a:rPr lang="en-GB" sz="750" b="1" u="none" baseline="0" dirty="0" err="1">
                          <a:latin typeface="Comic Sans MS" panose="030F0702030302020204" pitchFamily="66" charset="0"/>
                        </a:rPr>
                        <a:t>pueden</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sacar</a:t>
                      </a:r>
                      <a:r>
                        <a:rPr lang="en-GB" sz="750" b="1" u="none" baseline="0" dirty="0">
                          <a:latin typeface="Comic Sans MS" panose="030F0702030302020204" pitchFamily="66" charset="0"/>
                        </a:rPr>
                        <a:t> las entradas</a:t>
                      </a:r>
                      <a:r>
                        <a:rPr lang="en-GB" sz="750" b="0" u="none" baseline="0" dirty="0">
                          <a:latin typeface="Comic Sans MS" panose="030F0702030302020204" pitchFamily="66" charset="0"/>
                        </a:rPr>
                        <a:t>? – where can you buy tickets?</a:t>
                      </a:r>
                      <a:endParaRPr lang="en-GB" sz="750" b="0" u="none" baseline="0" dirty="0">
                        <a:solidFill>
                          <a:schemeClr val="tx1"/>
                        </a:solidFill>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1" u="none" baseline="0" dirty="0">
                          <a:latin typeface="Comic Sans MS" panose="030F0702030302020204" pitchFamily="66" charset="0"/>
                        </a:rPr>
                        <a:t>Para </a:t>
                      </a:r>
                      <a:r>
                        <a:rPr lang="en-GB" sz="750" b="1" u="none" baseline="0" dirty="0" err="1">
                          <a:latin typeface="Comic Sans MS" panose="030F0702030302020204" pitchFamily="66" charset="0"/>
                        </a:rPr>
                        <a:t>adultos</a:t>
                      </a:r>
                      <a:r>
                        <a:rPr lang="en-GB" sz="750" b="1" u="none" baseline="0" dirty="0">
                          <a:latin typeface="Comic Sans MS" panose="030F0702030302020204" pitchFamily="66" charset="0"/>
                        </a:rPr>
                        <a:t>/</a:t>
                      </a:r>
                      <a:r>
                        <a:rPr lang="en-GB" sz="750" b="1" u="none" baseline="0" dirty="0" err="1">
                          <a:latin typeface="Comic Sans MS" panose="030F0702030302020204" pitchFamily="66" charset="0"/>
                        </a:rPr>
                        <a:t>niños</a:t>
                      </a:r>
                      <a:r>
                        <a:rPr lang="en-GB" sz="750" b="0" u="none" baseline="0" dirty="0">
                          <a:latin typeface="Comic Sans MS" panose="030F0702030302020204" pitchFamily="66" charset="0"/>
                        </a:rPr>
                        <a:t> – for adults/children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242020"/>
                  </a:ext>
                </a:extLst>
              </a:tr>
              <a:tr h="121742">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baseline="0" dirty="0">
                          <a:latin typeface="Comic Sans MS" panose="030F0702030302020204" pitchFamily="66" charset="0"/>
                        </a:rPr>
                        <a:t>¿</a:t>
                      </a:r>
                      <a:r>
                        <a:rPr lang="en-GB" sz="750" b="1" u="none" baseline="0" dirty="0">
                          <a:latin typeface="Comic Sans MS" panose="030F0702030302020204" pitchFamily="66" charset="0"/>
                        </a:rPr>
                        <a:t>A </a:t>
                      </a:r>
                      <a:r>
                        <a:rPr lang="en-GB" sz="750" b="1" u="none" baseline="0" dirty="0" err="1">
                          <a:latin typeface="Comic Sans MS" panose="030F0702030302020204" pitchFamily="66" charset="0"/>
                        </a:rPr>
                        <a:t>qué</a:t>
                      </a:r>
                      <a:r>
                        <a:rPr lang="en-GB" sz="750" b="1" u="none" baseline="0" dirty="0">
                          <a:latin typeface="Comic Sans MS" panose="030F0702030302020204" pitchFamily="66" charset="0"/>
                        </a:rPr>
                        <a:t> hora…?</a:t>
                      </a:r>
                      <a:r>
                        <a:rPr lang="en-GB" sz="750" b="0" u="none" baseline="0" dirty="0">
                          <a:latin typeface="Comic Sans MS" panose="030F0702030302020204" pitchFamily="66" charset="0"/>
                        </a:rPr>
                        <a:t> – What time</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latin typeface="Comic Sans MS" panose="030F0702030302020204" pitchFamily="66" charset="0"/>
                        </a:rPr>
                        <a:t>Sale al </a:t>
                      </a:r>
                      <a:r>
                        <a:rPr lang="en-GB" sz="750" b="1" u="none" baseline="0" dirty="0" err="1">
                          <a:latin typeface="Comic Sans MS" panose="030F0702030302020204" pitchFamily="66" charset="0"/>
                        </a:rPr>
                        <a:t>autobús</a:t>
                      </a:r>
                      <a:r>
                        <a:rPr lang="en-GB" sz="750" b="1" u="none" baseline="0" dirty="0">
                          <a:latin typeface="Comic Sans MS" panose="030F0702030302020204" pitchFamily="66" charset="0"/>
                        </a:rPr>
                        <a:t>/el </a:t>
                      </a:r>
                      <a:r>
                        <a:rPr lang="en-GB" sz="750" b="1" u="none" baseline="0" dirty="0" err="1">
                          <a:latin typeface="Comic Sans MS" panose="030F0702030302020204" pitchFamily="66" charset="0"/>
                        </a:rPr>
                        <a:t>tren</a:t>
                      </a:r>
                      <a:r>
                        <a:rPr lang="en-GB" sz="750" b="0" u="none" baseline="0" dirty="0">
                          <a:latin typeface="Comic Sans MS" panose="030F0702030302020204" pitchFamily="66" charset="0"/>
                        </a:rPr>
                        <a:t> – does the bus/train leave?</a:t>
                      </a:r>
                    </a:p>
                    <a:p>
                      <a:pPr>
                        <a:lnSpc>
                          <a:spcPct val="100000"/>
                        </a:lnSpc>
                      </a:pPr>
                      <a:r>
                        <a:rPr lang="en-GB" sz="750" b="1" u="none" baseline="0" dirty="0" err="1">
                          <a:latin typeface="Comic Sans MS" panose="030F0702030302020204" pitchFamily="66" charset="0"/>
                        </a:rPr>
                        <a:t>Abre</a:t>
                      </a:r>
                      <a:r>
                        <a:rPr lang="en-GB" sz="750" b="0" u="none" baseline="0" dirty="0">
                          <a:latin typeface="Comic Sans MS" panose="030F0702030302020204" pitchFamily="66" charset="0"/>
                        </a:rPr>
                        <a:t>… - does____ open?</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380667"/>
                  </a:ext>
                </a:extLst>
              </a:tr>
              <a:tr h="121742">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50" b="0" u="none" baseline="0" dirty="0">
                          <a:latin typeface="Comic Sans MS" panose="030F0702030302020204" pitchFamily="66" charset="0"/>
                        </a:rPr>
                        <a:t>¿</a:t>
                      </a:r>
                      <a:r>
                        <a:rPr lang="en-GB" sz="750" b="1" u="none" baseline="0" dirty="0">
                          <a:latin typeface="Comic Sans MS" panose="030F0702030302020204" pitchFamily="66" charset="0"/>
                        </a:rPr>
                        <a:t>Me </a:t>
                      </a:r>
                      <a:r>
                        <a:rPr lang="en-GB" sz="750" b="1" u="none" baseline="0" dirty="0" err="1">
                          <a:latin typeface="Comic Sans MS" panose="030F0702030302020204" pitchFamily="66" charset="0"/>
                        </a:rPr>
                        <a:t>puede</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recomendar</a:t>
                      </a:r>
                      <a:r>
                        <a:rPr lang="en-GB" sz="750" b="0" u="none" baseline="0" dirty="0">
                          <a:latin typeface="Comic Sans MS" panose="030F0702030302020204" pitchFamily="66" charset="0"/>
                        </a:rPr>
                        <a:t>…? – can you recommend…?</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GB" sz="750" b="1" u="none" baseline="0" dirty="0">
                          <a:latin typeface="Comic Sans MS" panose="030F0702030302020204" pitchFamily="66" charset="0"/>
                        </a:rPr>
                        <a:t>Un </a:t>
                      </a:r>
                      <a:r>
                        <a:rPr lang="en-GB" sz="750" b="1" u="none" baseline="0" dirty="0" err="1">
                          <a:latin typeface="Comic Sans MS" panose="030F0702030302020204" pitchFamily="66" charset="0"/>
                        </a:rPr>
                        <a:t>restaurante</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típico</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a typical restaurant</a:t>
                      </a:r>
                    </a:p>
                    <a:p>
                      <a:pPr>
                        <a:lnSpc>
                          <a:spcPct val="100000"/>
                        </a:lnSpc>
                      </a:pPr>
                      <a:r>
                        <a:rPr lang="en-GB" sz="750" b="1" u="none" baseline="0" dirty="0">
                          <a:latin typeface="Comic Sans MS" panose="030F0702030302020204" pitchFamily="66" charset="0"/>
                        </a:rPr>
                        <a:t>Un hotel/una </a:t>
                      </a:r>
                      <a:r>
                        <a:rPr lang="en-GB" sz="750" b="1" u="none" baseline="0" dirty="0" err="1">
                          <a:latin typeface="Comic Sans MS" panose="030F0702030302020204" pitchFamily="66" charset="0"/>
                        </a:rPr>
                        <a:t>excursión</a:t>
                      </a:r>
                      <a:r>
                        <a:rPr lang="en-GB" sz="750" b="1" u="none" baseline="0" dirty="0">
                          <a:latin typeface="Comic Sans MS" panose="030F0702030302020204" pitchFamily="66" charset="0"/>
                        </a:rPr>
                        <a:t> </a:t>
                      </a:r>
                      <a:r>
                        <a:rPr lang="en-GB" sz="750" b="0" u="none" baseline="0" dirty="0">
                          <a:latin typeface="Comic Sans MS" panose="030F0702030302020204" pitchFamily="66" charset="0"/>
                        </a:rPr>
                        <a:t>– a hotel/a trip </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511544"/>
                  </a:ext>
                </a:extLst>
              </a:tr>
              <a:tr h="121742">
                <a:tc vMerge="1">
                  <a:txBody>
                    <a:bodyPr/>
                    <a:lstStyle/>
                    <a:p>
                      <a:pPr algn="ctr"/>
                      <a:endParaRPr lang="en-GB" sz="1100" b="0" dirty="0">
                        <a:solidFill>
                          <a:schemeClr val="tx1"/>
                        </a:solidFill>
                        <a:latin typeface="Comic Sans MS" panose="030F0702030302020204" pitchFamily="66" charset="0"/>
                      </a:endParaRPr>
                    </a:p>
                  </a:txBody>
                  <a:tcPr marL="84406" marR="84406"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FCFB"/>
                    </a:solidFill>
                  </a:tcPr>
                </a:tc>
                <a:tc gridSpan="2">
                  <a:txBody>
                    <a:bodyPr/>
                    <a:lstStyle/>
                    <a:p>
                      <a:pPr>
                        <a:lnSpc>
                          <a:spcPct val="100000"/>
                        </a:lnSpc>
                      </a:pPr>
                      <a:r>
                        <a:rPr lang="en-GB" sz="750" b="0" u="none" baseline="0" dirty="0">
                          <a:latin typeface="Comic Sans MS" panose="030F0702030302020204" pitchFamily="66" charset="0"/>
                        </a:rPr>
                        <a:t>¿</a:t>
                      </a:r>
                      <a:r>
                        <a:rPr lang="en-GB" sz="750" b="1" u="none" baseline="0" dirty="0">
                          <a:latin typeface="Comic Sans MS" panose="030F0702030302020204" pitchFamily="66" charset="0"/>
                        </a:rPr>
                        <a:t>Hay </a:t>
                      </a:r>
                      <a:r>
                        <a:rPr lang="en-GB" sz="750" b="1" u="none" baseline="0" dirty="0" err="1">
                          <a:latin typeface="Comic Sans MS" panose="030F0702030302020204" pitchFamily="66" charset="0"/>
                        </a:rPr>
                        <a:t>visitas</a:t>
                      </a:r>
                      <a:r>
                        <a:rPr lang="en-GB" sz="750" b="1" u="none" baseline="0" dirty="0">
                          <a:latin typeface="Comic Sans MS" panose="030F0702030302020204" pitchFamily="66" charset="0"/>
                        </a:rPr>
                        <a:t> </a:t>
                      </a:r>
                      <a:r>
                        <a:rPr lang="en-GB" sz="750" b="1" u="none" baseline="0" dirty="0" err="1">
                          <a:latin typeface="Comic Sans MS" panose="030F0702030302020204" pitchFamily="66" charset="0"/>
                        </a:rPr>
                        <a:t>guiadas</a:t>
                      </a:r>
                      <a:r>
                        <a:rPr lang="en-GB" sz="750" b="0" u="none" baseline="0" dirty="0">
                          <a:latin typeface="Comic Sans MS" panose="030F0702030302020204" pitchFamily="66" charset="0"/>
                        </a:rPr>
                        <a:t>? – Are there guided tours?</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pPr>
                      <a:endParaRPr lang="en-GB" sz="750" b="0" u="none" baseline="0" dirty="0">
                        <a:latin typeface="Comic Sans MS" panose="030F0702030302020204" pitchFamily="66" charset="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415663"/>
                  </a:ext>
                </a:extLst>
              </a:tr>
            </a:tbl>
          </a:graphicData>
        </a:graphic>
      </p:graphicFrame>
      <p:sp>
        <p:nvSpPr>
          <p:cNvPr id="11" name="TextBox 10">
            <a:extLst>
              <a:ext uri="{FF2B5EF4-FFF2-40B4-BE49-F238E27FC236}">
                <a16:creationId xmlns:a16="http://schemas.microsoft.com/office/drawing/2014/main" id="{D81A7277-B76C-4865-8D1D-ED15703AA521}"/>
              </a:ext>
            </a:extLst>
          </p:cNvPr>
          <p:cNvSpPr txBox="1"/>
          <p:nvPr/>
        </p:nvSpPr>
        <p:spPr>
          <a:xfrm>
            <a:off x="119457" y="3919888"/>
            <a:ext cx="4355440" cy="1285032"/>
          </a:xfrm>
          <a:prstGeom prst="rect">
            <a:avLst/>
          </a:prstGeom>
          <a:noFill/>
          <a:ln w="57150">
            <a:solidFill>
              <a:srgbClr val="FFFF00"/>
            </a:solidFill>
          </a:ln>
        </p:spPr>
        <p:txBody>
          <a:bodyPr wrap="square" rtlCol="0">
            <a:spAutoFit/>
          </a:bodyPr>
          <a:lstStyle/>
          <a:p>
            <a:pPr>
              <a:lnSpc>
                <a:spcPct val="150000"/>
              </a:lnSpc>
            </a:pPr>
            <a:r>
              <a:rPr lang="en-GB" sz="750" b="1" u="sng" dirty="0">
                <a:solidFill>
                  <a:srgbClr val="7030A0"/>
                </a:solidFill>
                <a:latin typeface="Comic Sans MS" panose="030F0702030302020204" pitchFamily="66" charset="0"/>
              </a:rPr>
              <a:t>Persona 1</a:t>
            </a:r>
            <a:r>
              <a:rPr lang="en-GB" sz="750" dirty="0">
                <a:solidFill>
                  <a:srgbClr val="7030A0"/>
                </a:solidFill>
                <a:latin typeface="Comic Sans MS" panose="030F0702030302020204" pitchFamily="66" charset="0"/>
              </a:rPr>
              <a:t>: Hola. </a:t>
            </a:r>
            <a:r>
              <a:rPr lang="en-GB" sz="750" dirty="0" err="1">
                <a:solidFill>
                  <a:srgbClr val="7030A0"/>
                </a:solidFill>
                <a:latin typeface="Comic Sans MS" panose="030F0702030302020204" pitchFamily="66" charset="0"/>
              </a:rPr>
              <a:t>Estoy</a:t>
            </a:r>
            <a:r>
              <a:rPr lang="en-GB" sz="750" dirty="0">
                <a:solidFill>
                  <a:srgbClr val="7030A0"/>
                </a:solidFill>
                <a:latin typeface="Comic Sans MS" panose="030F0702030302020204" pitchFamily="66" charset="0"/>
              </a:rPr>
              <a:t> </a:t>
            </a:r>
            <a:r>
              <a:rPr lang="en-GB" sz="750" dirty="0" err="1">
                <a:solidFill>
                  <a:srgbClr val="7030A0"/>
                </a:solidFill>
                <a:latin typeface="Comic Sans MS" panose="030F0702030302020204" pitchFamily="66" charset="0"/>
              </a:rPr>
              <a:t>perdido</a:t>
            </a:r>
            <a:r>
              <a:rPr lang="en-GB" sz="750" dirty="0">
                <a:solidFill>
                  <a:srgbClr val="7030A0"/>
                </a:solidFill>
                <a:latin typeface="Comic Sans MS" panose="030F0702030302020204" pitchFamily="66" charset="0"/>
              </a:rPr>
              <a:t>. ¿Me </a:t>
            </a:r>
            <a:r>
              <a:rPr lang="en-GB" sz="750" dirty="0" err="1">
                <a:solidFill>
                  <a:srgbClr val="7030A0"/>
                </a:solidFill>
                <a:latin typeface="Comic Sans MS" panose="030F0702030302020204" pitchFamily="66" charset="0"/>
              </a:rPr>
              <a:t>puede</a:t>
            </a:r>
            <a:r>
              <a:rPr lang="en-GB" sz="750" dirty="0">
                <a:solidFill>
                  <a:srgbClr val="7030A0"/>
                </a:solidFill>
                <a:latin typeface="Comic Sans MS" panose="030F0702030302020204" pitchFamily="66" charset="0"/>
              </a:rPr>
              <a:t> </a:t>
            </a:r>
            <a:r>
              <a:rPr lang="en-GB" sz="750" dirty="0" err="1">
                <a:solidFill>
                  <a:srgbClr val="7030A0"/>
                </a:solidFill>
                <a:latin typeface="Comic Sans MS" panose="030F0702030302020204" pitchFamily="66" charset="0"/>
              </a:rPr>
              <a:t>ayudar</a:t>
            </a:r>
            <a:r>
              <a:rPr lang="en-GB" sz="750" dirty="0">
                <a:solidFill>
                  <a:srgbClr val="7030A0"/>
                </a:solidFill>
                <a:latin typeface="Comic Sans MS" panose="030F0702030302020204" pitchFamily="66" charset="0"/>
              </a:rPr>
              <a:t>?</a:t>
            </a:r>
          </a:p>
          <a:p>
            <a:pPr>
              <a:lnSpc>
                <a:spcPct val="150000"/>
              </a:lnSpc>
            </a:pPr>
            <a:r>
              <a:rPr lang="en-GB" sz="750" dirty="0">
                <a:latin typeface="Comic Sans MS" panose="030F0702030302020204" pitchFamily="66" charset="0"/>
              </a:rPr>
              <a:t>	</a:t>
            </a:r>
            <a:r>
              <a:rPr lang="en-GB" sz="750" b="1" i="1" u="sng" dirty="0">
                <a:solidFill>
                  <a:srgbClr val="FF0000"/>
                </a:solidFill>
                <a:latin typeface="Comic Sans MS" panose="030F0702030302020204" pitchFamily="66" charset="0"/>
              </a:rPr>
              <a:t>Persona 2</a:t>
            </a:r>
            <a:r>
              <a:rPr lang="en-GB" sz="750" i="1" dirty="0">
                <a:solidFill>
                  <a:srgbClr val="FF0000"/>
                </a:solidFill>
                <a:latin typeface="Comic Sans MS" panose="030F0702030302020204" pitchFamily="66" charset="0"/>
              </a:rPr>
              <a:t>: Claro. ¿</a:t>
            </a:r>
            <a:r>
              <a:rPr lang="en-GB" sz="750" i="1" dirty="0" err="1">
                <a:solidFill>
                  <a:srgbClr val="FF0000"/>
                </a:solidFill>
                <a:latin typeface="Comic Sans MS" panose="030F0702030302020204" pitchFamily="66" charset="0"/>
              </a:rPr>
              <a:t>Qué</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quiere</a:t>
            </a:r>
            <a:r>
              <a:rPr lang="en-GB" sz="750" i="1" dirty="0">
                <a:solidFill>
                  <a:srgbClr val="FF0000"/>
                </a:solidFill>
                <a:latin typeface="Comic Sans MS" panose="030F0702030302020204" pitchFamily="66" charset="0"/>
              </a:rPr>
              <a:t>?</a:t>
            </a:r>
          </a:p>
          <a:p>
            <a:pPr>
              <a:lnSpc>
                <a:spcPct val="150000"/>
              </a:lnSpc>
            </a:pPr>
            <a:r>
              <a:rPr lang="en-GB" sz="750" b="1" u="sng" dirty="0">
                <a:solidFill>
                  <a:srgbClr val="7030A0"/>
                </a:solidFill>
                <a:latin typeface="Comic Sans MS" panose="030F0702030302020204" pitchFamily="66" charset="0"/>
              </a:rPr>
              <a:t>Persona 1</a:t>
            </a:r>
            <a:r>
              <a:rPr lang="en-GB" sz="750" dirty="0">
                <a:solidFill>
                  <a:srgbClr val="7030A0"/>
                </a:solidFill>
                <a:latin typeface="Comic Sans MS" panose="030F0702030302020204" pitchFamily="66" charset="0"/>
              </a:rPr>
              <a:t>: ¿La Sagrada Familia </a:t>
            </a:r>
            <a:r>
              <a:rPr lang="en-GB" sz="750" dirty="0" err="1">
                <a:solidFill>
                  <a:srgbClr val="7030A0"/>
                </a:solidFill>
                <a:latin typeface="Comic Sans MS" panose="030F0702030302020204" pitchFamily="66" charset="0"/>
              </a:rPr>
              <a:t>está</a:t>
            </a:r>
            <a:r>
              <a:rPr lang="en-GB" sz="750" dirty="0">
                <a:solidFill>
                  <a:srgbClr val="7030A0"/>
                </a:solidFill>
                <a:latin typeface="Comic Sans MS" panose="030F0702030302020204" pitchFamily="66" charset="0"/>
              </a:rPr>
              <a:t> </a:t>
            </a:r>
            <a:r>
              <a:rPr lang="en-GB" sz="750" dirty="0" err="1">
                <a:solidFill>
                  <a:srgbClr val="7030A0"/>
                </a:solidFill>
                <a:latin typeface="Comic Sans MS" panose="030F0702030302020204" pitchFamily="66" charset="0"/>
              </a:rPr>
              <a:t>cerca</a:t>
            </a:r>
            <a:r>
              <a:rPr lang="en-GB" sz="750" dirty="0">
                <a:solidFill>
                  <a:srgbClr val="7030A0"/>
                </a:solidFill>
                <a:latin typeface="Comic Sans MS" panose="030F0702030302020204" pitchFamily="66" charset="0"/>
              </a:rPr>
              <a:t>?</a:t>
            </a:r>
          </a:p>
          <a:p>
            <a:pPr>
              <a:lnSpc>
                <a:spcPct val="150000"/>
              </a:lnSpc>
            </a:pPr>
            <a:r>
              <a:rPr lang="en-GB" sz="750" i="1" dirty="0">
                <a:solidFill>
                  <a:srgbClr val="FF0000"/>
                </a:solidFill>
                <a:latin typeface="Comic Sans MS" panose="030F0702030302020204" pitchFamily="66" charset="0"/>
              </a:rPr>
              <a:t>	</a:t>
            </a:r>
            <a:r>
              <a:rPr lang="en-GB" sz="750" b="1" i="1" u="sng" dirty="0">
                <a:solidFill>
                  <a:srgbClr val="FF0000"/>
                </a:solidFill>
                <a:latin typeface="Comic Sans MS" panose="030F0702030302020204" pitchFamily="66" charset="0"/>
              </a:rPr>
              <a:t>Persona 2</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Sí</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está</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bastante</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cerca</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Sigue</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todo</a:t>
            </a:r>
            <a:r>
              <a:rPr lang="en-GB" sz="750" i="1" dirty="0">
                <a:solidFill>
                  <a:srgbClr val="FF0000"/>
                </a:solidFill>
                <a:latin typeface="Comic Sans MS" panose="030F0702030302020204" pitchFamily="66" charset="0"/>
              </a:rPr>
              <a:t> recto y </a:t>
            </a:r>
            <a:r>
              <a:rPr lang="en-GB" sz="750" i="1" dirty="0" err="1">
                <a:solidFill>
                  <a:srgbClr val="FF0000"/>
                </a:solidFill>
                <a:latin typeface="Comic Sans MS" panose="030F0702030302020204" pitchFamily="66" charset="0"/>
              </a:rPr>
              <a:t>luego</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gira</a:t>
            </a:r>
            <a:r>
              <a:rPr lang="en-GB" sz="750" i="1" dirty="0">
                <a:solidFill>
                  <a:srgbClr val="FF0000"/>
                </a:solidFill>
                <a:latin typeface="Comic Sans MS" panose="030F0702030302020204" pitchFamily="66" charset="0"/>
              </a:rPr>
              <a:t> a la </a:t>
            </a:r>
            <a:r>
              <a:rPr lang="en-GB" sz="750" i="1" dirty="0" err="1">
                <a:solidFill>
                  <a:srgbClr val="FF0000"/>
                </a:solidFill>
                <a:latin typeface="Comic Sans MS" panose="030F0702030302020204" pitchFamily="66" charset="0"/>
              </a:rPr>
              <a:t>derecha</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Pasa</a:t>
            </a:r>
            <a:r>
              <a:rPr lang="en-GB" sz="750" i="1" dirty="0">
                <a:solidFill>
                  <a:srgbClr val="FF0000"/>
                </a:solidFill>
                <a:latin typeface="Comic Sans MS" panose="030F0702030302020204" pitchFamily="66" charset="0"/>
              </a:rPr>
              <a:t> el </a:t>
            </a:r>
            <a:r>
              <a:rPr lang="en-GB" sz="750" i="1" dirty="0" err="1">
                <a:solidFill>
                  <a:srgbClr val="FF0000"/>
                </a:solidFill>
                <a:latin typeface="Comic Sans MS" panose="030F0702030302020204" pitchFamily="66" charset="0"/>
              </a:rPr>
              <a:t>puente</a:t>
            </a:r>
            <a:r>
              <a:rPr lang="en-GB" sz="750" i="1" dirty="0">
                <a:solidFill>
                  <a:srgbClr val="FF0000"/>
                </a:solidFill>
                <a:latin typeface="Comic Sans MS" panose="030F0702030302020204" pitchFamily="66" charset="0"/>
              </a:rPr>
              <a:t> y </a:t>
            </a:r>
            <a:r>
              <a:rPr lang="en-GB" sz="750" i="1" dirty="0" err="1">
                <a:solidFill>
                  <a:srgbClr val="FF0000"/>
                </a:solidFill>
                <a:latin typeface="Comic Sans MS" panose="030F0702030302020204" pitchFamily="66" charset="0"/>
              </a:rPr>
              <a:t>cruza</a:t>
            </a:r>
            <a:r>
              <a:rPr lang="en-GB" sz="750" i="1" dirty="0">
                <a:solidFill>
                  <a:srgbClr val="FF0000"/>
                </a:solidFill>
                <a:latin typeface="Comic Sans MS" panose="030F0702030302020204" pitchFamily="66" charset="0"/>
              </a:rPr>
              <a:t> la </a:t>
            </a:r>
            <a:r>
              <a:rPr lang="en-GB" sz="750" i="1" dirty="0" err="1">
                <a:solidFill>
                  <a:srgbClr val="FF0000"/>
                </a:solidFill>
                <a:latin typeface="Comic Sans MS" panose="030F0702030302020204" pitchFamily="66" charset="0"/>
              </a:rPr>
              <a:t>calle</a:t>
            </a:r>
            <a:r>
              <a:rPr lang="en-GB" sz="750" i="1" dirty="0">
                <a:solidFill>
                  <a:srgbClr val="FF0000"/>
                </a:solidFill>
                <a:latin typeface="Comic Sans MS" panose="030F0702030302020204" pitchFamily="66" charset="0"/>
              </a:rPr>
              <a:t>. Tome la </a:t>
            </a:r>
            <a:r>
              <a:rPr lang="en-GB" sz="750" i="1" dirty="0" err="1">
                <a:solidFill>
                  <a:srgbClr val="FF0000"/>
                </a:solidFill>
                <a:latin typeface="Comic Sans MS" panose="030F0702030302020204" pitchFamily="66" charset="0"/>
              </a:rPr>
              <a:t>tercera</a:t>
            </a:r>
            <a:r>
              <a:rPr lang="en-GB" sz="750" i="1" dirty="0">
                <a:solidFill>
                  <a:srgbClr val="FF0000"/>
                </a:solidFill>
                <a:latin typeface="Comic Sans MS" panose="030F0702030302020204" pitchFamily="66" charset="0"/>
              </a:rPr>
              <a:t> </a:t>
            </a:r>
            <a:r>
              <a:rPr lang="en-GB" sz="750" i="1" dirty="0" err="1">
                <a:solidFill>
                  <a:srgbClr val="FF0000"/>
                </a:solidFill>
                <a:latin typeface="Comic Sans MS" panose="030F0702030302020204" pitchFamily="66" charset="0"/>
              </a:rPr>
              <a:t>calle</a:t>
            </a:r>
            <a:r>
              <a:rPr lang="en-GB" sz="750" i="1" dirty="0">
                <a:solidFill>
                  <a:srgbClr val="FF0000"/>
                </a:solidFill>
                <a:latin typeface="Comic Sans MS" panose="030F0702030302020204" pitchFamily="66" charset="0"/>
              </a:rPr>
              <a:t> a la </a:t>
            </a:r>
            <a:r>
              <a:rPr lang="en-GB" sz="750" i="1" dirty="0" err="1">
                <a:solidFill>
                  <a:srgbClr val="FF0000"/>
                </a:solidFill>
                <a:latin typeface="Comic Sans MS" panose="030F0702030302020204" pitchFamily="66" charset="0"/>
              </a:rPr>
              <a:t>izquierda</a:t>
            </a:r>
            <a:r>
              <a:rPr lang="en-GB" sz="750" i="1" dirty="0">
                <a:solidFill>
                  <a:srgbClr val="FF0000"/>
                </a:solidFill>
                <a:latin typeface="Comic Sans MS" panose="030F0702030302020204" pitchFamily="66" charset="0"/>
              </a:rPr>
              <a:t> y </a:t>
            </a:r>
            <a:r>
              <a:rPr lang="en-GB" sz="750" i="1" dirty="0" err="1">
                <a:solidFill>
                  <a:srgbClr val="FF0000"/>
                </a:solidFill>
                <a:latin typeface="Comic Sans MS" panose="030F0702030302020204" pitchFamily="66" charset="0"/>
              </a:rPr>
              <a:t>está</a:t>
            </a:r>
            <a:r>
              <a:rPr lang="en-GB" sz="750" i="1" dirty="0">
                <a:solidFill>
                  <a:srgbClr val="FF0000"/>
                </a:solidFill>
                <a:latin typeface="Comic Sans MS" panose="030F0702030302020204" pitchFamily="66" charset="0"/>
              </a:rPr>
              <a:t> al final de la </a:t>
            </a:r>
            <a:r>
              <a:rPr lang="en-GB" sz="750" i="1" dirty="0" err="1">
                <a:solidFill>
                  <a:srgbClr val="FF0000"/>
                </a:solidFill>
                <a:latin typeface="Comic Sans MS" panose="030F0702030302020204" pitchFamily="66" charset="0"/>
              </a:rPr>
              <a:t>calle</a:t>
            </a:r>
            <a:r>
              <a:rPr lang="en-GB" sz="750" i="1" dirty="0">
                <a:solidFill>
                  <a:srgbClr val="FF0000"/>
                </a:solidFill>
                <a:latin typeface="Comic Sans MS" panose="030F0702030302020204" pitchFamily="66" charset="0"/>
              </a:rPr>
              <a:t>.</a:t>
            </a:r>
          </a:p>
          <a:p>
            <a:pPr>
              <a:lnSpc>
                <a:spcPct val="150000"/>
              </a:lnSpc>
            </a:pPr>
            <a:r>
              <a:rPr lang="en-GB" sz="750" b="1" u="sng" dirty="0">
                <a:solidFill>
                  <a:srgbClr val="7030A0"/>
                </a:solidFill>
                <a:latin typeface="Comic Sans MS" panose="030F0702030302020204" pitchFamily="66" charset="0"/>
              </a:rPr>
              <a:t>Persona 1</a:t>
            </a:r>
            <a:r>
              <a:rPr lang="en-GB" sz="750" dirty="0">
                <a:solidFill>
                  <a:srgbClr val="7030A0"/>
                </a:solidFill>
                <a:latin typeface="Comic Sans MS" panose="030F0702030302020204" pitchFamily="66" charset="0"/>
              </a:rPr>
              <a:t>: </a:t>
            </a:r>
            <a:r>
              <a:rPr lang="en-GB" sz="750" dirty="0" err="1">
                <a:solidFill>
                  <a:srgbClr val="7030A0"/>
                </a:solidFill>
                <a:latin typeface="Comic Sans MS" panose="030F0702030302020204" pitchFamily="66" charset="0"/>
              </a:rPr>
              <a:t>Muchas</a:t>
            </a:r>
            <a:r>
              <a:rPr lang="en-GB" sz="750" dirty="0">
                <a:solidFill>
                  <a:srgbClr val="7030A0"/>
                </a:solidFill>
                <a:latin typeface="Comic Sans MS" panose="030F0702030302020204" pitchFamily="66" charset="0"/>
              </a:rPr>
              <a:t> gracias.</a:t>
            </a:r>
          </a:p>
          <a:p>
            <a:pPr>
              <a:lnSpc>
                <a:spcPct val="150000"/>
              </a:lnSpc>
            </a:pPr>
            <a:r>
              <a:rPr lang="en-GB" sz="750" dirty="0">
                <a:latin typeface="Comic Sans MS" panose="030F0702030302020204" pitchFamily="66" charset="0"/>
              </a:rPr>
              <a:t>	</a:t>
            </a:r>
            <a:r>
              <a:rPr lang="en-GB" sz="750" b="1" i="1" u="sng" dirty="0">
                <a:solidFill>
                  <a:srgbClr val="FF0000"/>
                </a:solidFill>
                <a:latin typeface="Comic Sans MS" panose="030F0702030302020204" pitchFamily="66" charset="0"/>
              </a:rPr>
              <a:t>Persona 2</a:t>
            </a:r>
            <a:r>
              <a:rPr lang="en-GB" sz="750" i="1" dirty="0">
                <a:solidFill>
                  <a:srgbClr val="FF0000"/>
                </a:solidFill>
                <a:latin typeface="Comic Sans MS" panose="030F0702030302020204" pitchFamily="66" charset="0"/>
              </a:rPr>
              <a:t>: De nada </a:t>
            </a:r>
          </a:p>
        </p:txBody>
      </p:sp>
      <p:sp>
        <p:nvSpPr>
          <p:cNvPr id="22" name="TextBox 21">
            <a:extLst>
              <a:ext uri="{FF2B5EF4-FFF2-40B4-BE49-F238E27FC236}">
                <a16:creationId xmlns:a16="http://schemas.microsoft.com/office/drawing/2014/main" id="{CA3353EA-68A2-4A0F-933D-4AFC031986B6}"/>
              </a:ext>
            </a:extLst>
          </p:cNvPr>
          <p:cNvSpPr txBox="1"/>
          <p:nvPr/>
        </p:nvSpPr>
        <p:spPr>
          <a:xfrm>
            <a:off x="2852075" y="5725565"/>
            <a:ext cx="1634322" cy="830997"/>
          </a:xfrm>
          <a:prstGeom prst="rect">
            <a:avLst/>
          </a:prstGeom>
          <a:noFill/>
        </p:spPr>
        <p:txBody>
          <a:bodyPr wrap="square" rtlCol="0">
            <a:spAutoFit/>
          </a:bodyPr>
          <a:lstStyle/>
          <a:p>
            <a:pPr algn="ctr"/>
            <a:r>
              <a:rPr lang="en-GB" sz="1600" dirty="0">
                <a:solidFill>
                  <a:srgbClr val="0070C0"/>
                </a:solidFill>
                <a:latin typeface="Comic Sans MS" panose="030F0702030302020204" pitchFamily="66" charset="0"/>
              </a:rPr>
              <a:t>Role play example directions</a:t>
            </a:r>
          </a:p>
        </p:txBody>
      </p:sp>
      <p:cxnSp>
        <p:nvCxnSpPr>
          <p:cNvPr id="23" name="Straight Arrow Connector 22">
            <a:extLst>
              <a:ext uri="{FF2B5EF4-FFF2-40B4-BE49-F238E27FC236}">
                <a16:creationId xmlns:a16="http://schemas.microsoft.com/office/drawing/2014/main" id="{B9F46EA9-EB53-405B-B1B4-0B7A4A7102FC}"/>
              </a:ext>
            </a:extLst>
          </p:cNvPr>
          <p:cNvCxnSpPr>
            <a:cxnSpLocks/>
          </p:cNvCxnSpPr>
          <p:nvPr/>
        </p:nvCxnSpPr>
        <p:spPr>
          <a:xfrm flipV="1">
            <a:off x="3441548" y="5481443"/>
            <a:ext cx="0" cy="2441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41F29E5-690A-4FA8-BAC5-CEFAEAD055D3}"/>
              </a:ext>
            </a:extLst>
          </p:cNvPr>
          <p:cNvCxnSpPr>
            <a:cxnSpLocks/>
          </p:cNvCxnSpPr>
          <p:nvPr/>
        </p:nvCxnSpPr>
        <p:spPr>
          <a:xfrm flipV="1">
            <a:off x="3904983" y="5481443"/>
            <a:ext cx="0" cy="2441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Discover La Sagrada Familia, the jewel of modernism in Barcelona">
            <a:extLst>
              <a:ext uri="{FF2B5EF4-FFF2-40B4-BE49-F238E27FC236}">
                <a16:creationId xmlns:a16="http://schemas.microsoft.com/office/drawing/2014/main" id="{4693BB02-082C-43C5-ACEA-8185C142C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57" y="5303943"/>
            <a:ext cx="1634322" cy="1087567"/>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extBox 27">
            <a:extLst>
              <a:ext uri="{FF2B5EF4-FFF2-40B4-BE49-F238E27FC236}">
                <a16:creationId xmlns:a16="http://schemas.microsoft.com/office/drawing/2014/main" id="{A99CA9C5-4042-4462-9BD3-8CF719F299BC}"/>
              </a:ext>
            </a:extLst>
          </p:cNvPr>
          <p:cNvSpPr txBox="1"/>
          <p:nvPr/>
        </p:nvSpPr>
        <p:spPr>
          <a:xfrm>
            <a:off x="1775524" y="5341463"/>
            <a:ext cx="1311029" cy="1015663"/>
          </a:xfrm>
          <a:prstGeom prst="rect">
            <a:avLst/>
          </a:prstGeom>
          <a:noFill/>
        </p:spPr>
        <p:txBody>
          <a:bodyPr wrap="square" rtlCol="0">
            <a:spAutoFit/>
          </a:bodyPr>
          <a:lstStyle/>
          <a:p>
            <a:r>
              <a:rPr lang="en-GB" sz="750" dirty="0">
                <a:latin typeface="Comic Sans MS" panose="030F0702030302020204" pitchFamily="66" charset="0"/>
              </a:rPr>
              <a:t>The Sagrada Familia is a cathedral in Barcelona, designed by architect Antonio Gaudi. He started it’s construction in 1883 and it’s still not finished! It is due to be completed in 2026.</a:t>
            </a:r>
          </a:p>
        </p:txBody>
      </p:sp>
      <p:pic>
        <p:nvPicPr>
          <p:cNvPr id="34" name="Picture 33" descr="A close up of a logo&#10;&#10;Description automatically generated">
            <a:extLst>
              <a:ext uri="{FF2B5EF4-FFF2-40B4-BE49-F238E27FC236}">
                <a16:creationId xmlns:a16="http://schemas.microsoft.com/office/drawing/2014/main" id="{B54F9BE5-7737-4864-A39A-9ED3D4D8608D}"/>
              </a:ext>
            </a:extLst>
          </p:cNvPr>
          <p:cNvPicPr>
            <a:picLocks noChangeAspect="1"/>
          </p:cNvPicPr>
          <p:nvPr/>
        </p:nvPicPr>
        <p:blipFill rotWithShape="1">
          <a:blip r:embed="rId3">
            <a:extLst>
              <a:ext uri="{28A0092B-C50C-407E-A947-70E740481C1C}">
                <a14:useLocalDpi xmlns:a14="http://schemas.microsoft.com/office/drawing/2010/main" val="0"/>
              </a:ext>
            </a:extLst>
          </a:blip>
          <a:srcRect l="10440" t="10364" r="10484" b="11091"/>
          <a:stretch/>
        </p:blipFill>
        <p:spPr>
          <a:xfrm>
            <a:off x="6609865" y="39741"/>
            <a:ext cx="539082" cy="535465"/>
          </a:xfrm>
          <a:prstGeom prst="rect">
            <a:avLst/>
          </a:prstGeom>
        </p:spPr>
      </p:pic>
      <p:sp>
        <p:nvSpPr>
          <p:cNvPr id="35" name="TextBox 34">
            <a:extLst>
              <a:ext uri="{FF2B5EF4-FFF2-40B4-BE49-F238E27FC236}">
                <a16:creationId xmlns:a16="http://schemas.microsoft.com/office/drawing/2014/main" id="{C15E6454-3EE7-4958-B353-FA2771D7A549}"/>
              </a:ext>
            </a:extLst>
          </p:cNvPr>
          <p:cNvSpPr txBox="1"/>
          <p:nvPr/>
        </p:nvSpPr>
        <p:spPr>
          <a:xfrm>
            <a:off x="7051732" y="236437"/>
            <a:ext cx="685077" cy="215444"/>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Directions</a:t>
            </a:r>
          </a:p>
        </p:txBody>
      </p:sp>
      <p:pic>
        <p:nvPicPr>
          <p:cNvPr id="38" name="Picture 37" descr="A close up of a logo&#10;&#10;Description automatically generated">
            <a:extLst>
              <a:ext uri="{FF2B5EF4-FFF2-40B4-BE49-F238E27FC236}">
                <a16:creationId xmlns:a16="http://schemas.microsoft.com/office/drawing/2014/main" id="{7362FA3C-1A78-46E3-929C-EAF256199ADA}"/>
              </a:ext>
            </a:extLst>
          </p:cNvPr>
          <p:cNvPicPr>
            <a:picLocks noChangeAspect="1"/>
          </p:cNvPicPr>
          <p:nvPr/>
        </p:nvPicPr>
        <p:blipFill rotWithShape="1">
          <a:blip r:embed="rId4">
            <a:extLst>
              <a:ext uri="{28A0092B-C50C-407E-A947-70E740481C1C}">
                <a14:useLocalDpi xmlns:a14="http://schemas.microsoft.com/office/drawing/2010/main" val="0"/>
              </a:ext>
            </a:extLst>
          </a:blip>
          <a:srcRect l="10087" t="9823" r="9853" b="10484"/>
          <a:stretch/>
        </p:blipFill>
        <p:spPr>
          <a:xfrm>
            <a:off x="7713816" y="12355"/>
            <a:ext cx="572368" cy="569739"/>
          </a:xfrm>
          <a:prstGeom prst="rect">
            <a:avLst/>
          </a:prstGeom>
        </p:spPr>
      </p:pic>
      <p:sp>
        <p:nvSpPr>
          <p:cNvPr id="39" name="TextBox 38">
            <a:extLst>
              <a:ext uri="{FF2B5EF4-FFF2-40B4-BE49-F238E27FC236}">
                <a16:creationId xmlns:a16="http://schemas.microsoft.com/office/drawing/2014/main" id="{386A8E21-DDC7-43A7-A433-97C0B540461C}"/>
              </a:ext>
            </a:extLst>
          </p:cNvPr>
          <p:cNvSpPr txBox="1"/>
          <p:nvPr/>
        </p:nvSpPr>
        <p:spPr>
          <a:xfrm>
            <a:off x="8136098" y="112322"/>
            <a:ext cx="685077" cy="461665"/>
          </a:xfrm>
          <a:prstGeom prst="rect">
            <a:avLst/>
          </a:prstGeom>
          <a:noFill/>
        </p:spPr>
        <p:txBody>
          <a:bodyPr wrap="square" rtlCol="0">
            <a:spAutoFit/>
          </a:bodyPr>
          <a:lstStyle/>
          <a:p>
            <a:pPr algn="ctr"/>
            <a:r>
              <a:rPr lang="en-GB" sz="800" dirty="0">
                <a:solidFill>
                  <a:srgbClr val="0070C0"/>
                </a:solidFill>
                <a:latin typeface="Comic Sans MS" panose="030F0702030302020204" pitchFamily="66" charset="0"/>
              </a:rPr>
              <a:t>At the tourist office</a:t>
            </a:r>
          </a:p>
        </p:txBody>
      </p:sp>
      <p:sp>
        <p:nvSpPr>
          <p:cNvPr id="3" name="TextBox 2">
            <a:extLst>
              <a:ext uri="{FF2B5EF4-FFF2-40B4-BE49-F238E27FC236}">
                <a16:creationId xmlns:a16="http://schemas.microsoft.com/office/drawing/2014/main" id="{D6BC0D6D-8C48-441B-9B85-6E2771E7276F}"/>
              </a:ext>
            </a:extLst>
          </p:cNvPr>
          <p:cNvSpPr txBox="1"/>
          <p:nvPr/>
        </p:nvSpPr>
        <p:spPr>
          <a:xfrm>
            <a:off x="8711159" y="6514784"/>
            <a:ext cx="475488" cy="369332"/>
          </a:xfrm>
          <a:prstGeom prst="rect">
            <a:avLst/>
          </a:prstGeom>
          <a:noFill/>
          <a:ln>
            <a:noFill/>
          </a:ln>
        </p:spPr>
        <p:txBody>
          <a:bodyPr wrap="square" lIns="91440" tIns="45720" rIns="91440" bIns="45720" rtlCol="0" anchor="t">
            <a:spAutoFit/>
          </a:bodyPr>
          <a:lstStyle/>
          <a:p>
            <a:r>
              <a:rPr lang="en-GB" dirty="0">
                <a:latin typeface="Comic Sans MS"/>
              </a:rPr>
              <a:t>7</a:t>
            </a:r>
            <a:endParaRPr lang="en-GB" dirty="0">
              <a:latin typeface="Comic Sans MS" panose="030F0702030302020204" pitchFamily="66" charset="0"/>
            </a:endParaRPr>
          </a:p>
        </p:txBody>
      </p:sp>
    </p:spTree>
    <p:extLst>
      <p:ext uri="{BB962C8B-B14F-4D97-AF65-F5344CB8AC3E}">
        <p14:creationId xmlns:p14="http://schemas.microsoft.com/office/powerpoint/2010/main" val="474256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1C111B2721D49B502B333CF7D71D3" ma:contentTypeVersion="16" ma:contentTypeDescription="Create a new document." ma:contentTypeScope="" ma:versionID="56b4a35ec4c8b5ec685cf900663ceb66">
  <xsd:schema xmlns:xsd="http://www.w3.org/2001/XMLSchema" xmlns:xs="http://www.w3.org/2001/XMLSchema" xmlns:p="http://schemas.microsoft.com/office/2006/metadata/properties" xmlns:ns2="7f80734b-e339-4b19-a7b8-973a47cdd4d0" xmlns:ns3="7312a9ac-6e98-4d8b-9740-54121b75eb0e" targetNamespace="http://schemas.microsoft.com/office/2006/metadata/properties" ma:root="true" ma:fieldsID="e80e9468eb3ce8dfab21ee9b5755da03" ns2:_="" ns3:_="">
    <xsd:import namespace="7f80734b-e339-4b19-a7b8-973a47cdd4d0"/>
    <xsd:import namespace="7312a9ac-6e98-4d8b-9740-54121b75eb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0734b-e339-4b19-a7b8-973a47cdd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12a9ac-6e98-4d8b-9740-54121b75eb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9641c3-becb-48e9-ba2b-4c8612adf3c8}" ma:internalName="TaxCatchAll" ma:showField="CatchAllData" ma:web="7312a9ac-6e98-4d8b-9740-54121b75eb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12a9ac-6e98-4d8b-9740-54121b75eb0e" xsi:nil="true"/>
    <lcf76f155ced4ddcb4097134ff3c332f xmlns="7f80734b-e339-4b19-a7b8-973a47cdd4d0">
      <Terms xmlns="http://schemas.microsoft.com/office/infopath/2007/PartnerControls"/>
    </lcf76f155ced4ddcb4097134ff3c332f>
    <SharedWithUsers xmlns="7312a9ac-6e98-4d8b-9740-54121b75eb0e">
      <UserInfo>
        <DisplayName/>
        <AccountId xsi:nil="true"/>
        <AccountType/>
      </UserInfo>
    </SharedWithUsers>
  </documentManagement>
</p:properties>
</file>

<file path=customXml/itemProps1.xml><?xml version="1.0" encoding="utf-8"?>
<ds:datastoreItem xmlns:ds="http://schemas.openxmlformats.org/officeDocument/2006/customXml" ds:itemID="{52CC82BF-30D2-4BD6-8837-E0DBCBD9F8D1}"/>
</file>

<file path=customXml/itemProps2.xml><?xml version="1.0" encoding="utf-8"?>
<ds:datastoreItem xmlns:ds="http://schemas.openxmlformats.org/officeDocument/2006/customXml" ds:itemID="{7E2DF0A4-F8E7-4465-ADAD-9146689B6F4F}"/>
</file>

<file path=customXml/itemProps3.xml><?xml version="1.0" encoding="utf-8"?>
<ds:datastoreItem xmlns:ds="http://schemas.openxmlformats.org/officeDocument/2006/customXml" ds:itemID="{3AA5A057-99B1-4E76-9216-5CB705CB8B00}"/>
</file>

<file path=docProps/app.xml><?xml version="1.0" encoding="utf-8"?>
<Properties xmlns="http://schemas.openxmlformats.org/officeDocument/2006/extended-properties" xmlns:vt="http://schemas.openxmlformats.org/officeDocument/2006/docPropsVTypes">
  <Template>Office Theme</Template>
  <TotalTime>23858</TotalTime>
  <Words>24758</Words>
  <Application>Microsoft Office PowerPoint</Application>
  <PresentationFormat>On-screen Show (4:3)</PresentationFormat>
  <Paragraphs>3945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Foy</dc:creator>
  <cp:lastModifiedBy>Mr McGeady</cp:lastModifiedBy>
  <cp:revision>201</cp:revision>
  <dcterms:created xsi:type="dcterms:W3CDTF">2020-06-13T14:28:49Z</dcterms:created>
  <dcterms:modified xsi:type="dcterms:W3CDTF">2023-07-20T15:02:08Z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0x010100DB31C111B2721D49B502B333CF7D71D3</vt:lpwstr>
  </property>
  <property fmtid="{D5CDD505-2E9C-101B-9397-08002B2CF9AE}" pid="3" name="Order">
    <vt:r8>10524300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