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0" r:id="rId8"/>
    <p:sldId id="263" r:id="rId9"/>
    <p:sldId id="264" r:id="rId10"/>
    <p:sldId id="265" r:id="rId11"/>
    <p:sldId id="266" r:id="rId12"/>
    <p:sldId id="267" r:id="rId13"/>
    <p:sldId id="272" r:id="rId14"/>
    <p:sldId id="275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61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18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0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9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85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41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87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266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93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08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88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D977-B1EC-4BD5-A53D-429F7B2479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45EBC-3475-4518-BB1E-47A8856E9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8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/>
          <a:p>
            <a:r>
              <a:rPr lang="en-GB" dirty="0"/>
              <a:t>How to access Microsoft Teams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72478"/>
            <a:ext cx="337267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9D03E2-3DCB-3E41-BF8A-3C82BC17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On the </a:t>
            </a:r>
            <a:r>
              <a:rPr lang="en-GB" b="1" dirty="0"/>
              <a:t>Launch Pad</a:t>
            </a:r>
            <a:r>
              <a:rPr lang="en-GB" dirty="0"/>
              <a:t> you will find </a:t>
            </a:r>
            <a:r>
              <a:rPr lang="en-GB" b="1" dirty="0"/>
              <a:t>Outlook</a:t>
            </a:r>
            <a:r>
              <a:rPr lang="en-GB" dirty="0"/>
              <a:t> – the email app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15EC746F-D670-B640-94C1-09D803A0B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 w="6350">
            <a:solidFill>
              <a:schemeClr val="tx1"/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2AE4D748-A585-134E-B3E1-0D5055B2BD53}"/>
              </a:ext>
            </a:extLst>
          </p:cNvPr>
          <p:cNvSpPr/>
          <p:nvPr/>
        </p:nvSpPr>
        <p:spPr>
          <a:xfrm rot="5400000" flipH="1">
            <a:off x="6111004" y="2026789"/>
            <a:ext cx="573221" cy="4116552"/>
          </a:xfrm>
          <a:prstGeom prst="downArrow">
            <a:avLst>
              <a:gd name="adj1" fmla="val 6011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4576E-1744-2C44-94EF-8AC512A1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This is the </a:t>
            </a:r>
            <a:r>
              <a:rPr lang="en-GB" b="1" dirty="0"/>
              <a:t>Teams</a:t>
            </a:r>
            <a:r>
              <a:rPr lang="en-GB" dirty="0"/>
              <a:t> app </a:t>
            </a:r>
            <a:r>
              <a:rPr lang="en-GB" sz="3600" dirty="0"/>
              <a:t>(it is at the very </a:t>
            </a:r>
            <a:r>
              <a:rPr lang="en-GB" sz="3600" dirty="0" smtClean="0"/>
              <a:t>bottom of </a:t>
            </a:r>
            <a:r>
              <a:rPr lang="en-GB" sz="3600" dirty="0"/>
              <a:t>the Launch Pad)</a:t>
            </a:r>
            <a:endParaRPr lang="en-US" sz="3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CDB216A-2699-7049-9ECA-587B404FE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 w="63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E553EC-737C-3A49-A57A-C7E6929E9781}"/>
              </a:ext>
            </a:extLst>
          </p:cNvPr>
          <p:cNvSpPr/>
          <p:nvPr/>
        </p:nvSpPr>
        <p:spPr>
          <a:xfrm>
            <a:off x="5391727" y="4188691"/>
            <a:ext cx="1627909" cy="125912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8B00AC86-85A3-2D4F-812B-83BFDA4251A6}"/>
              </a:ext>
            </a:extLst>
          </p:cNvPr>
          <p:cNvSpPr/>
          <p:nvPr/>
        </p:nvSpPr>
        <p:spPr>
          <a:xfrm rot="18817230">
            <a:off x="2190471" y="553235"/>
            <a:ext cx="434350" cy="4116552"/>
          </a:xfrm>
          <a:prstGeom prst="downArrow">
            <a:avLst>
              <a:gd name="adj1" fmla="val 52844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111108A-A244-354C-80E1-BBC3563D4BC5}"/>
              </a:ext>
            </a:extLst>
          </p:cNvPr>
          <p:cNvSpPr/>
          <p:nvPr/>
        </p:nvSpPr>
        <p:spPr>
          <a:xfrm flipH="1">
            <a:off x="4538444" y="4271819"/>
            <a:ext cx="567222" cy="43872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EBB7A-2F98-C44C-9D81-075DB451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</a:t>
            </a:r>
            <a:r>
              <a:rPr lang="en-GB" b="1" dirty="0"/>
              <a:t>Teams</a:t>
            </a:r>
            <a:r>
              <a:rPr lang="en-GB" dirty="0"/>
              <a:t> app can also be downloaded from </a:t>
            </a:r>
            <a:r>
              <a:rPr lang="en-GB" i="1" dirty="0"/>
              <a:t>Self Service/App Store</a:t>
            </a:r>
            <a:endParaRPr lang="en-US" i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C601EE1-0F3C-5049-897B-45F31B714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1669725"/>
            <a:ext cx="3641436" cy="2731077"/>
          </a:xfrm>
          <a:ln w="6350">
            <a:solidFill>
              <a:schemeClr val="tx1"/>
            </a:solidFill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87B98A2-F509-B743-9B5F-C136619600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r="3249"/>
          <a:stretch/>
        </p:blipFill>
        <p:spPr>
          <a:xfrm>
            <a:off x="4078218" y="2277539"/>
            <a:ext cx="4804189" cy="352982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18BEED-52AC-024B-88D5-50BCEAFFF600}"/>
              </a:ext>
            </a:extLst>
          </p:cNvPr>
          <p:cNvSpPr/>
          <p:nvPr/>
        </p:nvSpPr>
        <p:spPr>
          <a:xfrm>
            <a:off x="1547091" y="4089916"/>
            <a:ext cx="2135908" cy="16079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5D5003-F2D2-7749-9CB5-D1BAD2E2E887}"/>
              </a:ext>
            </a:extLst>
          </p:cNvPr>
          <p:cNvSpPr/>
          <p:nvPr/>
        </p:nvSpPr>
        <p:spPr>
          <a:xfrm flipV="1">
            <a:off x="2014393" y="3754257"/>
            <a:ext cx="1296201" cy="38100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0F5D435-9075-FA4B-A94D-52F3487E210D}"/>
              </a:ext>
            </a:extLst>
          </p:cNvPr>
          <p:cNvSpPr/>
          <p:nvPr/>
        </p:nvSpPr>
        <p:spPr>
          <a:xfrm rot="19201085" flipH="1">
            <a:off x="6860407" y="944535"/>
            <a:ext cx="295328" cy="1719607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xmlns="" id="{35389941-BE8B-E949-BBC5-979228180012}"/>
              </a:ext>
            </a:extLst>
          </p:cNvPr>
          <p:cNvSpPr/>
          <p:nvPr/>
        </p:nvSpPr>
        <p:spPr>
          <a:xfrm rot="14288840" flipH="1">
            <a:off x="5574088" y="2887481"/>
            <a:ext cx="366906" cy="4116552"/>
          </a:xfrm>
          <a:prstGeom prst="downArrow">
            <a:avLst>
              <a:gd name="adj1" fmla="val 6011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xmlns="" id="{AC963200-53E9-644F-A3CF-24BC524EB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98" y="5546462"/>
            <a:ext cx="1498012" cy="12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94317-5A72-8B41-A6DE-046D449AC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15" y="188640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 find work you will have to go through these steps…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ADEEC97-37AC-5A48-A34E-B1CCBC243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6" y="1340768"/>
            <a:ext cx="3456384" cy="2592288"/>
          </a:xfrm>
          <a:ln w="6350">
            <a:solidFill>
              <a:schemeClr val="tx1"/>
            </a:solidFill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583E6E9E-F9F8-8142-949D-6F2376537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16" y="2218387"/>
            <a:ext cx="3429213" cy="25725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635861" y="4090311"/>
            <a:ext cx="2737707" cy="256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660232" y="5733256"/>
            <a:ext cx="2104498" cy="2586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05692" y="5157192"/>
            <a:ext cx="1872208" cy="2586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2">
            <a:extLst>
              <a:ext uri="{FF2B5EF4-FFF2-40B4-BE49-F238E27FC236}">
                <a16:creationId xmlns:a16="http://schemas.microsoft.com/office/drawing/2014/main" xmlns="" id="{50F5D435-9075-FA4B-A94D-52F3487E210D}"/>
              </a:ext>
            </a:extLst>
          </p:cNvPr>
          <p:cNvSpPr/>
          <p:nvPr/>
        </p:nvSpPr>
        <p:spPr>
          <a:xfrm rot="18465481" flipH="1">
            <a:off x="3100269" y="1765775"/>
            <a:ext cx="295328" cy="752612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BF7DFE08-4A18-7E46-8023-AEBFE677D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50602"/>
            <a:ext cx="3483388" cy="26131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5508104" y="5663940"/>
            <a:ext cx="2737707" cy="256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2">
            <a:extLst>
              <a:ext uri="{FF2B5EF4-FFF2-40B4-BE49-F238E27FC236}">
                <a16:creationId xmlns:a16="http://schemas.microsoft.com/office/drawing/2014/main" xmlns="" id="{50F5D435-9075-FA4B-A94D-52F3487E210D}"/>
              </a:ext>
            </a:extLst>
          </p:cNvPr>
          <p:cNvSpPr/>
          <p:nvPr/>
        </p:nvSpPr>
        <p:spPr>
          <a:xfrm rot="18009634" flipH="1">
            <a:off x="5304965" y="3582738"/>
            <a:ext cx="295328" cy="752612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974223AC-BF9C-4B4F-93F8-FE9B0B49B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0" y="270761"/>
            <a:ext cx="3792626" cy="28451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39552" y="2289641"/>
            <a:ext cx="2831337" cy="343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Down 12">
            <a:extLst>
              <a:ext uri="{FF2B5EF4-FFF2-40B4-BE49-F238E27FC236}">
                <a16:creationId xmlns:a16="http://schemas.microsoft.com/office/drawing/2014/main" xmlns="" id="{50F5D435-9075-FA4B-A94D-52F3487E210D}"/>
              </a:ext>
            </a:extLst>
          </p:cNvPr>
          <p:cNvSpPr/>
          <p:nvPr/>
        </p:nvSpPr>
        <p:spPr>
          <a:xfrm rot="18372593" flipH="1">
            <a:off x="3087001" y="1317036"/>
            <a:ext cx="295328" cy="752612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810FB4C-93FA-C04C-ACB3-82B61DB43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58" y="1995034"/>
            <a:ext cx="3735244" cy="28021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4710E68B-9FCC-184E-9B74-B7BF3C97C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77" y="3840532"/>
            <a:ext cx="3399994" cy="25506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3" name="Arrow: Down 12">
            <a:extLst>
              <a:ext uri="{FF2B5EF4-FFF2-40B4-BE49-F238E27FC236}">
                <a16:creationId xmlns:a16="http://schemas.microsoft.com/office/drawing/2014/main" xmlns="" id="{50F5D435-9075-FA4B-A94D-52F3487E210D}"/>
              </a:ext>
            </a:extLst>
          </p:cNvPr>
          <p:cNvSpPr/>
          <p:nvPr/>
        </p:nvSpPr>
        <p:spPr>
          <a:xfrm rot="18372593" flipH="1">
            <a:off x="6543337" y="3361233"/>
            <a:ext cx="295328" cy="752612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A3F9D-52E1-A64C-9F81-EF328B8C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69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 will be uploaded by the Class Teacher into folders in the </a:t>
            </a:r>
            <a:r>
              <a:rPr lang="en-US" b="1" dirty="0" smtClean="0"/>
              <a:t>Files </a:t>
            </a:r>
            <a:r>
              <a:rPr lang="en-US" dirty="0" smtClean="0"/>
              <a:t>section</a:t>
            </a:r>
            <a:endParaRPr lang="en-US" dirty="0"/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xmlns="" id="{CF696E1B-D600-994F-A6D7-BE4A1E570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37" y="1988840"/>
            <a:ext cx="5976664" cy="44835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779912" y="3645024"/>
            <a:ext cx="2304256" cy="13681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12">
            <a:extLst>
              <a:ext uri="{FF2B5EF4-FFF2-40B4-BE49-F238E27FC236}">
                <a16:creationId xmlns:a16="http://schemas.microsoft.com/office/drawing/2014/main" xmlns="" id="{50F5D435-9075-FA4B-A94D-52F3487E210D}"/>
              </a:ext>
            </a:extLst>
          </p:cNvPr>
          <p:cNvSpPr/>
          <p:nvPr/>
        </p:nvSpPr>
        <p:spPr>
          <a:xfrm rot="3232668" flipH="1">
            <a:off x="6263332" y="1231633"/>
            <a:ext cx="295328" cy="1514414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61ACA-AFE6-6546-B828-5FFAFE5E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 for your continued support!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72478"/>
            <a:ext cx="337267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46081-3CE4-4A4E-8EAD-4892593D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</a:t>
            </a:r>
            <a:r>
              <a:rPr lang="en-GB" i="1" dirty="0"/>
              <a:t>Safari</a:t>
            </a:r>
            <a:r>
              <a:rPr lang="en-GB" sz="3600" dirty="0"/>
              <a:t> (</a:t>
            </a:r>
            <a:r>
              <a:rPr lang="en-GB" sz="3400" dirty="0"/>
              <a:t>or another internet browser)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D5698C0-35C6-0F47-95CA-79DE7BD15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3D7FBE72-3A7A-F448-AFEE-CCE866CF6E1C}"/>
              </a:ext>
            </a:extLst>
          </p:cNvPr>
          <p:cNvSpPr/>
          <p:nvPr/>
        </p:nvSpPr>
        <p:spPr>
          <a:xfrm rot="583490">
            <a:off x="3602183" y="1101291"/>
            <a:ext cx="557200" cy="4110327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7FFDF-574F-5A44-AF11-921E54933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“GLOW login”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754A58F-E869-7E4A-B168-34D9A6C86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AFA16D-3040-5746-A780-51850E3EABBE}"/>
              </a:ext>
            </a:extLst>
          </p:cNvPr>
          <p:cNvSpPr/>
          <p:nvPr/>
        </p:nvSpPr>
        <p:spPr>
          <a:xfrm>
            <a:off x="1647055" y="4126267"/>
            <a:ext cx="2228273" cy="965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551C0F21-ED8B-D84F-A9A2-8AC5CB98938B}"/>
              </a:ext>
            </a:extLst>
          </p:cNvPr>
          <p:cNvSpPr/>
          <p:nvPr/>
        </p:nvSpPr>
        <p:spPr>
          <a:xfrm rot="1018832">
            <a:off x="3070131" y="1150924"/>
            <a:ext cx="391751" cy="2889850"/>
          </a:xfrm>
          <a:prstGeom prst="downArrow">
            <a:avLst>
              <a:gd name="adj1" fmla="val 46418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1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1FA504D-28E9-ED49-9784-C8E462DB5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40BFA611-12A4-ED4F-BDAB-574812664F60}"/>
              </a:ext>
            </a:extLst>
          </p:cNvPr>
          <p:cNvSpPr/>
          <p:nvPr/>
        </p:nvSpPr>
        <p:spPr>
          <a:xfrm>
            <a:off x="1175327" y="1939636"/>
            <a:ext cx="2126673" cy="616563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27DE468F-F32D-B34F-9F03-ACB51E457433}"/>
              </a:ext>
            </a:extLst>
          </p:cNvPr>
          <p:cNvSpPr/>
          <p:nvPr/>
        </p:nvSpPr>
        <p:spPr>
          <a:xfrm rot="2408079" flipH="1">
            <a:off x="3009428" y="446812"/>
            <a:ext cx="233112" cy="1719607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D73F43-48C4-CA49-8136-7D155FDC9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here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87B2A6C-2B0B-404A-90F2-ACA394648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 w="635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773EFF-19D7-3F4D-9B0C-AA478CBEBC32}"/>
              </a:ext>
            </a:extLst>
          </p:cNvPr>
          <p:cNvSpPr/>
          <p:nvPr/>
        </p:nvSpPr>
        <p:spPr>
          <a:xfrm>
            <a:off x="4571999" y="3648364"/>
            <a:ext cx="1720274" cy="323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1AABBFFB-2523-C546-BDBF-A669FF022C3F}"/>
              </a:ext>
            </a:extLst>
          </p:cNvPr>
          <p:cNvSpPr/>
          <p:nvPr/>
        </p:nvSpPr>
        <p:spPr>
          <a:xfrm rot="2435440" flipH="1">
            <a:off x="3717785" y="937013"/>
            <a:ext cx="305309" cy="2252189"/>
          </a:xfrm>
          <a:prstGeom prst="downArrow">
            <a:avLst>
              <a:gd name="adj1" fmla="val 57972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B422B-414D-9246-B127-1572002A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Pupils sign in here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F17BA44-ADE3-9E47-BE60-DF08B8112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 w="635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36CB185-E61A-3441-BC15-B32242B49929}"/>
              </a:ext>
            </a:extLst>
          </p:cNvPr>
          <p:cNvSpPr/>
          <p:nvPr/>
        </p:nvSpPr>
        <p:spPr>
          <a:xfrm flipH="1">
            <a:off x="2581564" y="2479964"/>
            <a:ext cx="3200400" cy="22167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8B79DFA1-FA6C-8048-AB1B-5C7E344B16BF}"/>
              </a:ext>
            </a:extLst>
          </p:cNvPr>
          <p:cNvSpPr/>
          <p:nvPr/>
        </p:nvSpPr>
        <p:spPr>
          <a:xfrm rot="2416065">
            <a:off x="2676285" y="1040682"/>
            <a:ext cx="349890" cy="2581053"/>
          </a:xfrm>
          <a:prstGeom prst="downArrow">
            <a:avLst>
              <a:gd name="adj1" fmla="val 55512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88" y="2526468"/>
            <a:ext cx="5566878" cy="1805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058" y="1464221"/>
            <a:ext cx="4200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Your child’s login details can be found on a sticker inside their homework 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jotters or on their </a:t>
            </a:r>
            <a:r>
              <a:rPr lang="en-GB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SeeSaw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 accounts.</a:t>
            </a:r>
            <a:endParaRPr lang="en-GB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8552" y="5287532"/>
            <a:ext cx="6072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P6 and P7 children will be asked to change their passwords when they first login (they may have already done this in class).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2FCF9-2828-8847-8AA8-BB7BA7D1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Pupil Login</a:t>
            </a:r>
            <a:endParaRPr lang="en-US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9DD4BA05-11BF-2E43-BFBD-66933A7B7253}"/>
              </a:ext>
            </a:extLst>
          </p:cNvPr>
          <p:cNvSpPr/>
          <p:nvPr/>
        </p:nvSpPr>
        <p:spPr>
          <a:xfrm rot="18762597" flipH="1">
            <a:off x="4828961" y="1402361"/>
            <a:ext cx="295328" cy="1719607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8959869D-9100-3E45-97C5-A8392B980651}"/>
              </a:ext>
            </a:extLst>
          </p:cNvPr>
          <p:cNvSpPr/>
          <p:nvPr/>
        </p:nvSpPr>
        <p:spPr>
          <a:xfrm rot="13804028" flipH="1">
            <a:off x="3772608" y="3858245"/>
            <a:ext cx="295328" cy="1719607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7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54A53F9-6BBF-F04E-9F1D-3E0E634AE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 w="6350"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B59FDE92-BFF8-2342-87BF-8C62366FCD52}"/>
              </a:ext>
            </a:extLst>
          </p:cNvPr>
          <p:cNvSpPr/>
          <p:nvPr/>
        </p:nvSpPr>
        <p:spPr>
          <a:xfrm>
            <a:off x="1189182" y="2514600"/>
            <a:ext cx="4297218" cy="18288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435A24C4-3639-2C42-A0A9-AC8C17A35E2E}"/>
              </a:ext>
            </a:extLst>
          </p:cNvPr>
          <p:cNvSpPr/>
          <p:nvPr/>
        </p:nvSpPr>
        <p:spPr>
          <a:xfrm rot="1018832">
            <a:off x="3141916" y="319651"/>
            <a:ext cx="391751" cy="2889850"/>
          </a:xfrm>
          <a:prstGeom prst="downArrow">
            <a:avLst>
              <a:gd name="adj1" fmla="val 46418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07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2A784-A186-104C-930A-544BC800F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This is the </a:t>
            </a:r>
            <a:r>
              <a:rPr lang="en-GB" b="1" dirty="0"/>
              <a:t>Launch Pad</a:t>
            </a:r>
            <a:br>
              <a:rPr lang="en-GB" b="1" dirty="0"/>
            </a:br>
            <a:r>
              <a:rPr lang="en-GB" dirty="0"/>
              <a:t>Scroll down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2470E7E-5262-F243-A4D0-AA4969B27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ln w="6350">
            <a:solidFill>
              <a:schemeClr val="tx1"/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82B7D0D8-2153-C74C-932F-B1F6E5FF1F02}"/>
              </a:ext>
            </a:extLst>
          </p:cNvPr>
          <p:cNvSpPr/>
          <p:nvPr/>
        </p:nvSpPr>
        <p:spPr>
          <a:xfrm>
            <a:off x="7102007" y="2206314"/>
            <a:ext cx="391751" cy="2889850"/>
          </a:xfrm>
          <a:prstGeom prst="downArrow">
            <a:avLst>
              <a:gd name="adj1" fmla="val 64101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93ED3B-7105-A946-945D-A1049CED59BF}"/>
              </a:ext>
            </a:extLst>
          </p:cNvPr>
          <p:cNvSpPr/>
          <p:nvPr/>
        </p:nvSpPr>
        <p:spPr>
          <a:xfrm>
            <a:off x="6755561" y="3478016"/>
            <a:ext cx="346446" cy="346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89F3ADB3-BD17-8B45-A401-46372B0B840A}"/>
              </a:ext>
            </a:extLst>
          </p:cNvPr>
          <p:cNvSpPr/>
          <p:nvPr/>
        </p:nvSpPr>
        <p:spPr>
          <a:xfrm flipH="1">
            <a:off x="7955884" y="687225"/>
            <a:ext cx="756831" cy="5605048"/>
          </a:xfrm>
          <a:prstGeom prst="downArrow">
            <a:avLst>
              <a:gd name="adj1" fmla="val 50000"/>
              <a:gd name="adj2" fmla="val 80772"/>
            </a:avLst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Logo</Template>
  <TotalTime>57</TotalTime>
  <Words>149</Words>
  <Application>Microsoft Office PowerPoint</Application>
  <PresentationFormat>On-screen Show (4:3)</PresentationFormat>
  <Paragraphs>15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How to access Microsoft Teams</vt:lpstr>
      <vt:lpstr>Open Safari (or another internet browser)</vt:lpstr>
      <vt:lpstr>Search “GLOW login”</vt:lpstr>
      <vt:lpstr>PowerPoint Presentation</vt:lpstr>
      <vt:lpstr>Click here</vt:lpstr>
      <vt:lpstr>Pupils sign in here</vt:lpstr>
      <vt:lpstr>Pupil Login</vt:lpstr>
      <vt:lpstr>PowerPoint Presentation</vt:lpstr>
      <vt:lpstr>This is the Launch Pad Scroll down</vt:lpstr>
      <vt:lpstr>On the Launch Pad you will find Outlook – the email app</vt:lpstr>
      <vt:lpstr>This is the Teams app (it is at the very bottom of the Launch Pad)</vt:lpstr>
      <vt:lpstr>The Teams app can also be downloaded from Self Service/App Store</vt:lpstr>
      <vt:lpstr>To find work you will have to go through these steps…</vt:lpstr>
      <vt:lpstr>PowerPoint Presentation</vt:lpstr>
      <vt:lpstr>Work will be uploaded by the Class Teacher into folders in the Files section</vt:lpstr>
      <vt:lpstr>Thank you for your continued support!</vt:lpstr>
    </vt:vector>
  </TitlesOfParts>
  <Company>Glasgow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Byrne, S  ( St. Blane's Primary )</dc:creator>
  <cp:lastModifiedBy>Byrne, S  ( St. Blane's Primary )</cp:lastModifiedBy>
  <cp:revision>15</cp:revision>
  <dcterms:created xsi:type="dcterms:W3CDTF">2020-03-17T13:40:03Z</dcterms:created>
  <dcterms:modified xsi:type="dcterms:W3CDTF">2020-03-18T16:04:05Z</dcterms:modified>
</cp:coreProperties>
</file>