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4" r:id="rId7"/>
    <p:sldId id="261" r:id="rId8"/>
    <p:sldId id="263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5"/>
    <p:restoredTop sz="94548"/>
  </p:normalViewPr>
  <p:slideViewPr>
    <p:cSldViewPr>
      <p:cViewPr varScale="1">
        <p:scale>
          <a:sx n="63" d="100"/>
          <a:sy n="63" d="100"/>
        </p:scale>
        <p:origin x="122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790EE-7AB4-4B58-BF9D-E18D01E10502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3FA6B-DC66-42E8-B9F5-38A140FD3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79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A3FA6B-DC66-42E8-B9F5-38A140FD3C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13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glowscotland.org.uk/gc/stfrancisprimaryandnurseryclass/" TargetMode="External"/><Relationship Id="rId2" Type="http://schemas.openxmlformats.org/officeDocument/2006/relationships/hyperlink" Target="https://blogs.glowscotland.org.uk/gc/stfrancisfamilylearn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StFrancis_PS?ref_src=twsrc%5etf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519" y="33528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  <a:t>Welcome to our class blog!</a:t>
            </a:r>
            <a:b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  <a:t>We have had a very busy start to the year and have been learning lots of new things. </a:t>
            </a:r>
            <a:b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b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  <a:t>Please click on to find out more!</a:t>
            </a:r>
            <a:b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b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endParaRPr lang="en-GB" dirty="0"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CL8621B\AppData\Local\Microsoft\Windows\Temporary Internet Files\Content.IE5\RKMJK1OB\carita_feliz_ok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45780">
            <a:off x="6096000" y="4302088"/>
            <a:ext cx="2276475" cy="196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32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32B7E0-7A6B-49A8-9C96-14E568B63EE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1"/>
          <a:stretch/>
        </p:blipFill>
        <p:spPr>
          <a:xfrm>
            <a:off x="4572000" y="609600"/>
            <a:ext cx="4546600" cy="60034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243" y="-152400"/>
            <a:ext cx="7125113" cy="924475"/>
          </a:xfrm>
        </p:spPr>
        <p:txBody>
          <a:bodyPr/>
          <a:lstStyle/>
          <a:p>
            <a:pPr algn="ctr"/>
            <a:r>
              <a:rPr lang="en-GB" b="1" dirty="0">
                <a:latin typeface="Century Gothic" pitchFamily="34" charset="0"/>
              </a:rPr>
              <a:t>Literacy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9481" y="609600"/>
            <a:ext cx="434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itchFamily="34" charset="0"/>
              </a:rPr>
              <a:t>This term we have been learning:</a:t>
            </a:r>
          </a:p>
          <a:p>
            <a:endParaRPr lang="en-GB" dirty="0"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New sounds to help us spell new words.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altLang="en-US" dirty="0">
                <a:latin typeface="Century Gothic" pitchFamily="34" charset="0"/>
              </a:rPr>
              <a:t>To read and say the sounds and listen for the word themselves.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altLang="en-US" dirty="0">
                <a:latin typeface="Century Gothic" pitchFamily="34" charset="0"/>
              </a:rPr>
              <a:t>We have been learning about fairy tales. We have used adjectives to describe characters.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altLang="en-US" dirty="0">
                <a:latin typeface="Century Gothic" pitchFamily="34" charset="0"/>
              </a:rPr>
              <a:t>We have used our 5 senses to describe different settings.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To create compound sentences using ‘and’.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102" name="Picture 6" descr="Image preview">
            <a:extLst>
              <a:ext uri="{FF2B5EF4-FFF2-40B4-BE49-F238E27FC236}">
                <a16:creationId xmlns:a16="http://schemas.microsoft.com/office/drawing/2014/main" id="{32F78ACE-E3C4-4958-AA3F-CD5729E53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1637" y="4472310"/>
            <a:ext cx="2330681" cy="21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70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6800" y="619896"/>
            <a:ext cx="7125113" cy="924475"/>
          </a:xfrm>
        </p:spPr>
        <p:txBody>
          <a:bodyPr/>
          <a:lstStyle/>
          <a:p>
            <a:pPr algn="ctr"/>
            <a:r>
              <a:rPr lang="en-GB" b="1" dirty="0">
                <a:latin typeface="Century Gothic" pitchFamily="34" charset="0"/>
              </a:rPr>
              <a:t>Numeracy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502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itchFamily="34" charset="0"/>
              </a:rPr>
              <a:t>This term we have been learning:</a:t>
            </a:r>
          </a:p>
          <a:p>
            <a:endParaRPr lang="en-GB" dirty="0"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To count up to 100.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To use different subtraction strategies (counting back using a number line).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We have been learning about place value.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We have been learning to partition numbers within 30.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We have been learning about different ways to record data such as bar charts.</a:t>
            </a:r>
          </a:p>
        </p:txBody>
      </p:sp>
      <p:pic>
        <p:nvPicPr>
          <p:cNvPr id="6" name="Picture 2" descr="Skills for life survey reveals English and maths levels of adults - GOV.UK">
            <a:extLst>
              <a:ext uri="{FF2B5EF4-FFF2-40B4-BE49-F238E27FC236}">
                <a16:creationId xmlns:a16="http://schemas.microsoft.com/office/drawing/2014/main" id="{22FA501C-8D9B-478A-A7AC-9148DDD11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4515712"/>
            <a:ext cx="2503809" cy="166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Place Value Blocks with 3 digit number">
            <a:extLst>
              <a:ext uri="{FF2B5EF4-FFF2-40B4-BE49-F238E27FC236}">
                <a16:creationId xmlns:a16="http://schemas.microsoft.com/office/drawing/2014/main" id="{0F807CB6-2FF1-404D-9864-001A3896F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8191" y="5028874"/>
            <a:ext cx="3105150" cy="147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163822D-7E21-4CCD-BA32-91E0EA300CF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6864" y="0"/>
            <a:ext cx="3820791" cy="4731233"/>
          </a:xfrm>
          <a:prstGeom prst="rect">
            <a:avLst/>
          </a:prstGeom>
        </p:spPr>
      </p:pic>
      <p:pic>
        <p:nvPicPr>
          <p:cNvPr id="5122" name="Picture 2" descr="Image preview">
            <a:extLst>
              <a:ext uri="{FF2B5EF4-FFF2-40B4-BE49-F238E27FC236}">
                <a16:creationId xmlns:a16="http://schemas.microsoft.com/office/drawing/2014/main" id="{6D07E32F-28F0-4DD2-8906-F49D4BF4CE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927" t="24812" b="12222"/>
          <a:stretch/>
        </p:blipFill>
        <p:spPr bwMode="auto">
          <a:xfrm>
            <a:off x="3292405" y="4358521"/>
            <a:ext cx="2441851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00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087" y="-63591"/>
            <a:ext cx="7125113" cy="924475"/>
          </a:xfrm>
        </p:spPr>
        <p:txBody>
          <a:bodyPr/>
          <a:lstStyle/>
          <a:p>
            <a:pPr algn="ctr"/>
            <a:r>
              <a:rPr lang="en-GB" b="1" dirty="0">
                <a:latin typeface="Century Gothic" pitchFamily="34" charset="0"/>
              </a:rPr>
              <a:t>Health &amp; Wellbeing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43" y="3819296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itchFamily="34" charset="0"/>
              </a:rPr>
              <a:t>This term we have been learning:</a:t>
            </a:r>
          </a:p>
          <a:p>
            <a:pPr algn="ctr"/>
            <a:endParaRPr lang="en-GB" dirty="0">
              <a:latin typeface="Century Gothic" pitchFamily="34" charset="0"/>
            </a:endParaRPr>
          </a:p>
          <a:p>
            <a:pPr marL="285750" indent="-285750" algn="ctr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How to give and receive compliments.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To recognise different emotions such as excited, tired and frustrated.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To solve problems using restorative conversations.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en-GB" dirty="0">
                <a:latin typeface="Century Gothic" pitchFamily="34" charset="0"/>
              </a:rPr>
              <a:t>We have been learning different ball skills. We have also been learning to work as team by playing different games. </a:t>
            </a:r>
          </a:p>
          <a:p>
            <a:pPr marL="285750" indent="-285750" algn="ctr">
              <a:buFont typeface="Wingdings" pitchFamily="2" charset="2"/>
              <a:buChar char="ü"/>
            </a:pPr>
            <a:endParaRPr lang="en-GB" dirty="0">
              <a:latin typeface="Century Gothic" pitchFamily="34" charset="0"/>
            </a:endParaRPr>
          </a:p>
        </p:txBody>
      </p:sp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971218BC-90A2-1D40-9E51-A8BCB743802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108" y="940401"/>
            <a:ext cx="855454" cy="1315699"/>
          </a:xfrm>
          <a:prstGeom prst="rect">
            <a:avLst/>
          </a:prstGeom>
        </p:spPr>
      </p:pic>
      <p:pic>
        <p:nvPicPr>
          <p:cNvPr id="15" name="Picture 14" descr="A picture containing text, gear&#10;&#10;Description automatically generated">
            <a:extLst>
              <a:ext uri="{FF2B5EF4-FFF2-40B4-BE49-F238E27FC236}">
                <a16:creationId xmlns:a16="http://schemas.microsoft.com/office/drawing/2014/main" id="{06B2AF4F-6CDF-3441-BD49-2927CA701A0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161" t="2631" r="15161" b="1"/>
          <a:stretch/>
        </p:blipFill>
        <p:spPr>
          <a:xfrm>
            <a:off x="3235916" y="966475"/>
            <a:ext cx="941077" cy="1289625"/>
          </a:xfrm>
          <a:prstGeom prst="rect">
            <a:avLst/>
          </a:prstGeom>
        </p:spPr>
      </p:pic>
      <p:pic>
        <p:nvPicPr>
          <p:cNvPr id="17" name="Picture 16" descr="A yellow rubber duck&#10;&#10;Description automatically generated with medium confidence">
            <a:extLst>
              <a:ext uri="{FF2B5EF4-FFF2-40B4-BE49-F238E27FC236}">
                <a16:creationId xmlns:a16="http://schemas.microsoft.com/office/drawing/2014/main" id="{44D6B076-C698-494E-AD9A-DD358D7A195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065" r="20065"/>
          <a:stretch/>
        </p:blipFill>
        <p:spPr>
          <a:xfrm>
            <a:off x="4542126" y="1958322"/>
            <a:ext cx="879154" cy="1459389"/>
          </a:xfrm>
          <a:prstGeom prst="rect">
            <a:avLst/>
          </a:prstGeom>
        </p:spPr>
      </p:pic>
      <p:pic>
        <p:nvPicPr>
          <p:cNvPr id="19" name="Picture 18" descr="A cartoon of a dog&#10;&#10;Description automatically generated with medium confidence">
            <a:extLst>
              <a:ext uri="{FF2B5EF4-FFF2-40B4-BE49-F238E27FC236}">
                <a16:creationId xmlns:a16="http://schemas.microsoft.com/office/drawing/2014/main" id="{B7006E94-A5D6-C84C-A5DD-47C311CD9C6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3100" y="1961399"/>
            <a:ext cx="838200" cy="128410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C7079AF-1B90-414D-8DB3-BB74143EA4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3400" y="1121341"/>
            <a:ext cx="2358568" cy="62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43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33F1-F9F2-A74D-9176-234B682BD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-152400"/>
            <a:ext cx="7125113" cy="924475"/>
          </a:xfrm>
        </p:spPr>
        <p:txBody>
          <a:bodyPr/>
          <a:lstStyle/>
          <a:p>
            <a:r>
              <a:rPr lang="en-US" dirty="0"/>
              <a:t>Sustainability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A5EA1B-C4F5-8549-BEE2-CFC29E2F1D69}"/>
              </a:ext>
            </a:extLst>
          </p:cNvPr>
          <p:cNvSpPr txBox="1"/>
          <p:nvPr/>
        </p:nvSpPr>
        <p:spPr>
          <a:xfrm>
            <a:off x="136356" y="772075"/>
            <a:ext cx="42832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term we have been learning about our planet and how to look after it.   </a:t>
            </a:r>
          </a:p>
          <a:p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We discussed good choices and bad choices for the environment.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We discussed the impact of our choices on the planet.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We have made positive choices in our classroom and assigned class jobs such as ‘light monitor’ and ‘recycle monitor’.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We learned about the sun and how we can use it to create energy.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AutoShape 2" descr="blob:https://glowscotland-my.sharepoint.com/1d8a9607-5493-40d1-945a-825e3e9dd57f">
            <a:extLst>
              <a:ext uri="{FF2B5EF4-FFF2-40B4-BE49-F238E27FC236}">
                <a16:creationId xmlns:a16="http://schemas.microsoft.com/office/drawing/2014/main" id="{F5B30B82-D2AE-4FF9-A5EC-BB95BF0B39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481922-C25F-413D-9EF1-3E61121A2F6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905516" y="1292349"/>
            <a:ext cx="5825487" cy="4578102"/>
          </a:xfrm>
          <a:prstGeom prst="rect">
            <a:avLst/>
          </a:prstGeom>
        </p:spPr>
      </p:pic>
      <p:pic>
        <p:nvPicPr>
          <p:cNvPr id="3076" name="Picture 4" descr="Image preview">
            <a:extLst>
              <a:ext uri="{FF2B5EF4-FFF2-40B4-BE49-F238E27FC236}">
                <a16:creationId xmlns:a16="http://schemas.microsoft.com/office/drawing/2014/main" id="{8DEC1C3D-5B3E-482A-98BB-04D21FBCA5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5357"/>
          <a:stretch/>
        </p:blipFill>
        <p:spPr bwMode="auto">
          <a:xfrm>
            <a:off x="1600200" y="4719282"/>
            <a:ext cx="32004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46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33F1-F9F2-A74D-9176-234B682BD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485" y="142325"/>
            <a:ext cx="7125113" cy="924475"/>
          </a:xfrm>
        </p:spPr>
        <p:txBody>
          <a:bodyPr/>
          <a:lstStyle/>
          <a:p>
            <a:r>
              <a:rPr lang="en-US" dirty="0"/>
              <a:t>Outdoor Learning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A5EA1B-C4F5-8549-BEE2-CFC29E2F1D69}"/>
              </a:ext>
            </a:extLst>
          </p:cNvPr>
          <p:cNvSpPr txBox="1"/>
          <p:nvPr/>
        </p:nvSpPr>
        <p:spPr>
          <a:xfrm>
            <a:off x="537411" y="1066800"/>
            <a:ext cx="69915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term we have been exploring our natural environment with Miss </a:t>
            </a:r>
            <a:r>
              <a:rPr lang="en-US" dirty="0" err="1"/>
              <a:t>McEneny</a:t>
            </a:r>
            <a:r>
              <a:rPr lang="en-US" dirty="0"/>
              <a:t>.</a:t>
            </a:r>
          </a:p>
          <a:p>
            <a:r>
              <a:rPr lang="en-US" dirty="0"/>
              <a:t>  </a:t>
            </a:r>
          </a:p>
          <a:p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We explored Rangoli patterns and created our own using natural materials.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AutoShape 2" descr="blob:https://glowscotland-my.sharepoint.com/b24e1f09-fc08-4b27-89df-4186daa4d2fa">
            <a:extLst>
              <a:ext uri="{FF2B5EF4-FFF2-40B4-BE49-F238E27FC236}">
                <a16:creationId xmlns:a16="http://schemas.microsoft.com/office/drawing/2014/main" id="{8B6E2E1D-7173-4C36-836F-306922A7F9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E66E21-6B51-42E2-9416-7C3123D8F38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847875"/>
            <a:ext cx="3135358" cy="4067175"/>
          </a:xfrm>
          <a:prstGeom prst="rect">
            <a:avLst/>
          </a:prstGeom>
        </p:spPr>
      </p:pic>
      <p:sp>
        <p:nvSpPr>
          <p:cNvPr id="6" name="AutoShape 4" descr="blob:https://glowscotland-my.sharepoint.com/7985f655-47fa-4138-a8bc-01a020fb1b9e">
            <a:extLst>
              <a:ext uri="{FF2B5EF4-FFF2-40B4-BE49-F238E27FC236}">
                <a16:creationId xmlns:a16="http://schemas.microsoft.com/office/drawing/2014/main" id="{3F64AAE2-BB0E-4798-A8EA-D180E0D059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D0CE72-568F-49A2-979C-762A715FE21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6800" y="2770703"/>
            <a:ext cx="3505200" cy="371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28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itchFamily="34" charset="0"/>
              </a:rPr>
              <a:t>Some more pictures of learning in other areas of the curriculum!</a:t>
            </a:r>
          </a:p>
        </p:txBody>
      </p:sp>
      <p:pic>
        <p:nvPicPr>
          <p:cNvPr id="4098" name="Picture 2" descr="Image preview">
            <a:extLst>
              <a:ext uri="{FF2B5EF4-FFF2-40B4-BE49-F238E27FC236}">
                <a16:creationId xmlns:a16="http://schemas.microsoft.com/office/drawing/2014/main" id="{84DD1A4C-4A33-4B87-818C-FB93AFBB3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382905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7299874-384D-4C46-BE85-BF68726F92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556" r="1112" b="24444"/>
          <a:stretch/>
        </p:blipFill>
        <p:spPr>
          <a:xfrm>
            <a:off x="4057650" y="2362200"/>
            <a:ext cx="50863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12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125113" cy="924475"/>
          </a:xfrm>
        </p:spPr>
        <p:txBody>
          <a:bodyPr/>
          <a:lstStyle/>
          <a:p>
            <a:r>
              <a:rPr lang="en-GB" dirty="0"/>
              <a:t>Next term we will be learning…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0756" y="845475"/>
            <a:ext cx="731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We will continue to learn new sounds in phonics!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We will explore procedural writing and how to write instructions. We will be able to tell you how to make a jam sandwich!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We will be learning to read with expression.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We will learn to apply our skills in addition and subtraction to word problems.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We will learn how to use directional language.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We will explore our planet Earth, the solar system and living and non-living things. 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dirty="0"/>
          </a:p>
        </p:txBody>
      </p:sp>
      <p:pic>
        <p:nvPicPr>
          <p:cNvPr id="1026" name="Picture 2" descr="Living Things and Non Living Things - Definition, Examples and Characteristics">
            <a:extLst>
              <a:ext uri="{FF2B5EF4-FFF2-40B4-BE49-F238E27FC236}">
                <a16:creationId xmlns:a16="http://schemas.microsoft.com/office/drawing/2014/main" id="{B4B69562-E866-4F47-B100-E6033412B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651018"/>
            <a:ext cx="4343400" cy="297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rite clipart. Free download transparent .PNG | Creazilla">
            <a:extLst>
              <a:ext uri="{FF2B5EF4-FFF2-40B4-BE49-F238E27FC236}">
                <a16:creationId xmlns:a16="http://schemas.microsoft.com/office/drawing/2014/main" id="{485983E7-D7FE-4A7D-9568-BCF1692A9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862221">
            <a:off x="228600" y="46482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7F6EF6-BE45-44F7-815E-811B6C2E9EB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4756" y="3915785"/>
            <a:ext cx="2133600" cy="162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193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itchFamily="34" charset="0"/>
              </a:rPr>
              <a:t>Website links that you might want to check out!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2513236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https://blogs.glowscotland.org.uk/gc/stfrancisfamilylearning/</a:t>
            </a:r>
            <a:endParaRPr lang="en-GB" dirty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76469" y="1755911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Family Learning website – how to videos and information to help children with learning at home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344233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St Francis Primary and Nursery Class website – latest news and information about our school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090835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https://blogs.glowscotland.org.uk/gc/stfrancisprimaryandnurseryclass/</a:t>
            </a:r>
            <a:endParaRPr lang="en-GB" dirty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80053" y="4737166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St Francis Primary and Nursery Class Twitter page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9553" y="55626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4"/>
              </a:rPr>
              <a:t>https://twitter.com/StFrancis_PS?ref_src=twsrc%5Etfw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8557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272</TotalTime>
  <Words>524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Tahoma</vt:lpstr>
      <vt:lpstr>Trebuchet MS</vt:lpstr>
      <vt:lpstr>Verdana</vt:lpstr>
      <vt:lpstr>Wingdings</vt:lpstr>
      <vt:lpstr>Wingdings 2</vt:lpstr>
      <vt:lpstr>Summer</vt:lpstr>
      <vt:lpstr>Welcome to our class blog! We have had a very busy start to the year and have been learning lots of new things.   Please click on to find out more!  </vt:lpstr>
      <vt:lpstr>Literacy</vt:lpstr>
      <vt:lpstr>Numeracy</vt:lpstr>
      <vt:lpstr>Health &amp; Wellbeing</vt:lpstr>
      <vt:lpstr>Sustainability</vt:lpstr>
      <vt:lpstr>Outdoor Learning</vt:lpstr>
      <vt:lpstr>PowerPoint Presentation</vt:lpstr>
      <vt:lpstr>Next term we will be learning…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1a</dc:title>
  <dc:creator>Lynch, C  ( St. Francis' Primary )</dc:creator>
  <cp:lastModifiedBy>Lynch, C  ( St. Francis' Primary )</cp:lastModifiedBy>
  <cp:revision>24</cp:revision>
  <dcterms:created xsi:type="dcterms:W3CDTF">2006-08-16T00:00:00Z</dcterms:created>
  <dcterms:modified xsi:type="dcterms:W3CDTF">2023-12-21T15:13:54Z</dcterms:modified>
</cp:coreProperties>
</file>