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1" r:id="rId6"/>
    <p:sldId id="270" r:id="rId7"/>
    <p:sldId id="267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gc/stfrancisprimaryandnurseryclass/" TargetMode="External"/><Relationship Id="rId2" Type="http://schemas.openxmlformats.org/officeDocument/2006/relationships/hyperlink" Target="https://blogs.glowscotland.org.uk/gc/stfrancisfamilylear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StFrancis_PS?ref_src=twsrc%5etf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519" y="3352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Welcome to our class blog!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P5 Term 2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  <a:t>Please click on to find out more!</a:t>
            </a: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br>
              <a:rPr lang="en-GB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endParaRPr lang="en-GB" dirty="0"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CL8621B\AppData\Local\Microsoft\Windows\Temporary Internet Files\Content.IE5\RKMJK1OB\carita_feliz_ok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45780">
            <a:off x="6096000" y="4302088"/>
            <a:ext cx="2276475" cy="1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0075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Literacy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77724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entury Gothic" pitchFamily="34" charset="0"/>
              </a:rPr>
              <a:t>This term we have:</a:t>
            </a:r>
          </a:p>
          <a:p>
            <a:endParaRPr lang="en-GB" sz="2000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Developed our reading strategies – focusing on understanding words and finding information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Learned to develop our use of punctuation, nouns, connectives, </a:t>
            </a:r>
          </a:p>
          <a:p>
            <a:r>
              <a:rPr lang="en-GB" sz="2800" dirty="0">
                <a:latin typeface="Century Gothic" panose="020B0502020202020204" pitchFamily="34" charset="0"/>
              </a:rPr>
              <a:t>   adverbs and coordinating adjectives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Learned to develop our handwriting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style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Learned to create setting and 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character descriptions including good imagery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to diacritically mark our spelling words 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itchFamily="34" charset="0"/>
            </a:endParaRPr>
          </a:p>
          <a:p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602AD50-89B1-4B07-927E-ABB32C0C9C3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2084" y="147363"/>
            <a:ext cx="2045432" cy="15340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344E0AE-4D1C-4867-B08C-2A18E2FBD7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587" t="30838" r="6587" b="-30838"/>
          <a:stretch/>
        </p:blipFill>
        <p:spPr>
          <a:xfrm>
            <a:off x="7105650" y="5029200"/>
            <a:ext cx="1885950" cy="25146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100F9D4-4F41-4DE6-8AD9-B408124CF8A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6084" y="2141155"/>
            <a:ext cx="1905081" cy="254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0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393" y="-198810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Numeracy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25665"/>
            <a:ext cx="7772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This term we have: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Learned to multiply and divide numbers using a range of strategies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Learned to carry out money calculations involving the four operations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Learned to tell the time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Learned about different 2D and 3D shapes and their properties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Learned to understand the term coordinates and be able to identify and plot coordinates on a graph 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785B7A-773B-4073-B43C-499AA1513D3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124" y="76200"/>
            <a:ext cx="1428750" cy="1905000"/>
          </a:xfrm>
          <a:prstGeom prst="rect">
            <a:avLst/>
          </a:prstGeom>
        </p:spPr>
      </p:pic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C6178B6D-7410-4F88-8FF0-FAA02C071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9456" y="3200400"/>
            <a:ext cx="135255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7D5C88-43E0-4FE1-941B-388905A0D58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H="1" flipV="1">
            <a:off x="7294563" y="5330974"/>
            <a:ext cx="1260475" cy="168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0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-163647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Health &amp; Wellbeing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554" y="6096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This term we have been learning: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how to make healthy choices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the dangers of fireworks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all about road safety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to talk about the problems we might have in class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how to use the PATHS control signals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to develop our football skills; dribbling, passing and shooting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how to perform Scottish Ceilidh Dancing for our WAG show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latin typeface="Century Gothic" panose="020B0502020202020204" pitchFamily="34" charset="0"/>
              </a:rPr>
              <a:t>our Christmas show performance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4D6B28-0BED-4425-A717-08776B51C5F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3659" y="695875"/>
            <a:ext cx="2235200" cy="167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BFAB3B-5EE3-4F96-84D1-8902C0B5E8C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8459" y="5410200"/>
            <a:ext cx="19304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43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7B78-B776-48E1-BCFC-6440FD5F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Christmas Show Performance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D2771A-AE53-4E45-80FB-6DEB7A06AB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6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125113" cy="924475"/>
          </a:xfrm>
        </p:spPr>
        <p:txBody>
          <a:bodyPr/>
          <a:lstStyle/>
          <a:p>
            <a:pPr algn="ctr"/>
            <a:r>
              <a:rPr lang="en-GB" b="1" dirty="0">
                <a:latin typeface="Century Gothic" pitchFamily="34" charset="0"/>
              </a:rPr>
              <a:t>Outdoor Learning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066800"/>
            <a:ext cx="7772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We took our learning outside to build on our teambuilding skills. We created dens using tarpaulin, pegs and ropes.  </a:t>
            </a:r>
          </a:p>
          <a:p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59ED72-A16E-41FB-B23D-7842178805F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214808"/>
            <a:ext cx="2438400" cy="1828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7E0C56-D808-45F6-A0D3-1A672A854BF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300" y="3186233"/>
            <a:ext cx="2362200" cy="1828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7EF560-C3AF-4558-BE03-E1CD9EA1825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7584" y="3186232"/>
            <a:ext cx="2514600" cy="184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2678430" cy="1077807"/>
          </a:xfrm>
        </p:spPr>
        <p:txBody>
          <a:bodyPr anchor="t"/>
          <a:lstStyle/>
          <a:p>
            <a:r>
              <a:rPr lang="en-GB" sz="2400" b="1" u="sng" dirty="0">
                <a:latin typeface="Century Gothic" panose="020B0502020202020204" pitchFamily="34" charset="0"/>
              </a:rPr>
              <a:t>IDL</a:t>
            </a:r>
            <a:br>
              <a:rPr lang="en-GB" sz="2400" b="1" u="sng" dirty="0">
                <a:latin typeface="Century Gothic" panose="020B0502020202020204" pitchFamily="34" charset="0"/>
              </a:rPr>
            </a:br>
            <a:r>
              <a:rPr lang="en-GB" sz="2000" dirty="0">
                <a:latin typeface="Century Gothic" panose="020B0502020202020204" pitchFamily="34" charset="0"/>
              </a:rPr>
              <a:t>During Term 2, we have been learning what it means to be self-sustainable and all about Renewable and Non-renewable Energy. </a:t>
            </a:r>
            <a:br>
              <a:rPr lang="en-GB" sz="2000" dirty="0">
                <a:latin typeface="Century Gothic" panose="020B0502020202020204" pitchFamily="34" charset="0"/>
              </a:rPr>
            </a:br>
            <a:br>
              <a:rPr lang="en-GB" sz="2000" dirty="0">
                <a:latin typeface="Century Gothic" panose="020B0502020202020204" pitchFamily="34" charset="0"/>
              </a:rPr>
            </a:br>
            <a:r>
              <a:rPr lang="en-GB" sz="2000" dirty="0">
                <a:latin typeface="Century Gothic" panose="020B0502020202020204" pitchFamily="34" charset="0"/>
              </a:rPr>
              <a:t>We have also been learning </a:t>
            </a:r>
            <a:r>
              <a:rPr lang="en-GB" sz="2000">
                <a:latin typeface="Century Gothic" panose="020B0502020202020204" pitchFamily="34" charset="0"/>
              </a:rPr>
              <a:t>to select </a:t>
            </a:r>
            <a:r>
              <a:rPr lang="en-GB" sz="2000" dirty="0">
                <a:latin typeface="Century Gothic" panose="020B0502020202020204" pitchFamily="34" charset="0"/>
              </a:rPr>
              <a:t>and use applications and software to capture, create and modify text, images, </a:t>
            </a:r>
            <a:br>
              <a:rPr lang="en-GB" sz="2000" dirty="0">
                <a:latin typeface="Century Gothic" panose="020B0502020202020204" pitchFamily="34" charset="0"/>
              </a:rPr>
            </a:br>
            <a:r>
              <a:rPr lang="en-GB" sz="2000" dirty="0">
                <a:latin typeface="Century Gothic" panose="020B0502020202020204" pitchFamily="34" charset="0"/>
              </a:rPr>
              <a:t>sound and video.</a:t>
            </a:r>
            <a:br>
              <a:rPr lang="en-GB" sz="2000" dirty="0">
                <a:latin typeface="Century Gothic" panose="020B0502020202020204" pitchFamily="34" charset="0"/>
              </a:rPr>
            </a:br>
            <a:br>
              <a:rPr lang="en-GB" sz="2000" dirty="0">
                <a:latin typeface="Century Gothic" panose="020B0502020202020204" pitchFamily="34" charset="0"/>
              </a:rPr>
            </a:br>
            <a:br>
              <a:rPr lang="en-GB" sz="2000" dirty="0">
                <a:latin typeface="Century Gothic" panose="020B0502020202020204" pitchFamily="34" charset="0"/>
              </a:rPr>
            </a:br>
            <a:br>
              <a:rPr lang="en-GB" sz="2000" dirty="0">
                <a:latin typeface="Century Gothic" panose="020B0502020202020204" pitchFamily="34" charset="0"/>
              </a:rPr>
            </a:br>
            <a:br>
              <a:rPr lang="en-GB" sz="2000" dirty="0">
                <a:latin typeface="Century Gothic" panose="020B0502020202020204" pitchFamily="34" charset="0"/>
              </a:rPr>
            </a:br>
            <a:br>
              <a:rPr lang="en-GB" sz="2000" dirty="0">
                <a:latin typeface="Century Gothic" panose="020B0502020202020204" pitchFamily="34" charset="0"/>
              </a:rPr>
            </a:br>
            <a:br>
              <a:rPr lang="en-GB" sz="1800" dirty="0">
                <a:latin typeface="Century Gothic" panose="020B0502020202020204" pitchFamily="34" charset="0"/>
              </a:rPr>
            </a:br>
            <a:br>
              <a:rPr lang="en-GB" sz="1800" b="1" u="sng" dirty="0">
                <a:latin typeface="Century Gothic" panose="020B0502020202020204" pitchFamily="34" charset="0"/>
              </a:rPr>
            </a:br>
            <a:br>
              <a:rPr lang="en-GB" sz="1800" b="1" u="sng" dirty="0">
                <a:latin typeface="Century Gothic" panose="020B0502020202020204" pitchFamily="34" charset="0"/>
              </a:rPr>
            </a:br>
            <a:br>
              <a:rPr lang="en-GB" sz="1800" b="1" u="sng" dirty="0">
                <a:latin typeface="Century Gothic" panose="020B0502020202020204" pitchFamily="34" charset="0"/>
              </a:rPr>
            </a:br>
            <a:br>
              <a:rPr lang="en-GB" sz="1800" b="1" u="sng" dirty="0">
                <a:latin typeface="Century Gothic" panose="020B0502020202020204" pitchFamily="34" charset="0"/>
              </a:rPr>
            </a:br>
            <a:br>
              <a:rPr lang="en-GB" sz="1800" b="1" u="sng" dirty="0">
                <a:latin typeface="Century Gothic" panose="020B0502020202020204" pitchFamily="34" charset="0"/>
              </a:rPr>
            </a:br>
            <a:endParaRPr lang="en-GB" sz="1800" b="1" u="sng" dirty="0">
              <a:latin typeface="Century Gothic" panose="020B0502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9A339D-E557-40D7-9987-49F7C61156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3581400"/>
            <a:ext cx="2895600" cy="2171700"/>
          </a:xfrm>
          <a:prstGeom prst="rect">
            <a:avLst/>
          </a:prstGeom>
        </p:spPr>
      </p:pic>
      <p:pic>
        <p:nvPicPr>
          <p:cNvPr id="2050" name="Picture 2" descr="Image preview">
            <a:extLst>
              <a:ext uri="{FF2B5EF4-FFF2-40B4-BE49-F238E27FC236}">
                <a16:creationId xmlns:a16="http://schemas.microsoft.com/office/drawing/2014/main" id="{36E23F73-9E7F-483F-B342-38CF23B5A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0" y="691303"/>
            <a:ext cx="28956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57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Coming up in Term 3…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6934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Century Gothic" panose="020B0502020202020204" pitchFamily="34" charset="0"/>
              </a:rPr>
              <a:t>Maths/Numeracy – We will be exploring angles and fractions. </a:t>
            </a:r>
          </a:p>
          <a:p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Century Gothic" panose="020B0502020202020204" pitchFamily="34" charset="0"/>
              </a:rPr>
              <a:t>Literacy – We will be learning to develop our understanding of how complex sentences are constructed and explore report and explanation writing genres.    </a:t>
            </a:r>
          </a:p>
          <a:p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Century Gothic" panose="020B0502020202020204" pitchFamily="34" charset="0"/>
              </a:rPr>
              <a:t>Health and Wellbeing – We will be examining nutritional value of foods; packaging and interpreting data.  We will also be developing our team work skills.  </a:t>
            </a:r>
          </a:p>
        </p:txBody>
      </p:sp>
    </p:spTree>
    <p:extLst>
      <p:ext uri="{BB962C8B-B14F-4D97-AF65-F5344CB8AC3E}">
        <p14:creationId xmlns:p14="http://schemas.microsoft.com/office/powerpoint/2010/main" val="265990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itchFamily="34" charset="0"/>
              </a:rPr>
              <a:t>Website links that you might want to check out!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513236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https://blogs.glowscotland.org.uk/gc/stfrancisfamilylearning/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6469" y="1755911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Family Learning website – how to videos and information to help children with learning at home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344233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 Francis Primary and Nursery Class website – latest news and information about our school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090835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https://blogs.glowscotland.org.uk/gc/stfrancisprimaryandnurseryclass/</a:t>
            </a:r>
            <a:endParaRPr lang="en-GB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0053" y="4737166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 Francis Primary and Nursery Class Twitter page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9553" y="5562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https://twitter.com/StFrancis_PS?ref_src=twsrc%5Etfw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8557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1036</TotalTime>
  <Words>462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Century Gothic</vt:lpstr>
      <vt:lpstr>Courier New</vt:lpstr>
      <vt:lpstr>Tahoma</vt:lpstr>
      <vt:lpstr>Trebuchet MS</vt:lpstr>
      <vt:lpstr>Verdana</vt:lpstr>
      <vt:lpstr>Wingdings</vt:lpstr>
      <vt:lpstr>Wingdings 2</vt:lpstr>
      <vt:lpstr>Summer</vt:lpstr>
      <vt:lpstr>Welcome to our class blog! P5 Term 2  Please click on to find out more!  </vt:lpstr>
      <vt:lpstr>Literacy</vt:lpstr>
      <vt:lpstr>Numeracy</vt:lpstr>
      <vt:lpstr>Health &amp; Wellbeing</vt:lpstr>
      <vt:lpstr>Our Christmas Show Performance</vt:lpstr>
      <vt:lpstr>Outdoor Learning </vt:lpstr>
      <vt:lpstr>IDL During Term 2, we have been learning what it means to be self-sustainable and all about Renewable and Non-renewable Energy.   We have also been learning to select and use applications and software to capture, create and modify text, images,  sound and video.            </vt:lpstr>
      <vt:lpstr>Coming up in Term 3…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1a</dc:title>
  <dc:creator>Lynch, C  ( St. Francis' Primary )</dc:creator>
  <cp:lastModifiedBy>Lynch, C  ( St. Francis' Primary )</cp:lastModifiedBy>
  <cp:revision>45</cp:revision>
  <dcterms:created xsi:type="dcterms:W3CDTF">2006-08-16T00:00:00Z</dcterms:created>
  <dcterms:modified xsi:type="dcterms:W3CDTF">2023-12-20T09:26:18Z</dcterms:modified>
</cp:coreProperties>
</file>