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gc/stfrancisprimaryandnurseryclass/" TargetMode="External"/><Relationship Id="rId2" Type="http://schemas.openxmlformats.org/officeDocument/2006/relationships/hyperlink" Target="https://blogs.glowscotland.org.uk/gc/stfrancisfamilylear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StFrancis_PS?ref_src=twsrc%5etf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519" y="3352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Welcome to our class blog!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en-GB">
                <a:latin typeface="Century Gothic" pitchFamily="34" charset="0"/>
                <a:ea typeface="Tahoma" pitchFamily="34" charset="0"/>
                <a:cs typeface="Tahoma" pitchFamily="34" charset="0"/>
              </a:rPr>
              <a:t>P4 </a:t>
            </a:r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Term 2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Please click on to find out more!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en-GB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CL8621B\AppData\Local\Microsoft\Windows\Temporary Internet Files\Content.IE5\RKMJK1OB\carita_feliz_ok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5780">
            <a:off x="6096000" y="4302088"/>
            <a:ext cx="2276475" cy="196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47218B2-CEF8-4694-A47F-AE483D78D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0" r="34467"/>
          <a:stretch/>
        </p:blipFill>
        <p:spPr>
          <a:xfrm rot="5400000">
            <a:off x="6476134" y="3768875"/>
            <a:ext cx="1371600" cy="234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08ED0-C14D-491D-8ACA-17C766052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9645" y="148664"/>
            <a:ext cx="1534031" cy="1455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0280F-EF7E-4D42-B850-4ACBC5AF0F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42" y="-66675"/>
            <a:ext cx="1600200" cy="1200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26D6A-1A5B-4C82-A138-2FB429F00E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09" y="3886200"/>
            <a:ext cx="1130519" cy="17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-162475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Literacy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593777"/>
            <a:ext cx="7772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        This term we have been learning: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new sounds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reading strategies – questioning, prediction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develop our use of punctuation, nouns, adverbs, adjectives and speech marks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use cursive handwriting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describe character within a spooky setting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describe setting within a spooky setting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our class novel this term is called ‘Bill’s New Frock’ which will be continued into term 3</a:t>
            </a:r>
            <a:endParaRPr lang="en-GB" dirty="0">
              <a:latin typeface="Century Gothic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70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0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Numeracy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663" y="1156177"/>
            <a:ext cx="777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term we have been learning: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the 2, 5, 10, 7, 8 and 9 times tables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strategies for multiplying including arrays, groups, skip counting and repeated addition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tessellate and make patterns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Digital and analogue clocks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Telling the time in 5 minute increments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684" y="3704008"/>
            <a:ext cx="2703407" cy="1858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6B98FD-C0D4-4356-BBF6-3938E41E3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78" t="2593" r="5556" b="7037"/>
          <a:stretch/>
        </p:blipFill>
        <p:spPr>
          <a:xfrm rot="5400000">
            <a:off x="7421909" y="141218"/>
            <a:ext cx="1425294" cy="1449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BE77DC-4F48-48AC-AA3E-02E1BD605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16" t="5156" r="-4050" b="-5156"/>
          <a:stretch/>
        </p:blipFill>
        <p:spPr>
          <a:xfrm rot="5400000">
            <a:off x="247046" y="-81920"/>
            <a:ext cx="979019" cy="14490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8F3D61-0C40-45A4-B443-DC4B3A5304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5" y="3704008"/>
            <a:ext cx="1505712" cy="20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287" y="0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Health &amp; Wellbeing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855" y="685800"/>
            <a:ext cx="7772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This term we have been learning: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talk about the problems we might have in class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how to use the PATHS control signals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sports coaches for football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sports coaches for handball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42DE96-D62D-408D-9203-780EBD970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89"/>
          <a:stretch/>
        </p:blipFill>
        <p:spPr>
          <a:xfrm rot="5400000">
            <a:off x="453762" y="2627441"/>
            <a:ext cx="2154330" cy="22721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40CF4B-DB75-4402-BE9A-EC863C85F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5" t="12963" r="21111"/>
          <a:stretch/>
        </p:blipFill>
        <p:spPr>
          <a:xfrm rot="5400000">
            <a:off x="6059208" y="2131692"/>
            <a:ext cx="2419053" cy="29608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A2CE49-42A6-4F90-B17C-74FA1A233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80"/>
          <a:stretch/>
        </p:blipFill>
        <p:spPr>
          <a:xfrm rot="5400000">
            <a:off x="2760812" y="3785523"/>
            <a:ext cx="2895598" cy="25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93BCA86-269C-45D1-9CB5-31305DEF8B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63" y="4673192"/>
            <a:ext cx="2386445" cy="17898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E36F48-625C-4A86-AC89-662553382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77"/>
          <a:stretch/>
        </p:blipFill>
        <p:spPr>
          <a:xfrm rot="5400000">
            <a:off x="5811335" y="1877067"/>
            <a:ext cx="2266517" cy="205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3DD6D7-B799-496E-B89C-36B4385A2F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43697" y="2628900"/>
            <a:ext cx="2133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19C750-61BC-474D-BAEE-B65C7BF0C1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5" y="1981200"/>
            <a:ext cx="2386445" cy="1789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55" y="152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Some more pictures of learning in other areas of the curriculum!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08" y="94151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Our houses for the future generation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8D198B-3B28-4A31-B824-73D8765A3A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77" r="16667"/>
          <a:stretch/>
        </p:blipFill>
        <p:spPr>
          <a:xfrm rot="5400000">
            <a:off x="5408057" y="4431314"/>
            <a:ext cx="2085929" cy="23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1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Coming up in Term 3…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477363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Maths/Numeracy – division,  fractions, area and volume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Literacy – new sounds, reading strategies and persuasive writing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Health and Wellbeing – PATHS, feelings, athletics and healthy lifestyles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Science – The Human Body</a:t>
            </a:r>
          </a:p>
        </p:txBody>
      </p:sp>
    </p:spTree>
    <p:extLst>
      <p:ext uri="{BB962C8B-B14F-4D97-AF65-F5344CB8AC3E}">
        <p14:creationId xmlns:p14="http://schemas.microsoft.com/office/powerpoint/2010/main" val="265990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itchFamily="34" charset="0"/>
              </a:rPr>
              <a:t>Website links that you might want to check out!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51323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https://blogs.glowscotland.org.uk/gc/stfrancisfamilylearning/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6469" y="1755911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Family Learning website – how to videos and information to help children with learning at home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344233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 Francis Primary and Nursery Class website – latest news and information about our school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09083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https://blogs.glowscotland.org.uk/gc/stfrancisprimaryandnurseryclass/</a:t>
            </a:r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0053" y="473716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 Francis Primary and Nursery Class Twitter page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9553" y="5562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https://twitter.com/StFrancis_PS?ref_src=twsrc%5Etfw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85570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660</TotalTime>
  <Words>333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Century Gothic</vt:lpstr>
      <vt:lpstr>Comic Sans MS</vt:lpstr>
      <vt:lpstr>Courier New</vt:lpstr>
      <vt:lpstr>Tahoma</vt:lpstr>
      <vt:lpstr>Trebuchet MS</vt:lpstr>
      <vt:lpstr>Verdana</vt:lpstr>
      <vt:lpstr>Wingdings</vt:lpstr>
      <vt:lpstr>Wingdings 2</vt:lpstr>
      <vt:lpstr>Summer</vt:lpstr>
      <vt:lpstr>Welcome to our class blog! P4 Term 2  Please click on to find out more!  </vt:lpstr>
      <vt:lpstr>Literacy</vt:lpstr>
      <vt:lpstr>Numeracy</vt:lpstr>
      <vt:lpstr>Health &amp; Wellbeing</vt:lpstr>
      <vt:lpstr>PowerPoint Presentation</vt:lpstr>
      <vt:lpstr>Coming up in Term 3…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1a</dc:title>
  <dc:creator>Lynch, C  ( St. Francis' Primary )</dc:creator>
  <cp:lastModifiedBy>Lynch, C  ( St. Francis' Primary )</cp:lastModifiedBy>
  <cp:revision>30</cp:revision>
  <dcterms:created xsi:type="dcterms:W3CDTF">2006-08-16T00:00:00Z</dcterms:created>
  <dcterms:modified xsi:type="dcterms:W3CDTF">2023-12-19T11:48:35Z</dcterms:modified>
</cp:coreProperties>
</file>