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9A269-FAA7-489B-B879-549EA4D4882A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9CC24-901F-494F-A75C-DB2111753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3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glowscotland.org.uk/gc/stfrancisprimaryandnurseryclass/" TargetMode="External"/><Relationship Id="rId2" Type="http://schemas.openxmlformats.org/officeDocument/2006/relationships/hyperlink" Target="https://blogs.glowscotland.org.uk/gc/stfrancisfamilylear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StFrancis_PS?ref_src=twsrc%5etf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519" y="3352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  <a:t>Welcome to our class blog!</a:t>
            </a: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  <a:t>We have had a very busy Term 2, learning lots of new things and performing in our Nativity. </a:t>
            </a: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  <a:t>Please click on to find out more!</a:t>
            </a: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endParaRPr lang="en-GB" dirty="0"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CL8621B\AppData\Local\Microsoft\Windows\Temporary Internet Files\Content.IE5\RKMJK1OB\carita_feliz_ok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45780">
            <a:off x="6096000" y="4302088"/>
            <a:ext cx="2276475" cy="19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-126546"/>
            <a:ext cx="7125113" cy="924475"/>
          </a:xfrm>
        </p:spPr>
        <p:txBody>
          <a:bodyPr/>
          <a:lstStyle/>
          <a:p>
            <a:pPr algn="ctr"/>
            <a:r>
              <a:rPr lang="en-GB" b="1" dirty="0">
                <a:latin typeface="Century Gothic" pitchFamily="34" charset="0"/>
              </a:rPr>
              <a:t>Literacy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797929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itchFamily="34" charset="0"/>
              </a:rPr>
              <a:t>This term we have been learning:</a:t>
            </a:r>
          </a:p>
          <a:p>
            <a:endParaRPr lang="en-GB" dirty="0"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Phonics including digraphs.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altLang="en-US" dirty="0">
                <a:latin typeface="Century Gothic" pitchFamily="34" charset="0"/>
              </a:rPr>
              <a:t>To read and say the sounds and listen for the word themselves.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altLang="en-US" dirty="0">
                <a:latin typeface="Century Gothic" pitchFamily="34" charset="0"/>
              </a:rPr>
              <a:t>To write character and setting descriptions using different language techniques.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carefully read and answer comprehension questions about a text.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Use our reading skills to read and understanding fiction and non-fiction texts.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A range of reflective reading strategies.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CA9FE3-2FD0-4B17-ADBF-2087A7A75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742020"/>
            <a:ext cx="8343166" cy="16587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563588-A22B-46CA-B78B-547037FF24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745" y="3429000"/>
            <a:ext cx="3176587" cy="9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0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-53546"/>
            <a:ext cx="7125113" cy="924475"/>
          </a:xfrm>
        </p:spPr>
        <p:txBody>
          <a:bodyPr/>
          <a:lstStyle/>
          <a:p>
            <a:pPr algn="ctr"/>
            <a:r>
              <a:rPr lang="en-GB" b="1">
                <a:latin typeface="Century Gothic" pitchFamily="34" charset="0"/>
              </a:rPr>
              <a:t>Numeracy</a:t>
            </a:r>
            <a:endParaRPr lang="en-GB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156" y="847483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itchFamily="34" charset="0"/>
              </a:rPr>
              <a:t>This term we have been learning:</a:t>
            </a:r>
          </a:p>
          <a:p>
            <a:endParaRPr lang="en-GB" dirty="0"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Different strategies to solve addition and subtraction number sentences – open number lines, expanded form, partitioning and place value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recognise and use greater than and less than symbols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Skip counting in 3s and 4s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recognise 2D and 3D shape and their properties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How to gather, analyse, interpret and record data using frequency charts, pictographs and bar graphs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dirty="0">
              <a:latin typeface="Century Gothic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76262B-65F1-4ED5-9DE0-6C1829AF42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10" b="14496"/>
          <a:stretch/>
        </p:blipFill>
        <p:spPr>
          <a:xfrm>
            <a:off x="362155" y="4044870"/>
            <a:ext cx="3401359" cy="21273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D062AB-F1CD-44E2-9F83-62F61896E1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0027" b="10000"/>
          <a:stretch/>
        </p:blipFill>
        <p:spPr>
          <a:xfrm>
            <a:off x="4191000" y="3986804"/>
            <a:ext cx="1829477" cy="24383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BED9CB-0C4E-4862-A837-0CCDC77E27B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311"/>
          <a:stretch/>
        </p:blipFill>
        <p:spPr>
          <a:xfrm>
            <a:off x="6334976" y="3538873"/>
            <a:ext cx="2514763" cy="313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0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2181"/>
            <a:ext cx="7125113" cy="924475"/>
          </a:xfrm>
        </p:spPr>
        <p:txBody>
          <a:bodyPr/>
          <a:lstStyle/>
          <a:p>
            <a:pPr algn="ctr"/>
            <a:r>
              <a:rPr lang="en-GB" b="1" dirty="0">
                <a:latin typeface="Century Gothic" pitchFamily="34" charset="0"/>
              </a:rPr>
              <a:t>Health &amp; Wellbeing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436" y="862837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itchFamily="34" charset="0"/>
              </a:rPr>
              <a:t>This term we have been learning: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dirty="0"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continue to learn about PATHS feelings and strategies to regulate our emotions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identify our emotions through daily check ins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Continuing to learn about our rights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How to stay active and healthy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 err="1">
                <a:latin typeface="Century Gothic" pitchFamily="34" charset="0"/>
              </a:rPr>
              <a:t>Laudato</a:t>
            </a:r>
            <a:r>
              <a:rPr lang="en-GB" dirty="0">
                <a:latin typeface="Century Gothic" pitchFamily="34" charset="0"/>
              </a:rPr>
              <a:t> Si - the importance of goods and services, and why people should be paid and treated fairly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dirty="0"/>
          </a:p>
          <a:p>
            <a:endParaRPr lang="en-GB" dirty="0"/>
          </a:p>
        </p:txBody>
      </p:sp>
      <p:pic>
        <p:nvPicPr>
          <p:cNvPr id="2050" name="Picture 2" descr="Laudato Si' – St. John – St. Paul Catholic Collaborative">
            <a:extLst>
              <a:ext uri="{FF2B5EF4-FFF2-40B4-BE49-F238E27FC236}">
                <a16:creationId xmlns:a16="http://schemas.microsoft.com/office/drawing/2014/main" id="{2E44C3F5-C20D-4FDF-8065-C5A74B159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3910193"/>
            <a:ext cx="3406094" cy="186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airtrade Logo - Priory Press Packaging">
            <a:extLst>
              <a:ext uri="{FF2B5EF4-FFF2-40B4-BE49-F238E27FC236}">
                <a16:creationId xmlns:a16="http://schemas.microsoft.com/office/drawing/2014/main" id="{43429778-80A3-493E-A998-246457B42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7316" y="3733800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ights Respecting School | Musselburgh Burgh Primary School">
            <a:extLst>
              <a:ext uri="{FF2B5EF4-FFF2-40B4-BE49-F238E27FC236}">
                <a16:creationId xmlns:a16="http://schemas.microsoft.com/office/drawing/2014/main" id="{8433442F-4D76-4E1B-929A-250A735F6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2464" y="3733800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43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69335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itchFamily="34" charset="0"/>
              </a:rPr>
              <a:t>Nativity!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2384FC-48CB-4EF7-B9E7-AB5E75010B8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654110"/>
            <a:ext cx="5719052" cy="22098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FA6FDB-A7CD-4C03-97F4-D165216AADE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975" y="3048000"/>
            <a:ext cx="8020050" cy="359697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561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Learning for Term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810912" cy="472440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GB" sz="43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Literacy</a:t>
            </a:r>
            <a:endParaRPr lang="en-GB" sz="43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Novel study – </a:t>
            </a:r>
            <a:r>
              <a:rPr lang="en-GB" sz="3700" dirty="0">
                <a:solidFill>
                  <a:srgbClr val="FF0000"/>
                </a:solidFill>
                <a:latin typeface="Comic Sans MS" panose="030F0702030302020204" pitchFamily="66" charset="0"/>
              </a:rPr>
              <a:t>Reflective Reading strategies</a:t>
            </a:r>
          </a:p>
          <a:p>
            <a:r>
              <a:rPr lang="en-GB" sz="3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Writing</a:t>
            </a:r>
            <a:r>
              <a:rPr lang="en-GB" sz="3700" dirty="0">
                <a:solidFill>
                  <a:srgbClr val="FF0000"/>
                </a:solidFill>
                <a:latin typeface="Comic Sans MS" panose="030F0702030302020204" pitchFamily="66" charset="0"/>
              </a:rPr>
              <a:t> – Procedural/Explanation and Report writing</a:t>
            </a:r>
          </a:p>
          <a:p>
            <a:r>
              <a:rPr lang="en-GB" sz="3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Phonics International- </a:t>
            </a:r>
            <a:r>
              <a:rPr lang="en-GB" sz="3700" dirty="0">
                <a:solidFill>
                  <a:srgbClr val="FF0000"/>
                </a:solidFill>
                <a:latin typeface="Comic Sans MS" panose="030F0702030302020204" pitchFamily="66" charset="0"/>
              </a:rPr>
              <a:t>Weekly spelling words</a:t>
            </a:r>
          </a:p>
          <a:p>
            <a:endParaRPr lang="en-GB" sz="37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3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Numeracy </a:t>
            </a:r>
          </a:p>
          <a:p>
            <a:r>
              <a:rPr lang="en-GB" sz="37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Multiplication </a:t>
            </a:r>
            <a:r>
              <a:rPr lang="en-GB" sz="3700" dirty="0">
                <a:solidFill>
                  <a:srgbClr val="0070C0"/>
                </a:solidFill>
                <a:latin typeface="Comic Sans MS" panose="030F0702030302020204" pitchFamily="66" charset="0"/>
              </a:rPr>
              <a:t>– Using concrete, pictorial and abstract method to learn times tables </a:t>
            </a:r>
          </a:p>
          <a:p>
            <a:r>
              <a:rPr lang="en-GB" sz="37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Division – </a:t>
            </a:r>
            <a:r>
              <a:rPr lang="en-GB" sz="3700" dirty="0">
                <a:solidFill>
                  <a:srgbClr val="0070C0"/>
                </a:solidFill>
                <a:latin typeface="Comic Sans MS" panose="030F0702030302020204" pitchFamily="66" charset="0"/>
              </a:rPr>
              <a:t>Using concrete and pictorial representations to share and group quantities</a:t>
            </a:r>
          </a:p>
          <a:p>
            <a:r>
              <a:rPr lang="en-GB" sz="37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Measure – </a:t>
            </a:r>
            <a:r>
              <a:rPr lang="en-GB" sz="3700" dirty="0">
                <a:solidFill>
                  <a:srgbClr val="0070C0"/>
                </a:solidFill>
                <a:latin typeface="Comic Sans MS" panose="030F0702030302020204" pitchFamily="66" charset="0"/>
              </a:rPr>
              <a:t>distance, volume, weight</a:t>
            </a:r>
          </a:p>
          <a:p>
            <a:r>
              <a:rPr lang="en-GB" sz="37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Angles, Symmetry and Transformation</a:t>
            </a:r>
          </a:p>
          <a:p>
            <a:endParaRPr lang="en-GB" sz="37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7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Health and Wellbeing</a:t>
            </a:r>
          </a:p>
          <a:p>
            <a:r>
              <a:rPr lang="en-GB" sz="37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PATHS-</a:t>
            </a:r>
            <a:r>
              <a:rPr lang="en-GB" sz="37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3700" dirty="0">
                <a:solidFill>
                  <a:srgbClr val="00B050"/>
                </a:solidFill>
                <a:latin typeface="Comic Sans MS" panose="030F0702030302020204" pitchFamily="66" charset="0"/>
              </a:rPr>
              <a:t>Continuing to learn about feelings and use strategies to manage these.</a:t>
            </a:r>
          </a:p>
          <a:p>
            <a:r>
              <a:rPr lang="en-GB" sz="3700" b="1" dirty="0">
                <a:solidFill>
                  <a:srgbClr val="00B050"/>
                </a:solidFill>
                <a:latin typeface="Comic Sans MS" panose="030F0702030302020204" pitchFamily="66" charset="0"/>
              </a:rPr>
              <a:t>Dance – </a:t>
            </a:r>
            <a:r>
              <a:rPr lang="en-GB" sz="3700" dirty="0">
                <a:solidFill>
                  <a:srgbClr val="00B050"/>
                </a:solidFill>
                <a:latin typeface="Comic Sans MS" panose="030F0702030302020204" pitchFamily="66" charset="0"/>
              </a:rPr>
              <a:t>Workshops with D2D</a:t>
            </a:r>
          </a:p>
          <a:p>
            <a:r>
              <a:rPr lang="en-GB" sz="37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SHANARRI</a:t>
            </a:r>
            <a:r>
              <a:rPr lang="en-GB" sz="3700" dirty="0">
                <a:solidFill>
                  <a:srgbClr val="00B050"/>
                </a:solidFill>
                <a:latin typeface="Comic Sans MS" panose="030F0702030302020204" pitchFamily="66" charset="0"/>
              </a:rPr>
              <a:t> – Focusing on Respect and Reasonability </a:t>
            </a:r>
          </a:p>
          <a:p>
            <a:r>
              <a:rPr lang="en-GB" sz="3700" b="1" dirty="0">
                <a:solidFill>
                  <a:srgbClr val="00B050"/>
                </a:solidFill>
                <a:latin typeface="Comic Sans MS" panose="030F0702030302020204" pitchFamily="66" charset="0"/>
              </a:rPr>
              <a:t>Healthy </a:t>
            </a:r>
            <a:r>
              <a:rPr lang="en-GB" sz="3700" dirty="0">
                <a:solidFill>
                  <a:srgbClr val="00B050"/>
                </a:solidFill>
                <a:latin typeface="Comic Sans MS" panose="030F0702030302020204" pitchFamily="66" charset="0"/>
              </a:rPr>
              <a:t>– Food hygiene </a:t>
            </a:r>
          </a:p>
          <a:p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2050" name="Picture 2" descr="C:\Users\KM6927D\AppData\Local\Microsoft\Windows\Temporary Internet Files\Content.IE5\31F99WY0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576638"/>
            <a:ext cx="19050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 descr="C:\Users\KM6927D\AppData\Local\Microsoft\Windows\Temporary Internet Files\Content.IE5\9H0HDZ3F\1528307649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130629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71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itchFamily="34" charset="0"/>
              </a:rPr>
              <a:t>Website links that you might want to check out!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513236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https://blogs.glowscotland.org.uk/gc/stfrancisfamilylearning/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76469" y="1755911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Family Learning website – how to videos and information to help children with learning at home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344233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 Francis Primary and Nursery Class website – latest news and information about our school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090835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https://blogs.glowscotland.org.uk/gc/stfrancisprimaryandnurseryclass/</a:t>
            </a:r>
            <a:endParaRPr lang="en-GB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80053" y="4737166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 Francis Primary and Nursery Class Twitter page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9553" y="5562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https://twitter.com/StFrancis_PS?ref_src=twsrc%5Etfw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8557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183</TotalTime>
  <Words>430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Century Gothic</vt:lpstr>
      <vt:lpstr>Comic Sans MS</vt:lpstr>
      <vt:lpstr>Courier New</vt:lpstr>
      <vt:lpstr>Tahoma</vt:lpstr>
      <vt:lpstr>Trebuchet MS</vt:lpstr>
      <vt:lpstr>Verdana</vt:lpstr>
      <vt:lpstr>Wingdings</vt:lpstr>
      <vt:lpstr>Wingdings 2</vt:lpstr>
      <vt:lpstr>Summer</vt:lpstr>
      <vt:lpstr>Welcome to our class blog! We have had a very busy Term 2, learning lots of new things and performing in our Nativity.   Please click on to find out more!  </vt:lpstr>
      <vt:lpstr>Literacy</vt:lpstr>
      <vt:lpstr>Numeracy</vt:lpstr>
      <vt:lpstr>Health &amp; Wellbeing</vt:lpstr>
      <vt:lpstr>PowerPoint Presentation</vt:lpstr>
      <vt:lpstr>Learning for Term 3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1a</dc:title>
  <dc:creator>Lynch, C  ( St. Francis' Primary )</dc:creator>
  <cp:lastModifiedBy>Lynch, C  ( St. Francis' Primary )</cp:lastModifiedBy>
  <cp:revision>25</cp:revision>
  <dcterms:created xsi:type="dcterms:W3CDTF">2006-08-16T00:00:00Z</dcterms:created>
  <dcterms:modified xsi:type="dcterms:W3CDTF">2023-12-18T15:53:56Z</dcterms:modified>
</cp:coreProperties>
</file>