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40B38-4A81-EC35-90B9-0082971605C9}" v="126" dt="2021-10-01T14:28:25.939"/>
    <p1510:client id="{7252C37C-E2A4-B0B0-B1A6-119CF0D9B489}" v="567" dt="2021-10-08T12:48:49.025"/>
    <p1510:client id="{94781504-2748-71E3-A834-44E1328568A0}" v="1015" dt="2022-10-04T15:00:56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C990-15ED-436C-922E-B5A1E1EDF5DC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F59D-78A8-462F-96D7-3D3A8665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6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francisprimaryandnurseryclass/" TargetMode="External"/><Relationship Id="rId2" Type="http://schemas.openxmlformats.org/officeDocument/2006/relationships/hyperlink" Target="https://blogs.glowscotland.org.uk/gc/stfrancisfamily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Francis_PS?ref_src=twsrc%5et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519" y="3352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Welcome to our class blog!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We have had a very busy start to the year and have been learning lots of new things. 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Please click on to find out more!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L8621B\AppData\Local\Microsoft\Windows\Temporary Internet Files\Content.IE5\RKMJK1OB\carita_feliz_ok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780">
            <a:off x="6096000" y="4302088"/>
            <a:ext cx="2276475" cy="1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4267200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P6</a:t>
            </a:r>
          </a:p>
        </p:txBody>
      </p:sp>
    </p:spTree>
    <p:extLst>
      <p:ext uri="{BB962C8B-B14F-4D97-AF65-F5344CB8AC3E}">
        <p14:creationId xmlns:p14="http://schemas.microsoft.com/office/powerpoint/2010/main" val="1070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98" y="-36411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455" y="609600"/>
            <a:ext cx="77724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Century Gothic" pitchFamily="34" charset="0"/>
              </a:rPr>
              <a:t>This term we have been learning: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600" dirty="0">
                <a:latin typeface="Century Gothic"/>
              </a:rPr>
              <a:t>In reading we have focussed on reading strategies.  We have been learning to find information within a text and identifying the main idea of a text. 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16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altLang="en-US" sz="1600" dirty="0">
                <a:latin typeface="Century Gothic"/>
              </a:rPr>
              <a:t>In spelling we have  been </a:t>
            </a:r>
            <a:r>
              <a:rPr lang="en-GB" sz="1600" dirty="0">
                <a:latin typeface="Century Gothic"/>
              </a:rPr>
              <a:t>following the Phonics International programme, </a:t>
            </a:r>
            <a:r>
              <a:rPr lang="en-GB" altLang="en-US" sz="1600" dirty="0">
                <a:latin typeface="Century Gothic"/>
              </a:rPr>
              <a:t>focusing on letter sounds, building vocabulary, spelling rules and using Active Spelling activities.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altLang="en-US" sz="1600" dirty="0">
              <a:latin typeface="Century Gothic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600" dirty="0">
                <a:latin typeface="Century Gothic"/>
              </a:rPr>
              <a:t>This term in Writing, P6/5 and P6a have started to look at Sci-fi writing and describing a ‘out of this world’ setting and character. P6/7 have been writing crime/mystery stories. 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1600" dirty="0">
              <a:latin typeface="Century Gothic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600" dirty="0">
                <a:latin typeface="Century Gothic"/>
              </a:rPr>
              <a:t>In Grammar, we have been improving our knowledge of punctuation and how to use it correctly.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4D4B0-438E-4DD7-942A-76866051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4" t="23819" r="18604" b="17266"/>
          <a:stretch/>
        </p:blipFill>
        <p:spPr>
          <a:xfrm>
            <a:off x="0" y="5651461"/>
            <a:ext cx="2438400" cy="144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E02718-81A3-4D6B-8BB3-D52AA1E55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94" y="4800600"/>
            <a:ext cx="2208628" cy="24099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A2C80F-B804-4F58-8C11-53CFD6DF75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800600"/>
            <a:ext cx="2785703" cy="2447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7CEB24-EA90-46A7-8006-9D3EAC127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7" t="12950" r="1667" b="8889"/>
          <a:stretch/>
        </p:blipFill>
        <p:spPr>
          <a:xfrm>
            <a:off x="4444791" y="4800600"/>
            <a:ext cx="25908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5EAD-A7A1-498E-945A-87DD0D218D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3" t="28378" r="5404" b="21171"/>
          <a:stretch/>
        </p:blipFill>
        <p:spPr>
          <a:xfrm>
            <a:off x="-88795" y="4804117"/>
            <a:ext cx="259080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771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44" y="838200"/>
            <a:ext cx="777240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entury Gothic" pitchFamily="34" charset="0"/>
              </a:rPr>
              <a:t>This term we have been learning:</a:t>
            </a:r>
          </a:p>
          <a:p>
            <a:endParaRPr lang="en-GB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entury Gothic"/>
              </a:rPr>
              <a:t>To extend our multiplication knowledge by learning how to use a range of strategies and choosing the one that works best for us.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entury Gothic"/>
              </a:rPr>
              <a:t>How to add, subtract, multiply and divide using Money. We even created our own Christmas menu using Lidl magazines and keeping to a budget.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entury Gothic"/>
              </a:rPr>
              <a:t>P6/5 have been focusing on 2D and 3D shapes. They were able to create different 3D shapes and give the shape properties.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entury Gothic"/>
              </a:rPr>
              <a:t>P6a and P7/6 have been focusing on angles and compass points.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entury Gothic"/>
              </a:rPr>
              <a:t>We also participated in </a:t>
            </a:r>
            <a:r>
              <a:rPr lang="en-GB" dirty="0" err="1">
                <a:latin typeface="Century Gothic"/>
              </a:rPr>
              <a:t>Sumdog</a:t>
            </a:r>
            <a:r>
              <a:rPr lang="en-GB" dirty="0">
                <a:latin typeface="Century Gothic"/>
              </a:rPr>
              <a:t> Competition to represent our school. </a:t>
            </a:r>
            <a:endParaRPr lang="en-GB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dirty="0">
              <a:latin typeface="Century Gothic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ABFE2-18FA-4EA2-9AAB-96058B7BC9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703" y="4868886"/>
            <a:ext cx="2810020" cy="210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AEBB8-FB5D-4CED-B4F4-E8404750C2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413" y="4896287"/>
            <a:ext cx="2657622" cy="1993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E93DB-79A0-4421-88A7-757C31143E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4880612"/>
            <a:ext cx="2667000" cy="2000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19E0ED-774C-48FF-8389-1FE84DECA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t="2594" r="6667" b="9999"/>
          <a:stretch/>
        </p:blipFill>
        <p:spPr>
          <a:xfrm rot="5400000">
            <a:off x="4703443" y="5159582"/>
            <a:ext cx="2615339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43" y="-132151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Health &amp;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792324"/>
            <a:ext cx="777240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entury Gothic" pitchFamily="34" charset="0"/>
              </a:rPr>
              <a:t>This term we have had visiting coaches to help us to improve our PE skills.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The Road Safety Officers visited our school and each class took part in several events.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We really enjoyed getting ready for the W.A.G (We are Gorbals) show and creating some art to be enjoyed at the event.  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We also took part in a whole school Read-</a:t>
            </a:r>
            <a:r>
              <a:rPr lang="en-GB" dirty="0" err="1">
                <a:latin typeface="Century Gothic" pitchFamily="34" charset="0"/>
              </a:rPr>
              <a:t>athon</a:t>
            </a:r>
            <a:r>
              <a:rPr lang="en-GB" dirty="0">
                <a:latin typeface="Century Gothic" pitchFamily="34" charset="0"/>
              </a:rPr>
              <a:t>. 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P7/6 were invited to the Sky Academy.</a:t>
            </a:r>
            <a:endParaRPr lang="en-GB" dirty="0">
              <a:latin typeface="Century Gothic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dirty="0">
              <a:latin typeface="Century Gothic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5C903-0792-4AF7-B906-7E81316FD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9" t="43036" r="-1"/>
          <a:stretch/>
        </p:blipFill>
        <p:spPr>
          <a:xfrm>
            <a:off x="2014713" y="5082233"/>
            <a:ext cx="2359651" cy="1721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1D28F0-E31E-424C-B159-47D9DF41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667" r="19167" b="8889"/>
          <a:stretch/>
        </p:blipFill>
        <p:spPr>
          <a:xfrm>
            <a:off x="7518011" y="5092784"/>
            <a:ext cx="3200400" cy="1843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E18A1-7A6B-4841-9F54-923CD0EEDB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2039" r="10833" b="13333"/>
          <a:stretch/>
        </p:blipFill>
        <p:spPr>
          <a:xfrm>
            <a:off x="7034" y="5056404"/>
            <a:ext cx="2253142" cy="2018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CCF5E-584C-4C1E-AE04-4D936D22B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7" t="24000" r="7000" b="13864"/>
          <a:stretch/>
        </p:blipFill>
        <p:spPr>
          <a:xfrm>
            <a:off x="4279010" y="5056404"/>
            <a:ext cx="3257757" cy="18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5CC-58FA-4854-BE55-3108C3CB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ea typeface="Verdana"/>
              </a:rPr>
              <a:t>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16D5-99D6-46F2-A631-CF7495AD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3340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a typeface="Verdana"/>
              </a:rPr>
              <a:t>As part of our topic we have been learning different aspects about Scotland. We have been learning about the 8 cities, creating PowerPoints, listening to different Scottish musicians and bands, learning different Scot words, creating timelines of Scottish history and created multiplication patterned inspired tartan.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82D00-F69B-4E64-8A9D-30BD4A926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256" y="5299135"/>
            <a:ext cx="2023821" cy="151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733E4-0217-4AE3-9066-E3DB358AFE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" t="43334" r="2500" b="33145"/>
          <a:stretch/>
        </p:blipFill>
        <p:spPr>
          <a:xfrm>
            <a:off x="3962400" y="4321208"/>
            <a:ext cx="5181600" cy="962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1D6E27-7FD4-4407-927A-B2EC9EFDE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2" t="25409" r="10412" b="21983"/>
          <a:stretch/>
        </p:blipFill>
        <p:spPr>
          <a:xfrm>
            <a:off x="5586925" y="5215051"/>
            <a:ext cx="3696112" cy="1841930"/>
          </a:xfrm>
          <a:prstGeom prst="rect">
            <a:avLst/>
          </a:prstGeom>
        </p:spPr>
      </p:pic>
      <p:pic>
        <p:nvPicPr>
          <p:cNvPr id="1026" name="Picture 2" descr="https://attachments.office.net/owa/gw20wattlucy%40glow.ea.glasgow.sch.uk/service.svc/s/GetAttachmentThumbnail?id=AAMkAGYyZTU4OTJmLWUwOTQtNDI4Zi1hNTJjLTQwMGUwZWIzMzkzMABGAAAAAACpTH33x9eARok46GuREbETBwCWgzu5ngLWTqWNzgNXMt71AAAAAAEMAACWgzu5ngLWTqWNzgNXMt71AAMV9FqkAAABEgAQAMYnTAS0IqxHkF4gPK211cw%3D&amp;thumbnailType=2&amp;token=eyJhbGciOiJSUzI1NiIsImtpZCI6IjczRkI5QkJFRjYzNjc4RDRGN0U4NEI0NDBCQUJCMTJBMzM5RDlGOTgiLCJ0eXAiOiJKV1QiLCJ4NXQiOiJjX3VidnZZMmVOVDM2RXRFQzZ1eEtqT2RuNWcifQ.eyJvcmlnaW4iOiJodHRwczovL291dGxvb2sub2ZmaWNlLmNvbSIsInVjIjoiNTRlNDk3N2RiOGQ0NGI1YmJlM2YwYWViYWU3MzRjMDQiLCJ2ZXIiOiJFeGNoYW5nZS5DYWxsYmFjay5WMSIsImFwcGN0eHNlbmRlciI6Ik93YURvd25sb2FkQGNjZDMyY2EzLTE2Y2UtNDI4Zi05NTQxLTM3MmQ2YjA1MTkyOSIsImlzc3JpbmciOiJXVyIsImFwcGN0eCI6IntcIm1zZXhjaHByb3RcIjpcIm93YVwiLFwicHVpZFwiOlwiMTE1MzgwMTExNzU3NjMxOTg3MlwiLFwic2NvcGVcIjpcIk93YURvd25sb2FkXCIsXCJvaWRcIjpcIjZlZmJlNGZlLTkwYmYtNDA5MC1hYzkxLWMxYjI3OTNmNjc2N1wiLFwicHJpbWFyeXNpZFwiOlwiUy0xLTUtMjEtMjgxNDA1MzYwNi0xODc1OTc4NDkzLTQ2MDE5MC0xODE2NDcwNVwifSIsIm5iZiI6MTcwMjAzMDA3MCwiZXhwIjoxNzAyMDMwNjcwLCJpc3MiOiIwMDAwMDAwMi0wMDAwLTBmZjEtY2UwMC0wMDAwMDAwMDAwMDBAY2NkMzJjYTMtMTZjZS00MjhmLTk1NDEtMzcyZDZiMDUxOTI5IiwiYXVkIjoiMDAwMDAwMDItMDAwMC0wZmYxLWNlMDAtMDAwMDAwMDAwMDAwL2F0dGFjaG1lbnRzLm9mZmljZS5uZXRAY2NkMzJjYTMtMTZjZS00MjhmLTk1NDEtMzcyZDZiMDUxOTI5IiwiaGFwcCI6Im93YSJ9.morRZPLoSJfCfHFRyzPekSSvGIcGKhOfBw9v28BQKUEKUYgu725y_2HQdvZ8boSjsGOiecCnQBCaBDG6x7XIRqNkl1V2jJoJcV3znN9xryJZh5McHef5qXvi_KgAun__zfaLT0l9lkSJno-TngR-v0hoj_W-PFwwZSaVkIVoPsXtPjMo4F_xeg2-KfLFyJwd_PPDvlocz5xkgAl57PYmvIflOjoApMbWh5v15SAlDq_8poRF1lx5v4b3dXoMdpJ5xWZEdCk5acnkwYg0WggIA6h_q_CCC4CXuABzlFnxsK2buYxa2pIYRiZ-s_Pxx1GsZee7Ya0Nqmm16cjdRjuJXw&amp;X-OWA-CANARY=oUN1JUthqUSuQSVCrWLQDEA7Z_TV99sYmLMob6ofNKMaBSqpomnePCeEiZmyf2LLGp_V1XPIIuo.&amp;owa=outlook.office.com&amp;scriptVer=20231124004.12&amp;animation=true">
            <a:extLst>
              <a:ext uri="{FF2B5EF4-FFF2-40B4-BE49-F238E27FC236}">
                <a16:creationId xmlns:a16="http://schemas.microsoft.com/office/drawing/2014/main" id="{C802A28D-9D43-43EF-8CF3-7F039B53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50492" y="4819270"/>
            <a:ext cx="15863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1D1E8-3A78-4D9B-A7A7-FA0784FB1B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9134"/>
            <a:ext cx="1640705" cy="17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7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5CC-58FA-4854-BE55-3108C3CB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23" y="0"/>
            <a:ext cx="7125113" cy="924475"/>
          </a:xfrm>
        </p:spPr>
        <p:txBody>
          <a:bodyPr/>
          <a:lstStyle/>
          <a:p>
            <a:pPr algn="ctr"/>
            <a:r>
              <a:rPr lang="en-GB" sz="4000" dirty="0">
                <a:ea typeface="Verdana"/>
              </a:rPr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16D5-99D6-46F2-A631-CF7495AD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09" y="924475"/>
            <a:ext cx="7125112" cy="3854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ea typeface="Verdana"/>
              </a:rPr>
              <a:t>Primary 6’s have started their Pope Francis Faith Award (P.F.F.A) journey. Fr Eddie came to the school and we celebrated with a Mass. As part of P.F.F.A, P6a have created thank you cards to their adult.</a:t>
            </a:r>
          </a:p>
          <a:p>
            <a:pPr marL="0" indent="0">
              <a:buNone/>
            </a:pPr>
            <a:endParaRPr lang="en-GB" dirty="0">
              <a:ea typeface="Verdana"/>
            </a:endParaRPr>
          </a:p>
          <a:p>
            <a:pPr marL="0" indent="0">
              <a:buNone/>
            </a:pPr>
            <a:r>
              <a:rPr lang="en-GB" dirty="0">
                <a:ea typeface="Verdana"/>
              </a:rPr>
              <a:t>P6/5, P6a and P7/6  have been creating Christmas labels for Blessed John Duns Scotus to help others.</a:t>
            </a:r>
          </a:p>
          <a:p>
            <a:pPr marL="0" indent="0">
              <a:buNone/>
            </a:pPr>
            <a:endParaRPr lang="en-GB" dirty="0">
              <a:ea typeface="Verdana"/>
            </a:endParaRPr>
          </a:p>
          <a:p>
            <a:pPr marL="0" indent="0">
              <a:buNone/>
            </a:pPr>
            <a:r>
              <a:rPr lang="en-GB" dirty="0">
                <a:ea typeface="Verdana"/>
              </a:rPr>
              <a:t>For St Andrew’s Day, P6a and P7/6 created a </a:t>
            </a:r>
            <a:r>
              <a:rPr lang="en-GB" dirty="0" err="1">
                <a:ea typeface="Verdana"/>
              </a:rPr>
              <a:t>Powerpoint</a:t>
            </a:r>
            <a:r>
              <a:rPr lang="en-GB" dirty="0">
                <a:ea typeface="Verdana"/>
              </a:rPr>
              <a:t> about St Andrew’s life.</a:t>
            </a:r>
          </a:p>
          <a:p>
            <a:pPr marL="0" indent="0">
              <a:buNone/>
            </a:pPr>
            <a:endParaRPr lang="en-GB" dirty="0">
              <a:ea typeface="Verdana"/>
            </a:endParaRPr>
          </a:p>
          <a:p>
            <a:pPr marL="0" indent="0">
              <a:buNone/>
            </a:pPr>
            <a:r>
              <a:rPr lang="en-GB" dirty="0">
                <a:ea typeface="Verdana"/>
              </a:rPr>
              <a:t>P6/5 have been creating Advent Wreath and learning about the importance of each candle during Advent. </a:t>
            </a:r>
          </a:p>
          <a:p>
            <a:pPr marL="0" indent="0">
              <a:buNone/>
            </a:pPr>
            <a:endParaRPr lang="en-GB" dirty="0">
              <a:ea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7EA8E-F28D-4751-ADF6-D22A22B3E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5" t="13482" r="14443" b="17777"/>
          <a:stretch/>
        </p:blipFill>
        <p:spPr>
          <a:xfrm rot="10800000">
            <a:off x="0" y="4495800"/>
            <a:ext cx="2829926" cy="364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9AC1F-2ECA-4ADE-8701-40429355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71" t="20000" r="8333" b="18889"/>
          <a:stretch/>
        </p:blipFill>
        <p:spPr>
          <a:xfrm>
            <a:off x="6126432" y="4495799"/>
            <a:ext cx="3891978" cy="2362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21218-22CF-4A8F-AA2A-FE10CD4552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8" r="24332" b="20000"/>
          <a:stretch/>
        </p:blipFill>
        <p:spPr>
          <a:xfrm>
            <a:off x="2362200" y="4509868"/>
            <a:ext cx="1600200" cy="254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BEE05-29B4-46EB-911C-9313E5882A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320" y="4509868"/>
            <a:ext cx="2180193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Website links that you might want to check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132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https://blogs.glowscotland.org.uk/gc/stfrancisfamilylearning/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6469" y="175591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Family Learning website – how to videos and information to help children with learning at home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442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website – latest news and information about our school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908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https://blogs.glowscotland.org.uk/gc/stfrancisprimaryandnurseryclass/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0053" y="47371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Twitter page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9553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https://twitter.com/StFrancis_PS?ref_src=twsrc%5Etfw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557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825</TotalTime>
  <Words>604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Welcome to our class blog! We have had a very busy start to the year and have been learning lots of new things.   Please click on to find out more!  </vt:lpstr>
      <vt:lpstr>Literacy</vt:lpstr>
      <vt:lpstr>Numeracy</vt:lpstr>
      <vt:lpstr>Health &amp; Wellbeing</vt:lpstr>
      <vt:lpstr>Topic</vt:lpstr>
      <vt:lpstr>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1a</dc:title>
  <dc:creator>Lynch, C  ( St. Francis' Primary )</dc:creator>
  <cp:lastModifiedBy>Lynch, C  ( St. Francis' Primary )</cp:lastModifiedBy>
  <cp:revision>229</cp:revision>
  <dcterms:created xsi:type="dcterms:W3CDTF">2006-08-16T00:00:00Z</dcterms:created>
  <dcterms:modified xsi:type="dcterms:W3CDTF">2023-12-08T16:05:27Z</dcterms:modified>
</cp:coreProperties>
</file>