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80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18ACAC26-34C5-4AE4-972D-9E6093A15590}" type="datetimeFigureOut">
              <a:rPr lang="en-GB" smtClean="0"/>
              <a:t>01/11/2021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9838DCE-8521-4B25-88F9-B24606B149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57052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CAC26-34C5-4AE4-972D-9E6093A15590}" type="datetimeFigureOut">
              <a:rPr lang="en-GB" smtClean="0"/>
              <a:t>01/11/2021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8DCE-8521-4B25-88F9-B24606B149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7014027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CAC26-34C5-4AE4-972D-9E6093A15590}" type="datetimeFigureOut">
              <a:rPr lang="en-GB" smtClean="0"/>
              <a:t>01/11/2021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8DCE-8521-4B25-88F9-B24606B149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2836572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CAC26-34C5-4AE4-972D-9E6093A15590}" type="datetimeFigureOut">
              <a:rPr lang="en-GB" smtClean="0"/>
              <a:t>01/11/2021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8DCE-8521-4B25-88F9-B24606B149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3175016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CAC26-34C5-4AE4-972D-9E6093A15590}" type="datetimeFigureOut">
              <a:rPr lang="en-GB" smtClean="0"/>
              <a:t>01/11/2021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8DCE-8521-4B25-88F9-B24606B149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4258291"/>
      </p:ext>
    </p:extLst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CAC26-34C5-4AE4-972D-9E6093A15590}" type="datetimeFigureOut">
              <a:rPr lang="en-GB" smtClean="0"/>
              <a:t>01/11/2021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8DCE-8521-4B25-88F9-B24606B149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6260009"/>
      </p:ext>
    </p:extLst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CAC26-34C5-4AE4-972D-9E6093A15590}" type="datetimeFigureOut">
              <a:rPr lang="en-GB" smtClean="0"/>
              <a:t>01/11/2021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8DCE-8521-4B25-88F9-B24606B149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4759686"/>
      </p:ext>
    </p:extLst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CAC26-34C5-4AE4-972D-9E6093A15590}" type="datetimeFigureOut">
              <a:rPr lang="en-GB" smtClean="0"/>
              <a:t>01/11/2021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8DCE-8521-4B25-88F9-B24606B14941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004394"/>
      </p:ext>
    </p:extLst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CAC26-34C5-4AE4-972D-9E6093A15590}" type="datetimeFigureOut">
              <a:rPr lang="en-GB" smtClean="0"/>
              <a:t>01/11/2021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8DCE-8521-4B25-88F9-B24606B149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8865144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CAC26-34C5-4AE4-972D-9E6093A15590}" type="datetimeFigureOut">
              <a:rPr lang="en-GB" smtClean="0"/>
              <a:t>01/11/2021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8DCE-8521-4B25-88F9-B24606B149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2924055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CAC26-34C5-4AE4-972D-9E6093A15590}" type="datetimeFigureOut">
              <a:rPr lang="en-GB" smtClean="0"/>
              <a:t>01/11/2021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8DCE-8521-4B25-88F9-B24606B149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509752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CAC26-34C5-4AE4-972D-9E6093A15590}" type="datetimeFigureOut">
              <a:rPr lang="en-GB" smtClean="0"/>
              <a:t>01/11/2021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8DCE-8521-4B25-88F9-B24606B149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2406008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CAC26-34C5-4AE4-972D-9E6093A15590}" type="datetimeFigureOut">
              <a:rPr lang="en-GB" smtClean="0"/>
              <a:t>01/11/2021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8DCE-8521-4B25-88F9-B24606B149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8232555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CAC26-34C5-4AE4-972D-9E6093A15590}" type="datetimeFigureOut">
              <a:rPr lang="en-GB" smtClean="0"/>
              <a:t>01/11/2021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8DCE-8521-4B25-88F9-B24606B149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2523842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CAC26-34C5-4AE4-972D-9E6093A15590}" type="datetimeFigureOut">
              <a:rPr lang="en-GB" smtClean="0"/>
              <a:t>01/11/2021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8DCE-8521-4B25-88F9-B24606B149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9836669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CAC26-34C5-4AE4-972D-9E6093A15590}" type="datetimeFigureOut">
              <a:rPr lang="en-GB" smtClean="0"/>
              <a:t>01/11/2021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8DCE-8521-4B25-88F9-B24606B149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4997833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CAC26-34C5-4AE4-972D-9E6093A15590}" type="datetimeFigureOut">
              <a:rPr lang="en-GB" smtClean="0"/>
              <a:t>01/11/2021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8DCE-8521-4B25-88F9-B24606B149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5416199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8ACAC26-34C5-4AE4-972D-9E6093A15590}" type="datetimeFigureOut">
              <a:rPr lang="en-GB" smtClean="0"/>
              <a:t>01/11/2021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9838DCE-8521-4B25-88F9-B24606B149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35464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ransition spd="slow">
    <p:wipe/>
  </p:transition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10AFB6-5F1E-41A4-A922-A632D0D4B93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Halloween at St </a:t>
            </a:r>
            <a:r>
              <a:rPr lang="en-GB" dirty="0" err="1"/>
              <a:t>francis</a:t>
            </a:r>
            <a:r>
              <a:rPr lang="en-GB" dirty="0"/>
              <a:t> primary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48C37DE-3431-4D95-A2CB-FC55859272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2072" y="4122737"/>
            <a:ext cx="4143375" cy="237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89431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1651991-19D4-4A84-BB5E-8D2902C246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072" y="536575"/>
            <a:ext cx="2619375" cy="43624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907283E-47C7-4608-ABA6-B37AA0C89F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9377" y="455295"/>
            <a:ext cx="4962525" cy="558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030913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FE99A1E-E011-45A7-AEE5-EE0EFEBC22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6022" y="557212"/>
            <a:ext cx="3114675" cy="57435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E197F68-63E2-4CBB-8A40-6C9C20FA27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3265" y="557212"/>
            <a:ext cx="3714750" cy="466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850381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2FE3661-9C41-4CEA-8ECD-C5E2F98A90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205" y="410210"/>
            <a:ext cx="3486150" cy="54483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A29DB13-25BA-4EF1-9C2A-BCE68F2B6E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0523" y="1005839"/>
            <a:ext cx="6484411" cy="4506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152027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9C11408-8D61-45AE-AE87-99FACBBC36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675" y="413702"/>
            <a:ext cx="5648325" cy="47910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5477117-5580-4DD6-9177-2BA44969BE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9730" y="1235075"/>
            <a:ext cx="4381500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671940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F094922-2ED7-44CB-B122-F590C61414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937" y="485775"/>
            <a:ext cx="5707063" cy="375012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6E9A2B0-4EAB-405F-BA47-3A67628F0F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1631" y="3007360"/>
            <a:ext cx="5473032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263649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53911F2-95B7-4DCA-AC58-6523D2F3CB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530" y="287019"/>
            <a:ext cx="6044974" cy="355586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66397B0-CCF3-4587-B010-7FFB933C6C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0960" y="3128222"/>
            <a:ext cx="5604510" cy="3731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731409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FA0C7CF-A972-4543-BEF3-39C084AB7D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793" y="315595"/>
            <a:ext cx="5773966" cy="362648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3B2E02A-EDE7-455D-859D-FD9DF03F66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8192" y="2377440"/>
            <a:ext cx="5354216" cy="4226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665359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9ED494C-F762-4123-874B-656A75AC72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0" y="168910"/>
            <a:ext cx="5831131" cy="408813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DF19AC8-1769-4422-AFED-474F46F66D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0231" y="2936240"/>
            <a:ext cx="5222489" cy="361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836862"/>
      </p:ext>
    </p:extLst>
  </p:cSld>
  <p:clrMapOvr>
    <a:masterClrMapping/>
  </p:clrMapOvr>
  <p:transition spd="slow">
    <p:wip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TM03457452[[fn=Celestial]]</Template>
  <TotalTime>37</TotalTime>
  <Words>5</Words>
  <Application>Microsoft Office PowerPoint</Application>
  <PresentationFormat>Widescreen</PresentationFormat>
  <Paragraphs>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Celestial</vt:lpstr>
      <vt:lpstr>Halloween at St francis primary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Halloween Dance-a-thon</dc:title>
  <dc:creator>Miss Lynch</dc:creator>
  <cp:lastModifiedBy>Miss Lynch</cp:lastModifiedBy>
  <cp:revision>5</cp:revision>
  <dcterms:created xsi:type="dcterms:W3CDTF">2021-11-01T08:26:32Z</dcterms:created>
  <dcterms:modified xsi:type="dcterms:W3CDTF">2021-11-01T16:13:21Z</dcterms:modified>
</cp:coreProperties>
</file>