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03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7" r:id="rId16"/>
    <p:sldId id="274" r:id="rId17"/>
    <p:sldId id="275" r:id="rId18"/>
    <p:sldId id="276" r:id="rId19"/>
    <p:sldId id="297" r:id="rId20"/>
    <p:sldId id="298" r:id="rId21"/>
    <p:sldId id="299" r:id="rId22"/>
    <p:sldId id="280" r:id="rId23"/>
    <p:sldId id="285" r:id="rId24"/>
    <p:sldId id="271" r:id="rId25"/>
    <p:sldId id="286" r:id="rId26"/>
    <p:sldId id="300" r:id="rId27"/>
    <p:sldId id="272" r:id="rId28"/>
    <p:sldId id="287" r:id="rId29"/>
    <p:sldId id="301" r:id="rId30"/>
    <p:sldId id="273" r:id="rId31"/>
    <p:sldId id="288" r:id="rId32"/>
    <p:sldId id="302" r:id="rId33"/>
    <p:sldId id="290" r:id="rId34"/>
    <p:sldId id="289" r:id="rId35"/>
    <p:sldId id="291" r:id="rId36"/>
    <p:sldId id="293" r:id="rId37"/>
    <p:sldId id="292" r:id="rId38"/>
    <p:sldId id="294" r:id="rId39"/>
    <p:sldId id="295" r:id="rId40"/>
    <p:sldId id="29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>
        <p:scale>
          <a:sx n="81" d="100"/>
          <a:sy n="81" d="100"/>
        </p:scale>
        <p:origin x="-324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83576-0774-48E9-B670-F44E5139579C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smtClean="0"/>
              <a:t>Julie Garrett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6CCFA-D790-4804-AFFE-060C9D710C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32347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45B57-3B95-4504-BE2F-1B86C6A96011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smtClean="0"/>
              <a:t>Julie Garrett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FCAD1-B9C2-4294-9168-DC65AE8947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60116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CAD1-B9C2-4294-9168-DC65AE8947FF}" type="slidenum">
              <a:rPr lang="en-GB" smtClean="0"/>
              <a:t>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Julie Garrett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855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841B-4E3B-41F3-B65C-42257BC9204F}" type="datetimeFigureOut">
              <a:rPr lang="en-GB" smtClean="0"/>
              <a:t>27/04/2020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45AE-41CB-420F-B8FF-A3DE344757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555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841B-4E3B-41F3-B65C-42257BC9204F}" type="datetimeFigureOut">
              <a:rPr lang="en-GB" smtClean="0"/>
              <a:t>27/04/2020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45AE-41CB-420F-B8FF-A3DE344757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06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841B-4E3B-41F3-B65C-42257BC9204F}" type="datetimeFigureOut">
              <a:rPr lang="en-GB" smtClean="0"/>
              <a:t>27/04/2020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45AE-41CB-420F-B8FF-A3DE344757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604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841B-4E3B-41F3-B65C-42257BC9204F}" type="datetimeFigureOut">
              <a:rPr lang="en-GB" smtClean="0"/>
              <a:t>27/04/2020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45AE-41CB-420F-B8FF-A3DE344757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0147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841B-4E3B-41F3-B65C-42257BC9204F}" type="datetimeFigureOut">
              <a:rPr lang="en-GB" smtClean="0"/>
              <a:t>27/04/2020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45AE-41CB-420F-B8FF-A3DE344757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3594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841B-4E3B-41F3-B65C-42257BC9204F}" type="datetimeFigureOut">
              <a:rPr lang="en-GB" smtClean="0"/>
              <a:t>27/04/2020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45AE-41CB-420F-B8FF-A3DE344757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1222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841B-4E3B-41F3-B65C-42257BC9204F}" type="datetimeFigureOut">
              <a:rPr lang="en-GB" smtClean="0"/>
              <a:t>27/04/2020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45AE-41CB-420F-B8FF-A3DE344757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844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841B-4E3B-41F3-B65C-42257BC9204F}" type="datetimeFigureOut">
              <a:rPr lang="en-GB" smtClean="0"/>
              <a:t>27/04/2020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45AE-41CB-420F-B8FF-A3DE344757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6991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841B-4E3B-41F3-B65C-42257BC9204F}" type="datetimeFigureOut">
              <a:rPr lang="en-GB" smtClean="0"/>
              <a:t>27/04/2020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45AE-41CB-420F-B8FF-A3DE344757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6218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841B-4E3B-41F3-B65C-42257BC9204F}" type="datetimeFigureOut">
              <a:rPr lang="en-GB" smtClean="0"/>
              <a:t>27/04/2020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45AE-41CB-420F-B8FF-A3DE344757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244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841B-4E3B-41F3-B65C-42257BC9204F}" type="datetimeFigureOut">
              <a:rPr lang="en-GB" smtClean="0"/>
              <a:t>27/04/2020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45AE-41CB-420F-B8FF-A3DE344757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7051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2841B-4E3B-41F3-B65C-42257BC9204F}" type="datetimeFigureOut">
              <a:rPr lang="en-GB" smtClean="0"/>
              <a:t>27/04/2020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E45AE-41CB-420F-B8FF-A3DE344757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100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n You Hear It? Phonological Awareness | Small Online Class for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519" y="1468042"/>
            <a:ext cx="7697272" cy="461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81" y="567055"/>
            <a:ext cx="1435100" cy="206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518" y="434897"/>
            <a:ext cx="1435100" cy="2066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32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175" y="-3951"/>
            <a:ext cx="5356037" cy="686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766" y="0"/>
            <a:ext cx="6038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9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Words that Rhyme with Boat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5204650"/>
              </p:ext>
            </p:extLst>
          </p:nvPr>
        </p:nvGraphicFramePr>
        <p:xfrm>
          <a:off x="838200" y="1403594"/>
          <a:ext cx="10515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2556471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2008657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0" y="1785898"/>
            <a:ext cx="2628900" cy="1743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503" y="4170066"/>
            <a:ext cx="1504894" cy="2261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075" y="1638281"/>
            <a:ext cx="2143125" cy="21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7" y="4300537"/>
            <a:ext cx="2619375" cy="17430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00" y="158587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0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Words that Rhyme with Hat 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0276983"/>
              </p:ext>
            </p:extLst>
          </p:nvPr>
        </p:nvGraphicFramePr>
        <p:xfrm>
          <a:off x="838200" y="1403594"/>
          <a:ext cx="10515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2556471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2008657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494" y="4093251"/>
            <a:ext cx="3277158" cy="218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23" y="4093251"/>
            <a:ext cx="3050630" cy="2285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02" y="1690688"/>
            <a:ext cx="3282451" cy="1994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82" y="4093251"/>
            <a:ext cx="3321015" cy="2180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19" y="1472979"/>
            <a:ext cx="3036801" cy="22746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494" y="1506425"/>
            <a:ext cx="3207898" cy="236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Words that Rhyme Sun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9650911"/>
              </p:ext>
            </p:extLst>
          </p:nvPr>
        </p:nvGraphicFramePr>
        <p:xfrm>
          <a:off x="838200" y="1403594"/>
          <a:ext cx="10515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2556471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2008657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2" y="1914525"/>
            <a:ext cx="2619375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37" y="4426746"/>
            <a:ext cx="2724150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022" y="1787470"/>
            <a:ext cx="2628900" cy="1743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44" y="4305300"/>
            <a:ext cx="2657475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33" y="4193384"/>
            <a:ext cx="2143125" cy="2143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033" y="169068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3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377" y="0"/>
            <a:ext cx="5352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8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102" y="1"/>
            <a:ext cx="5318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0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440" y="-1"/>
            <a:ext cx="5335986" cy="688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0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046" y="-208"/>
            <a:ext cx="5312067" cy="685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3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697" y="0"/>
            <a:ext cx="5340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9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750" y="0"/>
            <a:ext cx="6349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3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925" y="-1"/>
            <a:ext cx="558415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2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446" y="0"/>
            <a:ext cx="5522071" cy="658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1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186" y="14678"/>
            <a:ext cx="5605605" cy="684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5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799282" cy="71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6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Words that start with f</a:t>
            </a:r>
            <a:br>
              <a:rPr lang="en-GB" dirty="0" smtClean="0"/>
            </a:b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2127699"/>
              </p:ext>
            </p:extLst>
          </p:nvPr>
        </p:nvGraphicFramePr>
        <p:xfrm>
          <a:off x="838200" y="1403594"/>
          <a:ext cx="10515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2556471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2008657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66" y="4300537"/>
            <a:ext cx="3050527" cy="1901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43" y="1516845"/>
            <a:ext cx="3129303" cy="23439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4416094"/>
            <a:ext cx="2647950" cy="1724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506" y="4354182"/>
            <a:ext cx="2466975" cy="184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506" y="1690688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1728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1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488" y="0"/>
            <a:ext cx="5328017" cy="687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7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648" y="-1"/>
            <a:ext cx="56447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8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Words that start with l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228897"/>
              </p:ext>
            </p:extLst>
          </p:nvPr>
        </p:nvGraphicFramePr>
        <p:xfrm>
          <a:off x="838200" y="1403594"/>
          <a:ext cx="10515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2556471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2008657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55" y="1510847"/>
            <a:ext cx="3125788" cy="2341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464" y="4168857"/>
            <a:ext cx="2143125" cy="214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404" y="1747521"/>
            <a:ext cx="2466975" cy="1847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04" y="4239567"/>
            <a:ext cx="2505075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374" y="4352925"/>
            <a:ext cx="2619375" cy="1743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45" y="1450893"/>
            <a:ext cx="1660311" cy="244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585" y="-11194"/>
            <a:ext cx="5305529" cy="687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2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003" y="44294"/>
            <a:ext cx="5628209" cy="687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0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One Syllable Words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4564994"/>
              </p:ext>
            </p:extLst>
          </p:nvPr>
        </p:nvGraphicFramePr>
        <p:xfrm>
          <a:off x="838200" y="1403594"/>
          <a:ext cx="10515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2556471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2008657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89" y="1653006"/>
            <a:ext cx="2143125" cy="214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340" y="4146365"/>
            <a:ext cx="2105025" cy="2181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828" y="4251917"/>
            <a:ext cx="2628900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828" y="1821195"/>
            <a:ext cx="2466975" cy="18478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02" y="4390030"/>
            <a:ext cx="3114675" cy="1466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715" y="1715867"/>
            <a:ext cx="260985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5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Words that start with w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4827850"/>
              </p:ext>
            </p:extLst>
          </p:nvPr>
        </p:nvGraphicFramePr>
        <p:xfrm>
          <a:off x="838200" y="1403594"/>
          <a:ext cx="10515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2556471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2008657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12" y="4432437"/>
            <a:ext cx="2771775" cy="1647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68" y="1823207"/>
            <a:ext cx="2619375" cy="1743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502" y="4075250"/>
            <a:ext cx="1943100" cy="2362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19" y="4340230"/>
            <a:ext cx="2838450" cy="1609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19" y="1733549"/>
            <a:ext cx="2619375" cy="17430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43" y="1770819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8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875" y="0"/>
            <a:ext cx="5363767" cy="691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4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787" y="84666"/>
            <a:ext cx="5716426" cy="66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0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Words that start with r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8117384"/>
              </p:ext>
            </p:extLst>
          </p:nvPr>
        </p:nvGraphicFramePr>
        <p:xfrm>
          <a:off x="838200" y="1403594"/>
          <a:ext cx="10515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2556471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2008657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12" y="4021611"/>
            <a:ext cx="2689791" cy="2385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8" y="4142694"/>
            <a:ext cx="3178629" cy="2143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80" y="1419808"/>
            <a:ext cx="1809750" cy="25241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12" y="1743075"/>
            <a:ext cx="2466975" cy="18478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966" y="4457017"/>
            <a:ext cx="3028950" cy="15144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50" y="1690688"/>
            <a:ext cx="234315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493" y="0"/>
            <a:ext cx="5317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1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Words that start with s</a:t>
            </a:r>
            <a:br>
              <a:rPr lang="en-GB" dirty="0" smtClean="0"/>
            </a:b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6378556"/>
              </p:ext>
            </p:extLst>
          </p:nvPr>
        </p:nvGraphicFramePr>
        <p:xfrm>
          <a:off x="838200" y="1403594"/>
          <a:ext cx="10515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2556471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2008657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96" y="4059689"/>
            <a:ext cx="3074990" cy="23032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2" y="1883227"/>
            <a:ext cx="2619375" cy="1743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535" y="1731149"/>
            <a:ext cx="2466975" cy="1847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461" y="4139763"/>
            <a:ext cx="2143125" cy="21431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87" y="4450537"/>
            <a:ext cx="2857500" cy="1600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87" y="2028787"/>
            <a:ext cx="29527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4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681" y="-31497"/>
            <a:ext cx="5255288" cy="692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4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509" y="0"/>
            <a:ext cx="5573966" cy="6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8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003" y="-24311"/>
            <a:ext cx="5516545" cy="693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2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067" y="-2175"/>
            <a:ext cx="5154805" cy="678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4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Two Syllable Words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3805781"/>
              </p:ext>
            </p:extLst>
          </p:nvPr>
        </p:nvGraphicFramePr>
        <p:xfrm>
          <a:off x="838200" y="1403594"/>
          <a:ext cx="10515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2556471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2008657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70" y="1854973"/>
            <a:ext cx="2647950" cy="1724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2" y="4360438"/>
            <a:ext cx="2543175" cy="1800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169" y="1483499"/>
            <a:ext cx="1847850" cy="24669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738" y="4360438"/>
            <a:ext cx="2466975" cy="18478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55" y="4300537"/>
            <a:ext cx="2466975" cy="18478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56" y="1793062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1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256" y="-1"/>
            <a:ext cx="525948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0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Three Syllable Words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72633"/>
              </p:ext>
            </p:extLst>
          </p:nvPr>
        </p:nvGraphicFramePr>
        <p:xfrm>
          <a:off x="838200" y="1403594"/>
          <a:ext cx="10515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2556471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2008657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39" y="1917745"/>
            <a:ext cx="28575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39" y="4413954"/>
            <a:ext cx="2619375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70" y="4229100"/>
            <a:ext cx="2419350" cy="18859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865" y="1846308"/>
            <a:ext cx="2619375" cy="17430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910" y="4027736"/>
            <a:ext cx="1606287" cy="23616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55" y="186206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4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Four Syllable Words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2610213"/>
              </p:ext>
            </p:extLst>
          </p:nvPr>
        </p:nvGraphicFramePr>
        <p:xfrm>
          <a:off x="2827774" y="1314864"/>
          <a:ext cx="7010400" cy="5137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</a:tblGrid>
              <a:tr h="2577241"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2008657"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04" y="1774793"/>
            <a:ext cx="2619375" cy="1743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138" y="1690688"/>
            <a:ext cx="2466975" cy="184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687" y="4070727"/>
            <a:ext cx="1647878" cy="2298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45" y="433309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2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826" y="-5963"/>
            <a:ext cx="5194998" cy="687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0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920" y="-1"/>
            <a:ext cx="526415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9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216" y="0"/>
            <a:ext cx="5379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0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</TotalTime>
  <Words>54</Words>
  <Application>Microsoft Office PowerPoint</Application>
  <PresentationFormat>Custom</PresentationFormat>
  <Paragraphs>182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One Syllable Words</vt:lpstr>
      <vt:lpstr>Two Syllable Words</vt:lpstr>
      <vt:lpstr>Three Syllable Words</vt:lpstr>
      <vt:lpstr>Four Syllable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Words that Rhyme with Boat</vt:lpstr>
      <vt:lpstr>Words that Rhyme with Hat </vt:lpstr>
      <vt:lpstr>Words that Rhyme Sun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Words that start with f </vt:lpstr>
      <vt:lpstr>PowerPoint Presentation</vt:lpstr>
      <vt:lpstr>PowerPoint Presentation</vt:lpstr>
      <vt:lpstr>Words that start with l</vt:lpstr>
      <vt:lpstr>PowerPoint Presentation</vt:lpstr>
      <vt:lpstr>PowerPoint Presentation</vt:lpstr>
      <vt:lpstr>Words that start with w</vt:lpstr>
      <vt:lpstr>PowerPoint Presentation</vt:lpstr>
      <vt:lpstr>PowerPoint Presentation</vt:lpstr>
      <vt:lpstr>Words that start with r</vt:lpstr>
      <vt:lpstr>PowerPoint Presentation</vt:lpstr>
      <vt:lpstr>Words that start with 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Flintshire County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J Davies</dc:creator>
  <cp:lastModifiedBy>Lynch, C  ( St. Francis' Primary )</cp:lastModifiedBy>
  <cp:revision>30</cp:revision>
  <dcterms:created xsi:type="dcterms:W3CDTF">2017-03-26T11:43:59Z</dcterms:created>
  <dcterms:modified xsi:type="dcterms:W3CDTF">2020-04-27T14:20:32Z</dcterms:modified>
</cp:coreProperties>
</file>