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  <p:sldMasterId id="2147483688" r:id="rId3"/>
  </p:sldMasterIdLst>
  <p:sldIdLst>
    <p:sldId id="257" r:id="rId4"/>
    <p:sldId id="258" r:id="rId5"/>
    <p:sldId id="259" r:id="rId6"/>
    <p:sldId id="260" r:id="rId7"/>
    <p:sldId id="261" r:id="rId8"/>
    <p:sldId id="262" r:id="rId9"/>
    <p:sldId id="263" r:id="rId10"/>
    <p:sldId id="268" r:id="rId11"/>
    <p:sldId id="266" r:id="rId12"/>
    <p:sldId id="267" r:id="rId13"/>
    <p:sldId id="264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-1062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22" cy="21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3" y="3148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2"/>
                      <a:ext cx="1814" cy="34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2 w 2736"/>
                        <a:gd name="T7" fmla="*/ 1 h 504"/>
                        <a:gd name="T8" fmla="*/ 101 w 2736"/>
                        <a:gd name="T9" fmla="*/ 5 h 504"/>
                        <a:gd name="T10" fmla="*/ 66 w 2736"/>
                        <a:gd name="T11" fmla="*/ 5 h 504"/>
                        <a:gd name="T12" fmla="*/ 25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2 h 791"/>
                        <a:gd name="T8" fmla="*/ 15 w 1769"/>
                        <a:gd name="T9" fmla="*/ 31 h 791"/>
                        <a:gd name="T10" fmla="*/ 14 w 1769"/>
                        <a:gd name="T11" fmla="*/ 40 h 791"/>
                        <a:gd name="T12" fmla="*/ 14 w 1769"/>
                        <a:gd name="T13" fmla="*/ 32 h 791"/>
                        <a:gd name="T14" fmla="*/ 12 w 1769"/>
                        <a:gd name="T15" fmla="*/ 23 h 791"/>
                        <a:gd name="T16" fmla="*/ 9 w 1769"/>
                        <a:gd name="T17" fmla="*/ 15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5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3 w 2736"/>
                        <a:gd name="T3" fmla="*/ 3 h 504"/>
                        <a:gd name="T4" fmla="*/ 46 w 2736"/>
                        <a:gd name="T5" fmla="*/ 1 h 504"/>
                        <a:gd name="T6" fmla="*/ 72 w 2736"/>
                        <a:gd name="T7" fmla="*/ 1 h 504"/>
                        <a:gd name="T8" fmla="*/ 71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4 h 791"/>
                        <a:gd name="T12" fmla="*/ 9 w 1769"/>
                        <a:gd name="T13" fmla="*/ 11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5 w 2736"/>
                        <a:gd name="T7" fmla="*/ 1 h 504"/>
                        <a:gd name="T8" fmla="*/ 54 w 2736"/>
                        <a:gd name="T9" fmla="*/ 4 h 504"/>
                        <a:gd name="T10" fmla="*/ 36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7 h 791"/>
                        <a:gd name="T6" fmla="*/ 7 w 1769"/>
                        <a:gd name="T7" fmla="*/ 17 h 791"/>
                        <a:gd name="T8" fmla="*/ 8 w 1769"/>
                        <a:gd name="T9" fmla="*/ 23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7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28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7 h 791"/>
                        <a:gd name="T12" fmla="*/ 4 w 1769"/>
                        <a:gd name="T13" fmla="*/ 14 h 791"/>
                        <a:gd name="T14" fmla="*/ 3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8"/>
                    </a:xfrm>
                    <a:custGeom>
                      <a:avLst/>
                      <a:gdLst>
                        <a:gd name="T0" fmla="*/ 0 w 2736"/>
                        <a:gd name="T1" fmla="*/ 26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2 w 2736"/>
                        <a:gd name="T7" fmla="*/ 1 h 504"/>
                        <a:gd name="T8" fmla="*/ 101 w 2736"/>
                        <a:gd name="T9" fmla="*/ 6 h 504"/>
                        <a:gd name="T10" fmla="*/ 66 w 2736"/>
                        <a:gd name="T11" fmla="*/ 6 h 504"/>
                        <a:gd name="T12" fmla="*/ 25 w 2736"/>
                        <a:gd name="T13" fmla="*/ 15 h 504"/>
                        <a:gd name="T14" fmla="*/ 0 w 2736"/>
                        <a:gd name="T15" fmla="*/ 2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2" y="2984"/>
                      <a:ext cx="975" cy="54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3 h 791"/>
                        <a:gd name="T8" fmla="*/ 15 w 1769"/>
                        <a:gd name="T9" fmla="*/ 32 h 791"/>
                        <a:gd name="T10" fmla="*/ 14 w 1769"/>
                        <a:gd name="T11" fmla="*/ 41 h 791"/>
                        <a:gd name="T12" fmla="*/ 14 w 1769"/>
                        <a:gd name="T13" fmla="*/ 33 h 791"/>
                        <a:gd name="T14" fmla="*/ 12 w 1769"/>
                        <a:gd name="T15" fmla="*/ 24 h 791"/>
                        <a:gd name="T16" fmla="*/ 9 w 1769"/>
                        <a:gd name="T17" fmla="*/ 16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3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2 w 2736"/>
                        <a:gd name="T3" fmla="*/ 3 h 504"/>
                        <a:gd name="T4" fmla="*/ 46 w 2736"/>
                        <a:gd name="T5" fmla="*/ 1 h 504"/>
                        <a:gd name="T6" fmla="*/ 71 w 2736"/>
                        <a:gd name="T7" fmla="*/ 1 h 504"/>
                        <a:gd name="T8" fmla="*/ 70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3 h 791"/>
                        <a:gd name="T12" fmla="*/ 9 w 1769"/>
                        <a:gd name="T13" fmla="*/ 10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6"/>
                      <a:ext cx="1675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4 w 2736"/>
                        <a:gd name="T7" fmla="*/ 1 h 504"/>
                        <a:gd name="T8" fmla="*/ 54 w 2736"/>
                        <a:gd name="T9" fmla="*/ 4 h 504"/>
                        <a:gd name="T10" fmla="*/ 35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8 h 791"/>
                        <a:gd name="T6" fmla="*/ 7 w 1769"/>
                        <a:gd name="T7" fmla="*/ 17 h 791"/>
                        <a:gd name="T8" fmla="*/ 8 w 1769"/>
                        <a:gd name="T9" fmla="*/ 24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8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5" y="1758"/>
                      <a:ext cx="828" cy="48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6 h 791"/>
                        <a:gd name="T12" fmla="*/ 4 w 1769"/>
                        <a:gd name="T13" fmla="*/ 13 h 791"/>
                        <a:gd name="T14" fmla="*/ 3 w 1769"/>
                        <a:gd name="T15" fmla="*/ 9 h 791"/>
                        <a:gd name="T16" fmla="*/ 3 w 1769"/>
                        <a:gd name="T17" fmla="*/ 6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4" y="1466"/>
                      <a:ext cx="1402" cy="219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2" y="130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2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6" y="111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2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1 h 791"/>
                        <a:gd name="T10" fmla="*/ 1 w 1769"/>
                        <a:gd name="T11" fmla="*/ 1 h 791"/>
                        <a:gd name="T12" fmla="*/ 1 w 1769"/>
                        <a:gd name="T13" fmla="*/ 1 h 791"/>
                        <a:gd name="T14" fmla="*/ 1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0" y="960"/>
                      <a:ext cx="110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1 w 2736"/>
                        <a:gd name="T5" fmla="*/ 0 h 504"/>
                        <a:gd name="T6" fmla="*/ 2 w 2736"/>
                        <a:gd name="T7" fmla="*/ 0 h 504"/>
                        <a:gd name="T8" fmla="*/ 2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6"/>
                      <a:ext cx="106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20" y="146"/>
                      <a:ext cx="569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5" y="1023"/>
                      <a:ext cx="123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4 w 2736"/>
                        <a:gd name="T7" fmla="*/ 0 h 504"/>
                        <a:gd name="T8" fmla="*/ 4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7" y="672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58" y="938"/>
                      <a:ext cx="1062" cy="18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70" cy="291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12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1 w 2736"/>
                        <a:gd name="T3" fmla="*/ 1 h 504"/>
                        <a:gd name="T4" fmla="*/ 2 w 2736"/>
                        <a:gd name="T5" fmla="*/ 1 h 504"/>
                        <a:gd name="T6" fmla="*/ 3 w 2736"/>
                        <a:gd name="T7" fmla="*/ 1 h 504"/>
                        <a:gd name="T8" fmla="*/ 3 w 2736"/>
                        <a:gd name="T9" fmla="*/ 1 h 504"/>
                        <a:gd name="T10" fmla="*/ 2 w 2736"/>
                        <a:gd name="T11" fmla="*/ 1 h 504"/>
                        <a:gd name="T12" fmla="*/ 1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1" y="260"/>
                      <a:ext cx="621" cy="426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0 w 1769"/>
                        <a:gd name="T3" fmla="*/ 1 h 791"/>
                        <a:gd name="T4" fmla="*/ 0 w 1769"/>
                        <a:gd name="T5" fmla="*/ 2 h 791"/>
                        <a:gd name="T6" fmla="*/ 0 w 1769"/>
                        <a:gd name="T7" fmla="*/ 3 h 791"/>
                        <a:gd name="T8" fmla="*/ 0 w 1769"/>
                        <a:gd name="T9" fmla="*/ 4 h 791"/>
                        <a:gd name="T10" fmla="*/ 0 w 1769"/>
                        <a:gd name="T11" fmla="*/ 5 h 791"/>
                        <a:gd name="T12" fmla="*/ 0 w 1769"/>
                        <a:gd name="T13" fmla="*/ 5 h 791"/>
                        <a:gd name="T14" fmla="*/ 0 w 1769"/>
                        <a:gd name="T15" fmla="*/ 3 h 791"/>
                        <a:gd name="T16" fmla="*/ 0 w 1769"/>
                        <a:gd name="T17" fmla="*/ 2 h 791"/>
                        <a:gd name="T18" fmla="*/ 0 w 1769"/>
                        <a:gd name="T19" fmla="*/ 1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0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0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7" y="220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1" y="2474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7" y="3510"/>
                      <a:ext cx="923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9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9" y="2576"/>
                      <a:ext cx="1595" cy="314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12 w 2736"/>
                        <a:gd name="T3" fmla="*/ 4 h 504"/>
                        <a:gd name="T4" fmla="*/ 24 w 2736"/>
                        <a:gd name="T5" fmla="*/ 1 h 504"/>
                        <a:gd name="T6" fmla="*/ 36 w 2736"/>
                        <a:gd name="T7" fmla="*/ 1 h 504"/>
                        <a:gd name="T8" fmla="*/ 36 w 2736"/>
                        <a:gd name="T9" fmla="*/ 2 h 504"/>
                        <a:gd name="T10" fmla="*/ 23 w 2736"/>
                        <a:gd name="T11" fmla="*/ 2 h 504"/>
                        <a:gd name="T12" fmla="*/ 9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3" y="3635"/>
                      <a:ext cx="856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5 w 1769"/>
                        <a:gd name="T7" fmla="*/ 9 h 791"/>
                        <a:gd name="T8" fmla="*/ 5 w 1769"/>
                        <a:gd name="T9" fmla="*/ 13 h 791"/>
                        <a:gd name="T10" fmla="*/ 5 w 1769"/>
                        <a:gd name="T11" fmla="*/ 17 h 791"/>
                        <a:gd name="T12" fmla="*/ 5 w 1769"/>
                        <a:gd name="T13" fmla="*/ 14 h 791"/>
                        <a:gd name="T14" fmla="*/ 4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8" y="2692"/>
                      <a:ext cx="1710" cy="301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1 w 2736"/>
                        <a:gd name="T3" fmla="*/ 3 h 504"/>
                        <a:gd name="T4" fmla="*/ 41 w 2736"/>
                        <a:gd name="T5" fmla="*/ 1 h 504"/>
                        <a:gd name="T6" fmla="*/ 64 w 2736"/>
                        <a:gd name="T7" fmla="*/ 1 h 504"/>
                        <a:gd name="T8" fmla="*/ 64 w 2736"/>
                        <a:gd name="T9" fmla="*/ 2 h 504"/>
                        <a:gd name="T10" fmla="*/ 41 w 2736"/>
                        <a:gd name="T11" fmla="*/ 2 h 504"/>
                        <a:gd name="T12" fmla="*/ 15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7" cy="47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3 h 791"/>
                        <a:gd name="T6" fmla="*/ 8 w 1769"/>
                        <a:gd name="T7" fmla="*/ 7 h 791"/>
                        <a:gd name="T8" fmla="*/ 9 w 1769"/>
                        <a:gd name="T9" fmla="*/ 10 h 791"/>
                        <a:gd name="T10" fmla="*/ 9 w 1769"/>
                        <a:gd name="T11" fmla="*/ 13 h 791"/>
                        <a:gd name="T12" fmla="*/ 8 w 1769"/>
                        <a:gd name="T13" fmla="*/ 10 h 791"/>
                        <a:gd name="T14" fmla="*/ 7 w 1769"/>
                        <a:gd name="T15" fmla="*/ 7 h 791"/>
                        <a:gd name="T16" fmla="*/ 6 w 1769"/>
                        <a:gd name="T17" fmla="*/ 5 h 791"/>
                        <a:gd name="T18" fmla="*/ 3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6" y="2423"/>
                      <a:ext cx="1724" cy="314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2" cy="48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3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9 h 791"/>
                        <a:gd name="T16" fmla="*/ 6 w 1769"/>
                        <a:gd name="T17" fmla="*/ 6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7" cy="301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15 w 2736"/>
                        <a:gd name="T3" fmla="*/ 3 h 504"/>
                        <a:gd name="T4" fmla="*/ 31 w 2736"/>
                        <a:gd name="T5" fmla="*/ 1 h 504"/>
                        <a:gd name="T6" fmla="*/ 48 w 2736"/>
                        <a:gd name="T7" fmla="*/ 1 h 504"/>
                        <a:gd name="T8" fmla="*/ 47 w 2736"/>
                        <a:gd name="T9" fmla="*/ 2 h 504"/>
                        <a:gd name="T10" fmla="*/ 31 w 2736"/>
                        <a:gd name="T11" fmla="*/ 2 h 504"/>
                        <a:gd name="T12" fmla="*/ 11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4" y="3615"/>
                      <a:ext cx="884" cy="46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4 w 1769"/>
                        <a:gd name="T5" fmla="*/ 3 h 791"/>
                        <a:gd name="T6" fmla="*/ 6 w 1769"/>
                        <a:gd name="T7" fmla="*/ 7 h 791"/>
                        <a:gd name="T8" fmla="*/ 6 w 1769"/>
                        <a:gd name="T9" fmla="*/ 9 h 791"/>
                        <a:gd name="T10" fmla="*/ 6 w 1769"/>
                        <a:gd name="T11" fmla="*/ 12 h 791"/>
                        <a:gd name="T12" fmla="*/ 6 w 1769"/>
                        <a:gd name="T13" fmla="*/ 9 h 791"/>
                        <a:gd name="T14" fmla="*/ 5 w 1769"/>
                        <a:gd name="T15" fmla="*/ 7 h 791"/>
                        <a:gd name="T16" fmla="*/ 4 w 1769"/>
                        <a:gd name="T17" fmla="*/ 5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2 w 2736"/>
                        <a:gd name="T3" fmla="*/ 0 h 504"/>
                        <a:gd name="T4" fmla="*/ 24 w 2736"/>
                        <a:gd name="T5" fmla="*/ 0 h 504"/>
                        <a:gd name="T6" fmla="*/ 37 w 2736"/>
                        <a:gd name="T7" fmla="*/ 0 h 504"/>
                        <a:gd name="T8" fmla="*/ 37 w 2736"/>
                        <a:gd name="T9" fmla="*/ 0 h 504"/>
                        <a:gd name="T10" fmla="*/ 24 w 2736"/>
                        <a:gd name="T11" fmla="*/ 0 h 504"/>
                        <a:gd name="T12" fmla="*/ 9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4 w 1769"/>
                        <a:gd name="T5" fmla="*/ 0 h 791"/>
                        <a:gd name="T6" fmla="*/ 5 w 1769"/>
                        <a:gd name="T7" fmla="*/ 1 h 791"/>
                        <a:gd name="T8" fmla="*/ 5 w 1769"/>
                        <a:gd name="T9" fmla="*/ 2 h 791"/>
                        <a:gd name="T10" fmla="*/ 5 w 1769"/>
                        <a:gd name="T11" fmla="*/ 2 h 791"/>
                        <a:gd name="T12" fmla="*/ 5 w 1769"/>
                        <a:gd name="T13" fmla="*/ 2 h 791"/>
                        <a:gd name="T14" fmla="*/ 4 w 1769"/>
                        <a:gd name="T15" fmla="*/ 1 h 791"/>
                        <a:gd name="T16" fmla="*/ 3 w 1769"/>
                        <a:gd name="T17" fmla="*/ 1 h 791"/>
                        <a:gd name="T18" fmla="*/ 2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1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6 w 2736"/>
                        <a:gd name="T3" fmla="*/ 0 h 504"/>
                        <a:gd name="T4" fmla="*/ 12 w 2736"/>
                        <a:gd name="T5" fmla="*/ 0 h 504"/>
                        <a:gd name="T6" fmla="*/ 19 w 2736"/>
                        <a:gd name="T7" fmla="*/ 0 h 504"/>
                        <a:gd name="T8" fmla="*/ 19 w 2736"/>
                        <a:gd name="T9" fmla="*/ 0 h 504"/>
                        <a:gd name="T10" fmla="*/ 12 w 2736"/>
                        <a:gd name="T11" fmla="*/ 0 h 504"/>
                        <a:gd name="T12" fmla="*/ 5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0 h 791"/>
                        <a:gd name="T6" fmla="*/ 3 w 1769"/>
                        <a:gd name="T7" fmla="*/ 1 h 791"/>
                        <a:gd name="T8" fmla="*/ 3 w 1769"/>
                        <a:gd name="T9" fmla="*/ 2 h 791"/>
                        <a:gd name="T10" fmla="*/ 3 w 1769"/>
                        <a:gd name="T11" fmla="*/ 2 h 791"/>
                        <a:gd name="T12" fmla="*/ 3 w 1769"/>
                        <a:gd name="T13" fmla="*/ 2 h 791"/>
                        <a:gd name="T14" fmla="*/ 2 w 1769"/>
                        <a:gd name="T15" fmla="*/ 1 h 791"/>
                        <a:gd name="T16" fmla="*/ 2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5 w 2736"/>
                        <a:gd name="T3" fmla="*/ 0 h 504"/>
                        <a:gd name="T4" fmla="*/ 10 w 2736"/>
                        <a:gd name="T5" fmla="*/ 0 h 504"/>
                        <a:gd name="T6" fmla="*/ 16 w 2736"/>
                        <a:gd name="T7" fmla="*/ 0 h 504"/>
                        <a:gd name="T8" fmla="*/ 16 w 2736"/>
                        <a:gd name="T9" fmla="*/ 0 h 504"/>
                        <a:gd name="T10" fmla="*/ 10 w 2736"/>
                        <a:gd name="T11" fmla="*/ 0 h 504"/>
                        <a:gd name="T12" fmla="*/ 4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0 h 791"/>
                        <a:gd name="T10" fmla="*/ 2 w 1769"/>
                        <a:gd name="T11" fmla="*/ 0 h 791"/>
                        <a:gd name="T12" fmla="*/ 2 w 1769"/>
                        <a:gd name="T13" fmla="*/ 0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5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1" y="812"/>
                    <a:ext cx="2543" cy="2380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8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5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2 h 2368"/>
                      <a:gd name="T2" fmla="*/ 2 w 776"/>
                      <a:gd name="T3" fmla="*/ 1 h 2368"/>
                      <a:gd name="T4" fmla="*/ 1 w 776"/>
                      <a:gd name="T5" fmla="*/ 5 h 2368"/>
                      <a:gd name="T6" fmla="*/ 2 w 776"/>
                      <a:gd name="T7" fmla="*/ 5 h 2368"/>
                      <a:gd name="T8" fmla="*/ 2 w 776"/>
                      <a:gd name="T9" fmla="*/ 9 h 2368"/>
                      <a:gd name="T10" fmla="*/ 3 w 776"/>
                      <a:gd name="T11" fmla="*/ 10 h 2368"/>
                      <a:gd name="T12" fmla="*/ 2 w 776"/>
                      <a:gd name="T13" fmla="*/ 14 h 2368"/>
                      <a:gd name="T14" fmla="*/ 3 w 776"/>
                      <a:gd name="T15" fmla="*/ 15 h 2368"/>
                      <a:gd name="T16" fmla="*/ 3 w 776"/>
                      <a:gd name="T17" fmla="*/ 17 h 2368"/>
                      <a:gd name="T18" fmla="*/ 4 w 776"/>
                      <a:gd name="T19" fmla="*/ 19 h 2368"/>
                      <a:gd name="T20" fmla="*/ 3 w 776"/>
                      <a:gd name="T21" fmla="*/ 21 h 2368"/>
                      <a:gd name="T22" fmla="*/ 4 w 776"/>
                      <a:gd name="T23" fmla="*/ 24 h 2368"/>
                      <a:gd name="T24" fmla="*/ 4 w 776"/>
                      <a:gd name="T25" fmla="*/ 27 h 2368"/>
                      <a:gd name="T26" fmla="*/ 5 w 776"/>
                      <a:gd name="T27" fmla="*/ 32 h 2368"/>
                      <a:gd name="T28" fmla="*/ 4 w 776"/>
                      <a:gd name="T29" fmla="*/ 36 h 2368"/>
                      <a:gd name="T30" fmla="*/ 5 w 776"/>
                      <a:gd name="T31" fmla="*/ 39 h 2368"/>
                      <a:gd name="T32" fmla="*/ 5 w 776"/>
                      <a:gd name="T33" fmla="*/ 43 h 2368"/>
                      <a:gd name="T34" fmla="*/ 5 w 776"/>
                      <a:gd name="T35" fmla="*/ 47 h 2368"/>
                      <a:gd name="T36" fmla="*/ 5 w 776"/>
                      <a:gd name="T37" fmla="*/ 50 h 2368"/>
                      <a:gd name="T38" fmla="*/ 5 w 776"/>
                      <a:gd name="T39" fmla="*/ 54 h 2368"/>
                      <a:gd name="T40" fmla="*/ 5 w 776"/>
                      <a:gd name="T41" fmla="*/ 59 h 2368"/>
                      <a:gd name="T42" fmla="*/ 5 w 776"/>
                      <a:gd name="T43" fmla="*/ 64 h 2368"/>
                      <a:gd name="T44" fmla="*/ 5 w 776"/>
                      <a:gd name="T45" fmla="*/ 66 h 2368"/>
                      <a:gd name="T46" fmla="*/ 5 w 776"/>
                      <a:gd name="T47" fmla="*/ 70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0 h 2368"/>
                    <a:gd name="T2" fmla="*/ 3 w 776"/>
                    <a:gd name="T3" fmla="*/ 0 h 2368"/>
                    <a:gd name="T4" fmla="*/ 1 w 776"/>
                    <a:gd name="T5" fmla="*/ 0 h 2368"/>
                    <a:gd name="T6" fmla="*/ 3 w 776"/>
                    <a:gd name="T7" fmla="*/ 0 h 2368"/>
                    <a:gd name="T8" fmla="*/ 2 w 776"/>
                    <a:gd name="T9" fmla="*/ 0 h 2368"/>
                    <a:gd name="T10" fmla="*/ 4 w 776"/>
                    <a:gd name="T11" fmla="*/ 0 h 2368"/>
                    <a:gd name="T12" fmla="*/ 3 w 776"/>
                    <a:gd name="T13" fmla="*/ 0 h 2368"/>
                    <a:gd name="T14" fmla="*/ 5 w 776"/>
                    <a:gd name="T15" fmla="*/ 0 h 2368"/>
                    <a:gd name="T16" fmla="*/ 4 w 776"/>
                    <a:gd name="T17" fmla="*/ 0 h 2368"/>
                    <a:gd name="T18" fmla="*/ 6 w 776"/>
                    <a:gd name="T19" fmla="*/ 0 h 2368"/>
                    <a:gd name="T20" fmla="*/ 5 w 776"/>
                    <a:gd name="T21" fmla="*/ 0 h 2368"/>
                    <a:gd name="T22" fmla="*/ 6 w 776"/>
                    <a:gd name="T23" fmla="*/ 0 h 2368"/>
                    <a:gd name="T24" fmla="*/ 6 w 776"/>
                    <a:gd name="T25" fmla="*/ 0 h 2368"/>
                    <a:gd name="T26" fmla="*/ 7 w 776"/>
                    <a:gd name="T27" fmla="*/ 0 h 2368"/>
                    <a:gd name="T28" fmla="*/ 7 w 776"/>
                    <a:gd name="T29" fmla="*/ 0 h 2368"/>
                    <a:gd name="T30" fmla="*/ 8 w 776"/>
                    <a:gd name="T31" fmla="*/ 0 h 2368"/>
                    <a:gd name="T32" fmla="*/ 7 w 776"/>
                    <a:gd name="T33" fmla="*/ 0 h 2368"/>
                    <a:gd name="T34" fmla="*/ 8 w 776"/>
                    <a:gd name="T35" fmla="*/ 0 h 2368"/>
                    <a:gd name="T36" fmla="*/ 7 w 776"/>
                    <a:gd name="T37" fmla="*/ 0 h 2368"/>
                    <a:gd name="T38" fmla="*/ 9 w 776"/>
                    <a:gd name="T39" fmla="*/ 0 h 2368"/>
                    <a:gd name="T40" fmla="*/ 8 w 776"/>
                    <a:gd name="T41" fmla="*/ 0 h 2368"/>
                    <a:gd name="T42" fmla="*/ 9 w 776"/>
                    <a:gd name="T43" fmla="*/ 0 h 2368"/>
                    <a:gd name="T44" fmla="*/ 8 w 776"/>
                    <a:gd name="T45" fmla="*/ 0 h 2368"/>
                    <a:gd name="T46" fmla="*/ 9 w 776"/>
                    <a:gd name="T47" fmla="*/ 1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0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6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49"/>
                <a:ext cx="442" cy="838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 h 2368"/>
                  <a:gd name="T2" fmla="*/ 3514 w 776"/>
                  <a:gd name="T3" fmla="*/ 1 h 2368"/>
                  <a:gd name="T4" fmla="*/ 1394 w 776"/>
                  <a:gd name="T5" fmla="*/ 5 h 2368"/>
                  <a:gd name="T6" fmla="*/ 4913 w 776"/>
                  <a:gd name="T7" fmla="*/ 5 h 2368"/>
                  <a:gd name="T8" fmla="*/ 2802 w 776"/>
                  <a:gd name="T9" fmla="*/ 9 h 2368"/>
                  <a:gd name="T10" fmla="*/ 5611 w 776"/>
                  <a:gd name="T11" fmla="*/ 10 h 2368"/>
                  <a:gd name="T12" fmla="*/ 4203 w 776"/>
                  <a:gd name="T13" fmla="*/ 14 h 2368"/>
                  <a:gd name="T14" fmla="*/ 7009 w 776"/>
                  <a:gd name="T15" fmla="*/ 15 h 2368"/>
                  <a:gd name="T16" fmla="*/ 5611 w 776"/>
                  <a:gd name="T17" fmla="*/ 17 h 2368"/>
                  <a:gd name="T18" fmla="*/ 7714 w 776"/>
                  <a:gd name="T19" fmla="*/ 19 h 2368"/>
                  <a:gd name="T20" fmla="*/ 7009 w 776"/>
                  <a:gd name="T21" fmla="*/ 21 h 2368"/>
                  <a:gd name="T22" fmla="*/ 8410 w 776"/>
                  <a:gd name="T23" fmla="*/ 24 h 2368"/>
                  <a:gd name="T24" fmla="*/ 8410 w 776"/>
                  <a:gd name="T25" fmla="*/ 27 h 2368"/>
                  <a:gd name="T26" fmla="*/ 9815 w 776"/>
                  <a:gd name="T27" fmla="*/ 32 h 2368"/>
                  <a:gd name="T28" fmla="*/ 9108 w 776"/>
                  <a:gd name="T29" fmla="*/ 36 h 2368"/>
                  <a:gd name="T30" fmla="*/ 10521 w 776"/>
                  <a:gd name="T31" fmla="*/ 39 h 2368"/>
                  <a:gd name="T32" fmla="*/ 9815 w 776"/>
                  <a:gd name="T33" fmla="*/ 43 h 2368"/>
                  <a:gd name="T34" fmla="*/ 10521 w 776"/>
                  <a:gd name="T35" fmla="*/ 47 h 2368"/>
                  <a:gd name="T36" fmla="*/ 9815 w 776"/>
                  <a:gd name="T37" fmla="*/ 50 h 2368"/>
                  <a:gd name="T38" fmla="*/ 11222 w 776"/>
                  <a:gd name="T39" fmla="*/ 54 h 2368"/>
                  <a:gd name="T40" fmla="*/ 10521 w 776"/>
                  <a:gd name="T41" fmla="*/ 59 h 2368"/>
                  <a:gd name="T42" fmla="*/ 11222 w 776"/>
                  <a:gd name="T43" fmla="*/ 64 h 2368"/>
                  <a:gd name="T44" fmla="*/ 10521 w 776"/>
                  <a:gd name="T45" fmla="*/ 66 h 2368"/>
                  <a:gd name="T46" fmla="*/ 11222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5" cy="1524"/>
              </a:xfrm>
              <a:custGeom>
                <a:avLst/>
                <a:gdLst>
                  <a:gd name="T0" fmla="*/ 0 w 776"/>
                  <a:gd name="T1" fmla="*/ 2 h 2368"/>
                  <a:gd name="T2" fmla="*/ 99 w 776"/>
                  <a:gd name="T3" fmla="*/ 1 h 2368"/>
                  <a:gd name="T4" fmla="*/ 40 w 776"/>
                  <a:gd name="T5" fmla="*/ 5 h 2368"/>
                  <a:gd name="T6" fmla="*/ 140 w 776"/>
                  <a:gd name="T7" fmla="*/ 5 h 2368"/>
                  <a:gd name="T8" fmla="*/ 80 w 776"/>
                  <a:gd name="T9" fmla="*/ 9 h 2368"/>
                  <a:gd name="T10" fmla="*/ 159 w 776"/>
                  <a:gd name="T11" fmla="*/ 10 h 2368"/>
                  <a:gd name="T12" fmla="*/ 119 w 776"/>
                  <a:gd name="T13" fmla="*/ 14 h 2368"/>
                  <a:gd name="T14" fmla="*/ 200 w 776"/>
                  <a:gd name="T15" fmla="*/ 15 h 2368"/>
                  <a:gd name="T16" fmla="*/ 159 w 776"/>
                  <a:gd name="T17" fmla="*/ 17 h 2368"/>
                  <a:gd name="T18" fmla="*/ 219 w 776"/>
                  <a:gd name="T19" fmla="*/ 19 h 2368"/>
                  <a:gd name="T20" fmla="*/ 200 w 776"/>
                  <a:gd name="T21" fmla="*/ 21 h 2368"/>
                  <a:gd name="T22" fmla="*/ 239 w 776"/>
                  <a:gd name="T23" fmla="*/ 24 h 2368"/>
                  <a:gd name="T24" fmla="*/ 239 w 776"/>
                  <a:gd name="T25" fmla="*/ 27 h 2368"/>
                  <a:gd name="T26" fmla="*/ 279 w 776"/>
                  <a:gd name="T27" fmla="*/ 32 h 2368"/>
                  <a:gd name="T28" fmla="*/ 259 w 776"/>
                  <a:gd name="T29" fmla="*/ 36 h 2368"/>
                  <a:gd name="T30" fmla="*/ 299 w 776"/>
                  <a:gd name="T31" fmla="*/ 39 h 2368"/>
                  <a:gd name="T32" fmla="*/ 279 w 776"/>
                  <a:gd name="T33" fmla="*/ 43 h 2368"/>
                  <a:gd name="T34" fmla="*/ 299 w 776"/>
                  <a:gd name="T35" fmla="*/ 47 h 2368"/>
                  <a:gd name="T36" fmla="*/ 279 w 776"/>
                  <a:gd name="T37" fmla="*/ 50 h 2368"/>
                  <a:gd name="T38" fmla="*/ 319 w 776"/>
                  <a:gd name="T39" fmla="*/ 54 h 2368"/>
                  <a:gd name="T40" fmla="*/ 299 w 776"/>
                  <a:gd name="T41" fmla="*/ 59 h 2368"/>
                  <a:gd name="T42" fmla="*/ 319 w 776"/>
                  <a:gd name="T43" fmla="*/ 64 h 2368"/>
                  <a:gd name="T44" fmla="*/ 299 w 776"/>
                  <a:gd name="T45" fmla="*/ 66 h 2368"/>
                  <a:gd name="T46" fmla="*/ 319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3 h 2368"/>
                  <a:gd name="T2" fmla="*/ 1928 w 776"/>
                  <a:gd name="T3" fmla="*/ 1 h 2368"/>
                  <a:gd name="T4" fmla="*/ 773 w 776"/>
                  <a:gd name="T5" fmla="*/ 7 h 2368"/>
                  <a:gd name="T6" fmla="*/ 2699 w 776"/>
                  <a:gd name="T7" fmla="*/ 7 h 2368"/>
                  <a:gd name="T8" fmla="*/ 1543 w 776"/>
                  <a:gd name="T9" fmla="*/ 14 h 2368"/>
                  <a:gd name="T10" fmla="*/ 3083 w 776"/>
                  <a:gd name="T11" fmla="*/ 16 h 2368"/>
                  <a:gd name="T12" fmla="*/ 2314 w 776"/>
                  <a:gd name="T13" fmla="*/ 20 h 2368"/>
                  <a:gd name="T14" fmla="*/ 3859 w 776"/>
                  <a:gd name="T15" fmla="*/ 22 h 2368"/>
                  <a:gd name="T16" fmla="*/ 3083 w 776"/>
                  <a:gd name="T17" fmla="*/ 26 h 2368"/>
                  <a:gd name="T18" fmla="*/ 4249 w 776"/>
                  <a:gd name="T19" fmla="*/ 28 h 2368"/>
                  <a:gd name="T20" fmla="*/ 3859 w 776"/>
                  <a:gd name="T21" fmla="*/ 32 h 2368"/>
                  <a:gd name="T22" fmla="*/ 4626 w 776"/>
                  <a:gd name="T23" fmla="*/ 36 h 2368"/>
                  <a:gd name="T24" fmla="*/ 4626 w 776"/>
                  <a:gd name="T25" fmla="*/ 40 h 2368"/>
                  <a:gd name="T26" fmla="*/ 5404 w 776"/>
                  <a:gd name="T27" fmla="*/ 47 h 2368"/>
                  <a:gd name="T28" fmla="*/ 5019 w 776"/>
                  <a:gd name="T29" fmla="*/ 53 h 2368"/>
                  <a:gd name="T30" fmla="*/ 5789 w 776"/>
                  <a:gd name="T31" fmla="*/ 57 h 2368"/>
                  <a:gd name="T32" fmla="*/ 5404 w 776"/>
                  <a:gd name="T33" fmla="*/ 64 h 2368"/>
                  <a:gd name="T34" fmla="*/ 5789 w 776"/>
                  <a:gd name="T35" fmla="*/ 70 h 2368"/>
                  <a:gd name="T36" fmla="*/ 5404 w 776"/>
                  <a:gd name="T37" fmla="*/ 74 h 2368"/>
                  <a:gd name="T38" fmla="*/ 6180 w 776"/>
                  <a:gd name="T39" fmla="*/ 80 h 2368"/>
                  <a:gd name="T40" fmla="*/ 5789 w 776"/>
                  <a:gd name="T41" fmla="*/ 86 h 2368"/>
                  <a:gd name="T42" fmla="*/ 6180 w 776"/>
                  <a:gd name="T43" fmla="*/ 95 h 2368"/>
                  <a:gd name="T44" fmla="*/ 5789 w 776"/>
                  <a:gd name="T45" fmla="*/ 97 h 2368"/>
                  <a:gd name="T46" fmla="*/ 6180 w 776"/>
                  <a:gd name="T47" fmla="*/ 10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7" y="1470"/>
                <a:ext cx="1519" cy="1067"/>
              </a:xfrm>
              <a:custGeom>
                <a:avLst/>
                <a:gdLst>
                  <a:gd name="T0" fmla="*/ 0 w 776"/>
                  <a:gd name="T1" fmla="*/ 0 h 2368"/>
                  <a:gd name="T2" fmla="*/ 51648 w 776"/>
                  <a:gd name="T3" fmla="*/ 0 h 2368"/>
                  <a:gd name="T4" fmla="*/ 20687 w 776"/>
                  <a:gd name="T5" fmla="*/ 0 h 2368"/>
                  <a:gd name="T6" fmla="*/ 72335 w 776"/>
                  <a:gd name="T7" fmla="*/ 0 h 2368"/>
                  <a:gd name="T8" fmla="*/ 41416 w 776"/>
                  <a:gd name="T9" fmla="*/ 0 h 2368"/>
                  <a:gd name="T10" fmla="*/ 82684 w 776"/>
                  <a:gd name="T11" fmla="*/ 0 h 2368"/>
                  <a:gd name="T12" fmla="*/ 61985 w 776"/>
                  <a:gd name="T13" fmla="*/ 1 h 2368"/>
                  <a:gd name="T14" fmla="*/ 103402 w 776"/>
                  <a:gd name="T15" fmla="*/ 1 h 2368"/>
                  <a:gd name="T16" fmla="*/ 82684 w 776"/>
                  <a:gd name="T17" fmla="*/ 1 h 2368"/>
                  <a:gd name="T18" fmla="*/ 113759 w 776"/>
                  <a:gd name="T19" fmla="*/ 1 h 2368"/>
                  <a:gd name="T20" fmla="*/ 103402 w 776"/>
                  <a:gd name="T21" fmla="*/ 1 h 2368"/>
                  <a:gd name="T22" fmla="*/ 124094 w 776"/>
                  <a:gd name="T23" fmla="*/ 1 h 2368"/>
                  <a:gd name="T24" fmla="*/ 124094 w 776"/>
                  <a:gd name="T25" fmla="*/ 2 h 2368"/>
                  <a:gd name="T26" fmla="*/ 144828 w 776"/>
                  <a:gd name="T27" fmla="*/ 2 h 2368"/>
                  <a:gd name="T28" fmla="*/ 134447 w 776"/>
                  <a:gd name="T29" fmla="*/ 2 h 2368"/>
                  <a:gd name="T30" fmla="*/ 155057 w 776"/>
                  <a:gd name="T31" fmla="*/ 2 h 2368"/>
                  <a:gd name="T32" fmla="*/ 144828 w 776"/>
                  <a:gd name="T33" fmla="*/ 2 h 2368"/>
                  <a:gd name="T34" fmla="*/ 155057 w 776"/>
                  <a:gd name="T35" fmla="*/ 3 h 2368"/>
                  <a:gd name="T36" fmla="*/ 144828 w 776"/>
                  <a:gd name="T37" fmla="*/ 3 h 2368"/>
                  <a:gd name="T38" fmla="*/ 165391 w 776"/>
                  <a:gd name="T39" fmla="*/ 3 h 2368"/>
                  <a:gd name="T40" fmla="*/ 155057 w 776"/>
                  <a:gd name="T41" fmla="*/ 4 h 2368"/>
                  <a:gd name="T42" fmla="*/ 165391 w 776"/>
                  <a:gd name="T43" fmla="*/ 4 h 2368"/>
                  <a:gd name="T44" fmla="*/ 155057 w 776"/>
                  <a:gd name="T45" fmla="*/ 4 h 2368"/>
                  <a:gd name="T46" fmla="*/ 165391 w 776"/>
                  <a:gd name="T47" fmla="*/ 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1 h 2368"/>
                  <a:gd name="T2" fmla="*/ 67 w 776"/>
                  <a:gd name="T3" fmla="*/ 1 h 2368"/>
                  <a:gd name="T4" fmla="*/ 27 w 776"/>
                  <a:gd name="T5" fmla="*/ 3 h 2368"/>
                  <a:gd name="T6" fmla="*/ 96 w 776"/>
                  <a:gd name="T7" fmla="*/ 3 h 2368"/>
                  <a:gd name="T8" fmla="*/ 55 w 776"/>
                  <a:gd name="T9" fmla="*/ 5 h 2368"/>
                  <a:gd name="T10" fmla="*/ 109 w 776"/>
                  <a:gd name="T11" fmla="*/ 6 h 2368"/>
                  <a:gd name="T12" fmla="*/ 82 w 776"/>
                  <a:gd name="T13" fmla="*/ 8 h 2368"/>
                  <a:gd name="T14" fmla="*/ 136 w 776"/>
                  <a:gd name="T15" fmla="*/ 9 h 2368"/>
                  <a:gd name="T16" fmla="*/ 109 w 776"/>
                  <a:gd name="T17" fmla="*/ 11 h 2368"/>
                  <a:gd name="T18" fmla="*/ 150 w 776"/>
                  <a:gd name="T19" fmla="*/ 12 h 2368"/>
                  <a:gd name="T20" fmla="*/ 136 w 776"/>
                  <a:gd name="T21" fmla="*/ 13 h 2368"/>
                  <a:gd name="T22" fmla="*/ 163 w 776"/>
                  <a:gd name="T23" fmla="*/ 15 h 2368"/>
                  <a:gd name="T24" fmla="*/ 163 w 776"/>
                  <a:gd name="T25" fmla="*/ 17 h 2368"/>
                  <a:gd name="T26" fmla="*/ 191 w 776"/>
                  <a:gd name="T27" fmla="*/ 19 h 2368"/>
                  <a:gd name="T28" fmla="*/ 178 w 776"/>
                  <a:gd name="T29" fmla="*/ 22 h 2368"/>
                  <a:gd name="T30" fmla="*/ 204 w 776"/>
                  <a:gd name="T31" fmla="*/ 24 h 2368"/>
                  <a:gd name="T32" fmla="*/ 191 w 776"/>
                  <a:gd name="T33" fmla="*/ 27 h 2368"/>
                  <a:gd name="T34" fmla="*/ 204 w 776"/>
                  <a:gd name="T35" fmla="*/ 29 h 2368"/>
                  <a:gd name="T36" fmla="*/ 191 w 776"/>
                  <a:gd name="T37" fmla="*/ 31 h 2368"/>
                  <a:gd name="T38" fmla="*/ 218 w 776"/>
                  <a:gd name="T39" fmla="*/ 33 h 2368"/>
                  <a:gd name="T40" fmla="*/ 204 w 776"/>
                  <a:gd name="T41" fmla="*/ 36 h 2368"/>
                  <a:gd name="T42" fmla="*/ 218 w 776"/>
                  <a:gd name="T43" fmla="*/ 39 h 2368"/>
                  <a:gd name="T44" fmla="*/ 204 w 776"/>
                  <a:gd name="T45" fmla="*/ 41 h 2368"/>
                  <a:gd name="T46" fmla="*/ 218 w 776"/>
                  <a:gd name="T47" fmla="*/ 4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935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935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4AA24-3BEC-4E8A-BAC5-3D24FE131410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37575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F4659-207C-403A-99CE-7DA345A5D8CC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318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70137-543E-47B9-875D-DBCC362507B9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28201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9D348-8680-4AA6-8FE1-0D17ED2F15F5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96472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BCED-0B15-4EED-9EF2-C5C62BE672BF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14171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2084388" y="296863"/>
            <a:ext cx="6823075" cy="5353050"/>
            <a:chOff x="1313" y="187"/>
            <a:chExt cx="4298" cy="3372"/>
          </a:xfrm>
        </p:grpSpPr>
        <p:grpSp>
          <p:nvGrpSpPr>
            <p:cNvPr id="5" name="Group 3"/>
            <p:cNvGrpSpPr>
              <a:grpSpLocks/>
            </p:cNvGrpSpPr>
            <p:nvPr/>
          </p:nvGrpSpPr>
          <p:grpSpPr bwMode="auto">
            <a:xfrm>
              <a:off x="2194" y="601"/>
              <a:ext cx="596" cy="447"/>
              <a:chOff x="0" y="0"/>
              <a:chExt cx="768" cy="576"/>
            </a:xfrm>
          </p:grpSpPr>
          <p:sp>
            <p:nvSpPr>
              <p:cNvPr id="135" name="Oval 4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36" name="Oval 5"/>
              <p:cNvSpPr>
                <a:spLocks noChangeArrowheads="1"/>
              </p:cNvSpPr>
              <p:nvPr/>
            </p:nvSpPr>
            <p:spPr bwMode="hidden">
              <a:xfrm>
                <a:off x="276" y="253"/>
                <a:ext cx="187" cy="107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6" name="Group 6"/>
            <p:cNvGrpSpPr>
              <a:grpSpLocks/>
            </p:cNvGrpSpPr>
            <p:nvPr/>
          </p:nvGrpSpPr>
          <p:grpSpPr bwMode="auto">
            <a:xfrm>
              <a:off x="1313" y="187"/>
              <a:ext cx="4298" cy="3372"/>
              <a:chOff x="0" y="0"/>
              <a:chExt cx="5533" cy="4341"/>
            </a:xfrm>
          </p:grpSpPr>
          <p:grpSp>
            <p:nvGrpSpPr>
              <p:cNvPr id="22" name="Group 7"/>
              <p:cNvGrpSpPr>
                <a:grpSpLocks/>
              </p:cNvGrpSpPr>
              <p:nvPr/>
            </p:nvGrpSpPr>
            <p:grpSpPr bwMode="auto">
              <a:xfrm>
                <a:off x="0" y="0"/>
                <a:ext cx="5470" cy="4341"/>
                <a:chOff x="0" y="0"/>
                <a:chExt cx="5470" cy="4341"/>
              </a:xfrm>
            </p:grpSpPr>
            <p:grpSp>
              <p:nvGrpSpPr>
                <p:cNvPr id="33" name="Group 8"/>
                <p:cNvGrpSpPr>
                  <a:grpSpLocks/>
                </p:cNvGrpSpPr>
                <p:nvPr/>
              </p:nvGrpSpPr>
              <p:grpSpPr bwMode="auto">
                <a:xfrm>
                  <a:off x="1339" y="786"/>
                  <a:ext cx="2919" cy="2151"/>
                  <a:chOff x="1265" y="814"/>
                  <a:chExt cx="2919" cy="2151"/>
                </a:xfrm>
              </p:grpSpPr>
              <p:sp>
                <p:nvSpPr>
                  <p:cNvPr id="133" name="Oval 9"/>
                  <p:cNvSpPr>
                    <a:spLocks noChangeArrowheads="1"/>
                  </p:cNvSpPr>
                  <p:nvPr/>
                </p:nvSpPr>
                <p:spPr bwMode="hidden">
                  <a:xfrm>
                    <a:off x="1265" y="817"/>
                    <a:ext cx="2922" cy="2147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bg2"/>
                      </a:gs>
                      <a:gs pos="100000">
                        <a:schemeClr val="bg1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34" name="Oval 10"/>
                  <p:cNvSpPr>
                    <a:spLocks noChangeArrowheads="1"/>
                  </p:cNvSpPr>
                  <p:nvPr/>
                </p:nvSpPr>
                <p:spPr bwMode="hidden">
                  <a:xfrm>
                    <a:off x="2380" y="1601"/>
                    <a:ext cx="579" cy="406"/>
                  </a:xfrm>
                  <a:prstGeom prst="ellipse">
                    <a:avLst/>
                  </a:pr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bg2"/>
                      </a:gs>
                    </a:gsLst>
                    <a:path path="shape">
                      <a:fillToRect l="50000" t="50000" r="50000" b="50000"/>
                    </a:path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US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34" name="Group 11"/>
                <p:cNvGrpSpPr>
                  <a:grpSpLocks/>
                </p:cNvGrpSpPr>
                <p:nvPr/>
              </p:nvGrpSpPr>
              <p:grpSpPr bwMode="auto">
                <a:xfrm>
                  <a:off x="0" y="0"/>
                  <a:ext cx="5470" cy="4341"/>
                  <a:chOff x="0" y="0"/>
                  <a:chExt cx="5470" cy="4341"/>
                </a:xfrm>
              </p:grpSpPr>
              <p:grpSp>
                <p:nvGrpSpPr>
                  <p:cNvPr id="35" name="Group 12"/>
                  <p:cNvGrpSpPr>
                    <a:grpSpLocks/>
                  </p:cNvGrpSpPr>
                  <p:nvPr/>
                </p:nvGrpSpPr>
                <p:grpSpPr bwMode="auto">
                  <a:xfrm>
                    <a:off x="3545" y="1502"/>
                    <a:ext cx="1258" cy="2327"/>
                    <a:chOff x="3471" y="1530"/>
                    <a:chExt cx="1258" cy="2327"/>
                  </a:xfrm>
                </p:grpSpPr>
                <p:sp>
                  <p:nvSpPr>
                    <p:cNvPr id="131" name="Freeform 13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2765" y="2236"/>
                      <a:ext cx="1724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2" name="Freeform 14"/>
                    <p:cNvSpPr>
                      <a:spLocks/>
                    </p:cNvSpPr>
                    <p:nvPr/>
                  </p:nvSpPr>
                  <p:spPr bwMode="hidden">
                    <a:xfrm rot="2711884">
                      <a:off x="4023" y="3148"/>
                      <a:ext cx="922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6" name="Group 15"/>
                  <p:cNvGrpSpPr>
                    <a:grpSpLocks/>
                  </p:cNvGrpSpPr>
                  <p:nvPr/>
                </p:nvGrpSpPr>
                <p:grpSpPr bwMode="auto">
                  <a:xfrm>
                    <a:off x="2938" y="1991"/>
                    <a:ext cx="2463" cy="1332"/>
                    <a:chOff x="2864" y="2019"/>
                    <a:chExt cx="2463" cy="1332"/>
                  </a:xfrm>
                </p:grpSpPr>
                <p:sp>
                  <p:nvSpPr>
                    <p:cNvPr id="129" name="Freeform 16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2864" y="2022"/>
                      <a:ext cx="1814" cy="344"/>
                    </a:xfrm>
                    <a:custGeom>
                      <a:avLst/>
                      <a:gdLst>
                        <a:gd name="T0" fmla="*/ 0 w 2736"/>
                        <a:gd name="T1" fmla="*/ 24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2 w 2736"/>
                        <a:gd name="T7" fmla="*/ 1 h 504"/>
                        <a:gd name="T8" fmla="*/ 101 w 2736"/>
                        <a:gd name="T9" fmla="*/ 5 h 504"/>
                        <a:gd name="T10" fmla="*/ 66 w 2736"/>
                        <a:gd name="T11" fmla="*/ 5 h 504"/>
                        <a:gd name="T12" fmla="*/ 25 w 2736"/>
                        <a:gd name="T13" fmla="*/ 14 h 504"/>
                        <a:gd name="T14" fmla="*/ 0 w 2736"/>
                        <a:gd name="T15" fmla="*/ 24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30" name="Freeform 17"/>
                    <p:cNvSpPr>
                      <a:spLocks/>
                    </p:cNvSpPr>
                    <p:nvPr/>
                  </p:nvSpPr>
                  <p:spPr bwMode="hidden">
                    <a:xfrm rot="2104081">
                      <a:off x="4352" y="2806"/>
                      <a:ext cx="975" cy="545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2 h 791"/>
                        <a:gd name="T8" fmla="*/ 15 w 1769"/>
                        <a:gd name="T9" fmla="*/ 31 h 791"/>
                        <a:gd name="T10" fmla="*/ 14 w 1769"/>
                        <a:gd name="T11" fmla="*/ 40 h 791"/>
                        <a:gd name="T12" fmla="*/ 14 w 1769"/>
                        <a:gd name="T13" fmla="*/ 32 h 791"/>
                        <a:gd name="T14" fmla="*/ 12 w 1769"/>
                        <a:gd name="T15" fmla="*/ 23 h 791"/>
                        <a:gd name="T16" fmla="*/ 9 w 1769"/>
                        <a:gd name="T17" fmla="*/ 15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7" name="Group 18"/>
                  <p:cNvGrpSpPr>
                    <a:grpSpLocks/>
                  </p:cNvGrpSpPr>
                  <p:nvPr/>
                </p:nvGrpSpPr>
                <p:grpSpPr bwMode="auto">
                  <a:xfrm>
                    <a:off x="2971" y="1804"/>
                    <a:ext cx="2477" cy="1064"/>
                    <a:chOff x="2897" y="1832"/>
                    <a:chExt cx="2477" cy="1064"/>
                  </a:xfrm>
                </p:grpSpPr>
                <p:sp>
                  <p:nvSpPr>
                    <p:cNvPr id="127" name="Freeform 19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2897" y="1832"/>
                      <a:ext cx="1735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3 w 2736"/>
                        <a:gd name="T3" fmla="*/ 3 h 504"/>
                        <a:gd name="T4" fmla="*/ 46 w 2736"/>
                        <a:gd name="T5" fmla="*/ 1 h 504"/>
                        <a:gd name="T6" fmla="*/ 72 w 2736"/>
                        <a:gd name="T7" fmla="*/ 1 h 504"/>
                        <a:gd name="T8" fmla="*/ 71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8" name="Freeform 20"/>
                    <p:cNvSpPr>
                      <a:spLocks/>
                    </p:cNvSpPr>
                    <p:nvPr/>
                  </p:nvSpPr>
                  <p:spPr bwMode="hidden">
                    <a:xfrm rot="1582915">
                      <a:off x="4442" y="2420"/>
                      <a:ext cx="932" cy="476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4 h 791"/>
                        <a:gd name="T12" fmla="*/ 9 w 1769"/>
                        <a:gd name="T13" fmla="*/ 11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8" name="Group 21"/>
                  <p:cNvGrpSpPr>
                    <a:grpSpLocks/>
                  </p:cNvGrpSpPr>
                  <p:nvPr/>
                </p:nvGrpSpPr>
                <p:grpSpPr bwMode="auto">
                  <a:xfrm>
                    <a:off x="2998" y="1608"/>
                    <a:ext cx="2472" cy="927"/>
                    <a:chOff x="2924" y="1636"/>
                    <a:chExt cx="2472" cy="927"/>
                  </a:xfrm>
                </p:grpSpPr>
                <p:sp>
                  <p:nvSpPr>
                    <p:cNvPr id="125" name="Freeform 22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2924" y="1636"/>
                      <a:ext cx="1677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5 w 2736"/>
                        <a:gd name="T7" fmla="*/ 1 h 504"/>
                        <a:gd name="T8" fmla="*/ 54 w 2736"/>
                        <a:gd name="T9" fmla="*/ 4 h 504"/>
                        <a:gd name="T10" fmla="*/ 36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6" name="Freeform 23"/>
                    <p:cNvSpPr>
                      <a:spLocks/>
                    </p:cNvSpPr>
                    <p:nvPr/>
                  </p:nvSpPr>
                  <p:spPr bwMode="hidden">
                    <a:xfrm rot="1080363">
                      <a:off x="4495" y="2036"/>
                      <a:ext cx="901" cy="52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7 h 791"/>
                        <a:gd name="T6" fmla="*/ 7 w 1769"/>
                        <a:gd name="T7" fmla="*/ 17 h 791"/>
                        <a:gd name="T8" fmla="*/ 8 w 1769"/>
                        <a:gd name="T9" fmla="*/ 23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7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39" name="Group 24"/>
                  <p:cNvGrpSpPr>
                    <a:grpSpLocks/>
                  </p:cNvGrpSpPr>
                  <p:nvPr/>
                </p:nvGrpSpPr>
                <p:grpSpPr bwMode="auto">
                  <a:xfrm>
                    <a:off x="3032" y="1386"/>
                    <a:ext cx="2342" cy="657"/>
                    <a:chOff x="2958" y="1414"/>
                    <a:chExt cx="2342" cy="657"/>
                  </a:xfrm>
                </p:grpSpPr>
                <p:sp>
                  <p:nvSpPr>
                    <p:cNvPr id="123" name="Freeform 25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2958" y="1414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4" name="Freeform 26"/>
                    <p:cNvSpPr>
                      <a:spLocks/>
                    </p:cNvSpPr>
                    <p:nvPr/>
                  </p:nvSpPr>
                  <p:spPr bwMode="hidden">
                    <a:xfrm rot="463793">
                      <a:off x="4469" y="1582"/>
                      <a:ext cx="828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7 h 791"/>
                        <a:gd name="T12" fmla="*/ 4 w 1769"/>
                        <a:gd name="T13" fmla="*/ 14 h 791"/>
                        <a:gd name="T14" fmla="*/ 3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0" name="Group 27"/>
                  <p:cNvGrpSpPr>
                    <a:grpSpLocks/>
                  </p:cNvGrpSpPr>
                  <p:nvPr/>
                </p:nvGrpSpPr>
                <p:grpSpPr bwMode="auto">
                  <a:xfrm>
                    <a:off x="3057" y="1241"/>
                    <a:ext cx="2150" cy="343"/>
                    <a:chOff x="2983" y="1269"/>
                    <a:chExt cx="2150" cy="343"/>
                  </a:xfrm>
                </p:grpSpPr>
                <p:sp>
                  <p:nvSpPr>
                    <p:cNvPr id="121" name="Freeform 28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2983" y="1290"/>
                      <a:ext cx="1404" cy="218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2" name="Freeform 29"/>
                    <p:cNvSpPr>
                      <a:spLocks/>
                    </p:cNvSpPr>
                    <p:nvPr/>
                  </p:nvSpPr>
                  <p:spPr bwMode="hidden">
                    <a:xfrm rot="-84182">
                      <a:off x="4379" y="1269"/>
                      <a:ext cx="754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1" name="Group 30"/>
                  <p:cNvGrpSpPr>
                    <a:grpSpLocks/>
                  </p:cNvGrpSpPr>
                  <p:nvPr/>
                </p:nvGrpSpPr>
                <p:grpSpPr bwMode="auto">
                  <a:xfrm>
                    <a:off x="3012" y="889"/>
                    <a:ext cx="1879" cy="427"/>
                    <a:chOff x="2938" y="917"/>
                    <a:chExt cx="1879" cy="427"/>
                  </a:xfrm>
                </p:grpSpPr>
                <p:sp>
                  <p:nvSpPr>
                    <p:cNvPr id="119" name="Freeform 31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2938" y="1129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20" name="Freeform 32"/>
                    <p:cNvSpPr>
                      <a:spLocks/>
                    </p:cNvSpPr>
                    <p:nvPr/>
                  </p:nvSpPr>
                  <p:spPr bwMode="hidden">
                    <a:xfrm rot="-802576">
                      <a:off x="4155" y="920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2" name="Group 33"/>
                  <p:cNvGrpSpPr>
                    <a:grpSpLocks/>
                  </p:cNvGrpSpPr>
                  <p:nvPr/>
                </p:nvGrpSpPr>
                <p:grpSpPr bwMode="auto">
                  <a:xfrm>
                    <a:off x="711" y="1625"/>
                    <a:ext cx="1257" cy="2326"/>
                    <a:chOff x="637" y="1653"/>
                    <a:chExt cx="1257" cy="2326"/>
                  </a:xfrm>
                </p:grpSpPr>
                <p:sp>
                  <p:nvSpPr>
                    <p:cNvPr id="117" name="Freeform 34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876" y="2358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8" name="Freeform 35"/>
                    <p:cNvSpPr>
                      <a:spLocks/>
                    </p:cNvSpPr>
                    <p:nvPr/>
                  </p:nvSpPr>
                  <p:spPr bwMode="hidden">
                    <a:xfrm rot="18888116" flipH="1">
                      <a:off x="419" y="3271"/>
                      <a:ext cx="926" cy="490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9 h 791"/>
                        <a:gd name="T8" fmla="*/ 10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10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3" name="Group 36"/>
                  <p:cNvGrpSpPr>
                    <a:grpSpLocks/>
                  </p:cNvGrpSpPr>
                  <p:nvPr/>
                </p:nvGrpSpPr>
                <p:grpSpPr bwMode="auto">
                  <a:xfrm>
                    <a:off x="69" y="2168"/>
                    <a:ext cx="2463" cy="1332"/>
                    <a:chOff x="-5" y="2196"/>
                    <a:chExt cx="2463" cy="1332"/>
                  </a:xfrm>
                </p:grpSpPr>
                <p:sp>
                  <p:nvSpPr>
                    <p:cNvPr id="115" name="Freeform 37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644" y="2196"/>
                      <a:ext cx="1814" cy="348"/>
                    </a:xfrm>
                    <a:custGeom>
                      <a:avLst/>
                      <a:gdLst>
                        <a:gd name="T0" fmla="*/ 0 w 2736"/>
                        <a:gd name="T1" fmla="*/ 26 h 504"/>
                        <a:gd name="T2" fmla="*/ 32 w 2736"/>
                        <a:gd name="T3" fmla="*/ 8 h 504"/>
                        <a:gd name="T4" fmla="*/ 66 w 2736"/>
                        <a:gd name="T5" fmla="*/ 1 h 504"/>
                        <a:gd name="T6" fmla="*/ 102 w 2736"/>
                        <a:gd name="T7" fmla="*/ 1 h 504"/>
                        <a:gd name="T8" fmla="*/ 101 w 2736"/>
                        <a:gd name="T9" fmla="*/ 6 h 504"/>
                        <a:gd name="T10" fmla="*/ 66 w 2736"/>
                        <a:gd name="T11" fmla="*/ 6 h 504"/>
                        <a:gd name="T12" fmla="*/ 25 w 2736"/>
                        <a:gd name="T13" fmla="*/ 15 h 504"/>
                        <a:gd name="T14" fmla="*/ 0 w 2736"/>
                        <a:gd name="T15" fmla="*/ 26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6" name="Freeform 38"/>
                    <p:cNvSpPr>
                      <a:spLocks/>
                    </p:cNvSpPr>
                    <p:nvPr/>
                  </p:nvSpPr>
                  <p:spPr bwMode="hidden">
                    <a:xfrm rot="19495919" flipH="1">
                      <a:off x="-2" y="2984"/>
                      <a:ext cx="975" cy="547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4 w 1769"/>
                        <a:gd name="T3" fmla="*/ 3 h 791"/>
                        <a:gd name="T4" fmla="*/ 10 w 1769"/>
                        <a:gd name="T5" fmla="*/ 10 h 791"/>
                        <a:gd name="T6" fmla="*/ 14 w 1769"/>
                        <a:gd name="T7" fmla="*/ 23 h 791"/>
                        <a:gd name="T8" fmla="*/ 15 w 1769"/>
                        <a:gd name="T9" fmla="*/ 32 h 791"/>
                        <a:gd name="T10" fmla="*/ 14 w 1769"/>
                        <a:gd name="T11" fmla="*/ 41 h 791"/>
                        <a:gd name="T12" fmla="*/ 14 w 1769"/>
                        <a:gd name="T13" fmla="*/ 33 h 791"/>
                        <a:gd name="T14" fmla="*/ 12 w 1769"/>
                        <a:gd name="T15" fmla="*/ 24 h 791"/>
                        <a:gd name="T16" fmla="*/ 9 w 1769"/>
                        <a:gd name="T17" fmla="*/ 16 h 791"/>
                        <a:gd name="T18" fmla="*/ 5 w 1769"/>
                        <a:gd name="T19" fmla="*/ 8 h 791"/>
                        <a:gd name="T20" fmla="*/ 0 w 1769"/>
                        <a:gd name="T21" fmla="*/ 4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4" name="Group 39"/>
                  <p:cNvGrpSpPr>
                    <a:grpSpLocks/>
                  </p:cNvGrpSpPr>
                  <p:nvPr/>
                </p:nvGrpSpPr>
                <p:grpSpPr bwMode="auto">
                  <a:xfrm>
                    <a:off x="22" y="1981"/>
                    <a:ext cx="2477" cy="1064"/>
                    <a:chOff x="-52" y="2009"/>
                    <a:chExt cx="2477" cy="1064"/>
                  </a:xfrm>
                </p:grpSpPr>
                <p:sp>
                  <p:nvSpPr>
                    <p:cNvPr id="113" name="Freeform 40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689" y="2009"/>
                      <a:ext cx="1733" cy="304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2 w 2736"/>
                        <a:gd name="T3" fmla="*/ 3 h 504"/>
                        <a:gd name="T4" fmla="*/ 46 w 2736"/>
                        <a:gd name="T5" fmla="*/ 1 h 504"/>
                        <a:gd name="T6" fmla="*/ 71 w 2736"/>
                        <a:gd name="T7" fmla="*/ 1 h 504"/>
                        <a:gd name="T8" fmla="*/ 70 w 2736"/>
                        <a:gd name="T9" fmla="*/ 2 h 504"/>
                        <a:gd name="T10" fmla="*/ 46 w 2736"/>
                        <a:gd name="T11" fmla="*/ 2 h 504"/>
                        <a:gd name="T12" fmla="*/ 17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4" name="Freeform 41"/>
                    <p:cNvSpPr>
                      <a:spLocks/>
                    </p:cNvSpPr>
                    <p:nvPr/>
                  </p:nvSpPr>
                  <p:spPr bwMode="hidden">
                    <a:xfrm rot="20017085" flipH="1">
                      <a:off x="-52" y="2596"/>
                      <a:ext cx="932" cy="474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7 w 1769"/>
                        <a:gd name="T5" fmla="*/ 4 h 791"/>
                        <a:gd name="T6" fmla="*/ 9 w 1769"/>
                        <a:gd name="T7" fmla="*/ 7 h 791"/>
                        <a:gd name="T8" fmla="*/ 10 w 1769"/>
                        <a:gd name="T9" fmla="*/ 10 h 791"/>
                        <a:gd name="T10" fmla="*/ 10 w 1769"/>
                        <a:gd name="T11" fmla="*/ 13 h 791"/>
                        <a:gd name="T12" fmla="*/ 9 w 1769"/>
                        <a:gd name="T13" fmla="*/ 10 h 791"/>
                        <a:gd name="T14" fmla="*/ 8 w 1769"/>
                        <a:gd name="T15" fmla="*/ 8 h 791"/>
                        <a:gd name="T16" fmla="*/ 7 w 1769"/>
                        <a:gd name="T17" fmla="*/ 5 h 791"/>
                        <a:gd name="T18" fmla="*/ 4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5" name="Group 42"/>
                  <p:cNvGrpSpPr>
                    <a:grpSpLocks/>
                  </p:cNvGrpSpPr>
                  <p:nvPr/>
                </p:nvGrpSpPr>
                <p:grpSpPr bwMode="auto">
                  <a:xfrm>
                    <a:off x="0" y="1785"/>
                    <a:ext cx="2472" cy="927"/>
                    <a:chOff x="-74" y="1813"/>
                    <a:chExt cx="2472" cy="927"/>
                  </a:xfrm>
                </p:grpSpPr>
                <p:sp>
                  <p:nvSpPr>
                    <p:cNvPr id="111" name="Freeform 43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720" y="1816"/>
                      <a:ext cx="1675" cy="335"/>
                    </a:xfrm>
                    <a:custGeom>
                      <a:avLst/>
                      <a:gdLst>
                        <a:gd name="T0" fmla="*/ 0 w 2736"/>
                        <a:gd name="T1" fmla="*/ 19 h 504"/>
                        <a:gd name="T2" fmla="*/ 17 w 2736"/>
                        <a:gd name="T3" fmla="*/ 7 h 504"/>
                        <a:gd name="T4" fmla="*/ 36 w 2736"/>
                        <a:gd name="T5" fmla="*/ 1 h 504"/>
                        <a:gd name="T6" fmla="*/ 54 w 2736"/>
                        <a:gd name="T7" fmla="*/ 1 h 504"/>
                        <a:gd name="T8" fmla="*/ 54 w 2736"/>
                        <a:gd name="T9" fmla="*/ 4 h 504"/>
                        <a:gd name="T10" fmla="*/ 35 w 2736"/>
                        <a:gd name="T11" fmla="*/ 4 h 504"/>
                        <a:gd name="T12" fmla="*/ 13 w 2736"/>
                        <a:gd name="T13" fmla="*/ 11 h 504"/>
                        <a:gd name="T14" fmla="*/ 0 w 2736"/>
                        <a:gd name="T15" fmla="*/ 19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2" name="Freeform 44"/>
                    <p:cNvSpPr>
                      <a:spLocks/>
                    </p:cNvSpPr>
                    <p:nvPr/>
                  </p:nvSpPr>
                  <p:spPr bwMode="hidden">
                    <a:xfrm rot="20519637" flipH="1">
                      <a:off x="-74" y="2214"/>
                      <a:ext cx="901" cy="52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2 h 791"/>
                        <a:gd name="T4" fmla="*/ 5 w 1769"/>
                        <a:gd name="T5" fmla="*/ 8 h 791"/>
                        <a:gd name="T6" fmla="*/ 7 w 1769"/>
                        <a:gd name="T7" fmla="*/ 17 h 791"/>
                        <a:gd name="T8" fmla="*/ 8 w 1769"/>
                        <a:gd name="T9" fmla="*/ 24 h 791"/>
                        <a:gd name="T10" fmla="*/ 8 w 1769"/>
                        <a:gd name="T11" fmla="*/ 31 h 791"/>
                        <a:gd name="T12" fmla="*/ 7 w 1769"/>
                        <a:gd name="T13" fmla="*/ 25 h 791"/>
                        <a:gd name="T14" fmla="*/ 6 w 1769"/>
                        <a:gd name="T15" fmla="*/ 18 h 791"/>
                        <a:gd name="T16" fmla="*/ 5 w 1769"/>
                        <a:gd name="T17" fmla="*/ 11 h 791"/>
                        <a:gd name="T18" fmla="*/ 3 w 1769"/>
                        <a:gd name="T19" fmla="*/ 6 h 791"/>
                        <a:gd name="T20" fmla="*/ 0 w 1769"/>
                        <a:gd name="T21" fmla="*/ 3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6" name="Group 183"/>
                  <p:cNvGrpSpPr>
                    <a:grpSpLocks/>
                  </p:cNvGrpSpPr>
                  <p:nvPr/>
                </p:nvGrpSpPr>
                <p:grpSpPr bwMode="auto">
                  <a:xfrm>
                    <a:off x="96" y="1563"/>
                    <a:ext cx="2342" cy="657"/>
                    <a:chOff x="22" y="1591"/>
                    <a:chExt cx="2342" cy="657"/>
                  </a:xfrm>
                </p:grpSpPr>
                <p:sp>
                  <p:nvSpPr>
                    <p:cNvPr id="109" name="Freeform 46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819" y="1591"/>
                      <a:ext cx="1545" cy="312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9 w 2736"/>
                        <a:gd name="T3" fmla="*/ 4 h 504"/>
                        <a:gd name="T4" fmla="*/ 19 w 2736"/>
                        <a:gd name="T5" fmla="*/ 1 h 504"/>
                        <a:gd name="T6" fmla="*/ 28 w 2736"/>
                        <a:gd name="T7" fmla="*/ 1 h 504"/>
                        <a:gd name="T8" fmla="*/ 28 w 2736"/>
                        <a:gd name="T9" fmla="*/ 2 h 504"/>
                        <a:gd name="T10" fmla="*/ 18 w 2736"/>
                        <a:gd name="T11" fmla="*/ 2 h 504"/>
                        <a:gd name="T12" fmla="*/ 7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10" name="Freeform 47"/>
                    <p:cNvSpPr>
                      <a:spLocks/>
                    </p:cNvSpPr>
                    <p:nvPr/>
                  </p:nvSpPr>
                  <p:spPr bwMode="hidden">
                    <a:xfrm rot="21136207" flipH="1">
                      <a:off x="25" y="1758"/>
                      <a:ext cx="828" cy="487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4 w 1769"/>
                        <a:gd name="T7" fmla="*/ 9 h 791"/>
                        <a:gd name="T8" fmla="*/ 4 w 1769"/>
                        <a:gd name="T9" fmla="*/ 12 h 791"/>
                        <a:gd name="T10" fmla="*/ 4 w 1769"/>
                        <a:gd name="T11" fmla="*/ 16 h 791"/>
                        <a:gd name="T12" fmla="*/ 4 w 1769"/>
                        <a:gd name="T13" fmla="*/ 13 h 791"/>
                        <a:gd name="T14" fmla="*/ 3 w 1769"/>
                        <a:gd name="T15" fmla="*/ 9 h 791"/>
                        <a:gd name="T16" fmla="*/ 3 w 1769"/>
                        <a:gd name="T17" fmla="*/ 6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7" name="Group 48"/>
                  <p:cNvGrpSpPr>
                    <a:grpSpLocks/>
                  </p:cNvGrpSpPr>
                  <p:nvPr/>
                </p:nvGrpSpPr>
                <p:grpSpPr bwMode="auto">
                  <a:xfrm>
                    <a:off x="263" y="1418"/>
                    <a:ext cx="2150" cy="343"/>
                    <a:chOff x="189" y="1446"/>
                    <a:chExt cx="2150" cy="343"/>
                  </a:xfrm>
                </p:grpSpPr>
                <p:sp>
                  <p:nvSpPr>
                    <p:cNvPr id="107" name="Freeform 49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934" y="1466"/>
                      <a:ext cx="1402" cy="219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4 w 2736"/>
                        <a:gd name="T3" fmla="*/ 0 h 504"/>
                        <a:gd name="T4" fmla="*/ 8 w 2736"/>
                        <a:gd name="T5" fmla="*/ 0 h 504"/>
                        <a:gd name="T6" fmla="*/ 13 w 2736"/>
                        <a:gd name="T7" fmla="*/ 0 h 504"/>
                        <a:gd name="T8" fmla="*/ 13 w 2736"/>
                        <a:gd name="T9" fmla="*/ 0 h 504"/>
                        <a:gd name="T10" fmla="*/ 8 w 2736"/>
                        <a:gd name="T11" fmla="*/ 0 h 504"/>
                        <a:gd name="T12" fmla="*/ 3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8" name="Freeform 50"/>
                    <p:cNvSpPr>
                      <a:spLocks/>
                    </p:cNvSpPr>
                    <p:nvPr/>
                  </p:nvSpPr>
                  <p:spPr bwMode="hidden">
                    <a:xfrm rot="84182" flipH="1">
                      <a:off x="189" y="1443"/>
                      <a:ext cx="754" cy="34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1 h 791"/>
                        <a:gd name="T10" fmla="*/ 2 w 1769"/>
                        <a:gd name="T11" fmla="*/ 1 h 791"/>
                        <a:gd name="T12" fmla="*/ 2 w 1769"/>
                        <a:gd name="T13" fmla="*/ 1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8" name="Group 51"/>
                  <p:cNvGrpSpPr>
                    <a:grpSpLocks/>
                  </p:cNvGrpSpPr>
                  <p:nvPr/>
                </p:nvGrpSpPr>
                <p:grpSpPr bwMode="auto">
                  <a:xfrm>
                    <a:off x="579" y="1066"/>
                    <a:ext cx="1879" cy="427"/>
                    <a:chOff x="505" y="1094"/>
                    <a:chExt cx="1879" cy="427"/>
                  </a:xfrm>
                </p:grpSpPr>
                <p:sp>
                  <p:nvSpPr>
                    <p:cNvPr id="105" name="Freeform 52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1152" y="1306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6" name="Freeform 53"/>
                    <p:cNvSpPr>
                      <a:spLocks/>
                    </p:cNvSpPr>
                    <p:nvPr/>
                  </p:nvSpPr>
                  <p:spPr bwMode="hidden">
                    <a:xfrm rot="802576" flipH="1">
                      <a:off x="505" y="1094"/>
                      <a:ext cx="662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49" name="Group 54"/>
                  <p:cNvGrpSpPr>
                    <a:grpSpLocks/>
                  </p:cNvGrpSpPr>
                  <p:nvPr/>
                </p:nvGrpSpPr>
                <p:grpSpPr bwMode="auto">
                  <a:xfrm>
                    <a:off x="690" y="871"/>
                    <a:ext cx="1850" cy="554"/>
                    <a:chOff x="616" y="899"/>
                    <a:chExt cx="1850" cy="554"/>
                  </a:xfrm>
                </p:grpSpPr>
                <p:sp>
                  <p:nvSpPr>
                    <p:cNvPr id="103" name="Freeform 55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1233" y="1238"/>
                      <a:ext cx="123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4" name="Freeform 56"/>
                    <p:cNvSpPr>
                      <a:spLocks/>
                    </p:cNvSpPr>
                    <p:nvPr/>
                  </p:nvSpPr>
                  <p:spPr bwMode="hidden">
                    <a:xfrm rot="1277471" flipH="1">
                      <a:off x="616" y="902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0" name="Group 57"/>
                  <p:cNvGrpSpPr>
                    <a:grpSpLocks/>
                  </p:cNvGrpSpPr>
                  <p:nvPr/>
                </p:nvGrpSpPr>
                <p:grpSpPr bwMode="auto">
                  <a:xfrm>
                    <a:off x="911" y="589"/>
                    <a:ext cx="1767" cy="743"/>
                    <a:chOff x="911" y="589"/>
                    <a:chExt cx="1767" cy="743"/>
                  </a:xfrm>
                </p:grpSpPr>
                <p:sp>
                  <p:nvSpPr>
                    <p:cNvPr id="101" name="Freeform 58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1446" y="111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2" name="Freeform 59"/>
                    <p:cNvSpPr>
                      <a:spLocks/>
                    </p:cNvSpPr>
                    <p:nvPr/>
                  </p:nvSpPr>
                  <p:spPr bwMode="hidden">
                    <a:xfrm rot="2028410" flipH="1">
                      <a:off x="911" y="592"/>
                      <a:ext cx="662" cy="3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0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1" name="Group 60"/>
                  <p:cNvGrpSpPr>
                    <a:grpSpLocks/>
                  </p:cNvGrpSpPr>
                  <p:nvPr/>
                </p:nvGrpSpPr>
                <p:grpSpPr bwMode="auto">
                  <a:xfrm>
                    <a:off x="1120" y="300"/>
                    <a:ext cx="1693" cy="892"/>
                    <a:chOff x="1120" y="300"/>
                    <a:chExt cx="1693" cy="892"/>
                  </a:xfrm>
                </p:grpSpPr>
                <p:sp>
                  <p:nvSpPr>
                    <p:cNvPr id="99" name="Freeform 61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562" y="977"/>
                      <a:ext cx="125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2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100" name="Freeform 62"/>
                    <p:cNvSpPr>
                      <a:spLocks/>
                    </p:cNvSpPr>
                    <p:nvPr/>
                  </p:nvSpPr>
                  <p:spPr bwMode="hidden">
                    <a:xfrm rot="2664424" flipH="1">
                      <a:off x="1120" y="300"/>
                      <a:ext cx="67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1 w 1769"/>
                        <a:gd name="T7" fmla="*/ 0 h 791"/>
                        <a:gd name="T8" fmla="*/ 1 w 1769"/>
                        <a:gd name="T9" fmla="*/ 1 h 791"/>
                        <a:gd name="T10" fmla="*/ 1 w 1769"/>
                        <a:gd name="T11" fmla="*/ 1 h 791"/>
                        <a:gd name="T12" fmla="*/ 1 w 1769"/>
                        <a:gd name="T13" fmla="*/ 1 h 791"/>
                        <a:gd name="T14" fmla="*/ 1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2" name="Group 63"/>
                  <p:cNvGrpSpPr>
                    <a:grpSpLocks/>
                  </p:cNvGrpSpPr>
                  <p:nvPr/>
                </p:nvGrpSpPr>
                <p:grpSpPr bwMode="auto">
                  <a:xfrm>
                    <a:off x="1707" y="76"/>
                    <a:ext cx="778" cy="1512"/>
                    <a:chOff x="1633" y="104"/>
                    <a:chExt cx="778" cy="1512"/>
                  </a:xfrm>
                </p:grpSpPr>
                <p:sp>
                  <p:nvSpPr>
                    <p:cNvPr id="97" name="Freeform 64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750" y="960"/>
                      <a:ext cx="110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1 w 2736"/>
                        <a:gd name="T5" fmla="*/ 0 h 504"/>
                        <a:gd name="T6" fmla="*/ 2 w 2736"/>
                        <a:gd name="T7" fmla="*/ 0 h 504"/>
                        <a:gd name="T8" fmla="*/ 2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8" name="Freeform 65"/>
                    <p:cNvSpPr>
                      <a:spLocks/>
                    </p:cNvSpPr>
                    <p:nvPr/>
                  </p:nvSpPr>
                  <p:spPr bwMode="hidden">
                    <a:xfrm rot="3473776" flipH="1">
                      <a:off x="1506" y="231"/>
                      <a:ext cx="591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3" name="Group 66"/>
                  <p:cNvGrpSpPr>
                    <a:grpSpLocks/>
                  </p:cNvGrpSpPr>
                  <p:nvPr/>
                </p:nvGrpSpPr>
                <p:grpSpPr bwMode="auto">
                  <a:xfrm>
                    <a:off x="2009" y="0"/>
                    <a:ext cx="634" cy="1534"/>
                    <a:chOff x="1935" y="28"/>
                    <a:chExt cx="634" cy="1534"/>
                  </a:xfrm>
                </p:grpSpPr>
                <p:sp>
                  <p:nvSpPr>
                    <p:cNvPr id="95" name="Freeform 67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928" y="926"/>
                      <a:ext cx="1063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6" name="Freeform 68"/>
                    <p:cNvSpPr>
                      <a:spLocks/>
                    </p:cNvSpPr>
                    <p:nvPr/>
                  </p:nvSpPr>
                  <p:spPr bwMode="hidden">
                    <a:xfrm rot="4126480" flipH="1">
                      <a:off x="1820" y="146"/>
                      <a:ext cx="569" cy="337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bg1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4" name="Group 69"/>
                  <p:cNvGrpSpPr>
                    <a:grpSpLocks/>
                  </p:cNvGrpSpPr>
                  <p:nvPr/>
                </p:nvGrpSpPr>
                <p:grpSpPr bwMode="auto">
                  <a:xfrm>
                    <a:off x="2896" y="644"/>
                    <a:ext cx="1845" cy="566"/>
                    <a:chOff x="2822" y="672"/>
                    <a:chExt cx="1845" cy="566"/>
                  </a:xfrm>
                </p:grpSpPr>
                <p:sp>
                  <p:nvSpPr>
                    <p:cNvPr id="93" name="Freeform 70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2825" y="1023"/>
                      <a:ext cx="1231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4 w 2736"/>
                        <a:gd name="T7" fmla="*/ 0 h 504"/>
                        <a:gd name="T8" fmla="*/ 4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4" name="Freeform 71"/>
                    <p:cNvSpPr>
                      <a:spLocks/>
                    </p:cNvSpPr>
                    <p:nvPr/>
                  </p:nvSpPr>
                  <p:spPr bwMode="hidden">
                    <a:xfrm rot="-1325434">
                      <a:off x="4007" y="672"/>
                      <a:ext cx="663" cy="340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5" name="Group 72"/>
                  <p:cNvGrpSpPr>
                    <a:grpSpLocks/>
                  </p:cNvGrpSpPr>
                  <p:nvPr/>
                </p:nvGrpSpPr>
                <p:grpSpPr bwMode="auto">
                  <a:xfrm>
                    <a:off x="2757" y="417"/>
                    <a:ext cx="1781" cy="717"/>
                    <a:chOff x="2683" y="445"/>
                    <a:chExt cx="1781" cy="717"/>
                  </a:xfrm>
                </p:grpSpPr>
                <p:sp>
                  <p:nvSpPr>
                    <p:cNvPr id="91" name="Freeform 73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2683" y="947"/>
                      <a:ext cx="1232" cy="21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1 w 2736"/>
                        <a:gd name="T3" fmla="*/ 0 h 504"/>
                        <a:gd name="T4" fmla="*/ 3 w 2736"/>
                        <a:gd name="T5" fmla="*/ 0 h 504"/>
                        <a:gd name="T6" fmla="*/ 5 w 2736"/>
                        <a:gd name="T7" fmla="*/ 0 h 504"/>
                        <a:gd name="T8" fmla="*/ 5 w 2736"/>
                        <a:gd name="T9" fmla="*/ 0 h 504"/>
                        <a:gd name="T10" fmla="*/ 3 w 2736"/>
                        <a:gd name="T11" fmla="*/ 0 h 504"/>
                        <a:gd name="T12" fmla="*/ 1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2" name="Freeform 74"/>
                    <p:cNvSpPr>
                      <a:spLocks/>
                    </p:cNvSpPr>
                    <p:nvPr/>
                  </p:nvSpPr>
                  <p:spPr bwMode="hidden">
                    <a:xfrm rot="-1921064">
                      <a:off x="3802" y="445"/>
                      <a:ext cx="662" cy="339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1 w 1769"/>
                        <a:gd name="T9" fmla="*/ 1 h 791"/>
                        <a:gd name="T10" fmla="*/ 0 w 1769"/>
                        <a:gd name="T11" fmla="*/ 1 h 791"/>
                        <a:gd name="T12" fmla="*/ 0 w 1769"/>
                        <a:gd name="T13" fmla="*/ 1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sp>
                <p:nvSpPr>
                  <p:cNvPr id="56" name="Freeform 75"/>
                  <p:cNvSpPr>
                    <a:spLocks/>
                  </p:cNvSpPr>
                  <p:nvPr/>
                </p:nvSpPr>
                <p:spPr bwMode="hidden">
                  <a:xfrm rot="4578755" flipH="1">
                    <a:off x="2176" y="949"/>
                    <a:ext cx="1026" cy="145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57" name="Freeform 76"/>
                  <p:cNvSpPr>
                    <a:spLocks/>
                  </p:cNvSpPr>
                  <p:nvPr/>
                </p:nvSpPr>
                <p:spPr bwMode="hidden">
                  <a:xfrm rot="4578755" flipH="1">
                    <a:off x="2197" y="196"/>
                    <a:ext cx="552" cy="22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grpSp>
                <p:nvGrpSpPr>
                  <p:cNvPr id="58" name="Group 77"/>
                  <p:cNvGrpSpPr>
                    <a:grpSpLocks/>
                  </p:cNvGrpSpPr>
                  <p:nvPr/>
                </p:nvGrpSpPr>
                <p:grpSpPr bwMode="auto">
                  <a:xfrm>
                    <a:off x="2874" y="13"/>
                    <a:ext cx="640" cy="1520"/>
                    <a:chOff x="2800" y="41"/>
                    <a:chExt cx="640" cy="1520"/>
                  </a:xfrm>
                </p:grpSpPr>
                <p:sp>
                  <p:nvSpPr>
                    <p:cNvPr id="89" name="Freeform 78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2358" y="938"/>
                      <a:ext cx="1062" cy="185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1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1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90" name="Freeform 79"/>
                    <p:cNvSpPr>
                      <a:spLocks/>
                    </p:cNvSpPr>
                    <p:nvPr/>
                  </p:nvSpPr>
                  <p:spPr bwMode="hidden">
                    <a:xfrm rot="-3857755">
                      <a:off x="3010" y="182"/>
                      <a:ext cx="570" cy="291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59" name="Group 80"/>
                  <p:cNvGrpSpPr>
                    <a:grpSpLocks/>
                  </p:cNvGrpSpPr>
                  <p:nvPr/>
                </p:nvGrpSpPr>
                <p:grpSpPr bwMode="auto">
                  <a:xfrm>
                    <a:off x="3008" y="135"/>
                    <a:ext cx="1017" cy="1464"/>
                    <a:chOff x="2934" y="163"/>
                    <a:chExt cx="1017" cy="1464"/>
                  </a:xfrm>
                </p:grpSpPr>
                <p:sp>
                  <p:nvSpPr>
                    <p:cNvPr id="87" name="Freeform 81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2495" y="912"/>
                      <a:ext cx="1155" cy="270"/>
                    </a:xfrm>
                    <a:custGeom>
                      <a:avLst/>
                      <a:gdLst>
                        <a:gd name="T0" fmla="*/ 0 w 2736"/>
                        <a:gd name="T1" fmla="*/ 3 h 504"/>
                        <a:gd name="T2" fmla="*/ 1 w 2736"/>
                        <a:gd name="T3" fmla="*/ 1 h 504"/>
                        <a:gd name="T4" fmla="*/ 2 w 2736"/>
                        <a:gd name="T5" fmla="*/ 1 h 504"/>
                        <a:gd name="T6" fmla="*/ 3 w 2736"/>
                        <a:gd name="T7" fmla="*/ 1 h 504"/>
                        <a:gd name="T8" fmla="*/ 3 w 2736"/>
                        <a:gd name="T9" fmla="*/ 1 h 504"/>
                        <a:gd name="T10" fmla="*/ 2 w 2736"/>
                        <a:gd name="T11" fmla="*/ 1 h 504"/>
                        <a:gd name="T12" fmla="*/ 1 w 2736"/>
                        <a:gd name="T13" fmla="*/ 2 h 504"/>
                        <a:gd name="T14" fmla="*/ 0 w 2736"/>
                        <a:gd name="T15" fmla="*/ 3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8" name="Freeform 82"/>
                    <p:cNvSpPr>
                      <a:spLocks/>
                    </p:cNvSpPr>
                    <p:nvPr/>
                  </p:nvSpPr>
                  <p:spPr bwMode="hidden">
                    <a:xfrm rot="-2777260">
                      <a:off x="3431" y="260"/>
                      <a:ext cx="621" cy="426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0 w 1769"/>
                        <a:gd name="T3" fmla="*/ 1 h 791"/>
                        <a:gd name="T4" fmla="*/ 0 w 1769"/>
                        <a:gd name="T5" fmla="*/ 2 h 791"/>
                        <a:gd name="T6" fmla="*/ 0 w 1769"/>
                        <a:gd name="T7" fmla="*/ 3 h 791"/>
                        <a:gd name="T8" fmla="*/ 0 w 1769"/>
                        <a:gd name="T9" fmla="*/ 4 h 791"/>
                        <a:gd name="T10" fmla="*/ 0 w 1769"/>
                        <a:gd name="T11" fmla="*/ 5 h 791"/>
                        <a:gd name="T12" fmla="*/ 0 w 1769"/>
                        <a:gd name="T13" fmla="*/ 5 h 791"/>
                        <a:gd name="T14" fmla="*/ 0 w 1769"/>
                        <a:gd name="T15" fmla="*/ 3 h 791"/>
                        <a:gd name="T16" fmla="*/ 0 w 1769"/>
                        <a:gd name="T17" fmla="*/ 2 h 791"/>
                        <a:gd name="T18" fmla="*/ 0 w 1769"/>
                        <a:gd name="T19" fmla="*/ 1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0" name="Group 83"/>
                  <p:cNvGrpSpPr>
                    <a:grpSpLocks/>
                  </p:cNvGrpSpPr>
                  <p:nvPr/>
                </p:nvGrpSpPr>
                <p:grpSpPr bwMode="auto">
                  <a:xfrm>
                    <a:off x="2804" y="4"/>
                    <a:ext cx="243" cy="1448"/>
                    <a:chOff x="2730" y="32"/>
                    <a:chExt cx="243" cy="1448"/>
                  </a:xfrm>
                </p:grpSpPr>
                <p:sp>
                  <p:nvSpPr>
                    <p:cNvPr id="85" name="Freeform 222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296" y="960"/>
                      <a:ext cx="954" cy="86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0 w 2736"/>
                        <a:gd name="T3" fmla="*/ 0 h 504"/>
                        <a:gd name="T4" fmla="*/ 0 w 2736"/>
                        <a:gd name="T5" fmla="*/ 0 h 504"/>
                        <a:gd name="T6" fmla="*/ 1 w 2736"/>
                        <a:gd name="T7" fmla="*/ 0 h 504"/>
                        <a:gd name="T8" fmla="*/ 1 w 2736"/>
                        <a:gd name="T9" fmla="*/ 0 h 504"/>
                        <a:gd name="T10" fmla="*/ 0 w 2736"/>
                        <a:gd name="T11" fmla="*/ 0 h 504"/>
                        <a:gd name="T12" fmla="*/ 0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6" name="Freeform 223"/>
                    <p:cNvSpPr>
                      <a:spLocks/>
                    </p:cNvSpPr>
                    <p:nvPr/>
                  </p:nvSpPr>
                  <p:spPr bwMode="hidden">
                    <a:xfrm rot="-4903748">
                      <a:off x="2647" y="220"/>
                      <a:ext cx="512" cy="13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0 w 1769"/>
                        <a:gd name="T5" fmla="*/ 0 h 791"/>
                        <a:gd name="T6" fmla="*/ 0 w 1769"/>
                        <a:gd name="T7" fmla="*/ 0 h 791"/>
                        <a:gd name="T8" fmla="*/ 0 w 1769"/>
                        <a:gd name="T9" fmla="*/ 0 h 791"/>
                        <a:gd name="T10" fmla="*/ 0 w 1769"/>
                        <a:gd name="T11" fmla="*/ 0 h 791"/>
                        <a:gd name="T12" fmla="*/ 0 w 1769"/>
                        <a:gd name="T13" fmla="*/ 0 h 791"/>
                        <a:gd name="T14" fmla="*/ 0 w 1769"/>
                        <a:gd name="T15" fmla="*/ 0 h 791"/>
                        <a:gd name="T16" fmla="*/ 0 w 1769"/>
                        <a:gd name="T17" fmla="*/ 0 h 791"/>
                        <a:gd name="T18" fmla="*/ 0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1" name="Group 86"/>
                  <p:cNvGrpSpPr>
                    <a:grpSpLocks/>
                  </p:cNvGrpSpPr>
                  <p:nvPr/>
                </p:nvGrpSpPr>
                <p:grpSpPr bwMode="auto">
                  <a:xfrm>
                    <a:off x="1017" y="1741"/>
                    <a:ext cx="1085" cy="2450"/>
                    <a:chOff x="943" y="1769"/>
                    <a:chExt cx="1085" cy="2450"/>
                  </a:xfrm>
                </p:grpSpPr>
                <p:sp>
                  <p:nvSpPr>
                    <p:cNvPr id="83" name="Freeform 87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1011" y="2474"/>
                      <a:ext cx="1724" cy="313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4" name="Freeform 88"/>
                    <p:cNvSpPr>
                      <a:spLocks/>
                    </p:cNvSpPr>
                    <p:nvPr/>
                  </p:nvSpPr>
                  <p:spPr bwMode="hidden">
                    <a:xfrm rot="18335692" flipH="1">
                      <a:off x="727" y="3510"/>
                      <a:ext cx="923" cy="489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4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9 h 791"/>
                        <a:gd name="T16" fmla="*/ 6 w 1769"/>
                        <a:gd name="T17" fmla="*/ 7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2" name="Group 89"/>
                  <p:cNvGrpSpPr>
                    <a:grpSpLocks/>
                  </p:cNvGrpSpPr>
                  <p:nvPr/>
                </p:nvGrpSpPr>
                <p:grpSpPr bwMode="auto">
                  <a:xfrm>
                    <a:off x="1529" y="1908"/>
                    <a:ext cx="766" cy="2373"/>
                    <a:chOff x="1455" y="1936"/>
                    <a:chExt cx="766" cy="2373"/>
                  </a:xfrm>
                </p:grpSpPr>
                <p:sp>
                  <p:nvSpPr>
                    <p:cNvPr id="81" name="Freeform 90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69" y="2576"/>
                      <a:ext cx="1595" cy="314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12 w 2736"/>
                        <a:gd name="T3" fmla="*/ 4 h 504"/>
                        <a:gd name="T4" fmla="*/ 24 w 2736"/>
                        <a:gd name="T5" fmla="*/ 1 h 504"/>
                        <a:gd name="T6" fmla="*/ 36 w 2736"/>
                        <a:gd name="T7" fmla="*/ 1 h 504"/>
                        <a:gd name="T8" fmla="*/ 36 w 2736"/>
                        <a:gd name="T9" fmla="*/ 2 h 504"/>
                        <a:gd name="T10" fmla="*/ 23 w 2736"/>
                        <a:gd name="T11" fmla="*/ 2 h 504"/>
                        <a:gd name="T12" fmla="*/ 9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2" name="Freeform 91"/>
                    <p:cNvSpPr>
                      <a:spLocks/>
                    </p:cNvSpPr>
                    <p:nvPr/>
                  </p:nvSpPr>
                  <p:spPr bwMode="hidden">
                    <a:xfrm rot="17542885" flipH="1">
                      <a:off x="1273" y="3635"/>
                      <a:ext cx="856" cy="48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3 w 1769"/>
                        <a:gd name="T5" fmla="*/ 4 h 791"/>
                        <a:gd name="T6" fmla="*/ 5 w 1769"/>
                        <a:gd name="T7" fmla="*/ 9 h 791"/>
                        <a:gd name="T8" fmla="*/ 5 w 1769"/>
                        <a:gd name="T9" fmla="*/ 13 h 791"/>
                        <a:gd name="T10" fmla="*/ 5 w 1769"/>
                        <a:gd name="T11" fmla="*/ 17 h 791"/>
                        <a:gd name="T12" fmla="*/ 5 w 1769"/>
                        <a:gd name="T13" fmla="*/ 14 h 791"/>
                        <a:gd name="T14" fmla="*/ 4 w 1769"/>
                        <a:gd name="T15" fmla="*/ 9 h 791"/>
                        <a:gd name="T16" fmla="*/ 3 w 1769"/>
                        <a:gd name="T17" fmla="*/ 7 h 791"/>
                        <a:gd name="T18" fmla="*/ 1 w 1769"/>
                        <a:gd name="T19" fmla="*/ 4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3" name="Group 92"/>
                  <p:cNvGrpSpPr>
                    <a:grpSpLocks/>
                  </p:cNvGrpSpPr>
                  <p:nvPr/>
                </p:nvGrpSpPr>
                <p:grpSpPr bwMode="auto">
                  <a:xfrm rot="88588">
                    <a:off x="2061" y="1962"/>
                    <a:ext cx="459" cy="2329"/>
                    <a:chOff x="1956" y="1990"/>
                    <a:chExt cx="492" cy="2604"/>
                  </a:xfrm>
                </p:grpSpPr>
                <p:sp>
                  <p:nvSpPr>
                    <p:cNvPr id="79" name="Freeform 93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438" y="2692"/>
                      <a:ext cx="1710" cy="301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21 w 2736"/>
                        <a:gd name="T3" fmla="*/ 3 h 504"/>
                        <a:gd name="T4" fmla="*/ 41 w 2736"/>
                        <a:gd name="T5" fmla="*/ 1 h 504"/>
                        <a:gd name="T6" fmla="*/ 64 w 2736"/>
                        <a:gd name="T7" fmla="*/ 1 h 504"/>
                        <a:gd name="T8" fmla="*/ 64 w 2736"/>
                        <a:gd name="T9" fmla="*/ 2 h 504"/>
                        <a:gd name="T10" fmla="*/ 41 w 2736"/>
                        <a:gd name="T11" fmla="*/ 2 h 504"/>
                        <a:gd name="T12" fmla="*/ 15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accent2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80" name="Freeform 94"/>
                    <p:cNvSpPr>
                      <a:spLocks/>
                    </p:cNvSpPr>
                    <p:nvPr/>
                  </p:nvSpPr>
                  <p:spPr bwMode="hidden">
                    <a:xfrm rot="16782062" flipH="1">
                      <a:off x="1730" y="3896"/>
                      <a:ext cx="917" cy="471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3 h 791"/>
                        <a:gd name="T6" fmla="*/ 8 w 1769"/>
                        <a:gd name="T7" fmla="*/ 7 h 791"/>
                        <a:gd name="T8" fmla="*/ 9 w 1769"/>
                        <a:gd name="T9" fmla="*/ 10 h 791"/>
                        <a:gd name="T10" fmla="*/ 9 w 1769"/>
                        <a:gd name="T11" fmla="*/ 13 h 791"/>
                        <a:gd name="T12" fmla="*/ 8 w 1769"/>
                        <a:gd name="T13" fmla="*/ 10 h 791"/>
                        <a:gd name="T14" fmla="*/ 7 w 1769"/>
                        <a:gd name="T15" fmla="*/ 7 h 791"/>
                        <a:gd name="T16" fmla="*/ 6 w 1769"/>
                        <a:gd name="T17" fmla="*/ 5 h 791"/>
                        <a:gd name="T18" fmla="*/ 3 w 1769"/>
                        <a:gd name="T19" fmla="*/ 2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4" name="Group 95"/>
                  <p:cNvGrpSpPr>
                    <a:grpSpLocks/>
                  </p:cNvGrpSpPr>
                  <p:nvPr/>
                </p:nvGrpSpPr>
                <p:grpSpPr bwMode="auto">
                  <a:xfrm>
                    <a:off x="3408" y="1689"/>
                    <a:ext cx="1125" cy="2426"/>
                    <a:chOff x="3334" y="1717"/>
                    <a:chExt cx="1125" cy="2426"/>
                  </a:xfrm>
                </p:grpSpPr>
                <p:sp>
                  <p:nvSpPr>
                    <p:cNvPr id="77" name="Freeform 96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2626" y="2423"/>
                      <a:ext cx="1724" cy="314"/>
                    </a:xfrm>
                    <a:custGeom>
                      <a:avLst/>
                      <a:gdLst>
                        <a:gd name="T0" fmla="*/ 0 w 2736"/>
                        <a:gd name="T1" fmla="*/ 11 h 504"/>
                        <a:gd name="T2" fmla="*/ 21 w 2736"/>
                        <a:gd name="T3" fmla="*/ 4 h 504"/>
                        <a:gd name="T4" fmla="*/ 44 w 2736"/>
                        <a:gd name="T5" fmla="*/ 1 h 504"/>
                        <a:gd name="T6" fmla="*/ 68 w 2736"/>
                        <a:gd name="T7" fmla="*/ 1 h 504"/>
                        <a:gd name="T8" fmla="*/ 67 w 2736"/>
                        <a:gd name="T9" fmla="*/ 2 h 504"/>
                        <a:gd name="T10" fmla="*/ 44 w 2736"/>
                        <a:gd name="T11" fmla="*/ 2 h 504"/>
                        <a:gd name="T12" fmla="*/ 16 w 2736"/>
                        <a:gd name="T13" fmla="*/ 7 h 504"/>
                        <a:gd name="T14" fmla="*/ 0 w 2736"/>
                        <a:gd name="T15" fmla="*/ 1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8" name="Freeform 97"/>
                    <p:cNvSpPr>
                      <a:spLocks/>
                    </p:cNvSpPr>
                    <p:nvPr/>
                  </p:nvSpPr>
                  <p:spPr bwMode="hidden">
                    <a:xfrm rot="3144576">
                      <a:off x="3751" y="3435"/>
                      <a:ext cx="922" cy="488"/>
                    </a:xfrm>
                    <a:custGeom>
                      <a:avLst/>
                      <a:gdLst>
                        <a:gd name="T0" fmla="*/ 1 w 1769"/>
                        <a:gd name="T1" fmla="*/ 1 h 791"/>
                        <a:gd name="T2" fmla="*/ 3 w 1769"/>
                        <a:gd name="T3" fmla="*/ 1 h 791"/>
                        <a:gd name="T4" fmla="*/ 6 w 1769"/>
                        <a:gd name="T5" fmla="*/ 4 h 791"/>
                        <a:gd name="T6" fmla="*/ 9 w 1769"/>
                        <a:gd name="T7" fmla="*/ 9 h 791"/>
                        <a:gd name="T8" fmla="*/ 9 w 1769"/>
                        <a:gd name="T9" fmla="*/ 13 h 791"/>
                        <a:gd name="T10" fmla="*/ 9 w 1769"/>
                        <a:gd name="T11" fmla="*/ 17 h 791"/>
                        <a:gd name="T12" fmla="*/ 9 w 1769"/>
                        <a:gd name="T13" fmla="*/ 14 h 791"/>
                        <a:gd name="T14" fmla="*/ 8 w 1769"/>
                        <a:gd name="T15" fmla="*/ 9 h 791"/>
                        <a:gd name="T16" fmla="*/ 6 w 1769"/>
                        <a:gd name="T17" fmla="*/ 6 h 791"/>
                        <a:gd name="T18" fmla="*/ 3 w 1769"/>
                        <a:gd name="T19" fmla="*/ 4 h 791"/>
                        <a:gd name="T20" fmla="*/ 0 w 1769"/>
                        <a:gd name="T21" fmla="*/ 1 h 791"/>
                        <a:gd name="T22" fmla="*/ 1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5" name="Group 98"/>
                  <p:cNvGrpSpPr>
                    <a:grpSpLocks/>
                  </p:cNvGrpSpPr>
                  <p:nvPr/>
                </p:nvGrpSpPr>
                <p:grpSpPr bwMode="auto">
                  <a:xfrm>
                    <a:off x="3255" y="1838"/>
                    <a:ext cx="883" cy="2426"/>
                    <a:chOff x="3181" y="1866"/>
                    <a:chExt cx="883" cy="2426"/>
                  </a:xfrm>
                </p:grpSpPr>
                <p:sp>
                  <p:nvSpPr>
                    <p:cNvPr id="75" name="Freeform 99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2505" y="2542"/>
                      <a:ext cx="1647" cy="301"/>
                    </a:xfrm>
                    <a:custGeom>
                      <a:avLst/>
                      <a:gdLst>
                        <a:gd name="T0" fmla="*/ 0 w 2736"/>
                        <a:gd name="T1" fmla="*/ 8 h 504"/>
                        <a:gd name="T2" fmla="*/ 15 w 2736"/>
                        <a:gd name="T3" fmla="*/ 3 h 504"/>
                        <a:gd name="T4" fmla="*/ 31 w 2736"/>
                        <a:gd name="T5" fmla="*/ 1 h 504"/>
                        <a:gd name="T6" fmla="*/ 48 w 2736"/>
                        <a:gd name="T7" fmla="*/ 1 h 504"/>
                        <a:gd name="T8" fmla="*/ 47 w 2736"/>
                        <a:gd name="T9" fmla="*/ 2 h 504"/>
                        <a:gd name="T10" fmla="*/ 31 w 2736"/>
                        <a:gd name="T11" fmla="*/ 2 h 504"/>
                        <a:gd name="T12" fmla="*/ 11 w 2736"/>
                        <a:gd name="T13" fmla="*/ 5 h 504"/>
                        <a:gd name="T14" fmla="*/ 0 w 2736"/>
                        <a:gd name="T15" fmla="*/ 8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6" name="Freeform 100"/>
                    <p:cNvSpPr>
                      <a:spLocks/>
                    </p:cNvSpPr>
                    <p:nvPr/>
                  </p:nvSpPr>
                  <p:spPr bwMode="hidden">
                    <a:xfrm rot="3745735">
                      <a:off x="3384" y="3615"/>
                      <a:ext cx="884" cy="469"/>
                    </a:xfrm>
                    <a:custGeom>
                      <a:avLst/>
                      <a:gdLst>
                        <a:gd name="T0" fmla="*/ 0 w 1769"/>
                        <a:gd name="T1" fmla="*/ 1 h 791"/>
                        <a:gd name="T2" fmla="*/ 1 w 1769"/>
                        <a:gd name="T3" fmla="*/ 1 h 791"/>
                        <a:gd name="T4" fmla="*/ 4 w 1769"/>
                        <a:gd name="T5" fmla="*/ 3 h 791"/>
                        <a:gd name="T6" fmla="*/ 6 w 1769"/>
                        <a:gd name="T7" fmla="*/ 7 h 791"/>
                        <a:gd name="T8" fmla="*/ 6 w 1769"/>
                        <a:gd name="T9" fmla="*/ 9 h 791"/>
                        <a:gd name="T10" fmla="*/ 6 w 1769"/>
                        <a:gd name="T11" fmla="*/ 12 h 791"/>
                        <a:gd name="T12" fmla="*/ 6 w 1769"/>
                        <a:gd name="T13" fmla="*/ 9 h 791"/>
                        <a:gd name="T14" fmla="*/ 5 w 1769"/>
                        <a:gd name="T15" fmla="*/ 7 h 791"/>
                        <a:gd name="T16" fmla="*/ 4 w 1769"/>
                        <a:gd name="T17" fmla="*/ 5 h 791"/>
                        <a:gd name="T18" fmla="*/ 2 w 1769"/>
                        <a:gd name="T19" fmla="*/ 2 h 791"/>
                        <a:gd name="T20" fmla="*/ 0 w 1769"/>
                        <a:gd name="T21" fmla="*/ 1 h 791"/>
                        <a:gd name="T22" fmla="*/ 0 w 1769"/>
                        <a:gd name="T23" fmla="*/ 1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 cap="flat" cmpd="sng">
                          <a:solidFill>
                            <a:srgbClr val="000000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6" name="Group 101"/>
                  <p:cNvGrpSpPr>
                    <a:grpSpLocks/>
                  </p:cNvGrpSpPr>
                  <p:nvPr/>
                </p:nvGrpSpPr>
                <p:grpSpPr bwMode="auto">
                  <a:xfrm>
                    <a:off x="3080" y="1955"/>
                    <a:ext cx="619" cy="2386"/>
                    <a:chOff x="3006" y="1983"/>
                    <a:chExt cx="619" cy="2386"/>
                  </a:xfrm>
                </p:grpSpPr>
                <p:sp>
                  <p:nvSpPr>
                    <p:cNvPr id="73" name="Freeform 102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2328" y="2661"/>
                      <a:ext cx="1599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12 w 2736"/>
                        <a:gd name="T3" fmla="*/ 0 h 504"/>
                        <a:gd name="T4" fmla="*/ 24 w 2736"/>
                        <a:gd name="T5" fmla="*/ 0 h 504"/>
                        <a:gd name="T6" fmla="*/ 37 w 2736"/>
                        <a:gd name="T7" fmla="*/ 0 h 504"/>
                        <a:gd name="T8" fmla="*/ 37 w 2736"/>
                        <a:gd name="T9" fmla="*/ 0 h 504"/>
                        <a:gd name="T10" fmla="*/ 24 w 2736"/>
                        <a:gd name="T11" fmla="*/ 0 h 504"/>
                        <a:gd name="T12" fmla="*/ 9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4" name="Freeform 103"/>
                    <p:cNvSpPr>
                      <a:spLocks/>
                    </p:cNvSpPr>
                    <p:nvPr/>
                  </p:nvSpPr>
                  <p:spPr bwMode="hidden">
                    <a:xfrm rot="4286818">
                      <a:off x="3002" y="3747"/>
                      <a:ext cx="859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4 w 1769"/>
                        <a:gd name="T5" fmla="*/ 0 h 791"/>
                        <a:gd name="T6" fmla="*/ 5 w 1769"/>
                        <a:gd name="T7" fmla="*/ 1 h 791"/>
                        <a:gd name="T8" fmla="*/ 5 w 1769"/>
                        <a:gd name="T9" fmla="*/ 2 h 791"/>
                        <a:gd name="T10" fmla="*/ 5 w 1769"/>
                        <a:gd name="T11" fmla="*/ 2 h 791"/>
                        <a:gd name="T12" fmla="*/ 5 w 1769"/>
                        <a:gd name="T13" fmla="*/ 2 h 791"/>
                        <a:gd name="T14" fmla="*/ 4 w 1769"/>
                        <a:gd name="T15" fmla="*/ 1 h 791"/>
                        <a:gd name="T16" fmla="*/ 3 w 1769"/>
                        <a:gd name="T17" fmla="*/ 1 h 791"/>
                        <a:gd name="T18" fmla="*/ 2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7" name="Group 104"/>
                  <p:cNvGrpSpPr>
                    <a:grpSpLocks/>
                  </p:cNvGrpSpPr>
                  <p:nvPr/>
                </p:nvGrpSpPr>
                <p:grpSpPr bwMode="auto">
                  <a:xfrm>
                    <a:off x="2893" y="2073"/>
                    <a:ext cx="405" cy="2219"/>
                    <a:chOff x="2819" y="2101"/>
                    <a:chExt cx="405" cy="2219"/>
                  </a:xfrm>
                </p:grpSpPr>
                <p:sp>
                  <p:nvSpPr>
                    <p:cNvPr id="71" name="Freeform 105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206" y="2711"/>
                      <a:ext cx="1471" cy="246"/>
                    </a:xfrm>
                    <a:custGeom>
                      <a:avLst/>
                      <a:gdLst>
                        <a:gd name="T0" fmla="*/ 0 w 2736"/>
                        <a:gd name="T1" fmla="*/ 1 h 504"/>
                        <a:gd name="T2" fmla="*/ 6 w 2736"/>
                        <a:gd name="T3" fmla="*/ 0 h 504"/>
                        <a:gd name="T4" fmla="*/ 12 w 2736"/>
                        <a:gd name="T5" fmla="*/ 0 h 504"/>
                        <a:gd name="T6" fmla="*/ 19 w 2736"/>
                        <a:gd name="T7" fmla="*/ 0 h 504"/>
                        <a:gd name="T8" fmla="*/ 19 w 2736"/>
                        <a:gd name="T9" fmla="*/ 0 h 504"/>
                        <a:gd name="T10" fmla="*/ 12 w 2736"/>
                        <a:gd name="T11" fmla="*/ 0 h 504"/>
                        <a:gd name="T12" fmla="*/ 5 w 2736"/>
                        <a:gd name="T13" fmla="*/ 1 h 504"/>
                        <a:gd name="T14" fmla="*/ 0 w 2736"/>
                        <a:gd name="T15" fmla="*/ 1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2" name="Freeform 106"/>
                    <p:cNvSpPr>
                      <a:spLocks/>
                    </p:cNvSpPr>
                    <p:nvPr/>
                  </p:nvSpPr>
                  <p:spPr bwMode="hidden">
                    <a:xfrm rot="4898956">
                      <a:off x="2636" y="3732"/>
                      <a:ext cx="790" cy="386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1 w 1769"/>
                        <a:gd name="T3" fmla="*/ 0 h 791"/>
                        <a:gd name="T4" fmla="*/ 2 w 1769"/>
                        <a:gd name="T5" fmla="*/ 0 h 791"/>
                        <a:gd name="T6" fmla="*/ 3 w 1769"/>
                        <a:gd name="T7" fmla="*/ 1 h 791"/>
                        <a:gd name="T8" fmla="*/ 3 w 1769"/>
                        <a:gd name="T9" fmla="*/ 2 h 791"/>
                        <a:gd name="T10" fmla="*/ 3 w 1769"/>
                        <a:gd name="T11" fmla="*/ 2 h 791"/>
                        <a:gd name="T12" fmla="*/ 3 w 1769"/>
                        <a:gd name="T13" fmla="*/ 2 h 791"/>
                        <a:gd name="T14" fmla="*/ 2 w 1769"/>
                        <a:gd name="T15" fmla="*/ 1 h 791"/>
                        <a:gd name="T16" fmla="*/ 2 w 1769"/>
                        <a:gd name="T17" fmla="*/ 1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  <p:grpSp>
                <p:nvGrpSpPr>
                  <p:cNvPr id="68" name="Group 107"/>
                  <p:cNvGrpSpPr>
                    <a:grpSpLocks/>
                  </p:cNvGrpSpPr>
                  <p:nvPr/>
                </p:nvGrpSpPr>
                <p:grpSpPr bwMode="auto">
                  <a:xfrm>
                    <a:off x="2372" y="2107"/>
                    <a:ext cx="426" cy="2185"/>
                    <a:chOff x="2287" y="2135"/>
                    <a:chExt cx="426" cy="2185"/>
                  </a:xfrm>
                </p:grpSpPr>
                <p:sp>
                  <p:nvSpPr>
                    <p:cNvPr id="69" name="Freeform 108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1900" y="2760"/>
                      <a:ext cx="1437" cy="188"/>
                    </a:xfrm>
                    <a:custGeom>
                      <a:avLst/>
                      <a:gdLst>
                        <a:gd name="T0" fmla="*/ 0 w 2736"/>
                        <a:gd name="T1" fmla="*/ 0 h 504"/>
                        <a:gd name="T2" fmla="*/ 5 w 2736"/>
                        <a:gd name="T3" fmla="*/ 0 h 504"/>
                        <a:gd name="T4" fmla="*/ 10 w 2736"/>
                        <a:gd name="T5" fmla="*/ 0 h 504"/>
                        <a:gd name="T6" fmla="*/ 16 w 2736"/>
                        <a:gd name="T7" fmla="*/ 0 h 504"/>
                        <a:gd name="T8" fmla="*/ 16 w 2736"/>
                        <a:gd name="T9" fmla="*/ 0 h 504"/>
                        <a:gd name="T10" fmla="*/ 10 w 2736"/>
                        <a:gd name="T11" fmla="*/ 0 h 504"/>
                        <a:gd name="T12" fmla="*/ 4 w 2736"/>
                        <a:gd name="T13" fmla="*/ 0 h 504"/>
                        <a:gd name="T14" fmla="*/ 0 w 2736"/>
                        <a:gd name="T15" fmla="*/ 0 h 504"/>
                        <a:gd name="T16" fmla="*/ 0 60000 65536"/>
                        <a:gd name="T17" fmla="*/ 0 60000 65536"/>
                        <a:gd name="T18" fmla="*/ 0 60000 65536"/>
                        <a:gd name="T19" fmla="*/ 0 60000 65536"/>
                        <a:gd name="T20" fmla="*/ 0 60000 65536"/>
                        <a:gd name="T21" fmla="*/ 0 60000 65536"/>
                        <a:gd name="T22" fmla="*/ 0 60000 65536"/>
                        <a:gd name="T23" fmla="*/ 0 60000 65536"/>
                      </a:gdLst>
                      <a:ahLst/>
                      <a:cxnLst>
                        <a:cxn ang="T16">
                          <a:pos x="T0" y="T1"/>
                        </a:cxn>
                        <a:cxn ang="T17">
                          <a:pos x="T2" y="T3"/>
                        </a:cxn>
                        <a:cxn ang="T18">
                          <a:pos x="T4" y="T5"/>
                        </a:cxn>
                        <a:cxn ang="T19">
                          <a:pos x="T6" y="T7"/>
                        </a:cxn>
                        <a:cxn ang="T20">
                          <a:pos x="T8" y="T9"/>
                        </a:cxn>
                        <a:cxn ang="T21">
                          <a:pos x="T10" y="T11"/>
                        </a:cxn>
                        <a:cxn ang="T22">
                          <a:pos x="T12" y="T13"/>
                        </a:cxn>
                        <a:cxn ang="T23">
                          <a:pos x="T14" y="T15"/>
                        </a:cxn>
                      </a:cxnLst>
                      <a:rect l="0" t="0" r="r" b="b"/>
                      <a:pathLst>
                        <a:path w="2736" h="504">
                          <a:moveTo>
                            <a:pt x="0" y="504"/>
                          </a:moveTo>
                          <a:cubicBezTo>
                            <a:pt x="24" y="488"/>
                            <a:pt x="568" y="248"/>
                            <a:pt x="864" y="168"/>
                          </a:cubicBezTo>
                          <a:cubicBezTo>
                            <a:pt x="1160" y="88"/>
                            <a:pt x="1464" y="48"/>
                            <a:pt x="1776" y="24"/>
                          </a:cubicBezTo>
                          <a:cubicBezTo>
                            <a:pt x="2088" y="0"/>
                            <a:pt x="2579" y="11"/>
                            <a:pt x="2736" y="24"/>
                          </a:cubicBezTo>
                          <a:lnTo>
                            <a:pt x="2720" y="103"/>
                          </a:lnTo>
                          <a:cubicBezTo>
                            <a:pt x="2558" y="116"/>
                            <a:pt x="2108" y="71"/>
                            <a:pt x="1764" y="103"/>
                          </a:cubicBezTo>
                          <a:cubicBezTo>
                            <a:pt x="1209" y="136"/>
                            <a:pt x="998" y="192"/>
                            <a:pt x="654" y="292"/>
                          </a:cubicBezTo>
                          <a:cubicBezTo>
                            <a:pt x="358" y="356"/>
                            <a:pt x="136" y="460"/>
                            <a:pt x="0" y="504"/>
                          </a:cubicBez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accent2"/>
                        </a:gs>
                        <a:gs pos="100000">
                          <a:schemeClr val="folHlink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  <p:sp>
                  <p:nvSpPr>
                    <p:cNvPr id="70" name="Freeform 109"/>
                    <p:cNvSpPr>
                      <a:spLocks/>
                    </p:cNvSpPr>
                    <p:nvPr/>
                  </p:nvSpPr>
                  <p:spPr bwMode="hidden">
                    <a:xfrm rot="5755659">
                      <a:off x="2049" y="3787"/>
                      <a:ext cx="771" cy="295"/>
                    </a:xfrm>
                    <a:custGeom>
                      <a:avLst/>
                      <a:gdLst>
                        <a:gd name="T0" fmla="*/ 0 w 1769"/>
                        <a:gd name="T1" fmla="*/ 0 h 791"/>
                        <a:gd name="T2" fmla="*/ 0 w 1769"/>
                        <a:gd name="T3" fmla="*/ 0 h 791"/>
                        <a:gd name="T4" fmla="*/ 1 w 1769"/>
                        <a:gd name="T5" fmla="*/ 0 h 791"/>
                        <a:gd name="T6" fmla="*/ 2 w 1769"/>
                        <a:gd name="T7" fmla="*/ 0 h 791"/>
                        <a:gd name="T8" fmla="*/ 2 w 1769"/>
                        <a:gd name="T9" fmla="*/ 0 h 791"/>
                        <a:gd name="T10" fmla="*/ 2 w 1769"/>
                        <a:gd name="T11" fmla="*/ 0 h 791"/>
                        <a:gd name="T12" fmla="*/ 2 w 1769"/>
                        <a:gd name="T13" fmla="*/ 0 h 791"/>
                        <a:gd name="T14" fmla="*/ 2 w 1769"/>
                        <a:gd name="T15" fmla="*/ 0 h 791"/>
                        <a:gd name="T16" fmla="*/ 1 w 1769"/>
                        <a:gd name="T17" fmla="*/ 0 h 791"/>
                        <a:gd name="T18" fmla="*/ 1 w 1769"/>
                        <a:gd name="T19" fmla="*/ 0 h 791"/>
                        <a:gd name="T20" fmla="*/ 0 w 1769"/>
                        <a:gd name="T21" fmla="*/ 0 h 791"/>
                        <a:gd name="T22" fmla="*/ 0 w 1769"/>
                        <a:gd name="T23" fmla="*/ 0 h 791"/>
                        <a:gd name="T24" fmla="*/ 0 60000 65536"/>
                        <a:gd name="T25" fmla="*/ 0 60000 65536"/>
                        <a:gd name="T26" fmla="*/ 0 60000 65536"/>
                        <a:gd name="T27" fmla="*/ 0 60000 65536"/>
                        <a:gd name="T28" fmla="*/ 0 60000 65536"/>
                        <a:gd name="T29" fmla="*/ 0 60000 65536"/>
                        <a:gd name="T30" fmla="*/ 0 60000 65536"/>
                        <a:gd name="T31" fmla="*/ 0 60000 65536"/>
                        <a:gd name="T32" fmla="*/ 0 60000 65536"/>
                        <a:gd name="T33" fmla="*/ 0 60000 65536"/>
                        <a:gd name="T34" fmla="*/ 0 60000 65536"/>
                        <a:gd name="T35" fmla="*/ 0 60000 65536"/>
                      </a:gdLst>
                      <a:ahLst/>
                      <a:cxnLst>
                        <a:cxn ang="T24">
                          <a:pos x="T0" y="T1"/>
                        </a:cxn>
                        <a:cxn ang="T25">
                          <a:pos x="T2" y="T3"/>
                        </a:cxn>
                        <a:cxn ang="T26">
                          <a:pos x="T4" y="T5"/>
                        </a:cxn>
                        <a:cxn ang="T27">
                          <a:pos x="T6" y="T7"/>
                        </a:cxn>
                        <a:cxn ang="T28">
                          <a:pos x="T8" y="T9"/>
                        </a:cxn>
                        <a:cxn ang="T29">
                          <a:pos x="T10" y="T11"/>
                        </a:cxn>
                        <a:cxn ang="T30">
                          <a:pos x="T12" y="T13"/>
                        </a:cxn>
                        <a:cxn ang="T31">
                          <a:pos x="T14" y="T15"/>
                        </a:cxn>
                        <a:cxn ang="T32">
                          <a:pos x="T16" y="T17"/>
                        </a:cxn>
                        <a:cxn ang="T33">
                          <a:pos x="T18" y="T19"/>
                        </a:cxn>
                        <a:cxn ang="T34">
                          <a:pos x="T20" y="T21"/>
                        </a:cxn>
                        <a:cxn ang="T35">
                          <a:pos x="T22" y="T23"/>
                        </a:cxn>
                      </a:cxnLst>
                      <a:rect l="0" t="0" r="r" b="b"/>
                      <a:pathLst>
                        <a:path w="1769" h="791">
                          <a:moveTo>
                            <a:pt x="5" y="8"/>
                          </a:moveTo>
                          <a:cubicBezTo>
                            <a:pt x="85" y="0"/>
                            <a:pt x="293" y="24"/>
                            <a:pt x="485" y="56"/>
                          </a:cubicBezTo>
                          <a:cubicBezTo>
                            <a:pt x="677" y="88"/>
                            <a:pt x="969" y="137"/>
                            <a:pt x="1157" y="200"/>
                          </a:cubicBezTo>
                          <a:cubicBezTo>
                            <a:pt x="1345" y="263"/>
                            <a:pt x="1511" y="364"/>
                            <a:pt x="1611" y="432"/>
                          </a:cubicBezTo>
                          <a:cubicBezTo>
                            <a:pt x="1711" y="500"/>
                            <a:pt x="1743" y="550"/>
                            <a:pt x="1756" y="609"/>
                          </a:cubicBezTo>
                          <a:cubicBezTo>
                            <a:pt x="1769" y="668"/>
                            <a:pt x="1717" y="783"/>
                            <a:pt x="1689" y="787"/>
                          </a:cubicBezTo>
                          <a:cubicBezTo>
                            <a:pt x="1661" y="791"/>
                            <a:pt x="1639" y="687"/>
                            <a:pt x="1589" y="632"/>
                          </a:cubicBezTo>
                          <a:cubicBezTo>
                            <a:pt x="1539" y="577"/>
                            <a:pt x="1469" y="510"/>
                            <a:pt x="1389" y="454"/>
                          </a:cubicBezTo>
                          <a:cubicBezTo>
                            <a:pt x="1309" y="398"/>
                            <a:pt x="1244" y="346"/>
                            <a:pt x="1109" y="296"/>
                          </a:cubicBezTo>
                          <a:cubicBezTo>
                            <a:pt x="974" y="246"/>
                            <a:pt x="766" y="189"/>
                            <a:pt x="581" y="152"/>
                          </a:cubicBezTo>
                          <a:cubicBezTo>
                            <a:pt x="396" y="115"/>
                            <a:pt x="96" y="100"/>
                            <a:pt x="0" y="76"/>
                          </a:cubicBezTo>
                          <a:lnTo>
                            <a:pt x="5" y="8"/>
                          </a:lnTo>
                          <a:close/>
                        </a:path>
                      </a:pathLst>
                    </a:custGeom>
                    <a:gradFill rotWithShape="0">
                      <a:gsLst>
                        <a:gs pos="0">
                          <a:schemeClr val="folHlink"/>
                        </a:gs>
                        <a:gs pos="100000">
                          <a:schemeClr val="bg1"/>
                        </a:gs>
                      </a:gsLst>
                      <a:lin ang="5400000" scaled="1"/>
                    </a:gradFill>
                    <a:ln>
                      <a:noFill/>
                    </a:ln>
                    <a:extLst>
                      <a:ext uri="{91240B29-F687-4F45-9708-019B960494DF}">
                        <a14:hiddenLine xmlns:a14="http://schemas.microsoft.com/office/drawing/2010/main" w="9525">
                          <a:solidFill>
                            <a:srgbClr val="000000"/>
                          </a:solidFill>
                          <a:round/>
                          <a:headEnd/>
                          <a:tailEnd/>
                        </a14:hiddenLine>
                      </a:ext>
                    </a:extLst>
                  </p:spPr>
                  <p:txBody>
                    <a:bodyPr wrap="none" anchor="ctr"/>
                    <a:lstStyle/>
                    <a:p>
                      <a:pPr fontAlgn="base">
                        <a:spcBef>
                          <a:spcPct val="0"/>
                        </a:spcBef>
                        <a:spcAft>
                          <a:spcPct val="0"/>
                        </a:spcAft>
                      </a:pPr>
                      <a:endParaRPr lang="en-GB">
                        <a:solidFill>
                          <a:srgbClr val="FFCC00"/>
                        </a:solidFill>
                      </a:endParaRPr>
                    </a:p>
                  </p:txBody>
                </p:sp>
              </p:grpSp>
            </p:grpSp>
          </p:grpSp>
          <p:grpSp>
            <p:nvGrpSpPr>
              <p:cNvPr id="23" name="Group 110"/>
              <p:cNvGrpSpPr>
                <a:grpSpLocks/>
              </p:cNvGrpSpPr>
              <p:nvPr/>
            </p:nvGrpSpPr>
            <p:grpSpPr bwMode="auto">
              <a:xfrm>
                <a:off x="74" y="313"/>
                <a:ext cx="5459" cy="3667"/>
                <a:chOff x="74" y="313"/>
                <a:chExt cx="5459" cy="3667"/>
              </a:xfrm>
            </p:grpSpPr>
            <p:grpSp>
              <p:nvGrpSpPr>
                <p:cNvPr id="24" name="Group 111"/>
                <p:cNvGrpSpPr>
                  <a:grpSpLocks/>
                </p:cNvGrpSpPr>
                <p:nvPr/>
              </p:nvGrpSpPr>
              <p:grpSpPr bwMode="auto">
                <a:xfrm>
                  <a:off x="74" y="313"/>
                  <a:ext cx="5459" cy="3667"/>
                  <a:chOff x="74" y="313"/>
                  <a:chExt cx="5459" cy="3667"/>
                </a:xfrm>
              </p:grpSpPr>
              <p:sp>
                <p:nvSpPr>
                  <p:cNvPr id="26" name="Arc 112"/>
                  <p:cNvSpPr>
                    <a:spLocks/>
                  </p:cNvSpPr>
                  <p:nvPr/>
                </p:nvSpPr>
                <p:spPr bwMode="hidden">
                  <a:xfrm flipV="1">
                    <a:off x="2966" y="456"/>
                    <a:ext cx="2567" cy="2047"/>
                  </a:xfrm>
                  <a:custGeom>
                    <a:avLst/>
                    <a:gdLst>
                      <a:gd name="T0" fmla="*/ 0 w 36729"/>
                      <a:gd name="T1" fmla="*/ 0 h 21600"/>
                      <a:gd name="T2" fmla="*/ 0 w 36729"/>
                      <a:gd name="T3" fmla="*/ 0 h 21600"/>
                      <a:gd name="T4" fmla="*/ 0 w 36729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729" h="21600" fill="none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</a:path>
                      <a:path w="36729" h="21600" stroke="0" extrusionOk="0">
                        <a:moveTo>
                          <a:pt x="36729" y="10451"/>
                        </a:moveTo>
                        <a:cubicBezTo>
                          <a:pt x="32926" y="17330"/>
                          <a:pt x="25686" y="21599"/>
                          <a:pt x="17826" y="21600"/>
                        </a:cubicBezTo>
                        <a:cubicBezTo>
                          <a:pt x="10696" y="21600"/>
                          <a:pt x="4025" y="18081"/>
                          <a:pt x="-1" y="12197"/>
                        </a:cubicBezTo>
                        <a:lnTo>
                          <a:pt x="17826" y="0"/>
                        </a:lnTo>
                        <a:lnTo>
                          <a:pt x="36729" y="1045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7" name="Arc 113"/>
                  <p:cNvSpPr>
                    <a:spLocks/>
                  </p:cNvSpPr>
                  <p:nvPr/>
                </p:nvSpPr>
                <p:spPr bwMode="hidden">
                  <a:xfrm flipH="1">
                    <a:off x="385" y="1601"/>
                    <a:ext cx="2017" cy="2379"/>
                  </a:xfrm>
                  <a:custGeom>
                    <a:avLst/>
                    <a:gdLst>
                      <a:gd name="T0" fmla="*/ 0 w 30473"/>
                      <a:gd name="T1" fmla="*/ 0 h 22305"/>
                      <a:gd name="T2" fmla="*/ 0 w 30473"/>
                      <a:gd name="T3" fmla="*/ 0 h 22305"/>
                      <a:gd name="T4" fmla="*/ 0 w 30473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0473" h="22305" fill="none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</a:path>
                      <a:path w="30473" h="22305" stroke="0" extrusionOk="0">
                        <a:moveTo>
                          <a:pt x="-1" y="1906"/>
                        </a:moveTo>
                        <a:cubicBezTo>
                          <a:pt x="2789" y="649"/>
                          <a:pt x="5813" y="-1"/>
                          <a:pt x="8873" y="0"/>
                        </a:cubicBezTo>
                        <a:cubicBezTo>
                          <a:pt x="20802" y="0"/>
                          <a:pt x="30473" y="9670"/>
                          <a:pt x="30473" y="21600"/>
                        </a:cubicBezTo>
                        <a:cubicBezTo>
                          <a:pt x="30473" y="21835"/>
                          <a:pt x="30469" y="22070"/>
                          <a:pt x="30461" y="22304"/>
                        </a:cubicBezTo>
                        <a:lnTo>
                          <a:pt x="8873" y="21600"/>
                        </a:lnTo>
                        <a:lnTo>
                          <a:pt x="-1" y="1906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8" name="Arc 114"/>
                  <p:cNvSpPr>
                    <a:spLocks/>
                  </p:cNvSpPr>
                  <p:nvPr/>
                </p:nvSpPr>
                <p:spPr bwMode="hidden">
                  <a:xfrm>
                    <a:off x="3029" y="1181"/>
                    <a:ext cx="1426" cy="2380"/>
                  </a:xfrm>
                  <a:custGeom>
                    <a:avLst/>
                    <a:gdLst>
                      <a:gd name="T0" fmla="*/ 0 w 34812"/>
                      <a:gd name="T1" fmla="*/ 0 h 22305"/>
                      <a:gd name="T2" fmla="*/ 0 w 34812"/>
                      <a:gd name="T3" fmla="*/ 0 h 22305"/>
                      <a:gd name="T4" fmla="*/ 0 w 34812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4812" h="22305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</a:path>
                      <a:path w="34812" h="22305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5141" y="0"/>
                          <a:pt x="34812" y="9670"/>
                          <a:pt x="34812" y="21600"/>
                        </a:cubicBezTo>
                        <a:cubicBezTo>
                          <a:pt x="34812" y="21835"/>
                          <a:pt x="34808" y="22070"/>
                          <a:pt x="34800" y="22304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29" name="Arc 115"/>
                  <p:cNvSpPr>
                    <a:spLocks/>
                  </p:cNvSpPr>
                  <p:nvPr/>
                </p:nvSpPr>
                <p:spPr bwMode="hidden">
                  <a:xfrm flipH="1">
                    <a:off x="71" y="812"/>
                    <a:ext cx="2543" cy="2380"/>
                  </a:xfrm>
                  <a:custGeom>
                    <a:avLst/>
                    <a:gdLst>
                      <a:gd name="T0" fmla="*/ 0 w 36830"/>
                      <a:gd name="T1" fmla="*/ 0 h 22305"/>
                      <a:gd name="T2" fmla="*/ 0 w 36830"/>
                      <a:gd name="T3" fmla="*/ 0 h 22305"/>
                      <a:gd name="T4" fmla="*/ 0 w 36830"/>
                      <a:gd name="T5" fmla="*/ 0 h 22305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6830" h="22305" fill="none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</a:path>
                      <a:path w="36830" h="22305" stroke="0" extrusionOk="0">
                        <a:moveTo>
                          <a:pt x="0" y="6283"/>
                        </a:moveTo>
                        <a:cubicBezTo>
                          <a:pt x="4047" y="2258"/>
                          <a:pt x="9522" y="-1"/>
                          <a:pt x="15230" y="0"/>
                        </a:cubicBezTo>
                        <a:cubicBezTo>
                          <a:pt x="27159" y="0"/>
                          <a:pt x="36830" y="9670"/>
                          <a:pt x="36830" y="21600"/>
                        </a:cubicBezTo>
                        <a:cubicBezTo>
                          <a:pt x="36830" y="21835"/>
                          <a:pt x="36826" y="22070"/>
                          <a:pt x="36818" y="22304"/>
                        </a:cubicBezTo>
                        <a:lnTo>
                          <a:pt x="15230" y="21600"/>
                        </a:lnTo>
                        <a:lnTo>
                          <a:pt x="0" y="6283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0" name="Arc 116"/>
                  <p:cNvSpPr>
                    <a:spLocks/>
                  </p:cNvSpPr>
                  <p:nvPr/>
                </p:nvSpPr>
                <p:spPr bwMode="hidden">
                  <a:xfrm flipH="1">
                    <a:off x="788" y="313"/>
                    <a:ext cx="1851" cy="2304"/>
                  </a:xfrm>
                  <a:custGeom>
                    <a:avLst/>
                    <a:gdLst>
                      <a:gd name="T0" fmla="*/ 0 w 31881"/>
                      <a:gd name="T1" fmla="*/ 0 h 21600"/>
                      <a:gd name="T2" fmla="*/ 0 w 31881"/>
                      <a:gd name="T3" fmla="*/ 0 h 21600"/>
                      <a:gd name="T4" fmla="*/ 0 w 31881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881" h="21600" fill="none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</a:path>
                      <a:path w="31881" h="21600" stroke="0" extrusionOk="0">
                        <a:moveTo>
                          <a:pt x="-1" y="10015"/>
                        </a:moveTo>
                        <a:cubicBezTo>
                          <a:pt x="3963" y="3778"/>
                          <a:pt x="10840" y="-1"/>
                          <a:pt x="18231" y="0"/>
                        </a:cubicBezTo>
                        <a:cubicBezTo>
                          <a:pt x="23204" y="0"/>
                          <a:pt x="28026" y="1716"/>
                          <a:pt x="31881" y="4859"/>
                        </a:cubicBezTo>
                        <a:lnTo>
                          <a:pt x="18231" y="21600"/>
                        </a:lnTo>
                        <a:lnTo>
                          <a:pt x="-1" y="10015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1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1" name="Arc 117"/>
                  <p:cNvSpPr>
                    <a:spLocks/>
                  </p:cNvSpPr>
                  <p:nvPr/>
                </p:nvSpPr>
                <p:spPr bwMode="hidden">
                  <a:xfrm>
                    <a:off x="2763" y="1281"/>
                    <a:ext cx="765" cy="2304"/>
                  </a:xfrm>
                  <a:custGeom>
                    <a:avLst/>
                    <a:gdLst>
                      <a:gd name="T0" fmla="*/ 0 w 31146"/>
                      <a:gd name="T1" fmla="*/ 0 h 21600"/>
                      <a:gd name="T2" fmla="*/ 0 w 31146"/>
                      <a:gd name="T3" fmla="*/ 0 h 21600"/>
                      <a:gd name="T4" fmla="*/ 0 w 31146"/>
                      <a:gd name="T5" fmla="*/ 0 h 21600"/>
                      <a:gd name="T6" fmla="*/ 0 60000 65536"/>
                      <a:gd name="T7" fmla="*/ 0 60000 65536"/>
                      <a:gd name="T8" fmla="*/ 0 60000 65536"/>
                    </a:gdLst>
                    <a:ahLst/>
                    <a:cxnLst>
                      <a:cxn ang="T6">
                        <a:pos x="T0" y="T1"/>
                      </a:cxn>
                      <a:cxn ang="T7">
                        <a:pos x="T2" y="T3"/>
                      </a:cxn>
                      <a:cxn ang="T8">
                        <a:pos x="T4" y="T5"/>
                      </a:cxn>
                    </a:cxnLst>
                    <a:rect l="0" t="0" r="r" b="b"/>
                    <a:pathLst>
                      <a:path w="31146" h="21600" fill="none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</a:path>
                      <a:path w="31146" h="21600" stroke="0" extrusionOk="0">
                        <a:moveTo>
                          <a:pt x="-1" y="4511"/>
                        </a:moveTo>
                        <a:cubicBezTo>
                          <a:pt x="3783" y="1586"/>
                          <a:pt x="8429" y="-1"/>
                          <a:pt x="13212" y="0"/>
                        </a:cubicBezTo>
                        <a:cubicBezTo>
                          <a:pt x="20409" y="0"/>
                          <a:pt x="27134" y="3585"/>
                          <a:pt x="31145" y="9561"/>
                        </a:cubicBezTo>
                        <a:lnTo>
                          <a:pt x="13212" y="21600"/>
                        </a:lnTo>
                        <a:lnTo>
                          <a:pt x="-1" y="4511"/>
                        </a:lnTo>
                        <a:close/>
                      </a:path>
                    </a:pathLst>
                  </a:custGeom>
                  <a:noFill/>
                  <a:ln w="9525">
                    <a:solidFill>
                      <a:schemeClr val="accent2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32" name="Freeform 118"/>
                  <p:cNvSpPr>
                    <a:spLocks/>
                  </p:cNvSpPr>
                  <p:nvPr/>
                </p:nvSpPr>
                <p:spPr bwMode="hidden">
                  <a:xfrm flipH="1">
                    <a:off x="1800" y="438"/>
                    <a:ext cx="418" cy="1524"/>
                  </a:xfrm>
                  <a:custGeom>
                    <a:avLst/>
                    <a:gdLst>
                      <a:gd name="T0" fmla="*/ 0 w 776"/>
                      <a:gd name="T1" fmla="*/ 2 h 2368"/>
                      <a:gd name="T2" fmla="*/ 2 w 776"/>
                      <a:gd name="T3" fmla="*/ 1 h 2368"/>
                      <a:gd name="T4" fmla="*/ 1 w 776"/>
                      <a:gd name="T5" fmla="*/ 5 h 2368"/>
                      <a:gd name="T6" fmla="*/ 2 w 776"/>
                      <a:gd name="T7" fmla="*/ 5 h 2368"/>
                      <a:gd name="T8" fmla="*/ 2 w 776"/>
                      <a:gd name="T9" fmla="*/ 9 h 2368"/>
                      <a:gd name="T10" fmla="*/ 3 w 776"/>
                      <a:gd name="T11" fmla="*/ 10 h 2368"/>
                      <a:gd name="T12" fmla="*/ 2 w 776"/>
                      <a:gd name="T13" fmla="*/ 14 h 2368"/>
                      <a:gd name="T14" fmla="*/ 3 w 776"/>
                      <a:gd name="T15" fmla="*/ 15 h 2368"/>
                      <a:gd name="T16" fmla="*/ 3 w 776"/>
                      <a:gd name="T17" fmla="*/ 17 h 2368"/>
                      <a:gd name="T18" fmla="*/ 4 w 776"/>
                      <a:gd name="T19" fmla="*/ 19 h 2368"/>
                      <a:gd name="T20" fmla="*/ 3 w 776"/>
                      <a:gd name="T21" fmla="*/ 21 h 2368"/>
                      <a:gd name="T22" fmla="*/ 4 w 776"/>
                      <a:gd name="T23" fmla="*/ 24 h 2368"/>
                      <a:gd name="T24" fmla="*/ 4 w 776"/>
                      <a:gd name="T25" fmla="*/ 27 h 2368"/>
                      <a:gd name="T26" fmla="*/ 5 w 776"/>
                      <a:gd name="T27" fmla="*/ 32 h 2368"/>
                      <a:gd name="T28" fmla="*/ 4 w 776"/>
                      <a:gd name="T29" fmla="*/ 36 h 2368"/>
                      <a:gd name="T30" fmla="*/ 5 w 776"/>
                      <a:gd name="T31" fmla="*/ 39 h 2368"/>
                      <a:gd name="T32" fmla="*/ 5 w 776"/>
                      <a:gd name="T33" fmla="*/ 43 h 2368"/>
                      <a:gd name="T34" fmla="*/ 5 w 776"/>
                      <a:gd name="T35" fmla="*/ 47 h 2368"/>
                      <a:gd name="T36" fmla="*/ 5 w 776"/>
                      <a:gd name="T37" fmla="*/ 50 h 2368"/>
                      <a:gd name="T38" fmla="*/ 5 w 776"/>
                      <a:gd name="T39" fmla="*/ 54 h 2368"/>
                      <a:gd name="T40" fmla="*/ 5 w 776"/>
                      <a:gd name="T41" fmla="*/ 59 h 2368"/>
                      <a:gd name="T42" fmla="*/ 5 w 776"/>
                      <a:gd name="T43" fmla="*/ 64 h 2368"/>
                      <a:gd name="T44" fmla="*/ 5 w 776"/>
                      <a:gd name="T45" fmla="*/ 66 h 2368"/>
                      <a:gd name="T46" fmla="*/ 5 w 776"/>
                      <a:gd name="T47" fmla="*/ 70 h 2368"/>
                      <a:gd name="T48" fmla="*/ 0 60000 65536"/>
                      <a:gd name="T49" fmla="*/ 0 60000 65536"/>
                      <a:gd name="T50" fmla="*/ 0 60000 65536"/>
                      <a:gd name="T51" fmla="*/ 0 60000 65536"/>
                      <a:gd name="T52" fmla="*/ 0 60000 65536"/>
                      <a:gd name="T53" fmla="*/ 0 60000 65536"/>
                      <a:gd name="T54" fmla="*/ 0 60000 65536"/>
                      <a:gd name="T55" fmla="*/ 0 60000 65536"/>
                      <a:gd name="T56" fmla="*/ 0 60000 65536"/>
                      <a:gd name="T57" fmla="*/ 0 60000 65536"/>
                      <a:gd name="T58" fmla="*/ 0 60000 65536"/>
                      <a:gd name="T59" fmla="*/ 0 60000 65536"/>
                      <a:gd name="T60" fmla="*/ 0 60000 65536"/>
                      <a:gd name="T61" fmla="*/ 0 60000 65536"/>
                      <a:gd name="T62" fmla="*/ 0 60000 65536"/>
                      <a:gd name="T63" fmla="*/ 0 60000 65536"/>
                      <a:gd name="T64" fmla="*/ 0 60000 65536"/>
                      <a:gd name="T65" fmla="*/ 0 60000 65536"/>
                      <a:gd name="T66" fmla="*/ 0 60000 65536"/>
                      <a:gd name="T67" fmla="*/ 0 60000 65536"/>
                      <a:gd name="T68" fmla="*/ 0 60000 65536"/>
                      <a:gd name="T69" fmla="*/ 0 60000 65536"/>
                      <a:gd name="T70" fmla="*/ 0 60000 65536"/>
                      <a:gd name="T71" fmla="*/ 0 60000 65536"/>
                    </a:gdLst>
                    <a:ahLst/>
                    <a:cxnLst>
                      <a:cxn ang="T48">
                        <a:pos x="T0" y="T1"/>
                      </a:cxn>
                      <a:cxn ang="T49">
                        <a:pos x="T2" y="T3"/>
                      </a:cxn>
                      <a:cxn ang="T50">
                        <a:pos x="T4" y="T5"/>
                      </a:cxn>
                      <a:cxn ang="T51">
                        <a:pos x="T6" y="T7"/>
                      </a:cxn>
                      <a:cxn ang="T52">
                        <a:pos x="T8" y="T9"/>
                      </a:cxn>
                      <a:cxn ang="T53">
                        <a:pos x="T10" y="T11"/>
                      </a:cxn>
                      <a:cxn ang="T54">
                        <a:pos x="T12" y="T13"/>
                      </a:cxn>
                      <a:cxn ang="T55">
                        <a:pos x="T14" y="T15"/>
                      </a:cxn>
                      <a:cxn ang="T56">
                        <a:pos x="T16" y="T17"/>
                      </a:cxn>
                      <a:cxn ang="T57">
                        <a:pos x="T18" y="T19"/>
                      </a:cxn>
                      <a:cxn ang="T58">
                        <a:pos x="T20" y="T21"/>
                      </a:cxn>
                      <a:cxn ang="T59">
                        <a:pos x="T22" y="T23"/>
                      </a:cxn>
                      <a:cxn ang="T60">
                        <a:pos x="T24" y="T25"/>
                      </a:cxn>
                      <a:cxn ang="T61">
                        <a:pos x="T26" y="T27"/>
                      </a:cxn>
                      <a:cxn ang="T62">
                        <a:pos x="T28" y="T29"/>
                      </a:cxn>
                      <a:cxn ang="T63">
                        <a:pos x="T30" y="T31"/>
                      </a:cxn>
                      <a:cxn ang="T64">
                        <a:pos x="T32" y="T33"/>
                      </a:cxn>
                      <a:cxn ang="T65">
                        <a:pos x="T34" y="T35"/>
                      </a:cxn>
                      <a:cxn ang="T66">
                        <a:pos x="T36" y="T37"/>
                      </a:cxn>
                      <a:cxn ang="T67">
                        <a:pos x="T38" y="T39"/>
                      </a:cxn>
                      <a:cxn ang="T68">
                        <a:pos x="T40" y="T41"/>
                      </a:cxn>
                      <a:cxn ang="T69">
                        <a:pos x="T42" y="T43"/>
                      </a:cxn>
                      <a:cxn ang="T70">
                        <a:pos x="T44" y="T45"/>
                      </a:cxn>
                      <a:cxn ang="T71">
                        <a:pos x="T46" y="T47"/>
                      </a:cxn>
                    </a:cxnLst>
                    <a:rect l="0" t="0" r="r" b="b"/>
                    <a:pathLst>
                      <a:path w="776" h="2368">
                        <a:moveTo>
                          <a:pt x="0" y="64"/>
                        </a:moveTo>
                        <a:cubicBezTo>
                          <a:pt x="112" y="32"/>
                          <a:pt x="224" y="0"/>
                          <a:pt x="240" y="16"/>
                        </a:cubicBezTo>
                        <a:cubicBezTo>
                          <a:pt x="256" y="32"/>
                          <a:pt x="80" y="136"/>
                          <a:pt x="96" y="160"/>
                        </a:cubicBezTo>
                        <a:cubicBezTo>
                          <a:pt x="112" y="184"/>
                          <a:pt x="320" y="136"/>
                          <a:pt x="336" y="160"/>
                        </a:cubicBezTo>
                        <a:cubicBezTo>
                          <a:pt x="352" y="184"/>
                          <a:pt x="184" y="272"/>
                          <a:pt x="192" y="304"/>
                        </a:cubicBezTo>
                        <a:cubicBezTo>
                          <a:pt x="200" y="336"/>
                          <a:pt x="368" y="328"/>
                          <a:pt x="384" y="352"/>
                        </a:cubicBezTo>
                        <a:cubicBezTo>
                          <a:pt x="400" y="376"/>
                          <a:pt x="272" y="424"/>
                          <a:pt x="288" y="448"/>
                        </a:cubicBezTo>
                        <a:cubicBezTo>
                          <a:pt x="304" y="472"/>
                          <a:pt x="464" y="472"/>
                          <a:pt x="480" y="496"/>
                        </a:cubicBezTo>
                        <a:cubicBezTo>
                          <a:pt x="496" y="520"/>
                          <a:pt x="376" y="568"/>
                          <a:pt x="384" y="592"/>
                        </a:cubicBezTo>
                        <a:cubicBezTo>
                          <a:pt x="392" y="616"/>
                          <a:pt x="512" y="616"/>
                          <a:pt x="528" y="640"/>
                        </a:cubicBezTo>
                        <a:cubicBezTo>
                          <a:pt x="544" y="664"/>
                          <a:pt x="472" y="704"/>
                          <a:pt x="480" y="736"/>
                        </a:cubicBezTo>
                        <a:cubicBezTo>
                          <a:pt x="488" y="768"/>
                          <a:pt x="560" y="800"/>
                          <a:pt x="576" y="832"/>
                        </a:cubicBezTo>
                        <a:cubicBezTo>
                          <a:pt x="592" y="864"/>
                          <a:pt x="560" y="888"/>
                          <a:pt x="576" y="928"/>
                        </a:cubicBezTo>
                        <a:cubicBezTo>
                          <a:pt x="592" y="968"/>
                          <a:pt x="664" y="1024"/>
                          <a:pt x="672" y="1072"/>
                        </a:cubicBezTo>
                        <a:cubicBezTo>
                          <a:pt x="680" y="1120"/>
                          <a:pt x="616" y="1176"/>
                          <a:pt x="624" y="1216"/>
                        </a:cubicBezTo>
                        <a:cubicBezTo>
                          <a:pt x="632" y="1256"/>
                          <a:pt x="712" y="1272"/>
                          <a:pt x="720" y="1312"/>
                        </a:cubicBezTo>
                        <a:cubicBezTo>
                          <a:pt x="728" y="1352"/>
                          <a:pt x="672" y="1408"/>
                          <a:pt x="672" y="1456"/>
                        </a:cubicBezTo>
                        <a:cubicBezTo>
                          <a:pt x="672" y="1504"/>
                          <a:pt x="720" y="1560"/>
                          <a:pt x="720" y="1600"/>
                        </a:cubicBezTo>
                        <a:cubicBezTo>
                          <a:pt x="720" y="1640"/>
                          <a:pt x="664" y="1656"/>
                          <a:pt x="672" y="1696"/>
                        </a:cubicBezTo>
                        <a:cubicBezTo>
                          <a:pt x="680" y="1736"/>
                          <a:pt x="760" y="1792"/>
                          <a:pt x="768" y="1840"/>
                        </a:cubicBezTo>
                        <a:cubicBezTo>
                          <a:pt x="776" y="1888"/>
                          <a:pt x="720" y="1928"/>
                          <a:pt x="720" y="1984"/>
                        </a:cubicBezTo>
                        <a:cubicBezTo>
                          <a:pt x="720" y="2040"/>
                          <a:pt x="768" y="2136"/>
                          <a:pt x="768" y="2176"/>
                        </a:cubicBezTo>
                        <a:cubicBezTo>
                          <a:pt x="768" y="2216"/>
                          <a:pt x="720" y="2192"/>
                          <a:pt x="720" y="2224"/>
                        </a:cubicBezTo>
                        <a:cubicBezTo>
                          <a:pt x="720" y="2256"/>
                          <a:pt x="744" y="2312"/>
                          <a:pt x="768" y="2368"/>
                        </a:cubicBezTo>
                      </a:path>
                    </a:pathLst>
                  </a:custGeom>
                  <a:noFill/>
                  <a:ln w="9525">
                    <a:solidFill>
                      <a:schemeClr val="folHlink"/>
                    </a:solidFill>
                    <a:round/>
                    <a:headEnd/>
                    <a:tailEnd/>
                  </a:ln>
                  <a:extLst>
                    <a:ext uri="{909E8E84-426E-40DD-AFC4-6F175D3DCCD1}">
                      <a14:hiddenFill xmlns:a14="http://schemas.microsoft.com/office/drawing/2010/main">
                        <a:solidFill>
                          <a:srgbClr val="FFFFFF"/>
                        </a:solidFill>
                      </a14:hiddenFill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25" name="Freeform 119"/>
                <p:cNvSpPr>
                  <a:spLocks/>
                </p:cNvSpPr>
                <p:nvPr/>
              </p:nvSpPr>
              <p:spPr bwMode="hidden">
                <a:xfrm rot="-1346631">
                  <a:off x="3280" y="1529"/>
                  <a:ext cx="442" cy="837"/>
                </a:xfrm>
                <a:custGeom>
                  <a:avLst/>
                  <a:gdLst>
                    <a:gd name="T0" fmla="*/ 0 w 776"/>
                    <a:gd name="T1" fmla="*/ 0 h 2368"/>
                    <a:gd name="T2" fmla="*/ 3 w 776"/>
                    <a:gd name="T3" fmla="*/ 0 h 2368"/>
                    <a:gd name="T4" fmla="*/ 1 w 776"/>
                    <a:gd name="T5" fmla="*/ 0 h 2368"/>
                    <a:gd name="T6" fmla="*/ 3 w 776"/>
                    <a:gd name="T7" fmla="*/ 0 h 2368"/>
                    <a:gd name="T8" fmla="*/ 2 w 776"/>
                    <a:gd name="T9" fmla="*/ 0 h 2368"/>
                    <a:gd name="T10" fmla="*/ 4 w 776"/>
                    <a:gd name="T11" fmla="*/ 0 h 2368"/>
                    <a:gd name="T12" fmla="*/ 3 w 776"/>
                    <a:gd name="T13" fmla="*/ 0 h 2368"/>
                    <a:gd name="T14" fmla="*/ 5 w 776"/>
                    <a:gd name="T15" fmla="*/ 0 h 2368"/>
                    <a:gd name="T16" fmla="*/ 4 w 776"/>
                    <a:gd name="T17" fmla="*/ 0 h 2368"/>
                    <a:gd name="T18" fmla="*/ 6 w 776"/>
                    <a:gd name="T19" fmla="*/ 0 h 2368"/>
                    <a:gd name="T20" fmla="*/ 5 w 776"/>
                    <a:gd name="T21" fmla="*/ 0 h 2368"/>
                    <a:gd name="T22" fmla="*/ 6 w 776"/>
                    <a:gd name="T23" fmla="*/ 0 h 2368"/>
                    <a:gd name="T24" fmla="*/ 6 w 776"/>
                    <a:gd name="T25" fmla="*/ 0 h 2368"/>
                    <a:gd name="T26" fmla="*/ 7 w 776"/>
                    <a:gd name="T27" fmla="*/ 0 h 2368"/>
                    <a:gd name="T28" fmla="*/ 7 w 776"/>
                    <a:gd name="T29" fmla="*/ 0 h 2368"/>
                    <a:gd name="T30" fmla="*/ 8 w 776"/>
                    <a:gd name="T31" fmla="*/ 0 h 2368"/>
                    <a:gd name="T32" fmla="*/ 7 w 776"/>
                    <a:gd name="T33" fmla="*/ 0 h 2368"/>
                    <a:gd name="T34" fmla="*/ 8 w 776"/>
                    <a:gd name="T35" fmla="*/ 0 h 2368"/>
                    <a:gd name="T36" fmla="*/ 7 w 776"/>
                    <a:gd name="T37" fmla="*/ 0 h 2368"/>
                    <a:gd name="T38" fmla="*/ 9 w 776"/>
                    <a:gd name="T39" fmla="*/ 0 h 2368"/>
                    <a:gd name="T40" fmla="*/ 8 w 776"/>
                    <a:gd name="T41" fmla="*/ 0 h 2368"/>
                    <a:gd name="T42" fmla="*/ 9 w 776"/>
                    <a:gd name="T43" fmla="*/ 0 h 2368"/>
                    <a:gd name="T44" fmla="*/ 8 w 776"/>
                    <a:gd name="T45" fmla="*/ 0 h 2368"/>
                    <a:gd name="T46" fmla="*/ 9 w 776"/>
                    <a:gd name="T47" fmla="*/ 1 h 2368"/>
                    <a:gd name="T48" fmla="*/ 0 60000 65536"/>
                    <a:gd name="T49" fmla="*/ 0 60000 65536"/>
                    <a:gd name="T50" fmla="*/ 0 60000 65536"/>
                    <a:gd name="T51" fmla="*/ 0 60000 65536"/>
                    <a:gd name="T52" fmla="*/ 0 60000 65536"/>
                    <a:gd name="T53" fmla="*/ 0 60000 65536"/>
                    <a:gd name="T54" fmla="*/ 0 60000 65536"/>
                    <a:gd name="T55" fmla="*/ 0 60000 65536"/>
                    <a:gd name="T56" fmla="*/ 0 60000 65536"/>
                    <a:gd name="T57" fmla="*/ 0 60000 65536"/>
                    <a:gd name="T58" fmla="*/ 0 60000 65536"/>
                    <a:gd name="T59" fmla="*/ 0 60000 65536"/>
                    <a:gd name="T60" fmla="*/ 0 60000 65536"/>
                    <a:gd name="T61" fmla="*/ 0 60000 65536"/>
                    <a:gd name="T62" fmla="*/ 0 60000 65536"/>
                    <a:gd name="T63" fmla="*/ 0 60000 65536"/>
                    <a:gd name="T64" fmla="*/ 0 60000 65536"/>
                    <a:gd name="T65" fmla="*/ 0 60000 65536"/>
                    <a:gd name="T66" fmla="*/ 0 60000 65536"/>
                    <a:gd name="T67" fmla="*/ 0 60000 65536"/>
                    <a:gd name="T68" fmla="*/ 0 60000 65536"/>
                    <a:gd name="T69" fmla="*/ 0 60000 65536"/>
                    <a:gd name="T70" fmla="*/ 0 60000 65536"/>
                    <a:gd name="T71" fmla="*/ 0 60000 65536"/>
                  </a:gdLst>
                  <a:ahLst/>
                  <a:cxnLst>
                    <a:cxn ang="T48">
                      <a:pos x="T0" y="T1"/>
                    </a:cxn>
                    <a:cxn ang="T49">
                      <a:pos x="T2" y="T3"/>
                    </a:cxn>
                    <a:cxn ang="T50">
                      <a:pos x="T4" y="T5"/>
                    </a:cxn>
                    <a:cxn ang="T51">
                      <a:pos x="T6" y="T7"/>
                    </a:cxn>
                    <a:cxn ang="T52">
                      <a:pos x="T8" y="T9"/>
                    </a:cxn>
                    <a:cxn ang="T53">
                      <a:pos x="T10" y="T11"/>
                    </a:cxn>
                    <a:cxn ang="T54">
                      <a:pos x="T12" y="T13"/>
                    </a:cxn>
                    <a:cxn ang="T55">
                      <a:pos x="T14" y="T15"/>
                    </a:cxn>
                    <a:cxn ang="T56">
                      <a:pos x="T16" y="T17"/>
                    </a:cxn>
                    <a:cxn ang="T57">
                      <a:pos x="T18" y="T19"/>
                    </a:cxn>
                    <a:cxn ang="T58">
                      <a:pos x="T20" y="T21"/>
                    </a:cxn>
                    <a:cxn ang="T59">
                      <a:pos x="T22" y="T23"/>
                    </a:cxn>
                    <a:cxn ang="T60">
                      <a:pos x="T24" y="T25"/>
                    </a:cxn>
                    <a:cxn ang="T61">
                      <a:pos x="T26" y="T27"/>
                    </a:cxn>
                    <a:cxn ang="T62">
                      <a:pos x="T28" y="T29"/>
                    </a:cxn>
                    <a:cxn ang="T63">
                      <a:pos x="T30" y="T31"/>
                    </a:cxn>
                    <a:cxn ang="T64">
                      <a:pos x="T32" y="T33"/>
                    </a:cxn>
                    <a:cxn ang="T65">
                      <a:pos x="T34" y="T35"/>
                    </a:cxn>
                    <a:cxn ang="T66">
                      <a:pos x="T36" y="T37"/>
                    </a:cxn>
                    <a:cxn ang="T67">
                      <a:pos x="T38" y="T39"/>
                    </a:cxn>
                    <a:cxn ang="T68">
                      <a:pos x="T40" y="T41"/>
                    </a:cxn>
                    <a:cxn ang="T69">
                      <a:pos x="T42" y="T43"/>
                    </a:cxn>
                    <a:cxn ang="T70">
                      <a:pos x="T44" y="T45"/>
                    </a:cxn>
                    <a:cxn ang="T71">
                      <a:pos x="T46" y="T47"/>
                    </a:cxn>
                  </a:cxnLst>
                  <a:rect l="0" t="0" r="r" b="b"/>
                  <a:pathLst>
                    <a:path w="776" h="2368">
                      <a:moveTo>
                        <a:pt x="0" y="64"/>
                      </a:moveTo>
                      <a:cubicBezTo>
                        <a:pt x="112" y="32"/>
                        <a:pt x="224" y="0"/>
                        <a:pt x="240" y="16"/>
                      </a:cubicBezTo>
                      <a:cubicBezTo>
                        <a:pt x="256" y="32"/>
                        <a:pt x="80" y="136"/>
                        <a:pt x="96" y="160"/>
                      </a:cubicBezTo>
                      <a:cubicBezTo>
                        <a:pt x="112" y="184"/>
                        <a:pt x="320" y="136"/>
                        <a:pt x="336" y="160"/>
                      </a:cubicBezTo>
                      <a:cubicBezTo>
                        <a:pt x="352" y="184"/>
                        <a:pt x="184" y="272"/>
                        <a:pt x="192" y="304"/>
                      </a:cubicBezTo>
                      <a:cubicBezTo>
                        <a:pt x="200" y="336"/>
                        <a:pt x="368" y="328"/>
                        <a:pt x="384" y="352"/>
                      </a:cubicBezTo>
                      <a:cubicBezTo>
                        <a:pt x="400" y="376"/>
                        <a:pt x="272" y="424"/>
                        <a:pt x="288" y="448"/>
                      </a:cubicBezTo>
                      <a:cubicBezTo>
                        <a:pt x="304" y="472"/>
                        <a:pt x="464" y="472"/>
                        <a:pt x="480" y="496"/>
                      </a:cubicBezTo>
                      <a:cubicBezTo>
                        <a:pt x="496" y="520"/>
                        <a:pt x="376" y="568"/>
                        <a:pt x="384" y="592"/>
                      </a:cubicBezTo>
                      <a:cubicBezTo>
                        <a:pt x="392" y="616"/>
                        <a:pt x="512" y="616"/>
                        <a:pt x="528" y="640"/>
                      </a:cubicBezTo>
                      <a:cubicBezTo>
                        <a:pt x="544" y="664"/>
                        <a:pt x="472" y="704"/>
                        <a:pt x="480" y="736"/>
                      </a:cubicBezTo>
                      <a:cubicBezTo>
                        <a:pt x="488" y="768"/>
                        <a:pt x="560" y="800"/>
                        <a:pt x="576" y="832"/>
                      </a:cubicBezTo>
                      <a:cubicBezTo>
                        <a:pt x="592" y="864"/>
                        <a:pt x="560" y="888"/>
                        <a:pt x="576" y="928"/>
                      </a:cubicBezTo>
                      <a:cubicBezTo>
                        <a:pt x="592" y="968"/>
                        <a:pt x="664" y="1024"/>
                        <a:pt x="672" y="1072"/>
                      </a:cubicBezTo>
                      <a:cubicBezTo>
                        <a:pt x="680" y="1120"/>
                        <a:pt x="616" y="1176"/>
                        <a:pt x="624" y="1216"/>
                      </a:cubicBezTo>
                      <a:cubicBezTo>
                        <a:pt x="632" y="1256"/>
                        <a:pt x="712" y="1272"/>
                        <a:pt x="720" y="1312"/>
                      </a:cubicBezTo>
                      <a:cubicBezTo>
                        <a:pt x="728" y="1352"/>
                        <a:pt x="672" y="1408"/>
                        <a:pt x="672" y="1456"/>
                      </a:cubicBezTo>
                      <a:cubicBezTo>
                        <a:pt x="672" y="1504"/>
                        <a:pt x="720" y="1560"/>
                        <a:pt x="720" y="1600"/>
                      </a:cubicBezTo>
                      <a:cubicBezTo>
                        <a:pt x="720" y="1640"/>
                        <a:pt x="664" y="1656"/>
                        <a:pt x="672" y="1696"/>
                      </a:cubicBezTo>
                      <a:cubicBezTo>
                        <a:pt x="680" y="1736"/>
                        <a:pt x="760" y="1792"/>
                        <a:pt x="768" y="1840"/>
                      </a:cubicBezTo>
                      <a:cubicBezTo>
                        <a:pt x="776" y="1888"/>
                        <a:pt x="720" y="1928"/>
                        <a:pt x="720" y="1984"/>
                      </a:cubicBezTo>
                      <a:cubicBezTo>
                        <a:pt x="720" y="2040"/>
                        <a:pt x="768" y="2136"/>
                        <a:pt x="768" y="2176"/>
                      </a:cubicBezTo>
                      <a:cubicBezTo>
                        <a:pt x="768" y="2216"/>
                        <a:pt x="720" y="2192"/>
                        <a:pt x="720" y="2224"/>
                      </a:cubicBezTo>
                      <a:cubicBezTo>
                        <a:pt x="720" y="2256"/>
                        <a:pt x="744" y="2312"/>
                        <a:pt x="768" y="2368"/>
                      </a:cubicBezTo>
                    </a:path>
                  </a:pathLst>
                </a:custGeom>
                <a:noFill/>
                <a:ln w="9525">
                  <a:solidFill>
                    <a:schemeClr val="accent2"/>
                  </a:solidFill>
                  <a:round/>
                  <a:headEnd/>
                  <a:tailEnd/>
                </a:ln>
                <a:extLst>
                  <a:ext uri="{909E8E84-426E-40DD-AFC4-6F175D3DCCD1}">
                    <a14:hiddenFill xmlns:a14="http://schemas.microsoft.com/office/drawing/2010/main">
                      <a:solidFill>
                        <a:srgbClr val="FFFFFF"/>
                      </a:solidFill>
                    </a14:hiddenFill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</p:grpSp>
        </p:grpSp>
        <p:grpSp>
          <p:nvGrpSpPr>
            <p:cNvPr id="7" name="Group 120"/>
            <p:cNvGrpSpPr>
              <a:grpSpLocks/>
            </p:cNvGrpSpPr>
            <p:nvPr/>
          </p:nvGrpSpPr>
          <p:grpSpPr bwMode="auto">
            <a:xfrm>
              <a:off x="1476" y="449"/>
              <a:ext cx="4038" cy="2966"/>
              <a:chOff x="210" y="337"/>
              <a:chExt cx="5198" cy="3818"/>
            </a:xfrm>
          </p:grpSpPr>
          <p:sp>
            <p:nvSpPr>
              <p:cNvPr id="8" name="Freeform 121"/>
              <p:cNvSpPr>
                <a:spLocks/>
              </p:cNvSpPr>
              <p:nvPr/>
            </p:nvSpPr>
            <p:spPr bwMode="hidden">
              <a:xfrm flipH="1">
                <a:off x="1934" y="2382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9" name="Arc 122"/>
              <p:cNvSpPr>
                <a:spLocks/>
              </p:cNvSpPr>
              <p:nvPr/>
            </p:nvSpPr>
            <p:spPr bwMode="hidden">
              <a:xfrm flipH="1">
                <a:off x="1054" y="1851"/>
                <a:ext cx="2120" cy="2304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" name="Arc 123"/>
              <p:cNvSpPr>
                <a:spLocks/>
              </p:cNvSpPr>
              <p:nvPr/>
            </p:nvSpPr>
            <p:spPr bwMode="hidden">
              <a:xfrm flipH="1">
                <a:off x="1266" y="1480"/>
                <a:ext cx="1246" cy="2379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1" name="Arc 124"/>
              <p:cNvSpPr>
                <a:spLocks/>
              </p:cNvSpPr>
              <p:nvPr/>
            </p:nvSpPr>
            <p:spPr bwMode="hidden">
              <a:xfrm flipH="1">
                <a:off x="210" y="1169"/>
                <a:ext cx="2376" cy="2379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2" name="Arc 125"/>
              <p:cNvSpPr>
                <a:spLocks/>
              </p:cNvSpPr>
              <p:nvPr/>
            </p:nvSpPr>
            <p:spPr bwMode="hidden">
              <a:xfrm>
                <a:off x="2840" y="1503"/>
                <a:ext cx="381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3" name="Arc 126"/>
              <p:cNvSpPr>
                <a:spLocks/>
              </p:cNvSpPr>
              <p:nvPr/>
            </p:nvSpPr>
            <p:spPr bwMode="hidden">
              <a:xfrm>
                <a:off x="2940" y="1492"/>
                <a:ext cx="1004" cy="2379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4" name="Freeform 127"/>
              <p:cNvSpPr>
                <a:spLocks/>
              </p:cNvSpPr>
              <p:nvPr/>
            </p:nvSpPr>
            <p:spPr bwMode="hidden">
              <a:xfrm>
                <a:off x="3301" y="2635"/>
                <a:ext cx="485" cy="1479"/>
              </a:xfrm>
              <a:custGeom>
                <a:avLst/>
                <a:gdLst>
                  <a:gd name="T0" fmla="*/ 0 w 776"/>
                  <a:gd name="T1" fmla="*/ 1 h 2368"/>
                  <a:gd name="T2" fmla="*/ 6 w 776"/>
                  <a:gd name="T3" fmla="*/ 1 h 2368"/>
                  <a:gd name="T4" fmla="*/ 3 w 776"/>
                  <a:gd name="T5" fmla="*/ 4 h 2368"/>
                  <a:gd name="T6" fmla="*/ 8 w 776"/>
                  <a:gd name="T7" fmla="*/ 4 h 2368"/>
                  <a:gd name="T8" fmla="*/ 4 w 776"/>
                  <a:gd name="T9" fmla="*/ 7 h 2368"/>
                  <a:gd name="T10" fmla="*/ 9 w 776"/>
                  <a:gd name="T11" fmla="*/ 8 h 2368"/>
                  <a:gd name="T12" fmla="*/ 7 w 776"/>
                  <a:gd name="T13" fmla="*/ 10 h 2368"/>
                  <a:gd name="T14" fmla="*/ 11 w 776"/>
                  <a:gd name="T15" fmla="*/ 11 h 2368"/>
                  <a:gd name="T16" fmla="*/ 9 w 776"/>
                  <a:gd name="T17" fmla="*/ 14 h 2368"/>
                  <a:gd name="T18" fmla="*/ 13 w 776"/>
                  <a:gd name="T19" fmla="*/ 15 h 2368"/>
                  <a:gd name="T20" fmla="*/ 11 w 776"/>
                  <a:gd name="T21" fmla="*/ 17 h 2368"/>
                  <a:gd name="T22" fmla="*/ 13 w 776"/>
                  <a:gd name="T23" fmla="*/ 19 h 2368"/>
                  <a:gd name="T24" fmla="*/ 13 w 776"/>
                  <a:gd name="T25" fmla="*/ 21 h 2368"/>
                  <a:gd name="T26" fmla="*/ 16 w 776"/>
                  <a:gd name="T27" fmla="*/ 25 h 2368"/>
                  <a:gd name="T28" fmla="*/ 15 w 776"/>
                  <a:gd name="T29" fmla="*/ 28 h 2368"/>
                  <a:gd name="T30" fmla="*/ 17 w 776"/>
                  <a:gd name="T31" fmla="*/ 31 h 2368"/>
                  <a:gd name="T32" fmla="*/ 16 w 776"/>
                  <a:gd name="T33" fmla="*/ 34 h 2368"/>
                  <a:gd name="T34" fmla="*/ 17 w 776"/>
                  <a:gd name="T35" fmla="*/ 37 h 2368"/>
                  <a:gd name="T36" fmla="*/ 16 w 776"/>
                  <a:gd name="T37" fmla="*/ 39 h 2368"/>
                  <a:gd name="T38" fmla="*/ 18 w 776"/>
                  <a:gd name="T39" fmla="*/ 42 h 2368"/>
                  <a:gd name="T40" fmla="*/ 17 w 776"/>
                  <a:gd name="T41" fmla="*/ 46 h 2368"/>
                  <a:gd name="T42" fmla="*/ 18 w 776"/>
                  <a:gd name="T43" fmla="*/ 51 h 2368"/>
                  <a:gd name="T44" fmla="*/ 17 w 776"/>
                  <a:gd name="T45" fmla="*/ 51 h 2368"/>
                  <a:gd name="T46" fmla="*/ 18 w 776"/>
                  <a:gd name="T47" fmla="*/ 55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5" name="Freeform 128"/>
              <p:cNvSpPr>
                <a:spLocks/>
              </p:cNvSpPr>
              <p:nvPr/>
            </p:nvSpPr>
            <p:spPr bwMode="hidden">
              <a:xfrm rot="19660755" flipV="1">
                <a:off x="2546" y="2149"/>
                <a:ext cx="442" cy="838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6" name="Freeform 129"/>
              <p:cNvSpPr>
                <a:spLocks/>
              </p:cNvSpPr>
              <p:nvPr/>
            </p:nvSpPr>
            <p:spPr bwMode="hidden">
              <a:xfrm flipH="1">
                <a:off x="489" y="2503"/>
                <a:ext cx="1085" cy="1524"/>
              </a:xfrm>
              <a:custGeom>
                <a:avLst/>
                <a:gdLst>
                  <a:gd name="T0" fmla="*/ 0 w 776"/>
                  <a:gd name="T1" fmla="*/ 2 h 2368"/>
                  <a:gd name="T2" fmla="*/ 3514 w 776"/>
                  <a:gd name="T3" fmla="*/ 1 h 2368"/>
                  <a:gd name="T4" fmla="*/ 1394 w 776"/>
                  <a:gd name="T5" fmla="*/ 5 h 2368"/>
                  <a:gd name="T6" fmla="*/ 4913 w 776"/>
                  <a:gd name="T7" fmla="*/ 5 h 2368"/>
                  <a:gd name="T8" fmla="*/ 2802 w 776"/>
                  <a:gd name="T9" fmla="*/ 9 h 2368"/>
                  <a:gd name="T10" fmla="*/ 5611 w 776"/>
                  <a:gd name="T11" fmla="*/ 10 h 2368"/>
                  <a:gd name="T12" fmla="*/ 4203 w 776"/>
                  <a:gd name="T13" fmla="*/ 14 h 2368"/>
                  <a:gd name="T14" fmla="*/ 7009 w 776"/>
                  <a:gd name="T15" fmla="*/ 15 h 2368"/>
                  <a:gd name="T16" fmla="*/ 5611 w 776"/>
                  <a:gd name="T17" fmla="*/ 17 h 2368"/>
                  <a:gd name="T18" fmla="*/ 7714 w 776"/>
                  <a:gd name="T19" fmla="*/ 19 h 2368"/>
                  <a:gd name="T20" fmla="*/ 7009 w 776"/>
                  <a:gd name="T21" fmla="*/ 21 h 2368"/>
                  <a:gd name="T22" fmla="*/ 8410 w 776"/>
                  <a:gd name="T23" fmla="*/ 24 h 2368"/>
                  <a:gd name="T24" fmla="*/ 8410 w 776"/>
                  <a:gd name="T25" fmla="*/ 27 h 2368"/>
                  <a:gd name="T26" fmla="*/ 9815 w 776"/>
                  <a:gd name="T27" fmla="*/ 32 h 2368"/>
                  <a:gd name="T28" fmla="*/ 9108 w 776"/>
                  <a:gd name="T29" fmla="*/ 36 h 2368"/>
                  <a:gd name="T30" fmla="*/ 10521 w 776"/>
                  <a:gd name="T31" fmla="*/ 39 h 2368"/>
                  <a:gd name="T32" fmla="*/ 9815 w 776"/>
                  <a:gd name="T33" fmla="*/ 43 h 2368"/>
                  <a:gd name="T34" fmla="*/ 10521 w 776"/>
                  <a:gd name="T35" fmla="*/ 47 h 2368"/>
                  <a:gd name="T36" fmla="*/ 9815 w 776"/>
                  <a:gd name="T37" fmla="*/ 50 h 2368"/>
                  <a:gd name="T38" fmla="*/ 11222 w 776"/>
                  <a:gd name="T39" fmla="*/ 54 h 2368"/>
                  <a:gd name="T40" fmla="*/ 10521 w 776"/>
                  <a:gd name="T41" fmla="*/ 59 h 2368"/>
                  <a:gd name="T42" fmla="*/ 11222 w 776"/>
                  <a:gd name="T43" fmla="*/ 64 h 2368"/>
                  <a:gd name="T44" fmla="*/ 10521 w 776"/>
                  <a:gd name="T45" fmla="*/ 66 h 2368"/>
                  <a:gd name="T46" fmla="*/ 11222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7" name="Freeform 130"/>
              <p:cNvSpPr>
                <a:spLocks/>
              </p:cNvSpPr>
              <p:nvPr/>
            </p:nvSpPr>
            <p:spPr bwMode="hidden">
              <a:xfrm flipH="1">
                <a:off x="1000" y="893"/>
                <a:ext cx="695" cy="1524"/>
              </a:xfrm>
              <a:custGeom>
                <a:avLst/>
                <a:gdLst>
                  <a:gd name="T0" fmla="*/ 0 w 776"/>
                  <a:gd name="T1" fmla="*/ 2 h 2368"/>
                  <a:gd name="T2" fmla="*/ 99 w 776"/>
                  <a:gd name="T3" fmla="*/ 1 h 2368"/>
                  <a:gd name="T4" fmla="*/ 40 w 776"/>
                  <a:gd name="T5" fmla="*/ 5 h 2368"/>
                  <a:gd name="T6" fmla="*/ 140 w 776"/>
                  <a:gd name="T7" fmla="*/ 5 h 2368"/>
                  <a:gd name="T8" fmla="*/ 80 w 776"/>
                  <a:gd name="T9" fmla="*/ 9 h 2368"/>
                  <a:gd name="T10" fmla="*/ 159 w 776"/>
                  <a:gd name="T11" fmla="*/ 10 h 2368"/>
                  <a:gd name="T12" fmla="*/ 119 w 776"/>
                  <a:gd name="T13" fmla="*/ 14 h 2368"/>
                  <a:gd name="T14" fmla="*/ 200 w 776"/>
                  <a:gd name="T15" fmla="*/ 15 h 2368"/>
                  <a:gd name="T16" fmla="*/ 159 w 776"/>
                  <a:gd name="T17" fmla="*/ 17 h 2368"/>
                  <a:gd name="T18" fmla="*/ 219 w 776"/>
                  <a:gd name="T19" fmla="*/ 19 h 2368"/>
                  <a:gd name="T20" fmla="*/ 200 w 776"/>
                  <a:gd name="T21" fmla="*/ 21 h 2368"/>
                  <a:gd name="T22" fmla="*/ 239 w 776"/>
                  <a:gd name="T23" fmla="*/ 24 h 2368"/>
                  <a:gd name="T24" fmla="*/ 239 w 776"/>
                  <a:gd name="T25" fmla="*/ 27 h 2368"/>
                  <a:gd name="T26" fmla="*/ 279 w 776"/>
                  <a:gd name="T27" fmla="*/ 32 h 2368"/>
                  <a:gd name="T28" fmla="*/ 259 w 776"/>
                  <a:gd name="T29" fmla="*/ 36 h 2368"/>
                  <a:gd name="T30" fmla="*/ 299 w 776"/>
                  <a:gd name="T31" fmla="*/ 39 h 2368"/>
                  <a:gd name="T32" fmla="*/ 279 w 776"/>
                  <a:gd name="T33" fmla="*/ 43 h 2368"/>
                  <a:gd name="T34" fmla="*/ 299 w 776"/>
                  <a:gd name="T35" fmla="*/ 47 h 2368"/>
                  <a:gd name="T36" fmla="*/ 279 w 776"/>
                  <a:gd name="T37" fmla="*/ 50 h 2368"/>
                  <a:gd name="T38" fmla="*/ 319 w 776"/>
                  <a:gd name="T39" fmla="*/ 54 h 2368"/>
                  <a:gd name="T40" fmla="*/ 299 w 776"/>
                  <a:gd name="T41" fmla="*/ 59 h 2368"/>
                  <a:gd name="T42" fmla="*/ 319 w 776"/>
                  <a:gd name="T43" fmla="*/ 64 h 2368"/>
                  <a:gd name="T44" fmla="*/ 299 w 776"/>
                  <a:gd name="T45" fmla="*/ 66 h 2368"/>
                  <a:gd name="T46" fmla="*/ 319 w 776"/>
                  <a:gd name="T47" fmla="*/ 7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8" name="Freeform 131"/>
              <p:cNvSpPr>
                <a:spLocks/>
              </p:cNvSpPr>
              <p:nvPr/>
            </p:nvSpPr>
            <p:spPr bwMode="hidden">
              <a:xfrm>
                <a:off x="4401" y="2279"/>
                <a:ext cx="1007" cy="1600"/>
              </a:xfrm>
              <a:custGeom>
                <a:avLst/>
                <a:gdLst>
                  <a:gd name="T0" fmla="*/ 0 w 776"/>
                  <a:gd name="T1" fmla="*/ 3 h 2368"/>
                  <a:gd name="T2" fmla="*/ 1928 w 776"/>
                  <a:gd name="T3" fmla="*/ 1 h 2368"/>
                  <a:gd name="T4" fmla="*/ 773 w 776"/>
                  <a:gd name="T5" fmla="*/ 7 h 2368"/>
                  <a:gd name="T6" fmla="*/ 2699 w 776"/>
                  <a:gd name="T7" fmla="*/ 7 h 2368"/>
                  <a:gd name="T8" fmla="*/ 1543 w 776"/>
                  <a:gd name="T9" fmla="*/ 14 h 2368"/>
                  <a:gd name="T10" fmla="*/ 3083 w 776"/>
                  <a:gd name="T11" fmla="*/ 16 h 2368"/>
                  <a:gd name="T12" fmla="*/ 2314 w 776"/>
                  <a:gd name="T13" fmla="*/ 20 h 2368"/>
                  <a:gd name="T14" fmla="*/ 3859 w 776"/>
                  <a:gd name="T15" fmla="*/ 22 h 2368"/>
                  <a:gd name="T16" fmla="*/ 3083 w 776"/>
                  <a:gd name="T17" fmla="*/ 26 h 2368"/>
                  <a:gd name="T18" fmla="*/ 4249 w 776"/>
                  <a:gd name="T19" fmla="*/ 28 h 2368"/>
                  <a:gd name="T20" fmla="*/ 3859 w 776"/>
                  <a:gd name="T21" fmla="*/ 32 h 2368"/>
                  <a:gd name="T22" fmla="*/ 4626 w 776"/>
                  <a:gd name="T23" fmla="*/ 36 h 2368"/>
                  <a:gd name="T24" fmla="*/ 4626 w 776"/>
                  <a:gd name="T25" fmla="*/ 40 h 2368"/>
                  <a:gd name="T26" fmla="*/ 5404 w 776"/>
                  <a:gd name="T27" fmla="*/ 47 h 2368"/>
                  <a:gd name="T28" fmla="*/ 5019 w 776"/>
                  <a:gd name="T29" fmla="*/ 53 h 2368"/>
                  <a:gd name="T30" fmla="*/ 5789 w 776"/>
                  <a:gd name="T31" fmla="*/ 57 h 2368"/>
                  <a:gd name="T32" fmla="*/ 5404 w 776"/>
                  <a:gd name="T33" fmla="*/ 64 h 2368"/>
                  <a:gd name="T34" fmla="*/ 5789 w 776"/>
                  <a:gd name="T35" fmla="*/ 70 h 2368"/>
                  <a:gd name="T36" fmla="*/ 5404 w 776"/>
                  <a:gd name="T37" fmla="*/ 74 h 2368"/>
                  <a:gd name="T38" fmla="*/ 6180 w 776"/>
                  <a:gd name="T39" fmla="*/ 80 h 2368"/>
                  <a:gd name="T40" fmla="*/ 5789 w 776"/>
                  <a:gd name="T41" fmla="*/ 86 h 2368"/>
                  <a:gd name="T42" fmla="*/ 6180 w 776"/>
                  <a:gd name="T43" fmla="*/ 95 h 2368"/>
                  <a:gd name="T44" fmla="*/ 5789 w 776"/>
                  <a:gd name="T45" fmla="*/ 97 h 2368"/>
                  <a:gd name="T46" fmla="*/ 6180 w 776"/>
                  <a:gd name="T47" fmla="*/ 10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9" name="Freeform 132"/>
              <p:cNvSpPr>
                <a:spLocks/>
              </p:cNvSpPr>
              <p:nvPr/>
            </p:nvSpPr>
            <p:spPr bwMode="hidden">
              <a:xfrm>
                <a:off x="3877" y="1470"/>
                <a:ext cx="1519" cy="1067"/>
              </a:xfrm>
              <a:custGeom>
                <a:avLst/>
                <a:gdLst>
                  <a:gd name="T0" fmla="*/ 0 w 776"/>
                  <a:gd name="T1" fmla="*/ 0 h 2368"/>
                  <a:gd name="T2" fmla="*/ 51648 w 776"/>
                  <a:gd name="T3" fmla="*/ 0 h 2368"/>
                  <a:gd name="T4" fmla="*/ 20687 w 776"/>
                  <a:gd name="T5" fmla="*/ 0 h 2368"/>
                  <a:gd name="T6" fmla="*/ 72335 w 776"/>
                  <a:gd name="T7" fmla="*/ 0 h 2368"/>
                  <a:gd name="T8" fmla="*/ 41416 w 776"/>
                  <a:gd name="T9" fmla="*/ 0 h 2368"/>
                  <a:gd name="T10" fmla="*/ 82684 w 776"/>
                  <a:gd name="T11" fmla="*/ 0 h 2368"/>
                  <a:gd name="T12" fmla="*/ 61985 w 776"/>
                  <a:gd name="T13" fmla="*/ 1 h 2368"/>
                  <a:gd name="T14" fmla="*/ 103402 w 776"/>
                  <a:gd name="T15" fmla="*/ 1 h 2368"/>
                  <a:gd name="T16" fmla="*/ 82684 w 776"/>
                  <a:gd name="T17" fmla="*/ 1 h 2368"/>
                  <a:gd name="T18" fmla="*/ 113759 w 776"/>
                  <a:gd name="T19" fmla="*/ 1 h 2368"/>
                  <a:gd name="T20" fmla="*/ 103402 w 776"/>
                  <a:gd name="T21" fmla="*/ 1 h 2368"/>
                  <a:gd name="T22" fmla="*/ 124094 w 776"/>
                  <a:gd name="T23" fmla="*/ 1 h 2368"/>
                  <a:gd name="T24" fmla="*/ 124094 w 776"/>
                  <a:gd name="T25" fmla="*/ 2 h 2368"/>
                  <a:gd name="T26" fmla="*/ 144828 w 776"/>
                  <a:gd name="T27" fmla="*/ 2 h 2368"/>
                  <a:gd name="T28" fmla="*/ 134447 w 776"/>
                  <a:gd name="T29" fmla="*/ 2 h 2368"/>
                  <a:gd name="T30" fmla="*/ 155057 w 776"/>
                  <a:gd name="T31" fmla="*/ 2 h 2368"/>
                  <a:gd name="T32" fmla="*/ 144828 w 776"/>
                  <a:gd name="T33" fmla="*/ 2 h 2368"/>
                  <a:gd name="T34" fmla="*/ 155057 w 776"/>
                  <a:gd name="T35" fmla="*/ 3 h 2368"/>
                  <a:gd name="T36" fmla="*/ 144828 w 776"/>
                  <a:gd name="T37" fmla="*/ 3 h 2368"/>
                  <a:gd name="T38" fmla="*/ 165391 w 776"/>
                  <a:gd name="T39" fmla="*/ 3 h 2368"/>
                  <a:gd name="T40" fmla="*/ 155057 w 776"/>
                  <a:gd name="T41" fmla="*/ 4 h 2368"/>
                  <a:gd name="T42" fmla="*/ 165391 w 776"/>
                  <a:gd name="T43" fmla="*/ 4 h 2368"/>
                  <a:gd name="T44" fmla="*/ 155057 w 776"/>
                  <a:gd name="T45" fmla="*/ 4 h 2368"/>
                  <a:gd name="T46" fmla="*/ 165391 w 776"/>
                  <a:gd name="T47" fmla="*/ 4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20" name="Freeform 133"/>
              <p:cNvSpPr>
                <a:spLocks/>
              </p:cNvSpPr>
              <p:nvPr/>
            </p:nvSpPr>
            <p:spPr bwMode="hidden">
              <a:xfrm>
                <a:off x="3934" y="337"/>
                <a:ext cx="663" cy="1434"/>
              </a:xfrm>
              <a:custGeom>
                <a:avLst/>
                <a:gdLst>
                  <a:gd name="T0" fmla="*/ 0 w 776"/>
                  <a:gd name="T1" fmla="*/ 1 h 2368"/>
                  <a:gd name="T2" fmla="*/ 67 w 776"/>
                  <a:gd name="T3" fmla="*/ 1 h 2368"/>
                  <a:gd name="T4" fmla="*/ 27 w 776"/>
                  <a:gd name="T5" fmla="*/ 3 h 2368"/>
                  <a:gd name="T6" fmla="*/ 96 w 776"/>
                  <a:gd name="T7" fmla="*/ 3 h 2368"/>
                  <a:gd name="T8" fmla="*/ 55 w 776"/>
                  <a:gd name="T9" fmla="*/ 5 h 2368"/>
                  <a:gd name="T10" fmla="*/ 109 w 776"/>
                  <a:gd name="T11" fmla="*/ 6 h 2368"/>
                  <a:gd name="T12" fmla="*/ 82 w 776"/>
                  <a:gd name="T13" fmla="*/ 8 h 2368"/>
                  <a:gd name="T14" fmla="*/ 136 w 776"/>
                  <a:gd name="T15" fmla="*/ 9 h 2368"/>
                  <a:gd name="T16" fmla="*/ 109 w 776"/>
                  <a:gd name="T17" fmla="*/ 11 h 2368"/>
                  <a:gd name="T18" fmla="*/ 150 w 776"/>
                  <a:gd name="T19" fmla="*/ 12 h 2368"/>
                  <a:gd name="T20" fmla="*/ 136 w 776"/>
                  <a:gd name="T21" fmla="*/ 13 h 2368"/>
                  <a:gd name="T22" fmla="*/ 163 w 776"/>
                  <a:gd name="T23" fmla="*/ 15 h 2368"/>
                  <a:gd name="T24" fmla="*/ 163 w 776"/>
                  <a:gd name="T25" fmla="*/ 17 h 2368"/>
                  <a:gd name="T26" fmla="*/ 191 w 776"/>
                  <a:gd name="T27" fmla="*/ 19 h 2368"/>
                  <a:gd name="T28" fmla="*/ 178 w 776"/>
                  <a:gd name="T29" fmla="*/ 22 h 2368"/>
                  <a:gd name="T30" fmla="*/ 204 w 776"/>
                  <a:gd name="T31" fmla="*/ 24 h 2368"/>
                  <a:gd name="T32" fmla="*/ 191 w 776"/>
                  <a:gd name="T33" fmla="*/ 27 h 2368"/>
                  <a:gd name="T34" fmla="*/ 204 w 776"/>
                  <a:gd name="T35" fmla="*/ 29 h 2368"/>
                  <a:gd name="T36" fmla="*/ 191 w 776"/>
                  <a:gd name="T37" fmla="*/ 31 h 2368"/>
                  <a:gd name="T38" fmla="*/ 218 w 776"/>
                  <a:gd name="T39" fmla="*/ 33 h 2368"/>
                  <a:gd name="T40" fmla="*/ 204 w 776"/>
                  <a:gd name="T41" fmla="*/ 36 h 2368"/>
                  <a:gd name="T42" fmla="*/ 218 w 776"/>
                  <a:gd name="T43" fmla="*/ 39 h 2368"/>
                  <a:gd name="T44" fmla="*/ 204 w 776"/>
                  <a:gd name="T45" fmla="*/ 41 h 2368"/>
                  <a:gd name="T46" fmla="*/ 218 w 776"/>
                  <a:gd name="T47" fmla="*/ 43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21" name="Freeform 134"/>
              <p:cNvSpPr>
                <a:spLocks/>
              </p:cNvSpPr>
              <p:nvPr/>
            </p:nvSpPr>
            <p:spPr bwMode="hidden">
              <a:xfrm rot="1346631" flipH="1">
                <a:off x="1702" y="1506"/>
                <a:ext cx="442" cy="837"/>
              </a:xfrm>
              <a:custGeom>
                <a:avLst/>
                <a:gdLst>
                  <a:gd name="T0" fmla="*/ 0 w 776"/>
                  <a:gd name="T1" fmla="*/ 0 h 2368"/>
                  <a:gd name="T2" fmla="*/ 3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4 w 776"/>
                  <a:gd name="T11" fmla="*/ 0 h 2368"/>
                  <a:gd name="T12" fmla="*/ 3 w 776"/>
                  <a:gd name="T13" fmla="*/ 0 h 2368"/>
                  <a:gd name="T14" fmla="*/ 5 w 776"/>
                  <a:gd name="T15" fmla="*/ 0 h 2368"/>
                  <a:gd name="T16" fmla="*/ 4 w 776"/>
                  <a:gd name="T17" fmla="*/ 0 h 2368"/>
                  <a:gd name="T18" fmla="*/ 6 w 776"/>
                  <a:gd name="T19" fmla="*/ 0 h 2368"/>
                  <a:gd name="T20" fmla="*/ 5 w 776"/>
                  <a:gd name="T21" fmla="*/ 0 h 2368"/>
                  <a:gd name="T22" fmla="*/ 6 w 776"/>
                  <a:gd name="T23" fmla="*/ 0 h 2368"/>
                  <a:gd name="T24" fmla="*/ 6 w 776"/>
                  <a:gd name="T25" fmla="*/ 0 h 2368"/>
                  <a:gd name="T26" fmla="*/ 7 w 776"/>
                  <a:gd name="T27" fmla="*/ 0 h 2368"/>
                  <a:gd name="T28" fmla="*/ 7 w 776"/>
                  <a:gd name="T29" fmla="*/ 0 h 2368"/>
                  <a:gd name="T30" fmla="*/ 8 w 776"/>
                  <a:gd name="T31" fmla="*/ 0 h 2368"/>
                  <a:gd name="T32" fmla="*/ 7 w 776"/>
                  <a:gd name="T33" fmla="*/ 0 h 2368"/>
                  <a:gd name="T34" fmla="*/ 8 w 776"/>
                  <a:gd name="T35" fmla="*/ 0 h 2368"/>
                  <a:gd name="T36" fmla="*/ 7 w 776"/>
                  <a:gd name="T37" fmla="*/ 0 h 2368"/>
                  <a:gd name="T38" fmla="*/ 9 w 776"/>
                  <a:gd name="T39" fmla="*/ 0 h 2368"/>
                  <a:gd name="T40" fmla="*/ 8 w 776"/>
                  <a:gd name="T41" fmla="*/ 0 h 2368"/>
                  <a:gd name="T42" fmla="*/ 9 w 776"/>
                  <a:gd name="T43" fmla="*/ 0 h 2368"/>
                  <a:gd name="T44" fmla="*/ 8 w 776"/>
                  <a:gd name="T45" fmla="*/ 0 h 2368"/>
                  <a:gd name="T46" fmla="*/ 9 w 776"/>
                  <a:gd name="T47" fmla="*/ 1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9351" name="Rectangle 135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827213"/>
            <a:ext cx="7772400" cy="1627187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9352" name="Rectangle 136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37" name="Rectangle 137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138" name="Rectangle 138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139" name="Rectangle 139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F4AA24-3BEC-4E8A-BAC5-3D24FE131410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429665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F4A1-0040-4226-AE26-E1564625DF0D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46730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A3E0-DAB6-44F6-957D-2AC036FE0493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7664979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0C8D-3BC9-404D-BA36-F62CD7864F2A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247773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AAC3-9A7B-4D58-BFB1-E390369D0DA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265339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E7A9-A7D9-4A80-91CE-4C772A834EC4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02146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1BF4A1-0040-4226-AE26-E1564625DF0D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6964670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7FF5-6F2D-4719-8CCB-98344792BD16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229267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5F131-3671-4B8B-95E0-6B8D6AA360A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437282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C10F9-5CD1-49CB-840B-F60162093A5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213252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F4659-207C-403A-99CE-7DA345A5D8CC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88221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01625"/>
            <a:ext cx="1943100" cy="57943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01625"/>
            <a:ext cx="5676900" cy="57943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070137-543E-47B9-875D-DBCC362507B9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60726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89D348-8680-4AA6-8FE1-0D17ED2F15F5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3252003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1625"/>
            <a:ext cx="7772400" cy="14620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1ABCED-0B15-4EED-9EF2-C5C62BE672BF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368418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C64745C-37FF-453D-845E-AF029FDABAC4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6579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51B60F-D0FA-4898-8592-6301BBE7FB89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0996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36A8E4E-AAD5-4FFF-B56F-5EE51899E9B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5921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94A3E0-DAB6-44F6-957D-2AC036FE0493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7484462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8B0666-1FD0-4AFF-B224-B5AFCC6754F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7448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B644377-63CD-448C-A879-EAD6F6A147B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0563931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CF67C6-8DAD-474E-9BBB-808E8F6E0408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234698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CCCB749-FA3E-407E-97A5-9EA76079D5F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527755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87E111-2677-4164-BA6E-159ED58C357A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6510340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B8F39F-466D-4CAA-B155-95D5AD9645B7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915813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CF22511-B88D-40CD-89FC-5C0821E0E596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691462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68A83D-CF4B-405B-9C38-C2616D7CA2EF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3880037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E2E187D-DAD7-4C3D-9CB6-3602A1FF0F95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388982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CDBB3FE-4592-4784-8C5B-CDD3FD100E91}" type="slidenum">
              <a:rPr lang="en-GB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18637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7F0C8D-3BC9-404D-BA36-F62CD7864F2A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48227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9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79AAC3-9A7B-4D58-BFB1-E390369D0DA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7744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4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5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0E4E7A9-A7D9-4A80-91CE-4C772A834EC4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811273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3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4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C17FF5-6F2D-4719-8CCB-98344792BD16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062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5F131-3671-4B8B-95E0-6B8D6AA360A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673114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139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6" name="Rectangle 140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7" name="Rectangle 141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2C10F9-5CD1-49CB-840B-F60162093A57}" type="slidenum">
              <a:rPr lang="en-GB">
                <a:solidFill>
                  <a:srgbClr val="FFCC00"/>
                </a:solidFill>
              </a:rPr>
              <a:pPr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037704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4.xml"/><Relationship Id="rId13" Type="http://schemas.openxmlformats.org/officeDocument/2006/relationships/slideLayout" Target="../slideLayouts/slideLayout39.xml"/><Relationship Id="rId3" Type="http://schemas.openxmlformats.org/officeDocument/2006/relationships/slideLayout" Target="../slideLayouts/slideLayout29.xml"/><Relationship Id="rId7" Type="http://schemas.openxmlformats.org/officeDocument/2006/relationships/slideLayout" Target="../slideLayouts/slideLayout33.xml"/><Relationship Id="rId12" Type="http://schemas.openxmlformats.org/officeDocument/2006/relationships/slideLayout" Target="../slideLayouts/slideLayout38.xml"/><Relationship Id="rId2" Type="http://schemas.openxmlformats.org/officeDocument/2006/relationships/slideLayout" Target="../slideLayouts/slideLayout28.xml"/><Relationship Id="rId1" Type="http://schemas.openxmlformats.org/officeDocument/2006/relationships/slideLayout" Target="../slideLayouts/slideLayout27.xml"/><Relationship Id="rId6" Type="http://schemas.openxmlformats.org/officeDocument/2006/relationships/slideLayout" Target="../slideLayouts/slideLayout32.xml"/><Relationship Id="rId11" Type="http://schemas.openxmlformats.org/officeDocument/2006/relationships/slideLayout" Target="../slideLayouts/slideLayout37.xml"/><Relationship Id="rId5" Type="http://schemas.openxmlformats.org/officeDocument/2006/relationships/slideLayout" Target="../slideLayouts/slideLayout31.xml"/><Relationship Id="rId10" Type="http://schemas.openxmlformats.org/officeDocument/2006/relationships/slideLayout" Target="../slideLayouts/slideLayout36.xml"/><Relationship Id="rId4" Type="http://schemas.openxmlformats.org/officeDocument/2006/relationships/slideLayout" Target="../slideLayouts/slideLayout30.xml"/><Relationship Id="rId9" Type="http://schemas.openxmlformats.org/officeDocument/2006/relationships/slideLayout" Target="../slideLayouts/slideLayout35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3 w 2736"/>
                      <a:gd name="T5" fmla="*/ 1 h 504"/>
                      <a:gd name="T6" fmla="*/ 66 w 2736"/>
                      <a:gd name="T7" fmla="*/ 1 h 504"/>
                      <a:gd name="T8" fmla="*/ 65 w 2736"/>
                      <a:gd name="T9" fmla="*/ 2 h 504"/>
                      <a:gd name="T10" fmla="*/ 43 w 2736"/>
                      <a:gd name="T11" fmla="*/ 2 h 504"/>
                      <a:gd name="T12" fmla="*/ 15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4 h 791"/>
                      <a:gd name="T6" fmla="*/ 9 w 1769"/>
                      <a:gd name="T7" fmla="*/ 9 h 791"/>
                      <a:gd name="T8" fmla="*/ 9 w 1769"/>
                      <a:gd name="T9" fmla="*/ 12 h 791"/>
                      <a:gd name="T10" fmla="*/ 9 w 1769"/>
                      <a:gd name="T11" fmla="*/ 16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6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2 w 2736"/>
                      <a:gd name="T3" fmla="*/ 8 h 504"/>
                      <a:gd name="T4" fmla="*/ 66 w 2736"/>
                      <a:gd name="T5" fmla="*/ 1 h 504"/>
                      <a:gd name="T6" fmla="*/ 101 w 2736"/>
                      <a:gd name="T7" fmla="*/ 1 h 504"/>
                      <a:gd name="T8" fmla="*/ 101 w 2736"/>
                      <a:gd name="T9" fmla="*/ 6 h 504"/>
                      <a:gd name="T10" fmla="*/ 66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10 w 1769"/>
                      <a:gd name="T5" fmla="*/ 10 h 791"/>
                      <a:gd name="T6" fmla="*/ 14 w 1769"/>
                      <a:gd name="T7" fmla="*/ 22 h 791"/>
                      <a:gd name="T8" fmla="*/ 15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2 w 1769"/>
                      <a:gd name="T15" fmla="*/ 23 h 791"/>
                      <a:gd name="T16" fmla="*/ 9 w 1769"/>
                      <a:gd name="T17" fmla="*/ 15 h 791"/>
                      <a:gd name="T18" fmla="*/ 5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8 h 791"/>
                      <a:gd name="T8" fmla="*/ 10 w 1769"/>
                      <a:gd name="T9" fmla="*/ 10 h 791"/>
                      <a:gd name="T10" fmla="*/ 10 w 1769"/>
                      <a:gd name="T11" fmla="*/ 14 h 791"/>
                      <a:gd name="T12" fmla="*/ 9 w 1769"/>
                      <a:gd name="T13" fmla="*/ 11 h 791"/>
                      <a:gd name="T14" fmla="*/ 8 w 1769"/>
                      <a:gd name="T15" fmla="*/ 8 h 791"/>
                      <a:gd name="T16" fmla="*/ 7 w 1769"/>
                      <a:gd name="T17" fmla="*/ 5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>
                      <a:gd name="T0" fmla="*/ 0 w 2736"/>
                      <a:gd name="T1" fmla="*/ 19 h 504"/>
                      <a:gd name="T2" fmla="*/ 17 w 2736"/>
                      <a:gd name="T3" fmla="*/ 6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4 h 504"/>
                      <a:gd name="T10" fmla="*/ 36 w 2736"/>
                      <a:gd name="T11" fmla="*/ 4 h 504"/>
                      <a:gd name="T12" fmla="*/ 13 w 2736"/>
                      <a:gd name="T13" fmla="*/ 11 h 504"/>
                      <a:gd name="T14" fmla="*/ 0 w 2736"/>
                      <a:gd name="T15" fmla="*/ 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7 h 791"/>
                      <a:gd name="T8" fmla="*/ 8 w 1769"/>
                      <a:gd name="T9" fmla="*/ 23 h 791"/>
                      <a:gd name="T10" fmla="*/ 8 w 1769"/>
                      <a:gd name="T11" fmla="*/ 30 h 791"/>
                      <a:gd name="T12" fmla="*/ 7 w 1769"/>
                      <a:gd name="T13" fmla="*/ 24 h 791"/>
                      <a:gd name="T14" fmla="*/ 6 w 1769"/>
                      <a:gd name="T15" fmla="*/ 17 h 791"/>
                      <a:gd name="T16" fmla="*/ 5 w 1769"/>
                      <a:gd name="T17" fmla="*/ 11 h 791"/>
                      <a:gd name="T18" fmla="*/ 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9 h 791"/>
                      <a:gd name="T8" fmla="*/ 4 w 1769"/>
                      <a:gd name="T9" fmla="*/ 12 h 791"/>
                      <a:gd name="T10" fmla="*/ 4 w 1769"/>
                      <a:gd name="T11" fmla="*/ 15 h 791"/>
                      <a:gd name="T12" fmla="*/ 4 w 1769"/>
                      <a:gd name="T13" fmla="*/ 12 h 791"/>
                      <a:gd name="T14" fmla="*/ 3 w 1769"/>
                      <a:gd name="T15" fmla="*/ 9 h 791"/>
                      <a:gd name="T16" fmla="*/ 3 w 1769"/>
                      <a:gd name="T17" fmla="*/ 5 h 791"/>
                      <a:gd name="T18" fmla="*/ 1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1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3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2 w 2736"/>
                      <a:gd name="T3" fmla="*/ 8 h 504"/>
                      <a:gd name="T4" fmla="*/ 65 w 2736"/>
                      <a:gd name="T5" fmla="*/ 1 h 504"/>
                      <a:gd name="T6" fmla="*/ 100 w 2736"/>
                      <a:gd name="T7" fmla="*/ 1 h 504"/>
                      <a:gd name="T8" fmla="*/ 98 w 2736"/>
                      <a:gd name="T9" fmla="*/ 6 h 504"/>
                      <a:gd name="T10" fmla="*/ 64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9 w 1769"/>
                      <a:gd name="T5" fmla="*/ 10 h 791"/>
                      <a:gd name="T6" fmla="*/ 13 w 1769"/>
                      <a:gd name="T7" fmla="*/ 22 h 791"/>
                      <a:gd name="T8" fmla="*/ 14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1 w 1769"/>
                      <a:gd name="T15" fmla="*/ 23 h 791"/>
                      <a:gd name="T16" fmla="*/ 9 w 1769"/>
                      <a:gd name="T17" fmla="*/ 15 h 791"/>
                      <a:gd name="T18" fmla="*/ 5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3 h 791"/>
                      <a:gd name="T6" fmla="*/ 9 w 1769"/>
                      <a:gd name="T7" fmla="*/ 6 h 791"/>
                      <a:gd name="T8" fmla="*/ 10 w 1769"/>
                      <a:gd name="T9" fmla="*/ 9 h 791"/>
                      <a:gd name="T10" fmla="*/ 10 w 1769"/>
                      <a:gd name="T11" fmla="*/ 12 h 791"/>
                      <a:gd name="T12" fmla="*/ 9 w 1769"/>
                      <a:gd name="T13" fmla="*/ 10 h 791"/>
                      <a:gd name="T14" fmla="*/ 8 w 1769"/>
                      <a:gd name="T15" fmla="*/ 7 h 791"/>
                      <a:gd name="T16" fmla="*/ 7 w 1769"/>
                      <a:gd name="T17" fmla="*/ 5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17 w 2736"/>
                      <a:gd name="T3" fmla="*/ 5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3 h 504"/>
                      <a:gd name="T10" fmla="*/ 36 w 2736"/>
                      <a:gd name="T11" fmla="*/ 3 h 504"/>
                      <a:gd name="T12" fmla="*/ 13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5 h 791"/>
                      <a:gd name="T8" fmla="*/ 8 w 1769"/>
                      <a:gd name="T9" fmla="*/ 22 h 791"/>
                      <a:gd name="T10" fmla="*/ 8 w 1769"/>
                      <a:gd name="T11" fmla="*/ 28 h 791"/>
                      <a:gd name="T12" fmla="*/ 7 w 1769"/>
                      <a:gd name="T13" fmla="*/ 22 h 791"/>
                      <a:gd name="T14" fmla="*/ 6 w 1769"/>
                      <a:gd name="T15" fmla="*/ 16 h 791"/>
                      <a:gd name="T16" fmla="*/ 5 w 1769"/>
                      <a:gd name="T17" fmla="*/ 11 h 791"/>
                      <a:gd name="T18" fmla="*/ 3 w 1769"/>
                      <a:gd name="T19" fmla="*/ 5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9 h 791"/>
                      <a:gd name="T8" fmla="*/ 4 w 1769"/>
                      <a:gd name="T9" fmla="*/ 13 h 791"/>
                      <a:gd name="T10" fmla="*/ 4 w 1769"/>
                      <a:gd name="T11" fmla="*/ 17 h 791"/>
                      <a:gd name="T12" fmla="*/ 4 w 1769"/>
                      <a:gd name="T13" fmla="*/ 14 h 791"/>
                      <a:gd name="T14" fmla="*/ 3 w 1769"/>
                      <a:gd name="T15" fmla="*/ 10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0 h 791"/>
                      <a:gd name="T10" fmla="*/ 0 w 1769"/>
                      <a:gd name="T11" fmla="*/ 1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1 w 2736"/>
                      <a:gd name="T5" fmla="*/ 0 h 504"/>
                      <a:gd name="T6" fmla="*/ 2 w 2736"/>
                      <a:gd name="T7" fmla="*/ 0 h 504"/>
                      <a:gd name="T8" fmla="*/ 2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4 w 2736"/>
                      <a:gd name="T7" fmla="*/ 0 h 504"/>
                      <a:gd name="T8" fmla="*/ 4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 w 2736"/>
                      <a:gd name="T3" fmla="*/ 1 h 504"/>
                      <a:gd name="T4" fmla="*/ 2 w 2736"/>
                      <a:gd name="T5" fmla="*/ 1 h 504"/>
                      <a:gd name="T6" fmla="*/ 3 w 2736"/>
                      <a:gd name="T7" fmla="*/ 1 h 504"/>
                      <a:gd name="T8" fmla="*/ 3 w 2736"/>
                      <a:gd name="T9" fmla="*/ 1 h 504"/>
                      <a:gd name="T10" fmla="*/ 2 w 2736"/>
                      <a:gd name="T11" fmla="*/ 1 h 504"/>
                      <a:gd name="T12" fmla="*/ 1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0 w 1769"/>
                      <a:gd name="T3" fmla="*/ 1 h 791"/>
                      <a:gd name="T4" fmla="*/ 0 w 1769"/>
                      <a:gd name="T5" fmla="*/ 2 h 791"/>
                      <a:gd name="T6" fmla="*/ 0 w 1769"/>
                      <a:gd name="T7" fmla="*/ 3 h 791"/>
                      <a:gd name="T8" fmla="*/ 0 w 1769"/>
                      <a:gd name="T9" fmla="*/ 4 h 791"/>
                      <a:gd name="T10" fmla="*/ 0 w 1769"/>
                      <a:gd name="T11" fmla="*/ 5 h 791"/>
                      <a:gd name="T12" fmla="*/ 0 w 1769"/>
                      <a:gd name="T13" fmla="*/ 4 h 791"/>
                      <a:gd name="T14" fmla="*/ 0 w 1769"/>
                      <a:gd name="T15" fmla="*/ 3 h 791"/>
                      <a:gd name="T16" fmla="*/ 0 w 1769"/>
                      <a:gd name="T17" fmla="*/ 2 h 791"/>
                      <a:gd name="T18" fmla="*/ 0 w 1769"/>
                      <a:gd name="T19" fmla="*/ 1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4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3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12 w 2736"/>
                      <a:gd name="T3" fmla="*/ 4 h 504"/>
                      <a:gd name="T4" fmla="*/ 23 w 2736"/>
                      <a:gd name="T5" fmla="*/ 1 h 504"/>
                      <a:gd name="T6" fmla="*/ 36 w 2736"/>
                      <a:gd name="T7" fmla="*/ 1 h 504"/>
                      <a:gd name="T8" fmla="*/ 36 w 2736"/>
                      <a:gd name="T9" fmla="*/ 2 h 504"/>
                      <a:gd name="T10" fmla="*/ 23 w 2736"/>
                      <a:gd name="T11" fmla="*/ 2 h 504"/>
                      <a:gd name="T12" fmla="*/ 9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5 w 1769"/>
                      <a:gd name="T7" fmla="*/ 9 h 791"/>
                      <a:gd name="T8" fmla="*/ 5 w 1769"/>
                      <a:gd name="T9" fmla="*/ 13 h 791"/>
                      <a:gd name="T10" fmla="*/ 5 w 1769"/>
                      <a:gd name="T11" fmla="*/ 17 h 791"/>
                      <a:gd name="T12" fmla="*/ 5 w 1769"/>
                      <a:gd name="T13" fmla="*/ 14 h 791"/>
                      <a:gd name="T14" fmla="*/ 4 w 1769"/>
                      <a:gd name="T15" fmla="*/ 9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1 w 2736"/>
                      <a:gd name="T3" fmla="*/ 3 h 504"/>
                      <a:gd name="T4" fmla="*/ 41 w 2736"/>
                      <a:gd name="T5" fmla="*/ 1 h 504"/>
                      <a:gd name="T6" fmla="*/ 64 w 2736"/>
                      <a:gd name="T7" fmla="*/ 1 h 504"/>
                      <a:gd name="T8" fmla="*/ 64 w 2736"/>
                      <a:gd name="T9" fmla="*/ 2 h 504"/>
                      <a:gd name="T10" fmla="*/ 41 w 2736"/>
                      <a:gd name="T11" fmla="*/ 2 h 504"/>
                      <a:gd name="T12" fmla="*/ 15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3 h 791"/>
                      <a:gd name="T6" fmla="*/ 8 w 1769"/>
                      <a:gd name="T7" fmla="*/ 7 h 791"/>
                      <a:gd name="T8" fmla="*/ 9 w 1769"/>
                      <a:gd name="T9" fmla="*/ 10 h 791"/>
                      <a:gd name="T10" fmla="*/ 9 w 1769"/>
                      <a:gd name="T11" fmla="*/ 13 h 791"/>
                      <a:gd name="T12" fmla="*/ 8 w 1769"/>
                      <a:gd name="T13" fmla="*/ 10 h 791"/>
                      <a:gd name="T14" fmla="*/ 7 w 1769"/>
                      <a:gd name="T15" fmla="*/ 7 h 791"/>
                      <a:gd name="T16" fmla="*/ 6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10 h 791"/>
                      <a:gd name="T8" fmla="*/ 10 w 1769"/>
                      <a:gd name="T9" fmla="*/ 14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10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15 w 2736"/>
                      <a:gd name="T3" fmla="*/ 2 h 504"/>
                      <a:gd name="T4" fmla="*/ 31 w 2736"/>
                      <a:gd name="T5" fmla="*/ 1 h 504"/>
                      <a:gd name="T6" fmla="*/ 48 w 2736"/>
                      <a:gd name="T7" fmla="*/ 1 h 504"/>
                      <a:gd name="T8" fmla="*/ 47 w 2736"/>
                      <a:gd name="T9" fmla="*/ 1 h 504"/>
                      <a:gd name="T10" fmla="*/ 31 w 2736"/>
                      <a:gd name="T11" fmla="*/ 1 h 504"/>
                      <a:gd name="T12" fmla="*/ 11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 w 1769"/>
                      <a:gd name="T3" fmla="*/ 1 h 791"/>
                      <a:gd name="T4" fmla="*/ 5 w 1769"/>
                      <a:gd name="T5" fmla="*/ 3 h 791"/>
                      <a:gd name="T6" fmla="*/ 7 w 1769"/>
                      <a:gd name="T7" fmla="*/ 7 h 791"/>
                      <a:gd name="T8" fmla="*/ 7 w 1769"/>
                      <a:gd name="T9" fmla="*/ 9 h 791"/>
                      <a:gd name="T10" fmla="*/ 7 w 1769"/>
                      <a:gd name="T11" fmla="*/ 12 h 791"/>
                      <a:gd name="T12" fmla="*/ 7 w 1769"/>
                      <a:gd name="T13" fmla="*/ 9 h 791"/>
                      <a:gd name="T14" fmla="*/ 6 w 1769"/>
                      <a:gd name="T15" fmla="*/ 7 h 791"/>
                      <a:gd name="T16" fmla="*/ 5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2 w 2736"/>
                      <a:gd name="T3" fmla="*/ 0 h 504"/>
                      <a:gd name="T4" fmla="*/ 25 w 2736"/>
                      <a:gd name="T5" fmla="*/ 0 h 504"/>
                      <a:gd name="T6" fmla="*/ 37 w 2736"/>
                      <a:gd name="T7" fmla="*/ 0 h 504"/>
                      <a:gd name="T8" fmla="*/ 37 w 2736"/>
                      <a:gd name="T9" fmla="*/ 0 h 504"/>
                      <a:gd name="T10" fmla="*/ 24 w 2736"/>
                      <a:gd name="T11" fmla="*/ 0 h 504"/>
                      <a:gd name="T12" fmla="*/ 9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4 w 1769"/>
                      <a:gd name="T5" fmla="*/ 0 h 791"/>
                      <a:gd name="T6" fmla="*/ 5 w 1769"/>
                      <a:gd name="T7" fmla="*/ 1 h 791"/>
                      <a:gd name="T8" fmla="*/ 5 w 1769"/>
                      <a:gd name="T9" fmla="*/ 2 h 791"/>
                      <a:gd name="T10" fmla="*/ 5 w 1769"/>
                      <a:gd name="T11" fmla="*/ 2 h 791"/>
                      <a:gd name="T12" fmla="*/ 5 w 1769"/>
                      <a:gd name="T13" fmla="*/ 2 h 791"/>
                      <a:gd name="T14" fmla="*/ 4 w 1769"/>
                      <a:gd name="T15" fmla="*/ 1 h 791"/>
                      <a:gd name="T16" fmla="*/ 3 w 1769"/>
                      <a:gd name="T17" fmla="*/ 1 h 791"/>
                      <a:gd name="T18" fmla="*/ 2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6 w 2736"/>
                      <a:gd name="T3" fmla="*/ 0 h 504"/>
                      <a:gd name="T4" fmla="*/ 12 w 2736"/>
                      <a:gd name="T5" fmla="*/ 0 h 504"/>
                      <a:gd name="T6" fmla="*/ 18 w 2736"/>
                      <a:gd name="T7" fmla="*/ 0 h 504"/>
                      <a:gd name="T8" fmla="*/ 18 w 2736"/>
                      <a:gd name="T9" fmla="*/ 0 h 504"/>
                      <a:gd name="T10" fmla="*/ 12 w 2736"/>
                      <a:gd name="T11" fmla="*/ 0 h 504"/>
                      <a:gd name="T12" fmla="*/ 5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0 h 791"/>
                      <a:gd name="T6" fmla="*/ 3 w 1769"/>
                      <a:gd name="T7" fmla="*/ 1 h 791"/>
                      <a:gd name="T8" fmla="*/ 3 w 1769"/>
                      <a:gd name="T9" fmla="*/ 2 h 791"/>
                      <a:gd name="T10" fmla="*/ 3 w 1769"/>
                      <a:gd name="T11" fmla="*/ 2 h 791"/>
                      <a:gd name="T12" fmla="*/ 2 w 1769"/>
                      <a:gd name="T13" fmla="*/ 2 h 791"/>
                      <a:gd name="T14" fmla="*/ 2 w 1769"/>
                      <a:gd name="T15" fmla="*/ 1 h 791"/>
                      <a:gd name="T16" fmla="*/ 2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5 w 2736"/>
                      <a:gd name="T3" fmla="*/ 0 h 504"/>
                      <a:gd name="T4" fmla="*/ 10 w 2736"/>
                      <a:gd name="T5" fmla="*/ 0 h 504"/>
                      <a:gd name="T6" fmla="*/ 16 w 2736"/>
                      <a:gd name="T7" fmla="*/ 0 h 504"/>
                      <a:gd name="T8" fmla="*/ 15 w 2736"/>
                      <a:gd name="T9" fmla="*/ 0 h 504"/>
                      <a:gd name="T10" fmla="*/ 10 w 2736"/>
                      <a:gd name="T11" fmla="*/ 0 h 504"/>
                      <a:gd name="T12" fmla="*/ 4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0 h 791"/>
                      <a:gd name="T12" fmla="*/ 2 w 1769"/>
                      <a:gd name="T13" fmla="*/ 0 h 791"/>
                      <a:gd name="T14" fmla="*/ 2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2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3 w 776"/>
                  <a:gd name="T11" fmla="*/ 0 h 2368"/>
                  <a:gd name="T12" fmla="*/ 2 w 776"/>
                  <a:gd name="T13" fmla="*/ 0 h 2368"/>
                  <a:gd name="T14" fmla="*/ 4 w 776"/>
                  <a:gd name="T15" fmla="*/ 0 h 2368"/>
                  <a:gd name="T16" fmla="*/ 3 w 776"/>
                  <a:gd name="T17" fmla="*/ 0 h 2368"/>
                  <a:gd name="T18" fmla="*/ 4 w 776"/>
                  <a:gd name="T19" fmla="*/ 0 h 2368"/>
                  <a:gd name="T20" fmla="*/ 4 w 776"/>
                  <a:gd name="T21" fmla="*/ 0 h 2368"/>
                  <a:gd name="T22" fmla="*/ 5 w 776"/>
                  <a:gd name="T23" fmla="*/ 0 h 2368"/>
                  <a:gd name="T24" fmla="*/ 5 w 776"/>
                  <a:gd name="T25" fmla="*/ 0 h 2368"/>
                  <a:gd name="T26" fmla="*/ 5 w 776"/>
                  <a:gd name="T27" fmla="*/ 0 h 2368"/>
                  <a:gd name="T28" fmla="*/ 5 w 776"/>
                  <a:gd name="T29" fmla="*/ 0 h 2368"/>
                  <a:gd name="T30" fmla="*/ 6 w 776"/>
                  <a:gd name="T31" fmla="*/ 0 h 2368"/>
                  <a:gd name="T32" fmla="*/ 5 w 776"/>
                  <a:gd name="T33" fmla="*/ 0 h 2368"/>
                  <a:gd name="T34" fmla="*/ 6 w 776"/>
                  <a:gd name="T35" fmla="*/ 0 h 2368"/>
                  <a:gd name="T36" fmla="*/ 5 w 776"/>
                  <a:gd name="T37" fmla="*/ 0 h 2368"/>
                  <a:gd name="T38" fmla="*/ 7 w 776"/>
                  <a:gd name="T39" fmla="*/ 0 h 2368"/>
                  <a:gd name="T40" fmla="*/ 6 w 776"/>
                  <a:gd name="T41" fmla="*/ 0 h 2368"/>
                  <a:gd name="T42" fmla="*/ 7 w 776"/>
                  <a:gd name="T43" fmla="*/ 0 h 2368"/>
                  <a:gd name="T44" fmla="*/ 6 w 776"/>
                  <a:gd name="T45" fmla="*/ 0 h 2368"/>
                  <a:gd name="T46" fmla="*/ 7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1 w 776"/>
                  <a:gd name="T5" fmla="*/ 0 h 2368"/>
                  <a:gd name="T6" fmla="*/ 2 w 776"/>
                  <a:gd name="T7" fmla="*/ 0 h 2368"/>
                  <a:gd name="T8" fmla="*/ 1 w 776"/>
                  <a:gd name="T9" fmla="*/ 0 h 2368"/>
                  <a:gd name="T10" fmla="*/ 2 w 776"/>
                  <a:gd name="T11" fmla="*/ 0 h 2368"/>
                  <a:gd name="T12" fmla="*/ 2 w 776"/>
                  <a:gd name="T13" fmla="*/ 0 h 2368"/>
                  <a:gd name="T14" fmla="*/ 2 w 776"/>
                  <a:gd name="T15" fmla="*/ 0 h 2368"/>
                  <a:gd name="T16" fmla="*/ 2 w 776"/>
                  <a:gd name="T17" fmla="*/ 0 h 2368"/>
                  <a:gd name="T18" fmla="*/ 3 w 776"/>
                  <a:gd name="T19" fmla="*/ 0 h 2368"/>
                  <a:gd name="T20" fmla="*/ 2 w 776"/>
                  <a:gd name="T21" fmla="*/ 0 h 2368"/>
                  <a:gd name="T22" fmla="*/ 3 w 776"/>
                  <a:gd name="T23" fmla="*/ 0 h 2368"/>
                  <a:gd name="T24" fmla="*/ 3 w 776"/>
                  <a:gd name="T25" fmla="*/ 0 h 2368"/>
                  <a:gd name="T26" fmla="*/ 3 w 776"/>
                  <a:gd name="T27" fmla="*/ 0 h 2368"/>
                  <a:gd name="T28" fmla="*/ 3 w 776"/>
                  <a:gd name="T29" fmla="*/ 0 h 2368"/>
                  <a:gd name="T30" fmla="*/ 3 w 776"/>
                  <a:gd name="T31" fmla="*/ 0 h 2368"/>
                  <a:gd name="T32" fmla="*/ 3 w 776"/>
                  <a:gd name="T33" fmla="*/ 0 h 2368"/>
                  <a:gd name="T34" fmla="*/ 3 w 776"/>
                  <a:gd name="T35" fmla="*/ 0 h 2368"/>
                  <a:gd name="T36" fmla="*/ 3 w 776"/>
                  <a:gd name="T37" fmla="*/ 0 h 2368"/>
                  <a:gd name="T38" fmla="*/ 4 w 776"/>
                  <a:gd name="T39" fmla="*/ 0 h 2368"/>
                  <a:gd name="T40" fmla="*/ 3 w 776"/>
                  <a:gd name="T41" fmla="*/ 0 h 2368"/>
                  <a:gd name="T42" fmla="*/ 4 w 776"/>
                  <a:gd name="T43" fmla="*/ 0 h 2368"/>
                  <a:gd name="T44" fmla="*/ 3 w 776"/>
                  <a:gd name="T45" fmla="*/ 0 h 2368"/>
                  <a:gd name="T46" fmla="*/ 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29 w 776"/>
                  <a:gd name="T3" fmla="*/ 0 h 2368"/>
                  <a:gd name="T4" fmla="*/ 11 w 776"/>
                  <a:gd name="T5" fmla="*/ 0 h 2368"/>
                  <a:gd name="T6" fmla="*/ 40 w 776"/>
                  <a:gd name="T7" fmla="*/ 0 h 2368"/>
                  <a:gd name="T8" fmla="*/ 23 w 776"/>
                  <a:gd name="T9" fmla="*/ 0 h 2368"/>
                  <a:gd name="T10" fmla="*/ 45 w 776"/>
                  <a:gd name="T11" fmla="*/ 0 h 2368"/>
                  <a:gd name="T12" fmla="*/ 34 w 776"/>
                  <a:gd name="T13" fmla="*/ 0 h 2368"/>
                  <a:gd name="T14" fmla="*/ 56 w 776"/>
                  <a:gd name="T15" fmla="*/ 0 h 2368"/>
                  <a:gd name="T16" fmla="*/ 45 w 776"/>
                  <a:gd name="T17" fmla="*/ 0 h 2368"/>
                  <a:gd name="T18" fmla="*/ 62 w 776"/>
                  <a:gd name="T19" fmla="*/ 0 h 2368"/>
                  <a:gd name="T20" fmla="*/ 56 w 776"/>
                  <a:gd name="T21" fmla="*/ 0 h 2368"/>
                  <a:gd name="T22" fmla="*/ 68 w 776"/>
                  <a:gd name="T23" fmla="*/ 0 h 2368"/>
                  <a:gd name="T24" fmla="*/ 68 w 776"/>
                  <a:gd name="T25" fmla="*/ 0 h 2368"/>
                  <a:gd name="T26" fmla="*/ 79 w 776"/>
                  <a:gd name="T27" fmla="*/ 0 h 2368"/>
                  <a:gd name="T28" fmla="*/ 73 w 776"/>
                  <a:gd name="T29" fmla="*/ 0 h 2368"/>
                  <a:gd name="T30" fmla="*/ 85 w 776"/>
                  <a:gd name="T31" fmla="*/ 0 h 2368"/>
                  <a:gd name="T32" fmla="*/ 79 w 776"/>
                  <a:gd name="T33" fmla="*/ 0 h 2368"/>
                  <a:gd name="T34" fmla="*/ 85 w 776"/>
                  <a:gd name="T35" fmla="*/ 0 h 2368"/>
                  <a:gd name="T36" fmla="*/ 79 w 776"/>
                  <a:gd name="T37" fmla="*/ 0 h 2368"/>
                  <a:gd name="T38" fmla="*/ 91 w 776"/>
                  <a:gd name="T39" fmla="*/ 0 h 2368"/>
                  <a:gd name="T40" fmla="*/ 85 w 776"/>
                  <a:gd name="T41" fmla="*/ 0 h 2368"/>
                  <a:gd name="T42" fmla="*/ 91 w 776"/>
                  <a:gd name="T43" fmla="*/ 0 h 2368"/>
                  <a:gd name="T44" fmla="*/ 85 w 776"/>
                  <a:gd name="T45" fmla="*/ 0 h 2368"/>
                  <a:gd name="T46" fmla="*/ 9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33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33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33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59255-9B41-4989-B4E3-04AE8C91AC26}" type="slidenum">
              <a:rPr lang="en-GB">
                <a:solidFill>
                  <a:srgbClr val="FFCC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70241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6303963" y="0"/>
            <a:ext cx="2840037" cy="3254375"/>
            <a:chOff x="3115" y="0"/>
            <a:chExt cx="2170" cy="2486"/>
          </a:xfrm>
        </p:grpSpPr>
        <p:grpSp>
          <p:nvGrpSpPr>
            <p:cNvPr id="1032" name="Group 3"/>
            <p:cNvGrpSpPr>
              <a:grpSpLocks/>
            </p:cNvGrpSpPr>
            <p:nvPr/>
          </p:nvGrpSpPr>
          <p:grpSpPr bwMode="auto">
            <a:xfrm>
              <a:off x="4080" y="1910"/>
              <a:ext cx="768" cy="576"/>
              <a:chOff x="0" y="0"/>
              <a:chExt cx="768" cy="576"/>
            </a:xfrm>
          </p:grpSpPr>
          <p:sp>
            <p:nvSpPr>
              <p:cNvPr id="1164" name="Oval 4"/>
              <p:cNvSpPr>
                <a:spLocks noChangeArrowheads="1"/>
              </p:cNvSpPr>
              <p:nvPr/>
            </p:nvSpPr>
            <p:spPr bwMode="hidden">
              <a:xfrm>
                <a:off x="3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5" name="Oval 5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3" name="Group 6"/>
            <p:cNvGrpSpPr>
              <a:grpSpLocks/>
            </p:cNvGrpSpPr>
            <p:nvPr/>
          </p:nvGrpSpPr>
          <p:grpSpPr bwMode="auto">
            <a:xfrm>
              <a:off x="4257" y="1103"/>
              <a:ext cx="768" cy="576"/>
              <a:chOff x="0" y="0"/>
              <a:chExt cx="768" cy="576"/>
            </a:xfrm>
          </p:grpSpPr>
          <p:sp>
            <p:nvSpPr>
              <p:cNvPr id="1162" name="Oval 7"/>
              <p:cNvSpPr>
                <a:spLocks noChangeArrowheads="1"/>
              </p:cNvSpPr>
              <p:nvPr/>
            </p:nvSpPr>
            <p:spPr bwMode="hidden">
              <a:xfrm>
                <a:off x="-3" y="3"/>
                <a:ext cx="771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3" name="Oval 8"/>
              <p:cNvSpPr>
                <a:spLocks noChangeArrowheads="1"/>
              </p:cNvSpPr>
              <p:nvPr/>
            </p:nvSpPr>
            <p:spPr bwMode="hidden">
              <a:xfrm>
                <a:off x="276" y="254"/>
                <a:ext cx="186" cy="109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4" name="Group 9"/>
            <p:cNvGrpSpPr>
              <a:grpSpLocks/>
            </p:cNvGrpSpPr>
            <p:nvPr/>
          </p:nvGrpSpPr>
          <p:grpSpPr bwMode="auto">
            <a:xfrm>
              <a:off x="3134" y="0"/>
              <a:ext cx="768" cy="576"/>
              <a:chOff x="0" y="0"/>
              <a:chExt cx="768" cy="576"/>
            </a:xfrm>
          </p:grpSpPr>
          <p:sp>
            <p:nvSpPr>
              <p:cNvPr id="1160" name="Oval 10"/>
              <p:cNvSpPr>
                <a:spLocks noChangeArrowheads="1"/>
              </p:cNvSpPr>
              <p:nvPr/>
            </p:nvSpPr>
            <p:spPr bwMode="hidden">
              <a:xfrm>
                <a:off x="0" y="0"/>
                <a:ext cx="768" cy="576"/>
              </a:xfrm>
              <a:prstGeom prst="ellipse">
                <a:avLst/>
              </a:prstGeom>
              <a:gradFill rotWithShape="0">
                <a:gsLst>
                  <a:gs pos="0">
                    <a:schemeClr val="bg2"/>
                  </a:gs>
                  <a:gs pos="100000">
                    <a:schemeClr val="bg1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  <p:sp>
            <p:nvSpPr>
              <p:cNvPr id="1161" name="Oval 11"/>
              <p:cNvSpPr>
                <a:spLocks noChangeArrowheads="1"/>
              </p:cNvSpPr>
              <p:nvPr/>
            </p:nvSpPr>
            <p:spPr bwMode="hidden">
              <a:xfrm>
                <a:off x="276" y="252"/>
                <a:ext cx="188" cy="108"/>
              </a:xfrm>
              <a:prstGeom prst="ellipse">
                <a:avLst/>
              </a:prstGeom>
              <a:gradFill rotWithShape="0">
                <a:gsLst>
                  <a:gs pos="0">
                    <a:schemeClr val="accent1"/>
                  </a:gs>
                  <a:gs pos="100000">
                    <a:schemeClr val="bg2"/>
                  </a:gs>
                </a:gsLst>
                <a:path path="shape">
                  <a:fillToRect l="50000" t="50000" r="50000" b="50000"/>
                </a:path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>
                  <a:solidFill>
                    <a:srgbClr val="FFCC00"/>
                  </a:solidFill>
                </a:endParaRPr>
              </a:p>
            </p:txBody>
          </p:sp>
        </p:grpSp>
        <p:grpSp>
          <p:nvGrpSpPr>
            <p:cNvPr id="1035" name="Group 12"/>
            <p:cNvGrpSpPr>
              <a:grpSpLocks/>
            </p:cNvGrpSpPr>
            <p:nvPr/>
          </p:nvGrpSpPr>
          <p:grpSpPr bwMode="auto">
            <a:xfrm>
              <a:off x="3115" y="0"/>
              <a:ext cx="2170" cy="1702"/>
              <a:chOff x="3115" y="0"/>
              <a:chExt cx="2170" cy="1702"/>
            </a:xfrm>
          </p:grpSpPr>
          <p:grpSp>
            <p:nvGrpSpPr>
              <p:cNvPr id="1036" name="Group 13"/>
              <p:cNvGrpSpPr>
                <a:grpSpLocks/>
              </p:cNvGrpSpPr>
              <p:nvPr/>
            </p:nvGrpSpPr>
            <p:grpSpPr bwMode="auto">
              <a:xfrm>
                <a:off x="3640" y="308"/>
                <a:ext cx="1145" cy="844"/>
                <a:chOff x="1265" y="814"/>
                <a:chExt cx="2919" cy="2151"/>
              </a:xfrm>
            </p:grpSpPr>
            <p:sp>
              <p:nvSpPr>
                <p:cNvPr id="1158" name="Oval 14"/>
                <p:cNvSpPr>
                  <a:spLocks noChangeArrowheads="1"/>
                </p:cNvSpPr>
                <p:nvPr/>
              </p:nvSpPr>
              <p:spPr bwMode="hidden">
                <a:xfrm>
                  <a:off x="1266" y="814"/>
                  <a:ext cx="2919" cy="2151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bg2"/>
                    </a:gs>
                    <a:gs pos="100000">
                      <a:schemeClr val="bg1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159" name="Oval 15"/>
                <p:cNvSpPr>
                  <a:spLocks noChangeArrowheads="1"/>
                </p:cNvSpPr>
                <p:nvPr/>
              </p:nvSpPr>
              <p:spPr bwMode="hidden">
                <a:xfrm>
                  <a:off x="2382" y="1602"/>
                  <a:ext cx="578" cy="405"/>
                </a:xfrm>
                <a:prstGeom prst="ellipse">
                  <a:avLst/>
                </a:prstGeom>
                <a:gradFill rotWithShape="0">
                  <a:gsLst>
                    <a:gs pos="0">
                      <a:schemeClr val="accent2"/>
                    </a:gs>
                    <a:gs pos="100000">
                      <a:schemeClr val="bg2"/>
                    </a:gs>
                  </a:gsLst>
                  <a:path path="shape">
                    <a:fillToRect l="50000" t="50000" r="50000" b="50000"/>
                  </a:path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US">
                    <a:solidFill>
                      <a:srgbClr val="FFCC00"/>
                    </a:solidFill>
                  </a:endParaRPr>
                </a:p>
              </p:txBody>
            </p:sp>
          </p:grpSp>
          <p:grpSp>
            <p:nvGrpSpPr>
              <p:cNvPr id="1037" name="Group 16"/>
              <p:cNvGrpSpPr>
                <a:grpSpLocks/>
              </p:cNvGrpSpPr>
              <p:nvPr/>
            </p:nvGrpSpPr>
            <p:grpSpPr bwMode="auto">
              <a:xfrm>
                <a:off x="3115" y="0"/>
                <a:ext cx="2145" cy="1702"/>
                <a:chOff x="3115" y="0"/>
                <a:chExt cx="2145" cy="1702"/>
              </a:xfrm>
            </p:grpSpPr>
            <p:grpSp>
              <p:nvGrpSpPr>
                <p:cNvPr id="1060" name="Group 17"/>
                <p:cNvGrpSpPr>
                  <a:grpSpLocks/>
                </p:cNvGrpSpPr>
                <p:nvPr/>
              </p:nvGrpSpPr>
              <p:grpSpPr bwMode="auto">
                <a:xfrm>
                  <a:off x="4505" y="589"/>
                  <a:ext cx="493" cy="912"/>
                  <a:chOff x="3471" y="1530"/>
                  <a:chExt cx="1258" cy="2327"/>
                </a:xfrm>
              </p:grpSpPr>
              <p:sp>
                <p:nvSpPr>
                  <p:cNvPr id="1156" name="Freeform 18"/>
                  <p:cNvSpPr>
                    <a:spLocks/>
                  </p:cNvSpPr>
                  <p:nvPr/>
                </p:nvSpPr>
                <p:spPr bwMode="hidden">
                  <a:xfrm rot="2711884">
                    <a:off x="2770" y="2235"/>
                    <a:ext cx="171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3 w 2736"/>
                      <a:gd name="T5" fmla="*/ 1 h 504"/>
                      <a:gd name="T6" fmla="*/ 66 w 2736"/>
                      <a:gd name="T7" fmla="*/ 1 h 504"/>
                      <a:gd name="T8" fmla="*/ 65 w 2736"/>
                      <a:gd name="T9" fmla="*/ 2 h 504"/>
                      <a:gd name="T10" fmla="*/ 43 w 2736"/>
                      <a:gd name="T11" fmla="*/ 2 h 504"/>
                      <a:gd name="T12" fmla="*/ 15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7" name="Freeform 19"/>
                  <p:cNvSpPr>
                    <a:spLocks/>
                  </p:cNvSpPr>
                  <p:nvPr/>
                </p:nvSpPr>
                <p:spPr bwMode="hidden">
                  <a:xfrm rot="2711884">
                    <a:off x="4022" y="3146"/>
                    <a:ext cx="919" cy="486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4 h 791"/>
                      <a:gd name="T6" fmla="*/ 9 w 1769"/>
                      <a:gd name="T7" fmla="*/ 9 h 791"/>
                      <a:gd name="T8" fmla="*/ 9 w 1769"/>
                      <a:gd name="T9" fmla="*/ 12 h 791"/>
                      <a:gd name="T10" fmla="*/ 9 w 1769"/>
                      <a:gd name="T11" fmla="*/ 16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6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1" name="Group 20"/>
                <p:cNvGrpSpPr>
                  <a:grpSpLocks/>
                </p:cNvGrpSpPr>
                <p:nvPr/>
              </p:nvGrpSpPr>
              <p:grpSpPr bwMode="auto">
                <a:xfrm>
                  <a:off x="4267" y="781"/>
                  <a:ext cx="966" cy="522"/>
                  <a:chOff x="2864" y="2019"/>
                  <a:chExt cx="2463" cy="1332"/>
                </a:xfrm>
              </p:grpSpPr>
              <p:sp>
                <p:nvSpPr>
                  <p:cNvPr id="1154" name="Freeform 21"/>
                  <p:cNvSpPr>
                    <a:spLocks/>
                  </p:cNvSpPr>
                  <p:nvPr/>
                </p:nvSpPr>
                <p:spPr bwMode="hidden">
                  <a:xfrm rot="2104081">
                    <a:off x="2865" y="2019"/>
                    <a:ext cx="1812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2 w 2736"/>
                      <a:gd name="T3" fmla="*/ 8 h 504"/>
                      <a:gd name="T4" fmla="*/ 66 w 2736"/>
                      <a:gd name="T5" fmla="*/ 1 h 504"/>
                      <a:gd name="T6" fmla="*/ 101 w 2736"/>
                      <a:gd name="T7" fmla="*/ 1 h 504"/>
                      <a:gd name="T8" fmla="*/ 101 w 2736"/>
                      <a:gd name="T9" fmla="*/ 6 h 504"/>
                      <a:gd name="T10" fmla="*/ 66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5" name="Freeform 22"/>
                  <p:cNvSpPr>
                    <a:spLocks/>
                  </p:cNvSpPr>
                  <p:nvPr/>
                </p:nvSpPr>
                <p:spPr bwMode="hidden">
                  <a:xfrm rot="2104081">
                    <a:off x="4352" y="2805"/>
                    <a:ext cx="974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10 w 1769"/>
                      <a:gd name="T5" fmla="*/ 10 h 791"/>
                      <a:gd name="T6" fmla="*/ 14 w 1769"/>
                      <a:gd name="T7" fmla="*/ 22 h 791"/>
                      <a:gd name="T8" fmla="*/ 15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2 w 1769"/>
                      <a:gd name="T15" fmla="*/ 23 h 791"/>
                      <a:gd name="T16" fmla="*/ 9 w 1769"/>
                      <a:gd name="T17" fmla="*/ 15 h 791"/>
                      <a:gd name="T18" fmla="*/ 5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2" name="Group 23"/>
                <p:cNvGrpSpPr>
                  <a:grpSpLocks/>
                </p:cNvGrpSpPr>
                <p:nvPr/>
              </p:nvGrpSpPr>
              <p:grpSpPr bwMode="auto">
                <a:xfrm>
                  <a:off x="4280" y="707"/>
                  <a:ext cx="971" cy="417"/>
                  <a:chOff x="2897" y="1832"/>
                  <a:chExt cx="2477" cy="1064"/>
                </a:xfrm>
              </p:grpSpPr>
              <p:sp>
                <p:nvSpPr>
                  <p:cNvPr id="1152" name="Freeform 24"/>
                  <p:cNvSpPr>
                    <a:spLocks/>
                  </p:cNvSpPr>
                  <p:nvPr/>
                </p:nvSpPr>
                <p:spPr bwMode="hidden">
                  <a:xfrm rot="1582915">
                    <a:off x="2896" y="1832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3" name="Freeform 25"/>
                  <p:cNvSpPr>
                    <a:spLocks/>
                  </p:cNvSpPr>
                  <p:nvPr/>
                </p:nvSpPr>
                <p:spPr bwMode="hidden">
                  <a:xfrm rot="1582915">
                    <a:off x="4443" y="2420"/>
                    <a:ext cx="931" cy="47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8 h 791"/>
                      <a:gd name="T8" fmla="*/ 10 w 1769"/>
                      <a:gd name="T9" fmla="*/ 10 h 791"/>
                      <a:gd name="T10" fmla="*/ 10 w 1769"/>
                      <a:gd name="T11" fmla="*/ 14 h 791"/>
                      <a:gd name="T12" fmla="*/ 9 w 1769"/>
                      <a:gd name="T13" fmla="*/ 11 h 791"/>
                      <a:gd name="T14" fmla="*/ 8 w 1769"/>
                      <a:gd name="T15" fmla="*/ 8 h 791"/>
                      <a:gd name="T16" fmla="*/ 7 w 1769"/>
                      <a:gd name="T17" fmla="*/ 5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3" name="Group 26"/>
                <p:cNvGrpSpPr>
                  <a:grpSpLocks/>
                </p:cNvGrpSpPr>
                <p:nvPr/>
              </p:nvGrpSpPr>
              <p:grpSpPr bwMode="auto">
                <a:xfrm>
                  <a:off x="4291" y="630"/>
                  <a:ext cx="969" cy="364"/>
                  <a:chOff x="2924" y="1636"/>
                  <a:chExt cx="2472" cy="927"/>
                </a:xfrm>
              </p:grpSpPr>
              <p:sp>
                <p:nvSpPr>
                  <p:cNvPr id="1150" name="Freeform 27"/>
                  <p:cNvSpPr>
                    <a:spLocks/>
                  </p:cNvSpPr>
                  <p:nvPr/>
                </p:nvSpPr>
                <p:spPr bwMode="hidden">
                  <a:xfrm rot="1080363">
                    <a:off x="2916" y="1628"/>
                    <a:ext cx="1677" cy="334"/>
                  </a:xfrm>
                  <a:custGeom>
                    <a:avLst/>
                    <a:gdLst>
                      <a:gd name="T0" fmla="*/ 0 w 2736"/>
                      <a:gd name="T1" fmla="*/ 19 h 504"/>
                      <a:gd name="T2" fmla="*/ 17 w 2736"/>
                      <a:gd name="T3" fmla="*/ 6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4 h 504"/>
                      <a:gd name="T10" fmla="*/ 36 w 2736"/>
                      <a:gd name="T11" fmla="*/ 4 h 504"/>
                      <a:gd name="T12" fmla="*/ 13 w 2736"/>
                      <a:gd name="T13" fmla="*/ 11 h 504"/>
                      <a:gd name="T14" fmla="*/ 0 w 2736"/>
                      <a:gd name="T15" fmla="*/ 19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51" name="Freeform 28"/>
                  <p:cNvSpPr>
                    <a:spLocks/>
                  </p:cNvSpPr>
                  <p:nvPr/>
                </p:nvSpPr>
                <p:spPr bwMode="hidden">
                  <a:xfrm rot="1080363">
                    <a:off x="4488" y="2030"/>
                    <a:ext cx="900" cy="52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7 h 791"/>
                      <a:gd name="T8" fmla="*/ 8 w 1769"/>
                      <a:gd name="T9" fmla="*/ 23 h 791"/>
                      <a:gd name="T10" fmla="*/ 8 w 1769"/>
                      <a:gd name="T11" fmla="*/ 30 h 791"/>
                      <a:gd name="T12" fmla="*/ 7 w 1769"/>
                      <a:gd name="T13" fmla="*/ 24 h 791"/>
                      <a:gd name="T14" fmla="*/ 6 w 1769"/>
                      <a:gd name="T15" fmla="*/ 17 h 791"/>
                      <a:gd name="T16" fmla="*/ 5 w 1769"/>
                      <a:gd name="T17" fmla="*/ 11 h 791"/>
                      <a:gd name="T18" fmla="*/ 3 w 1769"/>
                      <a:gd name="T19" fmla="*/ 6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4" name="Group 29"/>
                <p:cNvGrpSpPr>
                  <a:grpSpLocks/>
                </p:cNvGrpSpPr>
                <p:nvPr/>
              </p:nvGrpSpPr>
              <p:grpSpPr bwMode="auto">
                <a:xfrm>
                  <a:off x="4304" y="543"/>
                  <a:ext cx="918" cy="258"/>
                  <a:chOff x="2958" y="1414"/>
                  <a:chExt cx="2342" cy="657"/>
                </a:xfrm>
              </p:grpSpPr>
              <p:sp>
                <p:nvSpPr>
                  <p:cNvPr id="1148" name="Freeform 30"/>
                  <p:cNvSpPr>
                    <a:spLocks/>
                  </p:cNvSpPr>
                  <p:nvPr/>
                </p:nvSpPr>
                <p:spPr bwMode="hidden">
                  <a:xfrm rot="463793">
                    <a:off x="2957" y="1415"/>
                    <a:ext cx="1544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9" name="Freeform 31"/>
                  <p:cNvSpPr>
                    <a:spLocks/>
                  </p:cNvSpPr>
                  <p:nvPr/>
                </p:nvSpPr>
                <p:spPr bwMode="hidden">
                  <a:xfrm rot="463793">
                    <a:off x="4470" y="1581"/>
                    <a:ext cx="829" cy="48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9 h 791"/>
                      <a:gd name="T8" fmla="*/ 4 w 1769"/>
                      <a:gd name="T9" fmla="*/ 12 h 791"/>
                      <a:gd name="T10" fmla="*/ 4 w 1769"/>
                      <a:gd name="T11" fmla="*/ 15 h 791"/>
                      <a:gd name="T12" fmla="*/ 4 w 1769"/>
                      <a:gd name="T13" fmla="*/ 12 h 791"/>
                      <a:gd name="T14" fmla="*/ 3 w 1769"/>
                      <a:gd name="T15" fmla="*/ 9 h 791"/>
                      <a:gd name="T16" fmla="*/ 3 w 1769"/>
                      <a:gd name="T17" fmla="*/ 5 h 791"/>
                      <a:gd name="T18" fmla="*/ 1 w 1769"/>
                      <a:gd name="T19" fmla="*/ 3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5" name="Group 32"/>
                <p:cNvGrpSpPr>
                  <a:grpSpLocks/>
                </p:cNvGrpSpPr>
                <p:nvPr/>
              </p:nvGrpSpPr>
              <p:grpSpPr bwMode="auto">
                <a:xfrm>
                  <a:off x="4314" y="487"/>
                  <a:ext cx="843" cy="134"/>
                  <a:chOff x="2983" y="1269"/>
                  <a:chExt cx="2150" cy="343"/>
                </a:xfrm>
              </p:grpSpPr>
              <p:sp>
                <p:nvSpPr>
                  <p:cNvPr id="1146" name="Freeform 33"/>
                  <p:cNvSpPr>
                    <a:spLocks/>
                  </p:cNvSpPr>
                  <p:nvPr/>
                </p:nvSpPr>
                <p:spPr bwMode="hidden">
                  <a:xfrm rot="-84182">
                    <a:off x="2982" y="1286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7" name="Freeform 34"/>
                  <p:cNvSpPr>
                    <a:spLocks/>
                  </p:cNvSpPr>
                  <p:nvPr/>
                </p:nvSpPr>
                <p:spPr bwMode="hidden">
                  <a:xfrm rot="-84182">
                    <a:off x="4377" y="1261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6" name="Group 35"/>
                <p:cNvGrpSpPr>
                  <a:grpSpLocks/>
                </p:cNvGrpSpPr>
                <p:nvPr/>
              </p:nvGrpSpPr>
              <p:grpSpPr bwMode="auto">
                <a:xfrm>
                  <a:off x="4296" y="349"/>
                  <a:ext cx="737" cy="167"/>
                  <a:chOff x="2938" y="917"/>
                  <a:chExt cx="1879" cy="427"/>
                </a:xfrm>
              </p:grpSpPr>
              <p:sp>
                <p:nvSpPr>
                  <p:cNvPr id="1144" name="Freeform 36"/>
                  <p:cNvSpPr>
                    <a:spLocks/>
                  </p:cNvSpPr>
                  <p:nvPr/>
                </p:nvSpPr>
                <p:spPr bwMode="hidden">
                  <a:xfrm rot="-802576">
                    <a:off x="2930" y="1128"/>
                    <a:ext cx="1240" cy="208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5" name="Freeform 37"/>
                  <p:cNvSpPr>
                    <a:spLocks/>
                  </p:cNvSpPr>
                  <p:nvPr/>
                </p:nvSpPr>
                <p:spPr bwMode="hidden">
                  <a:xfrm rot="-802576">
                    <a:off x="4148" y="918"/>
                    <a:ext cx="668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1 w 1769"/>
                      <a:gd name="T7" fmla="*/ 0 h 791"/>
                      <a:gd name="T8" fmla="*/ 1 w 1769"/>
                      <a:gd name="T9" fmla="*/ 0 h 791"/>
                      <a:gd name="T10" fmla="*/ 1 w 1769"/>
                      <a:gd name="T11" fmla="*/ 1 h 791"/>
                      <a:gd name="T12" fmla="*/ 1 w 1769"/>
                      <a:gd name="T13" fmla="*/ 0 h 791"/>
                      <a:gd name="T14" fmla="*/ 1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7" name="Group 38"/>
                <p:cNvGrpSpPr>
                  <a:grpSpLocks/>
                </p:cNvGrpSpPr>
                <p:nvPr/>
              </p:nvGrpSpPr>
              <p:grpSpPr bwMode="auto">
                <a:xfrm>
                  <a:off x="3394" y="637"/>
                  <a:ext cx="493" cy="912"/>
                  <a:chOff x="637" y="1653"/>
                  <a:chExt cx="1257" cy="2326"/>
                </a:xfrm>
              </p:grpSpPr>
              <p:sp>
                <p:nvSpPr>
                  <p:cNvPr id="1142" name="Freeform 39"/>
                  <p:cNvSpPr>
                    <a:spLocks/>
                  </p:cNvSpPr>
                  <p:nvPr/>
                </p:nvSpPr>
                <p:spPr bwMode="hidden">
                  <a:xfrm rot="18888116" flipH="1">
                    <a:off x="875" y="2351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3" name="Freeform 40"/>
                  <p:cNvSpPr>
                    <a:spLocks/>
                  </p:cNvSpPr>
                  <p:nvPr/>
                </p:nvSpPr>
                <p:spPr bwMode="hidden">
                  <a:xfrm rot="18888116" flipH="1">
                    <a:off x="419" y="3271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3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8" name="Group 41"/>
                <p:cNvGrpSpPr>
                  <a:grpSpLocks/>
                </p:cNvGrpSpPr>
                <p:nvPr/>
              </p:nvGrpSpPr>
              <p:grpSpPr bwMode="auto">
                <a:xfrm>
                  <a:off x="3142" y="850"/>
                  <a:ext cx="966" cy="522"/>
                  <a:chOff x="-5" y="2196"/>
                  <a:chExt cx="2463" cy="1332"/>
                </a:xfrm>
              </p:grpSpPr>
              <p:sp>
                <p:nvSpPr>
                  <p:cNvPr id="1140" name="Freeform 42"/>
                  <p:cNvSpPr>
                    <a:spLocks/>
                  </p:cNvSpPr>
                  <p:nvPr/>
                </p:nvSpPr>
                <p:spPr bwMode="hidden">
                  <a:xfrm rot="19495919" flipH="1">
                    <a:off x="644" y="2196"/>
                    <a:ext cx="1806" cy="347"/>
                  </a:xfrm>
                  <a:custGeom>
                    <a:avLst/>
                    <a:gdLst>
                      <a:gd name="T0" fmla="*/ 0 w 2736"/>
                      <a:gd name="T1" fmla="*/ 25 h 504"/>
                      <a:gd name="T2" fmla="*/ 32 w 2736"/>
                      <a:gd name="T3" fmla="*/ 8 h 504"/>
                      <a:gd name="T4" fmla="*/ 65 w 2736"/>
                      <a:gd name="T5" fmla="*/ 1 h 504"/>
                      <a:gd name="T6" fmla="*/ 100 w 2736"/>
                      <a:gd name="T7" fmla="*/ 1 h 504"/>
                      <a:gd name="T8" fmla="*/ 98 w 2736"/>
                      <a:gd name="T9" fmla="*/ 6 h 504"/>
                      <a:gd name="T10" fmla="*/ 64 w 2736"/>
                      <a:gd name="T11" fmla="*/ 6 h 504"/>
                      <a:gd name="T12" fmla="*/ 24 w 2736"/>
                      <a:gd name="T13" fmla="*/ 14 h 504"/>
                      <a:gd name="T14" fmla="*/ 0 w 2736"/>
                      <a:gd name="T15" fmla="*/ 25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41" name="Freeform 43"/>
                  <p:cNvSpPr>
                    <a:spLocks/>
                  </p:cNvSpPr>
                  <p:nvPr/>
                </p:nvSpPr>
                <p:spPr bwMode="hidden">
                  <a:xfrm rot="19495919" flipH="1">
                    <a:off x="-6" y="2982"/>
                    <a:ext cx="968" cy="545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4 w 1769"/>
                      <a:gd name="T3" fmla="*/ 3 h 791"/>
                      <a:gd name="T4" fmla="*/ 9 w 1769"/>
                      <a:gd name="T5" fmla="*/ 10 h 791"/>
                      <a:gd name="T6" fmla="*/ 13 w 1769"/>
                      <a:gd name="T7" fmla="*/ 22 h 791"/>
                      <a:gd name="T8" fmla="*/ 14 w 1769"/>
                      <a:gd name="T9" fmla="*/ 31 h 791"/>
                      <a:gd name="T10" fmla="*/ 14 w 1769"/>
                      <a:gd name="T11" fmla="*/ 40 h 791"/>
                      <a:gd name="T12" fmla="*/ 13 w 1769"/>
                      <a:gd name="T13" fmla="*/ 32 h 791"/>
                      <a:gd name="T14" fmla="*/ 11 w 1769"/>
                      <a:gd name="T15" fmla="*/ 23 h 791"/>
                      <a:gd name="T16" fmla="*/ 9 w 1769"/>
                      <a:gd name="T17" fmla="*/ 15 h 791"/>
                      <a:gd name="T18" fmla="*/ 5 w 1769"/>
                      <a:gd name="T19" fmla="*/ 8 h 791"/>
                      <a:gd name="T20" fmla="*/ 0 w 1769"/>
                      <a:gd name="T21" fmla="*/ 4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69" name="Group 44"/>
                <p:cNvGrpSpPr>
                  <a:grpSpLocks/>
                </p:cNvGrpSpPr>
                <p:nvPr/>
              </p:nvGrpSpPr>
              <p:grpSpPr bwMode="auto">
                <a:xfrm>
                  <a:off x="3124" y="777"/>
                  <a:ext cx="971" cy="417"/>
                  <a:chOff x="-52" y="2009"/>
                  <a:chExt cx="2477" cy="1064"/>
                </a:xfrm>
              </p:grpSpPr>
              <p:sp>
                <p:nvSpPr>
                  <p:cNvPr id="1138" name="Freeform 45"/>
                  <p:cNvSpPr>
                    <a:spLocks/>
                  </p:cNvSpPr>
                  <p:nvPr/>
                </p:nvSpPr>
                <p:spPr bwMode="hidden">
                  <a:xfrm rot="20017085" flipH="1">
                    <a:off x="689" y="2010"/>
                    <a:ext cx="1736" cy="303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3 w 2736"/>
                      <a:gd name="T3" fmla="*/ 3 h 504"/>
                      <a:gd name="T4" fmla="*/ 47 w 2736"/>
                      <a:gd name="T5" fmla="*/ 1 h 504"/>
                      <a:gd name="T6" fmla="*/ 72 w 2736"/>
                      <a:gd name="T7" fmla="*/ 1 h 504"/>
                      <a:gd name="T8" fmla="*/ 72 w 2736"/>
                      <a:gd name="T9" fmla="*/ 2 h 504"/>
                      <a:gd name="T10" fmla="*/ 46 w 2736"/>
                      <a:gd name="T11" fmla="*/ 2 h 504"/>
                      <a:gd name="T12" fmla="*/ 17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9" name="Freeform 46"/>
                  <p:cNvSpPr>
                    <a:spLocks/>
                  </p:cNvSpPr>
                  <p:nvPr/>
                </p:nvSpPr>
                <p:spPr bwMode="hidden">
                  <a:xfrm rot="20017085" flipH="1">
                    <a:off x="-53" y="2598"/>
                    <a:ext cx="931" cy="467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3 h 791"/>
                      <a:gd name="T6" fmla="*/ 9 w 1769"/>
                      <a:gd name="T7" fmla="*/ 6 h 791"/>
                      <a:gd name="T8" fmla="*/ 10 w 1769"/>
                      <a:gd name="T9" fmla="*/ 9 h 791"/>
                      <a:gd name="T10" fmla="*/ 10 w 1769"/>
                      <a:gd name="T11" fmla="*/ 12 h 791"/>
                      <a:gd name="T12" fmla="*/ 9 w 1769"/>
                      <a:gd name="T13" fmla="*/ 10 h 791"/>
                      <a:gd name="T14" fmla="*/ 8 w 1769"/>
                      <a:gd name="T15" fmla="*/ 7 h 791"/>
                      <a:gd name="T16" fmla="*/ 7 w 1769"/>
                      <a:gd name="T17" fmla="*/ 5 h 791"/>
                      <a:gd name="T18" fmla="*/ 4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0" name="Group 47"/>
                <p:cNvGrpSpPr>
                  <a:grpSpLocks/>
                </p:cNvGrpSpPr>
                <p:nvPr/>
              </p:nvGrpSpPr>
              <p:grpSpPr bwMode="auto">
                <a:xfrm>
                  <a:off x="3115" y="700"/>
                  <a:ext cx="969" cy="363"/>
                  <a:chOff x="-74" y="1813"/>
                  <a:chExt cx="2472" cy="927"/>
                </a:xfrm>
              </p:grpSpPr>
              <p:sp>
                <p:nvSpPr>
                  <p:cNvPr id="1136" name="Freeform 48"/>
                  <p:cNvSpPr>
                    <a:spLocks/>
                  </p:cNvSpPr>
                  <p:nvPr/>
                </p:nvSpPr>
                <p:spPr bwMode="hidden">
                  <a:xfrm rot="20519637" flipH="1">
                    <a:off x="721" y="1812"/>
                    <a:ext cx="1677" cy="328"/>
                  </a:xfrm>
                  <a:custGeom>
                    <a:avLst/>
                    <a:gdLst>
                      <a:gd name="T0" fmla="*/ 0 w 2736"/>
                      <a:gd name="T1" fmla="*/ 17 h 504"/>
                      <a:gd name="T2" fmla="*/ 17 w 2736"/>
                      <a:gd name="T3" fmla="*/ 5 h 504"/>
                      <a:gd name="T4" fmla="*/ 36 w 2736"/>
                      <a:gd name="T5" fmla="*/ 1 h 504"/>
                      <a:gd name="T6" fmla="*/ 55 w 2736"/>
                      <a:gd name="T7" fmla="*/ 1 h 504"/>
                      <a:gd name="T8" fmla="*/ 54 w 2736"/>
                      <a:gd name="T9" fmla="*/ 3 h 504"/>
                      <a:gd name="T10" fmla="*/ 36 w 2736"/>
                      <a:gd name="T11" fmla="*/ 3 h 504"/>
                      <a:gd name="T12" fmla="*/ 13 w 2736"/>
                      <a:gd name="T13" fmla="*/ 10 h 504"/>
                      <a:gd name="T14" fmla="*/ 0 w 2736"/>
                      <a:gd name="T15" fmla="*/ 17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7" name="Freeform 49"/>
                  <p:cNvSpPr>
                    <a:spLocks/>
                  </p:cNvSpPr>
                  <p:nvPr/>
                </p:nvSpPr>
                <p:spPr bwMode="hidden">
                  <a:xfrm rot="20519637" flipH="1">
                    <a:off x="-74" y="2212"/>
                    <a:ext cx="900" cy="520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2 h 791"/>
                      <a:gd name="T4" fmla="*/ 5 w 1769"/>
                      <a:gd name="T5" fmla="*/ 7 h 791"/>
                      <a:gd name="T6" fmla="*/ 7 w 1769"/>
                      <a:gd name="T7" fmla="*/ 15 h 791"/>
                      <a:gd name="T8" fmla="*/ 8 w 1769"/>
                      <a:gd name="T9" fmla="*/ 22 h 791"/>
                      <a:gd name="T10" fmla="*/ 8 w 1769"/>
                      <a:gd name="T11" fmla="*/ 28 h 791"/>
                      <a:gd name="T12" fmla="*/ 7 w 1769"/>
                      <a:gd name="T13" fmla="*/ 22 h 791"/>
                      <a:gd name="T14" fmla="*/ 6 w 1769"/>
                      <a:gd name="T15" fmla="*/ 16 h 791"/>
                      <a:gd name="T16" fmla="*/ 5 w 1769"/>
                      <a:gd name="T17" fmla="*/ 11 h 791"/>
                      <a:gd name="T18" fmla="*/ 3 w 1769"/>
                      <a:gd name="T19" fmla="*/ 5 h 791"/>
                      <a:gd name="T20" fmla="*/ 0 w 1769"/>
                      <a:gd name="T21" fmla="*/ 3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1" name="Group 50"/>
                <p:cNvGrpSpPr>
                  <a:grpSpLocks/>
                </p:cNvGrpSpPr>
                <p:nvPr/>
              </p:nvGrpSpPr>
              <p:grpSpPr bwMode="auto">
                <a:xfrm>
                  <a:off x="3153" y="613"/>
                  <a:ext cx="918" cy="257"/>
                  <a:chOff x="22" y="1591"/>
                  <a:chExt cx="2342" cy="657"/>
                </a:xfrm>
              </p:grpSpPr>
              <p:sp>
                <p:nvSpPr>
                  <p:cNvPr id="1134" name="Freeform 51"/>
                  <p:cNvSpPr>
                    <a:spLocks/>
                  </p:cNvSpPr>
                  <p:nvPr/>
                </p:nvSpPr>
                <p:spPr bwMode="hidden">
                  <a:xfrm rot="21136207" flipH="1">
                    <a:off x="819" y="1583"/>
                    <a:ext cx="154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9 w 2736"/>
                      <a:gd name="T3" fmla="*/ 4 h 504"/>
                      <a:gd name="T4" fmla="*/ 19 w 2736"/>
                      <a:gd name="T5" fmla="*/ 1 h 504"/>
                      <a:gd name="T6" fmla="*/ 28 w 2736"/>
                      <a:gd name="T7" fmla="*/ 1 h 504"/>
                      <a:gd name="T8" fmla="*/ 28 w 2736"/>
                      <a:gd name="T9" fmla="*/ 2 h 504"/>
                      <a:gd name="T10" fmla="*/ 18 w 2736"/>
                      <a:gd name="T11" fmla="*/ 2 h 504"/>
                      <a:gd name="T12" fmla="*/ 7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5" name="Freeform 52"/>
                  <p:cNvSpPr>
                    <a:spLocks/>
                  </p:cNvSpPr>
                  <p:nvPr/>
                </p:nvSpPr>
                <p:spPr bwMode="hidden">
                  <a:xfrm rot="21136207" flipH="1">
                    <a:off x="21" y="1757"/>
                    <a:ext cx="829" cy="490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4 w 1769"/>
                      <a:gd name="T7" fmla="*/ 9 h 791"/>
                      <a:gd name="T8" fmla="*/ 4 w 1769"/>
                      <a:gd name="T9" fmla="*/ 13 h 791"/>
                      <a:gd name="T10" fmla="*/ 4 w 1769"/>
                      <a:gd name="T11" fmla="*/ 17 h 791"/>
                      <a:gd name="T12" fmla="*/ 4 w 1769"/>
                      <a:gd name="T13" fmla="*/ 14 h 791"/>
                      <a:gd name="T14" fmla="*/ 3 w 1769"/>
                      <a:gd name="T15" fmla="*/ 10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2" name="Group 53"/>
                <p:cNvGrpSpPr>
                  <a:grpSpLocks/>
                </p:cNvGrpSpPr>
                <p:nvPr/>
              </p:nvGrpSpPr>
              <p:grpSpPr bwMode="auto">
                <a:xfrm>
                  <a:off x="3218" y="556"/>
                  <a:ext cx="843" cy="134"/>
                  <a:chOff x="189" y="1446"/>
                  <a:chExt cx="2150" cy="343"/>
                </a:xfrm>
              </p:grpSpPr>
              <p:sp>
                <p:nvSpPr>
                  <p:cNvPr id="1132" name="Freeform 54"/>
                  <p:cNvSpPr>
                    <a:spLocks/>
                  </p:cNvSpPr>
                  <p:nvPr/>
                </p:nvSpPr>
                <p:spPr bwMode="hidden">
                  <a:xfrm rot="84182" flipH="1">
                    <a:off x="935" y="1463"/>
                    <a:ext cx="1404" cy="220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4 w 2736"/>
                      <a:gd name="T3" fmla="*/ 0 h 504"/>
                      <a:gd name="T4" fmla="*/ 8 w 2736"/>
                      <a:gd name="T5" fmla="*/ 0 h 504"/>
                      <a:gd name="T6" fmla="*/ 13 w 2736"/>
                      <a:gd name="T7" fmla="*/ 0 h 504"/>
                      <a:gd name="T8" fmla="*/ 13 w 2736"/>
                      <a:gd name="T9" fmla="*/ 0 h 504"/>
                      <a:gd name="T10" fmla="*/ 8 w 2736"/>
                      <a:gd name="T11" fmla="*/ 0 h 504"/>
                      <a:gd name="T12" fmla="*/ 3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3" name="Freeform 55"/>
                  <p:cNvSpPr>
                    <a:spLocks/>
                  </p:cNvSpPr>
                  <p:nvPr/>
                </p:nvSpPr>
                <p:spPr bwMode="hidden">
                  <a:xfrm rot="84182" flipH="1">
                    <a:off x="189" y="1438"/>
                    <a:ext cx="755" cy="351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1 h 791"/>
                      <a:gd name="T10" fmla="*/ 2 w 1769"/>
                      <a:gd name="T11" fmla="*/ 1 h 791"/>
                      <a:gd name="T12" fmla="*/ 2 w 1769"/>
                      <a:gd name="T13" fmla="*/ 1 h 791"/>
                      <a:gd name="T14" fmla="*/ 2 w 1769"/>
                      <a:gd name="T15" fmla="*/ 1 h 791"/>
                      <a:gd name="T16" fmla="*/ 1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3" name="Group 56"/>
                <p:cNvGrpSpPr>
                  <a:grpSpLocks/>
                </p:cNvGrpSpPr>
                <p:nvPr/>
              </p:nvGrpSpPr>
              <p:grpSpPr bwMode="auto">
                <a:xfrm>
                  <a:off x="3342" y="418"/>
                  <a:ext cx="737" cy="167"/>
                  <a:chOff x="505" y="1094"/>
                  <a:chExt cx="1879" cy="427"/>
                </a:xfrm>
              </p:grpSpPr>
              <p:sp>
                <p:nvSpPr>
                  <p:cNvPr id="1130" name="Freeform 57"/>
                  <p:cNvSpPr>
                    <a:spLocks/>
                  </p:cNvSpPr>
                  <p:nvPr/>
                </p:nvSpPr>
                <p:spPr bwMode="hidden">
                  <a:xfrm rot="802576" flipH="1">
                    <a:off x="1151" y="1306"/>
                    <a:ext cx="1234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31" name="Freeform 58"/>
                  <p:cNvSpPr>
                    <a:spLocks/>
                  </p:cNvSpPr>
                  <p:nvPr/>
                </p:nvSpPr>
                <p:spPr bwMode="hidden">
                  <a:xfrm rot="802576" flipH="1">
                    <a:off x="505" y="1095"/>
                    <a:ext cx="662" cy="335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0 h 791"/>
                      <a:gd name="T10" fmla="*/ 0 w 1769"/>
                      <a:gd name="T11" fmla="*/ 1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4" name="Group 59"/>
                <p:cNvGrpSpPr>
                  <a:grpSpLocks/>
                </p:cNvGrpSpPr>
                <p:nvPr/>
              </p:nvGrpSpPr>
              <p:grpSpPr bwMode="auto">
                <a:xfrm>
                  <a:off x="3386" y="341"/>
                  <a:ext cx="725" cy="218"/>
                  <a:chOff x="616" y="899"/>
                  <a:chExt cx="1850" cy="554"/>
                </a:xfrm>
              </p:grpSpPr>
              <p:sp>
                <p:nvSpPr>
                  <p:cNvPr id="1128" name="Freeform 60"/>
                  <p:cNvSpPr>
                    <a:spLocks/>
                  </p:cNvSpPr>
                  <p:nvPr/>
                </p:nvSpPr>
                <p:spPr bwMode="hidden">
                  <a:xfrm rot="1277471" flipH="1">
                    <a:off x="1231" y="1237"/>
                    <a:ext cx="1235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9" name="Freeform 61"/>
                  <p:cNvSpPr>
                    <a:spLocks/>
                  </p:cNvSpPr>
                  <p:nvPr/>
                </p:nvSpPr>
                <p:spPr bwMode="hidden">
                  <a:xfrm rot="1277471" flipH="1">
                    <a:off x="615" y="898"/>
                    <a:ext cx="662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5" name="Group 62"/>
                <p:cNvGrpSpPr>
                  <a:grpSpLocks/>
                </p:cNvGrpSpPr>
                <p:nvPr/>
              </p:nvGrpSpPr>
              <p:grpSpPr bwMode="auto">
                <a:xfrm>
                  <a:off x="3472" y="231"/>
                  <a:ext cx="693" cy="291"/>
                  <a:chOff x="3472" y="231"/>
                  <a:chExt cx="693" cy="291"/>
                </a:xfrm>
              </p:grpSpPr>
              <p:sp>
                <p:nvSpPr>
                  <p:cNvPr id="1126" name="Freeform 63"/>
                  <p:cNvSpPr>
                    <a:spLocks/>
                  </p:cNvSpPr>
                  <p:nvPr/>
                </p:nvSpPr>
                <p:spPr bwMode="hidden">
                  <a:xfrm rot="2028410" flipH="1">
                    <a:off x="3679" y="438"/>
                    <a:ext cx="483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7" name="Freeform 64"/>
                  <p:cNvSpPr>
                    <a:spLocks/>
                  </p:cNvSpPr>
                  <p:nvPr/>
                </p:nvSpPr>
                <p:spPr bwMode="hidden">
                  <a:xfrm rot="2028410" flipH="1">
                    <a:off x="3472" y="228"/>
                    <a:ext cx="260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6" name="Group 65"/>
                <p:cNvGrpSpPr>
                  <a:grpSpLocks/>
                </p:cNvGrpSpPr>
                <p:nvPr/>
              </p:nvGrpSpPr>
              <p:grpSpPr bwMode="auto">
                <a:xfrm>
                  <a:off x="3554" y="118"/>
                  <a:ext cx="664" cy="349"/>
                  <a:chOff x="3554" y="118"/>
                  <a:chExt cx="664" cy="349"/>
                </a:xfrm>
              </p:grpSpPr>
              <p:sp>
                <p:nvSpPr>
                  <p:cNvPr id="1124" name="Freeform 66"/>
                  <p:cNvSpPr>
                    <a:spLocks/>
                  </p:cNvSpPr>
                  <p:nvPr/>
                </p:nvSpPr>
                <p:spPr bwMode="hidden">
                  <a:xfrm rot="2664424" flipH="1">
                    <a:off x="3728" y="383"/>
                    <a:ext cx="490" cy="8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0 w 2736"/>
                      <a:gd name="T7" fmla="*/ 0 h 504"/>
                      <a:gd name="T8" fmla="*/ 0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5" name="Freeform 67"/>
                  <p:cNvSpPr>
                    <a:spLocks/>
                  </p:cNvSpPr>
                  <p:nvPr/>
                </p:nvSpPr>
                <p:spPr bwMode="hidden">
                  <a:xfrm rot="2664424" flipH="1">
                    <a:off x="3554" y="118"/>
                    <a:ext cx="263" cy="132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7" name="Group 68"/>
                <p:cNvGrpSpPr>
                  <a:grpSpLocks/>
                </p:cNvGrpSpPr>
                <p:nvPr/>
              </p:nvGrpSpPr>
              <p:grpSpPr bwMode="auto">
                <a:xfrm>
                  <a:off x="3784" y="30"/>
                  <a:ext cx="305" cy="593"/>
                  <a:chOff x="1633" y="104"/>
                  <a:chExt cx="778" cy="1512"/>
                </a:xfrm>
              </p:grpSpPr>
              <p:sp>
                <p:nvSpPr>
                  <p:cNvPr id="1122" name="Freeform 69"/>
                  <p:cNvSpPr>
                    <a:spLocks/>
                  </p:cNvSpPr>
                  <p:nvPr/>
                </p:nvSpPr>
                <p:spPr bwMode="hidden">
                  <a:xfrm rot="3473776" flipH="1">
                    <a:off x="1752" y="958"/>
                    <a:ext cx="1101" cy="21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1 w 2736"/>
                      <a:gd name="T5" fmla="*/ 0 h 504"/>
                      <a:gd name="T6" fmla="*/ 2 w 2736"/>
                      <a:gd name="T7" fmla="*/ 0 h 504"/>
                      <a:gd name="T8" fmla="*/ 2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3" name="Freeform 70"/>
                  <p:cNvSpPr>
                    <a:spLocks/>
                  </p:cNvSpPr>
                  <p:nvPr/>
                </p:nvSpPr>
                <p:spPr bwMode="hidden">
                  <a:xfrm rot="3473776" flipH="1">
                    <a:off x="1505" y="231"/>
                    <a:ext cx="591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8" name="Group 71"/>
                <p:cNvGrpSpPr>
                  <a:grpSpLocks/>
                </p:cNvGrpSpPr>
                <p:nvPr/>
              </p:nvGrpSpPr>
              <p:grpSpPr bwMode="auto">
                <a:xfrm>
                  <a:off x="3903" y="0"/>
                  <a:ext cx="248" cy="601"/>
                  <a:chOff x="1935" y="28"/>
                  <a:chExt cx="634" cy="1534"/>
                </a:xfrm>
              </p:grpSpPr>
              <p:sp>
                <p:nvSpPr>
                  <p:cNvPr id="1120" name="Freeform 72"/>
                  <p:cNvSpPr>
                    <a:spLocks/>
                  </p:cNvSpPr>
                  <p:nvPr/>
                </p:nvSpPr>
                <p:spPr bwMode="hidden">
                  <a:xfrm rot="4126480" flipH="1">
                    <a:off x="1936" y="921"/>
                    <a:ext cx="1052" cy="214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21" name="Freeform 73"/>
                  <p:cNvSpPr>
                    <a:spLocks/>
                  </p:cNvSpPr>
                  <p:nvPr/>
                </p:nvSpPr>
                <p:spPr bwMode="hidden">
                  <a:xfrm rot="4126480" flipH="1">
                    <a:off x="1820" y="144"/>
                    <a:ext cx="570" cy="33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bg1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79" name="Group 74"/>
                <p:cNvGrpSpPr>
                  <a:grpSpLocks/>
                </p:cNvGrpSpPr>
                <p:nvPr/>
              </p:nvGrpSpPr>
              <p:grpSpPr bwMode="auto">
                <a:xfrm>
                  <a:off x="4251" y="252"/>
                  <a:ext cx="723" cy="222"/>
                  <a:chOff x="2822" y="672"/>
                  <a:chExt cx="1845" cy="566"/>
                </a:xfrm>
              </p:grpSpPr>
              <p:sp>
                <p:nvSpPr>
                  <p:cNvPr id="1118" name="Freeform 75"/>
                  <p:cNvSpPr>
                    <a:spLocks/>
                  </p:cNvSpPr>
                  <p:nvPr/>
                </p:nvSpPr>
                <p:spPr bwMode="hidden">
                  <a:xfrm rot="-1325434">
                    <a:off x="2814" y="1022"/>
                    <a:ext cx="1232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5 w 2736"/>
                      <a:gd name="T7" fmla="*/ 0 h 504"/>
                      <a:gd name="T8" fmla="*/ 5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9" name="Freeform 76"/>
                  <p:cNvSpPr>
                    <a:spLocks/>
                  </p:cNvSpPr>
                  <p:nvPr/>
                </p:nvSpPr>
                <p:spPr bwMode="hidden">
                  <a:xfrm rot="-1325434">
                    <a:off x="4003" y="673"/>
                    <a:ext cx="656" cy="337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1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0" name="Group 77"/>
                <p:cNvGrpSpPr>
                  <a:grpSpLocks/>
                </p:cNvGrpSpPr>
                <p:nvPr/>
              </p:nvGrpSpPr>
              <p:grpSpPr bwMode="auto">
                <a:xfrm>
                  <a:off x="4196" y="163"/>
                  <a:ext cx="699" cy="282"/>
                  <a:chOff x="2683" y="445"/>
                  <a:chExt cx="1781" cy="717"/>
                </a:xfrm>
              </p:grpSpPr>
              <p:sp>
                <p:nvSpPr>
                  <p:cNvPr id="1116" name="Freeform 78"/>
                  <p:cNvSpPr>
                    <a:spLocks/>
                  </p:cNvSpPr>
                  <p:nvPr/>
                </p:nvSpPr>
                <p:spPr bwMode="hidden">
                  <a:xfrm rot="-1921064">
                    <a:off x="2682" y="946"/>
                    <a:ext cx="1227" cy="21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1 w 2736"/>
                      <a:gd name="T3" fmla="*/ 0 h 504"/>
                      <a:gd name="T4" fmla="*/ 3 w 2736"/>
                      <a:gd name="T5" fmla="*/ 0 h 504"/>
                      <a:gd name="T6" fmla="*/ 4 w 2736"/>
                      <a:gd name="T7" fmla="*/ 0 h 504"/>
                      <a:gd name="T8" fmla="*/ 4 w 2736"/>
                      <a:gd name="T9" fmla="*/ 0 h 504"/>
                      <a:gd name="T10" fmla="*/ 3 w 2736"/>
                      <a:gd name="T11" fmla="*/ 0 h 504"/>
                      <a:gd name="T12" fmla="*/ 1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7" name="Freeform 79"/>
                  <p:cNvSpPr>
                    <a:spLocks/>
                  </p:cNvSpPr>
                  <p:nvPr/>
                </p:nvSpPr>
                <p:spPr bwMode="hidden">
                  <a:xfrm rot="-1921064">
                    <a:off x="3801" y="444"/>
                    <a:ext cx="655" cy="339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1 h 791"/>
                      <a:gd name="T10" fmla="*/ 0 w 1769"/>
                      <a:gd name="T11" fmla="*/ 1 h 791"/>
                      <a:gd name="T12" fmla="*/ 0 w 1769"/>
                      <a:gd name="T13" fmla="*/ 1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sp>
              <p:nvSpPr>
                <p:cNvPr id="1081" name="Freeform 80"/>
                <p:cNvSpPr>
                  <a:spLocks/>
                </p:cNvSpPr>
                <p:nvPr/>
              </p:nvSpPr>
              <p:spPr bwMode="hidden">
                <a:xfrm rot="4578755" flipH="1">
                  <a:off x="3968" y="372"/>
                  <a:ext cx="403" cy="57"/>
                </a:xfrm>
                <a:custGeom>
                  <a:avLst/>
                  <a:gdLst>
                    <a:gd name="T0" fmla="*/ 0 w 2736"/>
                    <a:gd name="T1" fmla="*/ 0 h 504"/>
                    <a:gd name="T2" fmla="*/ 0 w 2736"/>
                    <a:gd name="T3" fmla="*/ 0 h 504"/>
                    <a:gd name="T4" fmla="*/ 0 w 2736"/>
                    <a:gd name="T5" fmla="*/ 0 h 504"/>
                    <a:gd name="T6" fmla="*/ 0 w 2736"/>
                    <a:gd name="T7" fmla="*/ 0 h 504"/>
                    <a:gd name="T8" fmla="*/ 0 w 2736"/>
                    <a:gd name="T9" fmla="*/ 0 h 504"/>
                    <a:gd name="T10" fmla="*/ 0 w 2736"/>
                    <a:gd name="T11" fmla="*/ 0 h 504"/>
                    <a:gd name="T12" fmla="*/ 0 w 2736"/>
                    <a:gd name="T13" fmla="*/ 0 h 504"/>
                    <a:gd name="T14" fmla="*/ 0 w 2736"/>
                    <a:gd name="T15" fmla="*/ 0 h 504"/>
                    <a:gd name="T16" fmla="*/ 0 60000 65536"/>
                    <a:gd name="T17" fmla="*/ 0 60000 65536"/>
                    <a:gd name="T18" fmla="*/ 0 60000 65536"/>
                    <a:gd name="T19" fmla="*/ 0 60000 65536"/>
                    <a:gd name="T20" fmla="*/ 0 60000 65536"/>
                    <a:gd name="T21" fmla="*/ 0 60000 65536"/>
                    <a:gd name="T22" fmla="*/ 0 60000 65536"/>
                    <a:gd name="T23" fmla="*/ 0 60000 65536"/>
                  </a:gdLst>
                  <a:ahLst/>
                  <a:cxnLst>
                    <a:cxn ang="T16">
                      <a:pos x="T0" y="T1"/>
                    </a:cxn>
                    <a:cxn ang="T17">
                      <a:pos x="T2" y="T3"/>
                    </a:cxn>
                    <a:cxn ang="T18">
                      <a:pos x="T4" y="T5"/>
                    </a:cxn>
                    <a:cxn ang="T19">
                      <a:pos x="T6" y="T7"/>
                    </a:cxn>
                    <a:cxn ang="T20">
                      <a:pos x="T8" y="T9"/>
                    </a:cxn>
                    <a:cxn ang="T21">
                      <a:pos x="T10" y="T11"/>
                    </a:cxn>
                    <a:cxn ang="T22">
                      <a:pos x="T12" y="T13"/>
                    </a:cxn>
                    <a:cxn ang="T23">
                      <a:pos x="T14" y="T15"/>
                    </a:cxn>
                  </a:cxnLst>
                  <a:rect l="0" t="0" r="r" b="b"/>
                  <a:pathLst>
                    <a:path w="2736" h="504">
                      <a:moveTo>
                        <a:pt x="0" y="504"/>
                      </a:moveTo>
                      <a:cubicBezTo>
                        <a:pt x="24" y="488"/>
                        <a:pt x="568" y="248"/>
                        <a:pt x="864" y="168"/>
                      </a:cubicBezTo>
                      <a:cubicBezTo>
                        <a:pt x="1160" y="88"/>
                        <a:pt x="1464" y="48"/>
                        <a:pt x="1776" y="24"/>
                      </a:cubicBezTo>
                      <a:cubicBezTo>
                        <a:pt x="2088" y="0"/>
                        <a:pt x="2579" y="11"/>
                        <a:pt x="2736" y="24"/>
                      </a:cubicBezTo>
                      <a:lnTo>
                        <a:pt x="2720" y="103"/>
                      </a:lnTo>
                      <a:cubicBezTo>
                        <a:pt x="2558" y="116"/>
                        <a:pt x="2108" y="71"/>
                        <a:pt x="1764" y="103"/>
                      </a:cubicBezTo>
                      <a:cubicBezTo>
                        <a:pt x="1209" y="136"/>
                        <a:pt x="998" y="192"/>
                        <a:pt x="654" y="292"/>
                      </a:cubicBezTo>
                      <a:cubicBezTo>
                        <a:pt x="358" y="356"/>
                        <a:pt x="136" y="460"/>
                        <a:pt x="0" y="504"/>
                      </a:cubicBezTo>
                      <a:close/>
                    </a:path>
                  </a:pathLst>
                </a:custGeom>
                <a:gradFill rotWithShape="0">
                  <a:gsLst>
                    <a:gs pos="0">
                      <a:schemeClr val="folHlink"/>
                    </a:gs>
                    <a:gs pos="100000">
                      <a:schemeClr val="accent2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  <p:sp>
              <p:nvSpPr>
                <p:cNvPr id="1082" name="Freeform 81"/>
                <p:cNvSpPr>
                  <a:spLocks/>
                </p:cNvSpPr>
                <p:nvPr/>
              </p:nvSpPr>
              <p:spPr bwMode="hidden">
                <a:xfrm rot="4578755" flipH="1">
                  <a:off x="3977" y="77"/>
                  <a:ext cx="216" cy="91"/>
                </a:xfrm>
                <a:custGeom>
                  <a:avLst/>
                  <a:gdLst>
                    <a:gd name="T0" fmla="*/ 0 w 1769"/>
                    <a:gd name="T1" fmla="*/ 0 h 791"/>
                    <a:gd name="T2" fmla="*/ 0 w 1769"/>
                    <a:gd name="T3" fmla="*/ 0 h 791"/>
                    <a:gd name="T4" fmla="*/ 0 w 1769"/>
                    <a:gd name="T5" fmla="*/ 0 h 791"/>
                    <a:gd name="T6" fmla="*/ 0 w 1769"/>
                    <a:gd name="T7" fmla="*/ 0 h 791"/>
                    <a:gd name="T8" fmla="*/ 0 w 1769"/>
                    <a:gd name="T9" fmla="*/ 0 h 791"/>
                    <a:gd name="T10" fmla="*/ 0 w 1769"/>
                    <a:gd name="T11" fmla="*/ 0 h 791"/>
                    <a:gd name="T12" fmla="*/ 0 w 1769"/>
                    <a:gd name="T13" fmla="*/ 0 h 791"/>
                    <a:gd name="T14" fmla="*/ 0 w 1769"/>
                    <a:gd name="T15" fmla="*/ 0 h 791"/>
                    <a:gd name="T16" fmla="*/ 0 w 1769"/>
                    <a:gd name="T17" fmla="*/ 0 h 791"/>
                    <a:gd name="T18" fmla="*/ 0 w 1769"/>
                    <a:gd name="T19" fmla="*/ 0 h 791"/>
                    <a:gd name="T20" fmla="*/ 0 w 1769"/>
                    <a:gd name="T21" fmla="*/ 0 h 791"/>
                    <a:gd name="T22" fmla="*/ 0 w 1769"/>
                    <a:gd name="T23" fmla="*/ 0 h 791"/>
                    <a:gd name="T24" fmla="*/ 0 60000 65536"/>
                    <a:gd name="T25" fmla="*/ 0 60000 65536"/>
                    <a:gd name="T26" fmla="*/ 0 60000 65536"/>
                    <a:gd name="T27" fmla="*/ 0 60000 65536"/>
                    <a:gd name="T28" fmla="*/ 0 60000 65536"/>
                    <a:gd name="T29" fmla="*/ 0 60000 65536"/>
                    <a:gd name="T30" fmla="*/ 0 60000 65536"/>
                    <a:gd name="T31" fmla="*/ 0 60000 65536"/>
                    <a:gd name="T32" fmla="*/ 0 60000 65536"/>
                    <a:gd name="T33" fmla="*/ 0 60000 65536"/>
                    <a:gd name="T34" fmla="*/ 0 60000 65536"/>
                    <a:gd name="T35" fmla="*/ 0 60000 65536"/>
                  </a:gdLst>
                  <a:ahLst/>
                  <a:cxnLst>
                    <a:cxn ang="T24">
                      <a:pos x="T0" y="T1"/>
                    </a:cxn>
                    <a:cxn ang="T25">
                      <a:pos x="T2" y="T3"/>
                    </a:cxn>
                    <a:cxn ang="T26">
                      <a:pos x="T4" y="T5"/>
                    </a:cxn>
                    <a:cxn ang="T27">
                      <a:pos x="T6" y="T7"/>
                    </a:cxn>
                    <a:cxn ang="T28">
                      <a:pos x="T8" y="T9"/>
                    </a:cxn>
                    <a:cxn ang="T29">
                      <a:pos x="T10" y="T11"/>
                    </a:cxn>
                    <a:cxn ang="T30">
                      <a:pos x="T12" y="T13"/>
                    </a:cxn>
                    <a:cxn ang="T31">
                      <a:pos x="T14" y="T15"/>
                    </a:cxn>
                    <a:cxn ang="T32">
                      <a:pos x="T16" y="T17"/>
                    </a:cxn>
                    <a:cxn ang="T33">
                      <a:pos x="T18" y="T19"/>
                    </a:cxn>
                    <a:cxn ang="T34">
                      <a:pos x="T20" y="T21"/>
                    </a:cxn>
                    <a:cxn ang="T35">
                      <a:pos x="T22" y="T23"/>
                    </a:cxn>
                  </a:cxnLst>
                  <a:rect l="0" t="0" r="r" b="b"/>
                  <a:pathLst>
                    <a:path w="1769" h="791">
                      <a:moveTo>
                        <a:pt x="5" y="8"/>
                      </a:moveTo>
                      <a:cubicBezTo>
                        <a:pt x="85" y="0"/>
                        <a:pt x="293" y="24"/>
                        <a:pt x="485" y="56"/>
                      </a:cubicBezTo>
                      <a:cubicBezTo>
                        <a:pt x="677" y="88"/>
                        <a:pt x="969" y="137"/>
                        <a:pt x="1157" y="200"/>
                      </a:cubicBezTo>
                      <a:cubicBezTo>
                        <a:pt x="1345" y="263"/>
                        <a:pt x="1511" y="364"/>
                        <a:pt x="1611" y="432"/>
                      </a:cubicBezTo>
                      <a:cubicBezTo>
                        <a:pt x="1711" y="500"/>
                        <a:pt x="1743" y="550"/>
                        <a:pt x="1756" y="609"/>
                      </a:cubicBezTo>
                      <a:cubicBezTo>
                        <a:pt x="1769" y="668"/>
                        <a:pt x="1717" y="783"/>
                        <a:pt x="1689" y="787"/>
                      </a:cubicBezTo>
                      <a:cubicBezTo>
                        <a:pt x="1661" y="791"/>
                        <a:pt x="1639" y="687"/>
                        <a:pt x="1589" y="632"/>
                      </a:cubicBezTo>
                      <a:cubicBezTo>
                        <a:pt x="1539" y="577"/>
                        <a:pt x="1469" y="510"/>
                        <a:pt x="1389" y="454"/>
                      </a:cubicBezTo>
                      <a:cubicBezTo>
                        <a:pt x="1309" y="398"/>
                        <a:pt x="1244" y="346"/>
                        <a:pt x="1109" y="296"/>
                      </a:cubicBezTo>
                      <a:cubicBezTo>
                        <a:pt x="974" y="246"/>
                        <a:pt x="766" y="189"/>
                        <a:pt x="581" y="152"/>
                      </a:cubicBezTo>
                      <a:cubicBezTo>
                        <a:pt x="396" y="115"/>
                        <a:pt x="96" y="100"/>
                        <a:pt x="0" y="76"/>
                      </a:cubicBezTo>
                      <a:lnTo>
                        <a:pt x="5" y="8"/>
                      </a:lnTo>
                      <a:close/>
                    </a:path>
                  </a:pathLst>
                </a:custGeom>
                <a:gradFill rotWithShape="0">
                  <a:gsLst>
                    <a:gs pos="0">
                      <a:schemeClr val="bg1"/>
                    </a:gs>
                    <a:gs pos="100000">
                      <a:schemeClr val="folHlink"/>
                    </a:gs>
                  </a:gsLst>
                  <a:lin ang="0" scaled="1"/>
                </a:gra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 wrap="none" anchor="ctr"/>
                <a:lstStyle/>
                <a:p>
                  <a:pPr fontAlgn="base">
                    <a:spcBef>
                      <a:spcPct val="0"/>
                    </a:spcBef>
                    <a:spcAft>
                      <a:spcPct val="0"/>
                    </a:spcAft>
                  </a:pPr>
                  <a:endParaRPr lang="en-GB">
                    <a:solidFill>
                      <a:srgbClr val="FFCC00"/>
                    </a:solidFill>
                  </a:endParaRPr>
                </a:p>
              </p:txBody>
            </p:sp>
            <p:grpSp>
              <p:nvGrpSpPr>
                <p:cNvPr id="1083" name="Group 82"/>
                <p:cNvGrpSpPr>
                  <a:grpSpLocks/>
                </p:cNvGrpSpPr>
                <p:nvPr/>
              </p:nvGrpSpPr>
              <p:grpSpPr bwMode="auto">
                <a:xfrm>
                  <a:off x="4242" y="5"/>
                  <a:ext cx="251" cy="596"/>
                  <a:chOff x="2800" y="41"/>
                  <a:chExt cx="640" cy="1520"/>
                </a:xfrm>
              </p:grpSpPr>
              <p:sp>
                <p:nvSpPr>
                  <p:cNvPr id="1114" name="Freeform 83"/>
                  <p:cNvSpPr>
                    <a:spLocks/>
                  </p:cNvSpPr>
                  <p:nvPr/>
                </p:nvSpPr>
                <p:spPr bwMode="hidden">
                  <a:xfrm rot="-3857755">
                    <a:off x="2365" y="933"/>
                    <a:ext cx="1055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1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1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5" name="Freeform 84"/>
                  <p:cNvSpPr>
                    <a:spLocks/>
                  </p:cNvSpPr>
                  <p:nvPr/>
                </p:nvSpPr>
                <p:spPr bwMode="hidden">
                  <a:xfrm rot="-3857755">
                    <a:off x="3013" y="180"/>
                    <a:ext cx="566" cy="288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4" name="Group 85"/>
                <p:cNvGrpSpPr>
                  <a:grpSpLocks/>
                </p:cNvGrpSpPr>
                <p:nvPr/>
              </p:nvGrpSpPr>
              <p:grpSpPr bwMode="auto">
                <a:xfrm>
                  <a:off x="4295" y="53"/>
                  <a:ext cx="398" cy="574"/>
                  <a:chOff x="2934" y="163"/>
                  <a:chExt cx="1017" cy="1464"/>
                </a:xfrm>
              </p:grpSpPr>
              <p:sp>
                <p:nvSpPr>
                  <p:cNvPr id="1112" name="Freeform 86"/>
                  <p:cNvSpPr>
                    <a:spLocks/>
                  </p:cNvSpPr>
                  <p:nvPr/>
                </p:nvSpPr>
                <p:spPr bwMode="hidden">
                  <a:xfrm rot="-2777260">
                    <a:off x="2493" y="915"/>
                    <a:ext cx="1154" cy="270"/>
                  </a:xfrm>
                  <a:custGeom>
                    <a:avLst/>
                    <a:gdLst>
                      <a:gd name="T0" fmla="*/ 0 w 2736"/>
                      <a:gd name="T1" fmla="*/ 3 h 504"/>
                      <a:gd name="T2" fmla="*/ 1 w 2736"/>
                      <a:gd name="T3" fmla="*/ 1 h 504"/>
                      <a:gd name="T4" fmla="*/ 2 w 2736"/>
                      <a:gd name="T5" fmla="*/ 1 h 504"/>
                      <a:gd name="T6" fmla="*/ 3 w 2736"/>
                      <a:gd name="T7" fmla="*/ 1 h 504"/>
                      <a:gd name="T8" fmla="*/ 3 w 2736"/>
                      <a:gd name="T9" fmla="*/ 1 h 504"/>
                      <a:gd name="T10" fmla="*/ 2 w 2736"/>
                      <a:gd name="T11" fmla="*/ 1 h 504"/>
                      <a:gd name="T12" fmla="*/ 1 w 2736"/>
                      <a:gd name="T13" fmla="*/ 2 h 504"/>
                      <a:gd name="T14" fmla="*/ 0 w 2736"/>
                      <a:gd name="T15" fmla="*/ 3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3" name="Freeform 87"/>
                  <p:cNvSpPr>
                    <a:spLocks/>
                  </p:cNvSpPr>
                  <p:nvPr/>
                </p:nvSpPr>
                <p:spPr bwMode="hidden">
                  <a:xfrm rot="-2777260">
                    <a:off x="3431" y="262"/>
                    <a:ext cx="619" cy="422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0 w 1769"/>
                      <a:gd name="T3" fmla="*/ 1 h 791"/>
                      <a:gd name="T4" fmla="*/ 0 w 1769"/>
                      <a:gd name="T5" fmla="*/ 2 h 791"/>
                      <a:gd name="T6" fmla="*/ 0 w 1769"/>
                      <a:gd name="T7" fmla="*/ 3 h 791"/>
                      <a:gd name="T8" fmla="*/ 0 w 1769"/>
                      <a:gd name="T9" fmla="*/ 4 h 791"/>
                      <a:gd name="T10" fmla="*/ 0 w 1769"/>
                      <a:gd name="T11" fmla="*/ 5 h 791"/>
                      <a:gd name="T12" fmla="*/ 0 w 1769"/>
                      <a:gd name="T13" fmla="*/ 4 h 791"/>
                      <a:gd name="T14" fmla="*/ 0 w 1769"/>
                      <a:gd name="T15" fmla="*/ 3 h 791"/>
                      <a:gd name="T16" fmla="*/ 0 w 1769"/>
                      <a:gd name="T17" fmla="*/ 2 h 791"/>
                      <a:gd name="T18" fmla="*/ 0 w 1769"/>
                      <a:gd name="T19" fmla="*/ 1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5" name="Group 88"/>
                <p:cNvGrpSpPr>
                  <a:grpSpLocks/>
                </p:cNvGrpSpPr>
                <p:nvPr/>
              </p:nvGrpSpPr>
              <p:grpSpPr bwMode="auto">
                <a:xfrm>
                  <a:off x="4215" y="2"/>
                  <a:ext cx="95" cy="567"/>
                  <a:chOff x="2730" y="32"/>
                  <a:chExt cx="243" cy="1448"/>
                </a:xfrm>
              </p:grpSpPr>
              <p:sp>
                <p:nvSpPr>
                  <p:cNvPr id="1110" name="Freeform 89"/>
                  <p:cNvSpPr>
                    <a:spLocks/>
                  </p:cNvSpPr>
                  <p:nvPr/>
                </p:nvSpPr>
                <p:spPr bwMode="hidden">
                  <a:xfrm rot="-4903748">
                    <a:off x="2297" y="959"/>
                    <a:ext cx="954" cy="87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0 w 2736"/>
                      <a:gd name="T3" fmla="*/ 0 h 504"/>
                      <a:gd name="T4" fmla="*/ 0 w 2736"/>
                      <a:gd name="T5" fmla="*/ 0 h 504"/>
                      <a:gd name="T6" fmla="*/ 1 w 2736"/>
                      <a:gd name="T7" fmla="*/ 0 h 504"/>
                      <a:gd name="T8" fmla="*/ 1 w 2736"/>
                      <a:gd name="T9" fmla="*/ 0 h 504"/>
                      <a:gd name="T10" fmla="*/ 0 w 2736"/>
                      <a:gd name="T11" fmla="*/ 0 h 504"/>
                      <a:gd name="T12" fmla="*/ 0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11" name="Freeform 90"/>
                  <p:cNvSpPr>
                    <a:spLocks/>
                  </p:cNvSpPr>
                  <p:nvPr/>
                </p:nvSpPr>
                <p:spPr bwMode="hidden">
                  <a:xfrm rot="-4903748">
                    <a:off x="2650" y="222"/>
                    <a:ext cx="511" cy="133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0 w 1769"/>
                      <a:gd name="T5" fmla="*/ 0 h 791"/>
                      <a:gd name="T6" fmla="*/ 0 w 1769"/>
                      <a:gd name="T7" fmla="*/ 0 h 791"/>
                      <a:gd name="T8" fmla="*/ 0 w 1769"/>
                      <a:gd name="T9" fmla="*/ 0 h 791"/>
                      <a:gd name="T10" fmla="*/ 0 w 1769"/>
                      <a:gd name="T11" fmla="*/ 0 h 791"/>
                      <a:gd name="T12" fmla="*/ 0 w 1769"/>
                      <a:gd name="T13" fmla="*/ 0 h 791"/>
                      <a:gd name="T14" fmla="*/ 0 w 1769"/>
                      <a:gd name="T15" fmla="*/ 0 h 791"/>
                      <a:gd name="T16" fmla="*/ 0 w 1769"/>
                      <a:gd name="T17" fmla="*/ 0 h 791"/>
                      <a:gd name="T18" fmla="*/ 0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6" name="Group 91"/>
                <p:cNvGrpSpPr>
                  <a:grpSpLocks/>
                </p:cNvGrpSpPr>
                <p:nvPr/>
              </p:nvGrpSpPr>
              <p:grpSpPr bwMode="auto">
                <a:xfrm>
                  <a:off x="3514" y="683"/>
                  <a:ext cx="425" cy="960"/>
                  <a:chOff x="943" y="1769"/>
                  <a:chExt cx="1085" cy="2450"/>
                </a:xfrm>
              </p:grpSpPr>
              <p:sp>
                <p:nvSpPr>
                  <p:cNvPr id="1108" name="Freeform 92"/>
                  <p:cNvSpPr>
                    <a:spLocks/>
                  </p:cNvSpPr>
                  <p:nvPr/>
                </p:nvSpPr>
                <p:spPr bwMode="hidden">
                  <a:xfrm rot="18335692" flipH="1">
                    <a:off x="1009" y="2474"/>
                    <a:ext cx="172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4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9" name="Freeform 93"/>
                  <p:cNvSpPr>
                    <a:spLocks/>
                  </p:cNvSpPr>
                  <p:nvPr/>
                </p:nvSpPr>
                <p:spPr bwMode="hidden">
                  <a:xfrm rot="18335692" flipH="1">
                    <a:off x="725" y="3503"/>
                    <a:ext cx="925" cy="48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9 h 791"/>
                      <a:gd name="T8" fmla="*/ 10 w 1769"/>
                      <a:gd name="T9" fmla="*/ 13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9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7" name="Group 94"/>
                <p:cNvGrpSpPr>
                  <a:grpSpLocks/>
                </p:cNvGrpSpPr>
                <p:nvPr/>
              </p:nvGrpSpPr>
              <p:grpSpPr bwMode="auto">
                <a:xfrm>
                  <a:off x="3715" y="748"/>
                  <a:ext cx="300" cy="930"/>
                  <a:chOff x="1455" y="1936"/>
                  <a:chExt cx="766" cy="2373"/>
                </a:xfrm>
              </p:grpSpPr>
              <p:sp>
                <p:nvSpPr>
                  <p:cNvPr id="1106" name="Freeform 95"/>
                  <p:cNvSpPr>
                    <a:spLocks/>
                  </p:cNvSpPr>
                  <p:nvPr/>
                </p:nvSpPr>
                <p:spPr bwMode="hidden">
                  <a:xfrm rot="17542885" flipH="1">
                    <a:off x="1268" y="2577"/>
                    <a:ext cx="1594" cy="313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12 w 2736"/>
                      <a:gd name="T3" fmla="*/ 4 h 504"/>
                      <a:gd name="T4" fmla="*/ 23 w 2736"/>
                      <a:gd name="T5" fmla="*/ 1 h 504"/>
                      <a:gd name="T6" fmla="*/ 36 w 2736"/>
                      <a:gd name="T7" fmla="*/ 1 h 504"/>
                      <a:gd name="T8" fmla="*/ 36 w 2736"/>
                      <a:gd name="T9" fmla="*/ 2 h 504"/>
                      <a:gd name="T10" fmla="*/ 23 w 2736"/>
                      <a:gd name="T11" fmla="*/ 2 h 504"/>
                      <a:gd name="T12" fmla="*/ 9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7" name="Freeform 96"/>
                  <p:cNvSpPr>
                    <a:spLocks/>
                  </p:cNvSpPr>
                  <p:nvPr/>
                </p:nvSpPr>
                <p:spPr bwMode="hidden">
                  <a:xfrm rot="17542885" flipH="1">
                    <a:off x="1277" y="3632"/>
                    <a:ext cx="848" cy="489"/>
                  </a:xfrm>
                  <a:custGeom>
                    <a:avLst/>
                    <a:gdLst>
                      <a:gd name="T0" fmla="*/ 0 w 1769"/>
                      <a:gd name="T1" fmla="*/ 1 h 791"/>
                      <a:gd name="T2" fmla="*/ 1 w 1769"/>
                      <a:gd name="T3" fmla="*/ 1 h 791"/>
                      <a:gd name="T4" fmla="*/ 3 w 1769"/>
                      <a:gd name="T5" fmla="*/ 4 h 791"/>
                      <a:gd name="T6" fmla="*/ 5 w 1769"/>
                      <a:gd name="T7" fmla="*/ 9 h 791"/>
                      <a:gd name="T8" fmla="*/ 5 w 1769"/>
                      <a:gd name="T9" fmla="*/ 13 h 791"/>
                      <a:gd name="T10" fmla="*/ 5 w 1769"/>
                      <a:gd name="T11" fmla="*/ 17 h 791"/>
                      <a:gd name="T12" fmla="*/ 5 w 1769"/>
                      <a:gd name="T13" fmla="*/ 14 h 791"/>
                      <a:gd name="T14" fmla="*/ 4 w 1769"/>
                      <a:gd name="T15" fmla="*/ 9 h 791"/>
                      <a:gd name="T16" fmla="*/ 3 w 1769"/>
                      <a:gd name="T17" fmla="*/ 7 h 791"/>
                      <a:gd name="T18" fmla="*/ 1 w 1769"/>
                      <a:gd name="T19" fmla="*/ 4 h 791"/>
                      <a:gd name="T20" fmla="*/ 0 w 1769"/>
                      <a:gd name="T21" fmla="*/ 1 h 791"/>
                      <a:gd name="T22" fmla="*/ 0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8" name="Group 97"/>
                <p:cNvGrpSpPr>
                  <a:grpSpLocks/>
                </p:cNvGrpSpPr>
                <p:nvPr/>
              </p:nvGrpSpPr>
              <p:grpSpPr bwMode="auto">
                <a:xfrm rot="88588">
                  <a:off x="3923" y="769"/>
                  <a:ext cx="180" cy="913"/>
                  <a:chOff x="1956" y="1990"/>
                  <a:chExt cx="492" cy="2604"/>
                </a:xfrm>
              </p:grpSpPr>
              <p:sp>
                <p:nvSpPr>
                  <p:cNvPr id="1104" name="Freeform 98"/>
                  <p:cNvSpPr>
                    <a:spLocks/>
                  </p:cNvSpPr>
                  <p:nvPr/>
                </p:nvSpPr>
                <p:spPr bwMode="hidden">
                  <a:xfrm rot="16782062" flipH="1">
                    <a:off x="1431" y="2685"/>
                    <a:ext cx="1712" cy="302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21 w 2736"/>
                      <a:gd name="T3" fmla="*/ 3 h 504"/>
                      <a:gd name="T4" fmla="*/ 41 w 2736"/>
                      <a:gd name="T5" fmla="*/ 1 h 504"/>
                      <a:gd name="T6" fmla="*/ 64 w 2736"/>
                      <a:gd name="T7" fmla="*/ 1 h 504"/>
                      <a:gd name="T8" fmla="*/ 64 w 2736"/>
                      <a:gd name="T9" fmla="*/ 2 h 504"/>
                      <a:gd name="T10" fmla="*/ 41 w 2736"/>
                      <a:gd name="T11" fmla="*/ 2 h 504"/>
                      <a:gd name="T12" fmla="*/ 15 w 2736"/>
                      <a:gd name="T13" fmla="*/ 5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accent2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5" name="Freeform 99"/>
                  <p:cNvSpPr>
                    <a:spLocks/>
                  </p:cNvSpPr>
                  <p:nvPr/>
                </p:nvSpPr>
                <p:spPr bwMode="hidden">
                  <a:xfrm rot="16782062" flipH="1">
                    <a:off x="1723" y="3891"/>
                    <a:ext cx="917" cy="47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6 w 1769"/>
                      <a:gd name="T5" fmla="*/ 3 h 791"/>
                      <a:gd name="T6" fmla="*/ 8 w 1769"/>
                      <a:gd name="T7" fmla="*/ 7 h 791"/>
                      <a:gd name="T8" fmla="*/ 9 w 1769"/>
                      <a:gd name="T9" fmla="*/ 10 h 791"/>
                      <a:gd name="T10" fmla="*/ 9 w 1769"/>
                      <a:gd name="T11" fmla="*/ 13 h 791"/>
                      <a:gd name="T12" fmla="*/ 8 w 1769"/>
                      <a:gd name="T13" fmla="*/ 10 h 791"/>
                      <a:gd name="T14" fmla="*/ 7 w 1769"/>
                      <a:gd name="T15" fmla="*/ 7 h 791"/>
                      <a:gd name="T16" fmla="*/ 6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89" name="Group 100"/>
                <p:cNvGrpSpPr>
                  <a:grpSpLocks/>
                </p:cNvGrpSpPr>
                <p:nvPr/>
              </p:nvGrpSpPr>
              <p:grpSpPr bwMode="auto">
                <a:xfrm>
                  <a:off x="4451" y="662"/>
                  <a:ext cx="442" cy="951"/>
                  <a:chOff x="3334" y="1717"/>
                  <a:chExt cx="1125" cy="2426"/>
                </a:xfrm>
              </p:grpSpPr>
              <p:sp>
                <p:nvSpPr>
                  <p:cNvPr id="1102" name="Freeform 101"/>
                  <p:cNvSpPr>
                    <a:spLocks/>
                  </p:cNvSpPr>
                  <p:nvPr/>
                </p:nvSpPr>
                <p:spPr bwMode="hidden">
                  <a:xfrm rot="3144576">
                    <a:off x="2627" y="2423"/>
                    <a:ext cx="1723" cy="312"/>
                  </a:xfrm>
                  <a:custGeom>
                    <a:avLst/>
                    <a:gdLst>
                      <a:gd name="T0" fmla="*/ 0 w 2736"/>
                      <a:gd name="T1" fmla="*/ 11 h 504"/>
                      <a:gd name="T2" fmla="*/ 21 w 2736"/>
                      <a:gd name="T3" fmla="*/ 4 h 504"/>
                      <a:gd name="T4" fmla="*/ 44 w 2736"/>
                      <a:gd name="T5" fmla="*/ 1 h 504"/>
                      <a:gd name="T6" fmla="*/ 68 w 2736"/>
                      <a:gd name="T7" fmla="*/ 1 h 504"/>
                      <a:gd name="T8" fmla="*/ 67 w 2736"/>
                      <a:gd name="T9" fmla="*/ 2 h 504"/>
                      <a:gd name="T10" fmla="*/ 43 w 2736"/>
                      <a:gd name="T11" fmla="*/ 2 h 504"/>
                      <a:gd name="T12" fmla="*/ 16 w 2736"/>
                      <a:gd name="T13" fmla="*/ 7 h 504"/>
                      <a:gd name="T14" fmla="*/ 0 w 2736"/>
                      <a:gd name="T15" fmla="*/ 1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3" name="Freeform 102"/>
                  <p:cNvSpPr>
                    <a:spLocks/>
                  </p:cNvSpPr>
                  <p:nvPr/>
                </p:nvSpPr>
                <p:spPr bwMode="hidden">
                  <a:xfrm rot="3144576">
                    <a:off x="3752" y="3435"/>
                    <a:ext cx="925" cy="491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3 w 1769"/>
                      <a:gd name="T3" fmla="*/ 1 h 791"/>
                      <a:gd name="T4" fmla="*/ 7 w 1769"/>
                      <a:gd name="T5" fmla="*/ 4 h 791"/>
                      <a:gd name="T6" fmla="*/ 9 w 1769"/>
                      <a:gd name="T7" fmla="*/ 10 h 791"/>
                      <a:gd name="T8" fmla="*/ 10 w 1769"/>
                      <a:gd name="T9" fmla="*/ 14 h 791"/>
                      <a:gd name="T10" fmla="*/ 9 w 1769"/>
                      <a:gd name="T11" fmla="*/ 17 h 791"/>
                      <a:gd name="T12" fmla="*/ 9 w 1769"/>
                      <a:gd name="T13" fmla="*/ 14 h 791"/>
                      <a:gd name="T14" fmla="*/ 8 w 1769"/>
                      <a:gd name="T15" fmla="*/ 10 h 791"/>
                      <a:gd name="T16" fmla="*/ 6 w 1769"/>
                      <a:gd name="T17" fmla="*/ 7 h 791"/>
                      <a:gd name="T18" fmla="*/ 3 w 1769"/>
                      <a:gd name="T19" fmla="*/ 4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0" name="Group 103"/>
                <p:cNvGrpSpPr>
                  <a:grpSpLocks/>
                </p:cNvGrpSpPr>
                <p:nvPr/>
              </p:nvGrpSpPr>
              <p:grpSpPr bwMode="auto">
                <a:xfrm>
                  <a:off x="4391" y="721"/>
                  <a:ext cx="347" cy="951"/>
                  <a:chOff x="3181" y="1866"/>
                  <a:chExt cx="883" cy="2426"/>
                </a:xfrm>
              </p:grpSpPr>
              <p:sp>
                <p:nvSpPr>
                  <p:cNvPr id="1100" name="Freeform 104"/>
                  <p:cNvSpPr>
                    <a:spLocks/>
                  </p:cNvSpPr>
                  <p:nvPr/>
                </p:nvSpPr>
                <p:spPr bwMode="hidden">
                  <a:xfrm rot="3745735">
                    <a:off x="2506" y="2533"/>
                    <a:ext cx="1649" cy="299"/>
                  </a:xfrm>
                  <a:custGeom>
                    <a:avLst/>
                    <a:gdLst>
                      <a:gd name="T0" fmla="*/ 0 w 2736"/>
                      <a:gd name="T1" fmla="*/ 8 h 504"/>
                      <a:gd name="T2" fmla="*/ 15 w 2736"/>
                      <a:gd name="T3" fmla="*/ 2 h 504"/>
                      <a:gd name="T4" fmla="*/ 31 w 2736"/>
                      <a:gd name="T5" fmla="*/ 1 h 504"/>
                      <a:gd name="T6" fmla="*/ 48 w 2736"/>
                      <a:gd name="T7" fmla="*/ 1 h 504"/>
                      <a:gd name="T8" fmla="*/ 47 w 2736"/>
                      <a:gd name="T9" fmla="*/ 1 h 504"/>
                      <a:gd name="T10" fmla="*/ 31 w 2736"/>
                      <a:gd name="T11" fmla="*/ 1 h 504"/>
                      <a:gd name="T12" fmla="*/ 11 w 2736"/>
                      <a:gd name="T13" fmla="*/ 4 h 504"/>
                      <a:gd name="T14" fmla="*/ 0 w 2736"/>
                      <a:gd name="T15" fmla="*/ 8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101" name="Freeform 105"/>
                  <p:cNvSpPr>
                    <a:spLocks/>
                  </p:cNvSpPr>
                  <p:nvPr/>
                </p:nvSpPr>
                <p:spPr bwMode="hidden">
                  <a:xfrm rot="3745735">
                    <a:off x="3387" y="3606"/>
                    <a:ext cx="885" cy="469"/>
                  </a:xfrm>
                  <a:custGeom>
                    <a:avLst/>
                    <a:gdLst>
                      <a:gd name="T0" fmla="*/ 1 w 1769"/>
                      <a:gd name="T1" fmla="*/ 1 h 791"/>
                      <a:gd name="T2" fmla="*/ 2 w 1769"/>
                      <a:gd name="T3" fmla="*/ 1 h 791"/>
                      <a:gd name="T4" fmla="*/ 5 w 1769"/>
                      <a:gd name="T5" fmla="*/ 3 h 791"/>
                      <a:gd name="T6" fmla="*/ 7 w 1769"/>
                      <a:gd name="T7" fmla="*/ 7 h 791"/>
                      <a:gd name="T8" fmla="*/ 7 w 1769"/>
                      <a:gd name="T9" fmla="*/ 9 h 791"/>
                      <a:gd name="T10" fmla="*/ 7 w 1769"/>
                      <a:gd name="T11" fmla="*/ 12 h 791"/>
                      <a:gd name="T12" fmla="*/ 7 w 1769"/>
                      <a:gd name="T13" fmla="*/ 9 h 791"/>
                      <a:gd name="T14" fmla="*/ 6 w 1769"/>
                      <a:gd name="T15" fmla="*/ 7 h 791"/>
                      <a:gd name="T16" fmla="*/ 5 w 1769"/>
                      <a:gd name="T17" fmla="*/ 5 h 791"/>
                      <a:gd name="T18" fmla="*/ 3 w 1769"/>
                      <a:gd name="T19" fmla="*/ 2 h 791"/>
                      <a:gd name="T20" fmla="*/ 0 w 1769"/>
                      <a:gd name="T21" fmla="*/ 1 h 791"/>
                      <a:gd name="T22" fmla="*/ 1 w 1769"/>
                      <a:gd name="T23" fmla="*/ 1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 cap="flat" cmpd="sng">
                        <a:solidFill>
                          <a:srgbClr val="000000"/>
                        </a:solidFill>
                        <a:prstDash val="solid"/>
                        <a:round/>
                        <a:headEnd type="none" w="med" len="med"/>
                        <a:tailEnd type="none" w="med" len="med"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1" name="Group 106"/>
                <p:cNvGrpSpPr>
                  <a:grpSpLocks/>
                </p:cNvGrpSpPr>
                <p:nvPr/>
              </p:nvGrpSpPr>
              <p:grpSpPr bwMode="auto">
                <a:xfrm>
                  <a:off x="4323" y="767"/>
                  <a:ext cx="243" cy="935"/>
                  <a:chOff x="3006" y="1983"/>
                  <a:chExt cx="619" cy="2386"/>
                </a:xfrm>
              </p:grpSpPr>
              <p:sp>
                <p:nvSpPr>
                  <p:cNvPr id="1098" name="Freeform 107"/>
                  <p:cNvSpPr>
                    <a:spLocks/>
                  </p:cNvSpPr>
                  <p:nvPr/>
                </p:nvSpPr>
                <p:spPr bwMode="hidden">
                  <a:xfrm rot="4286818">
                    <a:off x="2328" y="2653"/>
                    <a:ext cx="1600" cy="244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12 w 2736"/>
                      <a:gd name="T3" fmla="*/ 0 h 504"/>
                      <a:gd name="T4" fmla="*/ 25 w 2736"/>
                      <a:gd name="T5" fmla="*/ 0 h 504"/>
                      <a:gd name="T6" fmla="*/ 37 w 2736"/>
                      <a:gd name="T7" fmla="*/ 0 h 504"/>
                      <a:gd name="T8" fmla="*/ 37 w 2736"/>
                      <a:gd name="T9" fmla="*/ 0 h 504"/>
                      <a:gd name="T10" fmla="*/ 24 w 2736"/>
                      <a:gd name="T11" fmla="*/ 0 h 504"/>
                      <a:gd name="T12" fmla="*/ 9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9" name="Freeform 108"/>
                  <p:cNvSpPr>
                    <a:spLocks/>
                  </p:cNvSpPr>
                  <p:nvPr/>
                </p:nvSpPr>
                <p:spPr bwMode="hidden">
                  <a:xfrm rot="4286818">
                    <a:off x="3001" y="3738"/>
                    <a:ext cx="860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4 w 1769"/>
                      <a:gd name="T5" fmla="*/ 0 h 791"/>
                      <a:gd name="T6" fmla="*/ 5 w 1769"/>
                      <a:gd name="T7" fmla="*/ 1 h 791"/>
                      <a:gd name="T8" fmla="*/ 5 w 1769"/>
                      <a:gd name="T9" fmla="*/ 2 h 791"/>
                      <a:gd name="T10" fmla="*/ 5 w 1769"/>
                      <a:gd name="T11" fmla="*/ 2 h 791"/>
                      <a:gd name="T12" fmla="*/ 5 w 1769"/>
                      <a:gd name="T13" fmla="*/ 2 h 791"/>
                      <a:gd name="T14" fmla="*/ 4 w 1769"/>
                      <a:gd name="T15" fmla="*/ 1 h 791"/>
                      <a:gd name="T16" fmla="*/ 3 w 1769"/>
                      <a:gd name="T17" fmla="*/ 1 h 791"/>
                      <a:gd name="T18" fmla="*/ 2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2" name="Group 109"/>
                <p:cNvGrpSpPr>
                  <a:grpSpLocks/>
                </p:cNvGrpSpPr>
                <p:nvPr/>
              </p:nvGrpSpPr>
              <p:grpSpPr bwMode="auto">
                <a:xfrm>
                  <a:off x="4249" y="813"/>
                  <a:ext cx="159" cy="870"/>
                  <a:chOff x="2819" y="2101"/>
                  <a:chExt cx="405" cy="2219"/>
                </a:xfrm>
              </p:grpSpPr>
              <p:sp>
                <p:nvSpPr>
                  <p:cNvPr id="1096" name="Freeform 110"/>
                  <p:cNvSpPr>
                    <a:spLocks/>
                  </p:cNvSpPr>
                  <p:nvPr/>
                </p:nvSpPr>
                <p:spPr bwMode="hidden">
                  <a:xfrm rot="4898956">
                    <a:off x="2211" y="2708"/>
                    <a:ext cx="1463" cy="247"/>
                  </a:xfrm>
                  <a:custGeom>
                    <a:avLst/>
                    <a:gdLst>
                      <a:gd name="T0" fmla="*/ 0 w 2736"/>
                      <a:gd name="T1" fmla="*/ 1 h 504"/>
                      <a:gd name="T2" fmla="*/ 6 w 2736"/>
                      <a:gd name="T3" fmla="*/ 0 h 504"/>
                      <a:gd name="T4" fmla="*/ 12 w 2736"/>
                      <a:gd name="T5" fmla="*/ 0 h 504"/>
                      <a:gd name="T6" fmla="*/ 18 w 2736"/>
                      <a:gd name="T7" fmla="*/ 0 h 504"/>
                      <a:gd name="T8" fmla="*/ 18 w 2736"/>
                      <a:gd name="T9" fmla="*/ 0 h 504"/>
                      <a:gd name="T10" fmla="*/ 12 w 2736"/>
                      <a:gd name="T11" fmla="*/ 0 h 504"/>
                      <a:gd name="T12" fmla="*/ 5 w 2736"/>
                      <a:gd name="T13" fmla="*/ 1 h 504"/>
                      <a:gd name="T14" fmla="*/ 0 w 2736"/>
                      <a:gd name="T15" fmla="*/ 1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7" name="Freeform 111"/>
                  <p:cNvSpPr>
                    <a:spLocks/>
                  </p:cNvSpPr>
                  <p:nvPr/>
                </p:nvSpPr>
                <p:spPr bwMode="hidden">
                  <a:xfrm rot="4898956">
                    <a:off x="2637" y="3724"/>
                    <a:ext cx="789" cy="386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1 w 1769"/>
                      <a:gd name="T3" fmla="*/ 0 h 791"/>
                      <a:gd name="T4" fmla="*/ 2 w 1769"/>
                      <a:gd name="T5" fmla="*/ 0 h 791"/>
                      <a:gd name="T6" fmla="*/ 3 w 1769"/>
                      <a:gd name="T7" fmla="*/ 1 h 791"/>
                      <a:gd name="T8" fmla="*/ 3 w 1769"/>
                      <a:gd name="T9" fmla="*/ 2 h 791"/>
                      <a:gd name="T10" fmla="*/ 3 w 1769"/>
                      <a:gd name="T11" fmla="*/ 2 h 791"/>
                      <a:gd name="T12" fmla="*/ 2 w 1769"/>
                      <a:gd name="T13" fmla="*/ 2 h 791"/>
                      <a:gd name="T14" fmla="*/ 2 w 1769"/>
                      <a:gd name="T15" fmla="*/ 1 h 791"/>
                      <a:gd name="T16" fmla="*/ 2 w 1769"/>
                      <a:gd name="T17" fmla="*/ 1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  <p:grpSp>
              <p:nvGrpSpPr>
                <p:cNvPr id="1093" name="Group 112"/>
                <p:cNvGrpSpPr>
                  <a:grpSpLocks/>
                </p:cNvGrpSpPr>
                <p:nvPr/>
              </p:nvGrpSpPr>
              <p:grpSpPr bwMode="auto">
                <a:xfrm>
                  <a:off x="4045" y="826"/>
                  <a:ext cx="167" cy="857"/>
                  <a:chOff x="2287" y="2135"/>
                  <a:chExt cx="426" cy="2185"/>
                </a:xfrm>
              </p:grpSpPr>
              <p:sp>
                <p:nvSpPr>
                  <p:cNvPr id="1094" name="Freeform 113"/>
                  <p:cNvSpPr>
                    <a:spLocks/>
                  </p:cNvSpPr>
                  <p:nvPr/>
                </p:nvSpPr>
                <p:spPr bwMode="hidden">
                  <a:xfrm rot="5755659">
                    <a:off x="1903" y="2758"/>
                    <a:ext cx="1432" cy="186"/>
                  </a:xfrm>
                  <a:custGeom>
                    <a:avLst/>
                    <a:gdLst>
                      <a:gd name="T0" fmla="*/ 0 w 2736"/>
                      <a:gd name="T1" fmla="*/ 0 h 504"/>
                      <a:gd name="T2" fmla="*/ 5 w 2736"/>
                      <a:gd name="T3" fmla="*/ 0 h 504"/>
                      <a:gd name="T4" fmla="*/ 10 w 2736"/>
                      <a:gd name="T5" fmla="*/ 0 h 504"/>
                      <a:gd name="T6" fmla="*/ 16 w 2736"/>
                      <a:gd name="T7" fmla="*/ 0 h 504"/>
                      <a:gd name="T8" fmla="*/ 15 w 2736"/>
                      <a:gd name="T9" fmla="*/ 0 h 504"/>
                      <a:gd name="T10" fmla="*/ 10 w 2736"/>
                      <a:gd name="T11" fmla="*/ 0 h 504"/>
                      <a:gd name="T12" fmla="*/ 4 w 2736"/>
                      <a:gd name="T13" fmla="*/ 0 h 504"/>
                      <a:gd name="T14" fmla="*/ 0 w 2736"/>
                      <a:gd name="T15" fmla="*/ 0 h 504"/>
                      <a:gd name="T16" fmla="*/ 0 60000 65536"/>
                      <a:gd name="T17" fmla="*/ 0 60000 65536"/>
                      <a:gd name="T18" fmla="*/ 0 60000 65536"/>
                      <a:gd name="T19" fmla="*/ 0 60000 65536"/>
                      <a:gd name="T20" fmla="*/ 0 60000 65536"/>
                      <a:gd name="T21" fmla="*/ 0 60000 65536"/>
                      <a:gd name="T22" fmla="*/ 0 60000 65536"/>
                      <a:gd name="T23" fmla="*/ 0 60000 65536"/>
                    </a:gdLst>
                    <a:ahLst/>
                    <a:cxnLst>
                      <a:cxn ang="T16">
                        <a:pos x="T0" y="T1"/>
                      </a:cxn>
                      <a:cxn ang="T17">
                        <a:pos x="T2" y="T3"/>
                      </a:cxn>
                      <a:cxn ang="T18">
                        <a:pos x="T4" y="T5"/>
                      </a:cxn>
                      <a:cxn ang="T19">
                        <a:pos x="T6" y="T7"/>
                      </a:cxn>
                      <a:cxn ang="T20">
                        <a:pos x="T8" y="T9"/>
                      </a:cxn>
                      <a:cxn ang="T21">
                        <a:pos x="T10" y="T11"/>
                      </a:cxn>
                      <a:cxn ang="T22">
                        <a:pos x="T12" y="T13"/>
                      </a:cxn>
                      <a:cxn ang="T23">
                        <a:pos x="T14" y="T15"/>
                      </a:cxn>
                    </a:cxnLst>
                    <a:rect l="0" t="0" r="r" b="b"/>
                    <a:pathLst>
                      <a:path w="2736" h="504">
                        <a:moveTo>
                          <a:pt x="0" y="504"/>
                        </a:moveTo>
                        <a:cubicBezTo>
                          <a:pt x="24" y="488"/>
                          <a:pt x="568" y="248"/>
                          <a:pt x="864" y="168"/>
                        </a:cubicBezTo>
                        <a:cubicBezTo>
                          <a:pt x="1160" y="88"/>
                          <a:pt x="1464" y="48"/>
                          <a:pt x="1776" y="24"/>
                        </a:cubicBezTo>
                        <a:cubicBezTo>
                          <a:pt x="2088" y="0"/>
                          <a:pt x="2579" y="11"/>
                          <a:pt x="2736" y="24"/>
                        </a:cubicBezTo>
                        <a:lnTo>
                          <a:pt x="2720" y="103"/>
                        </a:lnTo>
                        <a:cubicBezTo>
                          <a:pt x="2558" y="116"/>
                          <a:pt x="2108" y="71"/>
                          <a:pt x="1764" y="103"/>
                        </a:cubicBezTo>
                        <a:cubicBezTo>
                          <a:pt x="1209" y="136"/>
                          <a:pt x="998" y="192"/>
                          <a:pt x="654" y="292"/>
                        </a:cubicBezTo>
                        <a:cubicBezTo>
                          <a:pt x="358" y="356"/>
                          <a:pt x="136" y="460"/>
                          <a:pt x="0" y="504"/>
                        </a:cubicBez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accent2"/>
                      </a:gs>
                      <a:gs pos="100000">
                        <a:schemeClr val="folHlink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  <p:sp>
                <p:nvSpPr>
                  <p:cNvPr id="1095" name="Freeform 114"/>
                  <p:cNvSpPr>
                    <a:spLocks/>
                  </p:cNvSpPr>
                  <p:nvPr/>
                </p:nvSpPr>
                <p:spPr bwMode="hidden">
                  <a:xfrm rot="5755659">
                    <a:off x="2051" y="3781"/>
                    <a:ext cx="767" cy="294"/>
                  </a:xfrm>
                  <a:custGeom>
                    <a:avLst/>
                    <a:gdLst>
                      <a:gd name="T0" fmla="*/ 0 w 1769"/>
                      <a:gd name="T1" fmla="*/ 0 h 791"/>
                      <a:gd name="T2" fmla="*/ 0 w 1769"/>
                      <a:gd name="T3" fmla="*/ 0 h 791"/>
                      <a:gd name="T4" fmla="*/ 1 w 1769"/>
                      <a:gd name="T5" fmla="*/ 0 h 791"/>
                      <a:gd name="T6" fmla="*/ 2 w 1769"/>
                      <a:gd name="T7" fmla="*/ 0 h 791"/>
                      <a:gd name="T8" fmla="*/ 2 w 1769"/>
                      <a:gd name="T9" fmla="*/ 0 h 791"/>
                      <a:gd name="T10" fmla="*/ 2 w 1769"/>
                      <a:gd name="T11" fmla="*/ 0 h 791"/>
                      <a:gd name="T12" fmla="*/ 2 w 1769"/>
                      <a:gd name="T13" fmla="*/ 0 h 791"/>
                      <a:gd name="T14" fmla="*/ 2 w 1769"/>
                      <a:gd name="T15" fmla="*/ 0 h 791"/>
                      <a:gd name="T16" fmla="*/ 1 w 1769"/>
                      <a:gd name="T17" fmla="*/ 0 h 791"/>
                      <a:gd name="T18" fmla="*/ 1 w 1769"/>
                      <a:gd name="T19" fmla="*/ 0 h 791"/>
                      <a:gd name="T20" fmla="*/ 0 w 1769"/>
                      <a:gd name="T21" fmla="*/ 0 h 791"/>
                      <a:gd name="T22" fmla="*/ 0 w 1769"/>
                      <a:gd name="T23" fmla="*/ 0 h 791"/>
                      <a:gd name="T24" fmla="*/ 0 60000 65536"/>
                      <a:gd name="T25" fmla="*/ 0 60000 65536"/>
                      <a:gd name="T26" fmla="*/ 0 60000 65536"/>
                      <a:gd name="T27" fmla="*/ 0 60000 65536"/>
                      <a:gd name="T28" fmla="*/ 0 60000 65536"/>
                      <a:gd name="T29" fmla="*/ 0 60000 65536"/>
                      <a:gd name="T30" fmla="*/ 0 60000 65536"/>
                      <a:gd name="T31" fmla="*/ 0 60000 65536"/>
                      <a:gd name="T32" fmla="*/ 0 60000 65536"/>
                      <a:gd name="T33" fmla="*/ 0 60000 65536"/>
                      <a:gd name="T34" fmla="*/ 0 60000 65536"/>
                      <a:gd name="T35" fmla="*/ 0 60000 65536"/>
                    </a:gdLst>
                    <a:ahLst/>
                    <a:cxnLst>
                      <a:cxn ang="T24">
                        <a:pos x="T0" y="T1"/>
                      </a:cxn>
                      <a:cxn ang="T25">
                        <a:pos x="T2" y="T3"/>
                      </a:cxn>
                      <a:cxn ang="T26">
                        <a:pos x="T4" y="T5"/>
                      </a:cxn>
                      <a:cxn ang="T27">
                        <a:pos x="T6" y="T7"/>
                      </a:cxn>
                      <a:cxn ang="T28">
                        <a:pos x="T8" y="T9"/>
                      </a:cxn>
                      <a:cxn ang="T29">
                        <a:pos x="T10" y="T11"/>
                      </a:cxn>
                      <a:cxn ang="T30">
                        <a:pos x="T12" y="T13"/>
                      </a:cxn>
                      <a:cxn ang="T31">
                        <a:pos x="T14" y="T15"/>
                      </a:cxn>
                      <a:cxn ang="T32">
                        <a:pos x="T16" y="T17"/>
                      </a:cxn>
                      <a:cxn ang="T33">
                        <a:pos x="T18" y="T19"/>
                      </a:cxn>
                      <a:cxn ang="T34">
                        <a:pos x="T20" y="T21"/>
                      </a:cxn>
                      <a:cxn ang="T35">
                        <a:pos x="T22" y="T23"/>
                      </a:cxn>
                    </a:cxnLst>
                    <a:rect l="0" t="0" r="r" b="b"/>
                    <a:pathLst>
                      <a:path w="1769" h="791">
                        <a:moveTo>
                          <a:pt x="5" y="8"/>
                        </a:moveTo>
                        <a:cubicBezTo>
                          <a:pt x="85" y="0"/>
                          <a:pt x="293" y="24"/>
                          <a:pt x="485" y="56"/>
                        </a:cubicBezTo>
                        <a:cubicBezTo>
                          <a:pt x="677" y="88"/>
                          <a:pt x="969" y="137"/>
                          <a:pt x="1157" y="200"/>
                        </a:cubicBezTo>
                        <a:cubicBezTo>
                          <a:pt x="1345" y="263"/>
                          <a:pt x="1511" y="364"/>
                          <a:pt x="1611" y="432"/>
                        </a:cubicBezTo>
                        <a:cubicBezTo>
                          <a:pt x="1711" y="500"/>
                          <a:pt x="1743" y="550"/>
                          <a:pt x="1756" y="609"/>
                        </a:cubicBezTo>
                        <a:cubicBezTo>
                          <a:pt x="1769" y="668"/>
                          <a:pt x="1717" y="783"/>
                          <a:pt x="1689" y="787"/>
                        </a:cubicBezTo>
                        <a:cubicBezTo>
                          <a:pt x="1661" y="791"/>
                          <a:pt x="1639" y="687"/>
                          <a:pt x="1589" y="632"/>
                        </a:cubicBezTo>
                        <a:cubicBezTo>
                          <a:pt x="1539" y="577"/>
                          <a:pt x="1469" y="510"/>
                          <a:pt x="1389" y="454"/>
                        </a:cubicBezTo>
                        <a:cubicBezTo>
                          <a:pt x="1309" y="398"/>
                          <a:pt x="1244" y="346"/>
                          <a:pt x="1109" y="296"/>
                        </a:cubicBezTo>
                        <a:cubicBezTo>
                          <a:pt x="974" y="246"/>
                          <a:pt x="766" y="189"/>
                          <a:pt x="581" y="152"/>
                        </a:cubicBezTo>
                        <a:cubicBezTo>
                          <a:pt x="396" y="115"/>
                          <a:pt x="96" y="100"/>
                          <a:pt x="0" y="76"/>
                        </a:cubicBezTo>
                        <a:lnTo>
                          <a:pt x="5" y="8"/>
                        </a:lnTo>
                        <a:close/>
                      </a:path>
                    </a:pathLst>
                  </a:custGeom>
                  <a:gradFill rotWithShape="0">
                    <a:gsLst>
                      <a:gs pos="0">
                        <a:schemeClr val="folHlink"/>
                      </a:gs>
                      <a:gs pos="100000">
                        <a:schemeClr val="bg1"/>
                      </a:gs>
                    </a:gsLst>
                    <a:lin ang="5400000" scaled="1"/>
                  </a:gradFill>
                  <a:ln>
                    <a:noFill/>
                  </a:ln>
                  <a:extLst>
                    <a:ext uri="{91240B29-F687-4F45-9708-019B960494DF}">
                      <a14:hiddenLine xmlns:a14="http://schemas.microsoft.com/office/drawing/2010/main" w="9525">
                        <a:solidFill>
                          <a:srgbClr val="000000"/>
                        </a:solidFill>
                        <a:round/>
                        <a:headEnd/>
                        <a:tailEnd/>
                      </a14:hiddenLine>
                    </a:ext>
                  </a:extLst>
                </p:spPr>
                <p:txBody>
                  <a:bodyPr wrap="none" anchor="ctr"/>
                  <a:lstStyle/>
                  <a:p>
                    <a:pPr fontAlgn="base">
                      <a:spcBef>
                        <a:spcPct val="0"/>
                      </a:spcBef>
                      <a:spcAft>
                        <a:spcPct val="0"/>
                      </a:spcAft>
                    </a:pPr>
                    <a:endParaRPr lang="en-GB">
                      <a:solidFill>
                        <a:srgbClr val="FFCC00"/>
                      </a:solidFill>
                    </a:endParaRPr>
                  </a:p>
                </p:txBody>
              </p:sp>
            </p:grpSp>
          </p:grpSp>
          <p:sp>
            <p:nvSpPr>
              <p:cNvPr id="1038" name="Freeform 115"/>
              <p:cNvSpPr>
                <a:spLocks/>
              </p:cNvSpPr>
              <p:nvPr/>
            </p:nvSpPr>
            <p:spPr bwMode="hidden">
              <a:xfrm flipH="1">
                <a:off x="3873" y="934"/>
                <a:ext cx="190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39" name="Arc 116"/>
              <p:cNvSpPr>
                <a:spLocks/>
              </p:cNvSpPr>
              <p:nvPr/>
            </p:nvSpPr>
            <p:spPr bwMode="hidden">
              <a:xfrm flipH="1">
                <a:off x="3527" y="725"/>
                <a:ext cx="832" cy="901"/>
              </a:xfrm>
              <a:custGeom>
                <a:avLst/>
                <a:gdLst>
                  <a:gd name="T0" fmla="*/ 0 w 21600"/>
                  <a:gd name="T1" fmla="*/ 0 h 21602"/>
                  <a:gd name="T2" fmla="*/ 0 w 21600"/>
                  <a:gd name="T3" fmla="*/ 0 h 21602"/>
                  <a:gd name="T4" fmla="*/ 0 w 21600"/>
                  <a:gd name="T5" fmla="*/ 0 h 2160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600" h="21602" fill="none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</a:path>
                  <a:path w="21600" h="21602" stroke="0" extrusionOk="0">
                    <a:moveTo>
                      <a:pt x="5466" y="0"/>
                    </a:moveTo>
                    <a:cubicBezTo>
                      <a:pt x="14970" y="2486"/>
                      <a:pt x="21600" y="11073"/>
                      <a:pt x="21600" y="20897"/>
                    </a:cubicBezTo>
                    <a:cubicBezTo>
                      <a:pt x="21600" y="21132"/>
                      <a:pt x="21596" y="21367"/>
                      <a:pt x="21588" y="21601"/>
                    </a:cubicBezTo>
                    <a:lnTo>
                      <a:pt x="0" y="20897"/>
                    </a:lnTo>
                    <a:lnTo>
                      <a:pt x="5466" y="0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0" name="Arc 117"/>
              <p:cNvSpPr>
                <a:spLocks/>
              </p:cNvSpPr>
              <p:nvPr/>
            </p:nvSpPr>
            <p:spPr bwMode="hidden">
              <a:xfrm flipV="1">
                <a:off x="4278" y="179"/>
                <a:ext cx="1007" cy="802"/>
              </a:xfrm>
              <a:custGeom>
                <a:avLst/>
                <a:gdLst>
                  <a:gd name="T0" fmla="*/ 0 w 36729"/>
                  <a:gd name="T1" fmla="*/ 0 h 21600"/>
                  <a:gd name="T2" fmla="*/ 0 w 36729"/>
                  <a:gd name="T3" fmla="*/ 0 h 21600"/>
                  <a:gd name="T4" fmla="*/ 0 w 36729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729" h="21600" fill="none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</a:path>
                  <a:path w="36729" h="21600" stroke="0" extrusionOk="0">
                    <a:moveTo>
                      <a:pt x="36729" y="10451"/>
                    </a:moveTo>
                    <a:cubicBezTo>
                      <a:pt x="32926" y="17330"/>
                      <a:pt x="25686" y="21599"/>
                      <a:pt x="17826" y="21600"/>
                    </a:cubicBezTo>
                    <a:cubicBezTo>
                      <a:pt x="10696" y="21600"/>
                      <a:pt x="4025" y="18081"/>
                      <a:pt x="-1" y="12197"/>
                    </a:cubicBezTo>
                    <a:lnTo>
                      <a:pt x="17826" y="0"/>
                    </a:lnTo>
                    <a:lnTo>
                      <a:pt x="36729" y="1045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1" name="Arc 118"/>
              <p:cNvSpPr>
                <a:spLocks/>
              </p:cNvSpPr>
              <p:nvPr/>
            </p:nvSpPr>
            <p:spPr bwMode="hidden">
              <a:xfrm flipH="1">
                <a:off x="3612" y="580"/>
                <a:ext cx="485" cy="933"/>
              </a:xfrm>
              <a:custGeom>
                <a:avLst/>
                <a:gdLst>
                  <a:gd name="T0" fmla="*/ 0 w 28940"/>
                  <a:gd name="T1" fmla="*/ 0 h 22305"/>
                  <a:gd name="T2" fmla="*/ 0 w 28940"/>
                  <a:gd name="T3" fmla="*/ 0 h 22305"/>
                  <a:gd name="T4" fmla="*/ 0 w 2894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8940" h="22305" fill="none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</a:path>
                  <a:path w="28940" h="22305" stroke="0" extrusionOk="0">
                    <a:moveTo>
                      <a:pt x="0" y="1285"/>
                    </a:moveTo>
                    <a:cubicBezTo>
                      <a:pt x="2353" y="434"/>
                      <a:pt x="4837" y="-1"/>
                      <a:pt x="7340" y="0"/>
                    </a:cubicBezTo>
                    <a:cubicBezTo>
                      <a:pt x="19269" y="0"/>
                      <a:pt x="28940" y="9670"/>
                      <a:pt x="28940" y="21600"/>
                    </a:cubicBezTo>
                    <a:cubicBezTo>
                      <a:pt x="28940" y="21835"/>
                      <a:pt x="28936" y="22070"/>
                      <a:pt x="28928" y="22304"/>
                    </a:cubicBezTo>
                    <a:lnTo>
                      <a:pt x="7340" y="21600"/>
                    </a:lnTo>
                    <a:lnTo>
                      <a:pt x="0" y="128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2" name="Arc 119"/>
              <p:cNvSpPr>
                <a:spLocks/>
              </p:cNvSpPr>
              <p:nvPr/>
            </p:nvSpPr>
            <p:spPr bwMode="hidden">
              <a:xfrm flipH="1">
                <a:off x="3267" y="628"/>
                <a:ext cx="791" cy="929"/>
              </a:xfrm>
              <a:custGeom>
                <a:avLst/>
                <a:gdLst>
                  <a:gd name="T0" fmla="*/ 0 w 30473"/>
                  <a:gd name="T1" fmla="*/ 0 h 22305"/>
                  <a:gd name="T2" fmla="*/ 0 w 30473"/>
                  <a:gd name="T3" fmla="*/ 0 h 22305"/>
                  <a:gd name="T4" fmla="*/ 0 w 30473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0473" h="22305" fill="none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</a:path>
                  <a:path w="30473" h="22305" stroke="0" extrusionOk="0">
                    <a:moveTo>
                      <a:pt x="-1" y="1906"/>
                    </a:moveTo>
                    <a:cubicBezTo>
                      <a:pt x="2789" y="649"/>
                      <a:pt x="5813" y="-1"/>
                      <a:pt x="8873" y="0"/>
                    </a:cubicBezTo>
                    <a:cubicBezTo>
                      <a:pt x="20802" y="0"/>
                      <a:pt x="30473" y="9670"/>
                      <a:pt x="30473" y="21600"/>
                    </a:cubicBezTo>
                    <a:cubicBezTo>
                      <a:pt x="30473" y="21835"/>
                      <a:pt x="30469" y="22070"/>
                      <a:pt x="30461" y="22304"/>
                    </a:cubicBezTo>
                    <a:lnTo>
                      <a:pt x="8873" y="21600"/>
                    </a:lnTo>
                    <a:lnTo>
                      <a:pt x="-1" y="1906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3" name="Arc 120"/>
              <p:cNvSpPr>
                <a:spLocks/>
              </p:cNvSpPr>
              <p:nvPr/>
            </p:nvSpPr>
            <p:spPr bwMode="hidden">
              <a:xfrm flipH="1">
                <a:off x="3197" y="458"/>
                <a:ext cx="932" cy="933"/>
              </a:xfrm>
              <a:custGeom>
                <a:avLst/>
                <a:gdLst>
                  <a:gd name="T0" fmla="*/ 0 w 34455"/>
                  <a:gd name="T1" fmla="*/ 0 h 22305"/>
                  <a:gd name="T2" fmla="*/ 0 w 34455"/>
                  <a:gd name="T3" fmla="*/ 0 h 22305"/>
                  <a:gd name="T4" fmla="*/ 0 w 34455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455" h="22305" fill="none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</a:path>
                  <a:path w="34455" h="22305" stroke="0" extrusionOk="0">
                    <a:moveTo>
                      <a:pt x="0" y="4241"/>
                    </a:moveTo>
                    <a:cubicBezTo>
                      <a:pt x="3720" y="1486"/>
                      <a:pt x="8226" y="-1"/>
                      <a:pt x="12855" y="0"/>
                    </a:cubicBezTo>
                    <a:cubicBezTo>
                      <a:pt x="24784" y="0"/>
                      <a:pt x="34455" y="9670"/>
                      <a:pt x="34455" y="21600"/>
                    </a:cubicBezTo>
                    <a:cubicBezTo>
                      <a:pt x="34455" y="21835"/>
                      <a:pt x="34451" y="22070"/>
                      <a:pt x="34443" y="22304"/>
                    </a:cubicBezTo>
                    <a:lnTo>
                      <a:pt x="12855" y="21600"/>
                    </a:lnTo>
                    <a:lnTo>
                      <a:pt x="0" y="424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4" name="Arc 121"/>
              <p:cNvSpPr>
                <a:spLocks/>
              </p:cNvSpPr>
              <p:nvPr/>
            </p:nvSpPr>
            <p:spPr bwMode="hidden">
              <a:xfrm>
                <a:off x="4229" y="589"/>
                <a:ext cx="149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5" name="Arc 122"/>
              <p:cNvSpPr>
                <a:spLocks/>
              </p:cNvSpPr>
              <p:nvPr/>
            </p:nvSpPr>
            <p:spPr bwMode="hidden">
              <a:xfrm>
                <a:off x="4269" y="585"/>
                <a:ext cx="393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6" name="Arc 123"/>
              <p:cNvSpPr>
                <a:spLocks/>
              </p:cNvSpPr>
              <p:nvPr/>
            </p:nvSpPr>
            <p:spPr bwMode="hidden">
              <a:xfrm>
                <a:off x="4302" y="463"/>
                <a:ext cx="558" cy="933"/>
              </a:xfrm>
              <a:custGeom>
                <a:avLst/>
                <a:gdLst>
                  <a:gd name="T0" fmla="*/ 0 w 34812"/>
                  <a:gd name="T1" fmla="*/ 0 h 22305"/>
                  <a:gd name="T2" fmla="*/ 0 w 34812"/>
                  <a:gd name="T3" fmla="*/ 0 h 22305"/>
                  <a:gd name="T4" fmla="*/ 0 w 34812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4812" h="22305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</a:path>
                  <a:path w="34812" h="22305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5141" y="0"/>
                      <a:pt x="34812" y="9670"/>
                      <a:pt x="34812" y="21600"/>
                    </a:cubicBezTo>
                    <a:cubicBezTo>
                      <a:pt x="34812" y="21835"/>
                      <a:pt x="34808" y="22070"/>
                      <a:pt x="34800" y="22304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7" name="Freeform 124"/>
              <p:cNvSpPr>
                <a:spLocks/>
              </p:cNvSpPr>
              <p:nvPr/>
            </p:nvSpPr>
            <p:spPr bwMode="hidden">
              <a:xfrm>
                <a:off x="4410" y="1033"/>
                <a:ext cx="188" cy="58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8" name="Freeform 125"/>
              <p:cNvSpPr>
                <a:spLocks/>
              </p:cNvSpPr>
              <p:nvPr/>
            </p:nvSpPr>
            <p:spPr bwMode="hidden">
              <a:xfrm rot="19660755" flipV="1">
                <a:off x="4114" y="843"/>
                <a:ext cx="171" cy="326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49" name="Arc 126"/>
              <p:cNvSpPr>
                <a:spLocks/>
              </p:cNvSpPr>
              <p:nvPr/>
            </p:nvSpPr>
            <p:spPr bwMode="hidden">
              <a:xfrm flipH="1">
                <a:off x="3144" y="319"/>
                <a:ext cx="996" cy="933"/>
              </a:xfrm>
              <a:custGeom>
                <a:avLst/>
                <a:gdLst>
                  <a:gd name="T0" fmla="*/ 0 w 36830"/>
                  <a:gd name="T1" fmla="*/ 0 h 22305"/>
                  <a:gd name="T2" fmla="*/ 0 w 36830"/>
                  <a:gd name="T3" fmla="*/ 0 h 22305"/>
                  <a:gd name="T4" fmla="*/ 0 w 36830"/>
                  <a:gd name="T5" fmla="*/ 0 h 22305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6830" h="22305" fill="none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</a:path>
                  <a:path w="36830" h="22305" stroke="0" extrusionOk="0">
                    <a:moveTo>
                      <a:pt x="0" y="6283"/>
                    </a:moveTo>
                    <a:cubicBezTo>
                      <a:pt x="4047" y="2258"/>
                      <a:pt x="9522" y="-1"/>
                      <a:pt x="15230" y="0"/>
                    </a:cubicBezTo>
                    <a:cubicBezTo>
                      <a:pt x="27159" y="0"/>
                      <a:pt x="36830" y="9670"/>
                      <a:pt x="36830" y="21600"/>
                    </a:cubicBezTo>
                    <a:cubicBezTo>
                      <a:pt x="36830" y="21835"/>
                      <a:pt x="36826" y="22070"/>
                      <a:pt x="36818" y="22304"/>
                    </a:cubicBezTo>
                    <a:lnTo>
                      <a:pt x="15230" y="21600"/>
                    </a:lnTo>
                    <a:lnTo>
                      <a:pt x="0" y="6283"/>
                    </a:lnTo>
                    <a:close/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0" name="Arc 127"/>
              <p:cNvSpPr>
                <a:spLocks/>
              </p:cNvSpPr>
              <p:nvPr/>
            </p:nvSpPr>
            <p:spPr bwMode="hidden">
              <a:xfrm flipH="1">
                <a:off x="3426" y="122"/>
                <a:ext cx="724" cy="901"/>
              </a:xfrm>
              <a:custGeom>
                <a:avLst/>
                <a:gdLst>
                  <a:gd name="T0" fmla="*/ 0 w 31881"/>
                  <a:gd name="T1" fmla="*/ 0 h 21600"/>
                  <a:gd name="T2" fmla="*/ 0 w 31881"/>
                  <a:gd name="T3" fmla="*/ 0 h 21600"/>
                  <a:gd name="T4" fmla="*/ 0 w 31881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881" h="21600" fill="none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</a:path>
                  <a:path w="31881" h="21600" stroke="0" extrusionOk="0">
                    <a:moveTo>
                      <a:pt x="-1" y="10015"/>
                    </a:moveTo>
                    <a:cubicBezTo>
                      <a:pt x="3963" y="3778"/>
                      <a:pt x="10840" y="-1"/>
                      <a:pt x="18231" y="0"/>
                    </a:cubicBezTo>
                    <a:cubicBezTo>
                      <a:pt x="23204" y="0"/>
                      <a:pt x="28026" y="1716"/>
                      <a:pt x="31881" y="4859"/>
                    </a:cubicBezTo>
                    <a:lnTo>
                      <a:pt x="18231" y="21600"/>
                    </a:lnTo>
                    <a:lnTo>
                      <a:pt x="-1" y="10015"/>
                    </a:lnTo>
                    <a:close/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1" name="Arc 128"/>
              <p:cNvSpPr>
                <a:spLocks/>
              </p:cNvSpPr>
              <p:nvPr/>
            </p:nvSpPr>
            <p:spPr bwMode="hidden">
              <a:xfrm>
                <a:off x="4199" y="502"/>
                <a:ext cx="297" cy="901"/>
              </a:xfrm>
              <a:custGeom>
                <a:avLst/>
                <a:gdLst>
                  <a:gd name="T0" fmla="*/ 0 w 31146"/>
                  <a:gd name="T1" fmla="*/ 0 h 21600"/>
                  <a:gd name="T2" fmla="*/ 0 w 31146"/>
                  <a:gd name="T3" fmla="*/ 0 h 21600"/>
                  <a:gd name="T4" fmla="*/ 0 w 31146"/>
                  <a:gd name="T5" fmla="*/ 0 h 21600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31146" h="21600" fill="none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</a:path>
                  <a:path w="31146" h="21600" stroke="0" extrusionOk="0">
                    <a:moveTo>
                      <a:pt x="-1" y="4511"/>
                    </a:moveTo>
                    <a:cubicBezTo>
                      <a:pt x="3783" y="1586"/>
                      <a:pt x="8429" y="-1"/>
                      <a:pt x="13212" y="0"/>
                    </a:cubicBezTo>
                    <a:cubicBezTo>
                      <a:pt x="20409" y="0"/>
                      <a:pt x="27134" y="3585"/>
                      <a:pt x="31145" y="9561"/>
                    </a:cubicBezTo>
                    <a:lnTo>
                      <a:pt x="13212" y="21600"/>
                    </a:lnTo>
                    <a:lnTo>
                      <a:pt x="-1" y="4511"/>
                    </a:lnTo>
                    <a:close/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2" name="Freeform 129"/>
              <p:cNvSpPr>
                <a:spLocks/>
              </p:cNvSpPr>
              <p:nvPr/>
            </p:nvSpPr>
            <p:spPr bwMode="hidden">
              <a:xfrm flipH="1">
                <a:off x="3307" y="981"/>
                <a:ext cx="426" cy="598"/>
              </a:xfrm>
              <a:custGeom>
                <a:avLst/>
                <a:gdLst>
                  <a:gd name="T0" fmla="*/ 0 w 776"/>
                  <a:gd name="T1" fmla="*/ 0 h 2368"/>
                  <a:gd name="T2" fmla="*/ 2 w 776"/>
                  <a:gd name="T3" fmla="*/ 0 h 2368"/>
                  <a:gd name="T4" fmla="*/ 1 w 776"/>
                  <a:gd name="T5" fmla="*/ 0 h 2368"/>
                  <a:gd name="T6" fmla="*/ 3 w 776"/>
                  <a:gd name="T7" fmla="*/ 0 h 2368"/>
                  <a:gd name="T8" fmla="*/ 2 w 776"/>
                  <a:gd name="T9" fmla="*/ 0 h 2368"/>
                  <a:gd name="T10" fmla="*/ 3 w 776"/>
                  <a:gd name="T11" fmla="*/ 0 h 2368"/>
                  <a:gd name="T12" fmla="*/ 2 w 776"/>
                  <a:gd name="T13" fmla="*/ 0 h 2368"/>
                  <a:gd name="T14" fmla="*/ 4 w 776"/>
                  <a:gd name="T15" fmla="*/ 0 h 2368"/>
                  <a:gd name="T16" fmla="*/ 3 w 776"/>
                  <a:gd name="T17" fmla="*/ 0 h 2368"/>
                  <a:gd name="T18" fmla="*/ 4 w 776"/>
                  <a:gd name="T19" fmla="*/ 0 h 2368"/>
                  <a:gd name="T20" fmla="*/ 4 w 776"/>
                  <a:gd name="T21" fmla="*/ 0 h 2368"/>
                  <a:gd name="T22" fmla="*/ 5 w 776"/>
                  <a:gd name="T23" fmla="*/ 0 h 2368"/>
                  <a:gd name="T24" fmla="*/ 5 w 776"/>
                  <a:gd name="T25" fmla="*/ 0 h 2368"/>
                  <a:gd name="T26" fmla="*/ 5 w 776"/>
                  <a:gd name="T27" fmla="*/ 0 h 2368"/>
                  <a:gd name="T28" fmla="*/ 5 w 776"/>
                  <a:gd name="T29" fmla="*/ 0 h 2368"/>
                  <a:gd name="T30" fmla="*/ 6 w 776"/>
                  <a:gd name="T31" fmla="*/ 0 h 2368"/>
                  <a:gd name="T32" fmla="*/ 5 w 776"/>
                  <a:gd name="T33" fmla="*/ 0 h 2368"/>
                  <a:gd name="T34" fmla="*/ 6 w 776"/>
                  <a:gd name="T35" fmla="*/ 0 h 2368"/>
                  <a:gd name="T36" fmla="*/ 5 w 776"/>
                  <a:gd name="T37" fmla="*/ 0 h 2368"/>
                  <a:gd name="T38" fmla="*/ 7 w 776"/>
                  <a:gd name="T39" fmla="*/ 0 h 2368"/>
                  <a:gd name="T40" fmla="*/ 6 w 776"/>
                  <a:gd name="T41" fmla="*/ 0 h 2368"/>
                  <a:gd name="T42" fmla="*/ 7 w 776"/>
                  <a:gd name="T43" fmla="*/ 0 h 2368"/>
                  <a:gd name="T44" fmla="*/ 6 w 776"/>
                  <a:gd name="T45" fmla="*/ 0 h 2368"/>
                  <a:gd name="T46" fmla="*/ 7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3" name="Freeform 130"/>
              <p:cNvSpPr>
                <a:spLocks/>
              </p:cNvSpPr>
              <p:nvPr/>
            </p:nvSpPr>
            <p:spPr bwMode="hidden">
              <a:xfrm flipH="1">
                <a:off x="3507" y="350"/>
                <a:ext cx="273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4" name="Freeform 131"/>
              <p:cNvSpPr>
                <a:spLocks/>
              </p:cNvSpPr>
              <p:nvPr/>
            </p:nvSpPr>
            <p:spPr bwMode="hidden">
              <a:xfrm flipH="1">
                <a:off x="3821" y="172"/>
                <a:ext cx="164" cy="597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5" name="Freeform 132"/>
              <p:cNvSpPr>
                <a:spLocks/>
              </p:cNvSpPr>
              <p:nvPr/>
            </p:nvSpPr>
            <p:spPr bwMode="hidden">
              <a:xfrm>
                <a:off x="4841" y="894"/>
                <a:ext cx="395" cy="628"/>
              </a:xfrm>
              <a:custGeom>
                <a:avLst/>
                <a:gdLst>
                  <a:gd name="T0" fmla="*/ 0 w 776"/>
                  <a:gd name="T1" fmla="*/ 0 h 2368"/>
                  <a:gd name="T2" fmla="*/ 1 w 776"/>
                  <a:gd name="T3" fmla="*/ 0 h 2368"/>
                  <a:gd name="T4" fmla="*/ 1 w 776"/>
                  <a:gd name="T5" fmla="*/ 0 h 2368"/>
                  <a:gd name="T6" fmla="*/ 2 w 776"/>
                  <a:gd name="T7" fmla="*/ 0 h 2368"/>
                  <a:gd name="T8" fmla="*/ 1 w 776"/>
                  <a:gd name="T9" fmla="*/ 0 h 2368"/>
                  <a:gd name="T10" fmla="*/ 2 w 776"/>
                  <a:gd name="T11" fmla="*/ 0 h 2368"/>
                  <a:gd name="T12" fmla="*/ 2 w 776"/>
                  <a:gd name="T13" fmla="*/ 0 h 2368"/>
                  <a:gd name="T14" fmla="*/ 2 w 776"/>
                  <a:gd name="T15" fmla="*/ 0 h 2368"/>
                  <a:gd name="T16" fmla="*/ 2 w 776"/>
                  <a:gd name="T17" fmla="*/ 0 h 2368"/>
                  <a:gd name="T18" fmla="*/ 3 w 776"/>
                  <a:gd name="T19" fmla="*/ 0 h 2368"/>
                  <a:gd name="T20" fmla="*/ 2 w 776"/>
                  <a:gd name="T21" fmla="*/ 0 h 2368"/>
                  <a:gd name="T22" fmla="*/ 3 w 776"/>
                  <a:gd name="T23" fmla="*/ 0 h 2368"/>
                  <a:gd name="T24" fmla="*/ 3 w 776"/>
                  <a:gd name="T25" fmla="*/ 0 h 2368"/>
                  <a:gd name="T26" fmla="*/ 3 w 776"/>
                  <a:gd name="T27" fmla="*/ 0 h 2368"/>
                  <a:gd name="T28" fmla="*/ 3 w 776"/>
                  <a:gd name="T29" fmla="*/ 0 h 2368"/>
                  <a:gd name="T30" fmla="*/ 3 w 776"/>
                  <a:gd name="T31" fmla="*/ 0 h 2368"/>
                  <a:gd name="T32" fmla="*/ 3 w 776"/>
                  <a:gd name="T33" fmla="*/ 0 h 2368"/>
                  <a:gd name="T34" fmla="*/ 3 w 776"/>
                  <a:gd name="T35" fmla="*/ 0 h 2368"/>
                  <a:gd name="T36" fmla="*/ 3 w 776"/>
                  <a:gd name="T37" fmla="*/ 0 h 2368"/>
                  <a:gd name="T38" fmla="*/ 4 w 776"/>
                  <a:gd name="T39" fmla="*/ 0 h 2368"/>
                  <a:gd name="T40" fmla="*/ 3 w 776"/>
                  <a:gd name="T41" fmla="*/ 0 h 2368"/>
                  <a:gd name="T42" fmla="*/ 4 w 776"/>
                  <a:gd name="T43" fmla="*/ 0 h 2368"/>
                  <a:gd name="T44" fmla="*/ 3 w 776"/>
                  <a:gd name="T45" fmla="*/ 0 h 2368"/>
                  <a:gd name="T46" fmla="*/ 4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1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6" name="Freeform 133"/>
              <p:cNvSpPr>
                <a:spLocks/>
              </p:cNvSpPr>
              <p:nvPr/>
            </p:nvSpPr>
            <p:spPr bwMode="hidden">
              <a:xfrm>
                <a:off x="4636" y="576"/>
                <a:ext cx="594" cy="417"/>
              </a:xfrm>
              <a:custGeom>
                <a:avLst/>
                <a:gdLst>
                  <a:gd name="T0" fmla="*/ 0 w 776"/>
                  <a:gd name="T1" fmla="*/ 0 h 2368"/>
                  <a:gd name="T2" fmla="*/ 29 w 776"/>
                  <a:gd name="T3" fmla="*/ 0 h 2368"/>
                  <a:gd name="T4" fmla="*/ 11 w 776"/>
                  <a:gd name="T5" fmla="*/ 0 h 2368"/>
                  <a:gd name="T6" fmla="*/ 40 w 776"/>
                  <a:gd name="T7" fmla="*/ 0 h 2368"/>
                  <a:gd name="T8" fmla="*/ 23 w 776"/>
                  <a:gd name="T9" fmla="*/ 0 h 2368"/>
                  <a:gd name="T10" fmla="*/ 45 w 776"/>
                  <a:gd name="T11" fmla="*/ 0 h 2368"/>
                  <a:gd name="T12" fmla="*/ 34 w 776"/>
                  <a:gd name="T13" fmla="*/ 0 h 2368"/>
                  <a:gd name="T14" fmla="*/ 56 w 776"/>
                  <a:gd name="T15" fmla="*/ 0 h 2368"/>
                  <a:gd name="T16" fmla="*/ 45 w 776"/>
                  <a:gd name="T17" fmla="*/ 0 h 2368"/>
                  <a:gd name="T18" fmla="*/ 62 w 776"/>
                  <a:gd name="T19" fmla="*/ 0 h 2368"/>
                  <a:gd name="T20" fmla="*/ 56 w 776"/>
                  <a:gd name="T21" fmla="*/ 0 h 2368"/>
                  <a:gd name="T22" fmla="*/ 68 w 776"/>
                  <a:gd name="T23" fmla="*/ 0 h 2368"/>
                  <a:gd name="T24" fmla="*/ 68 w 776"/>
                  <a:gd name="T25" fmla="*/ 0 h 2368"/>
                  <a:gd name="T26" fmla="*/ 79 w 776"/>
                  <a:gd name="T27" fmla="*/ 0 h 2368"/>
                  <a:gd name="T28" fmla="*/ 73 w 776"/>
                  <a:gd name="T29" fmla="*/ 0 h 2368"/>
                  <a:gd name="T30" fmla="*/ 85 w 776"/>
                  <a:gd name="T31" fmla="*/ 0 h 2368"/>
                  <a:gd name="T32" fmla="*/ 79 w 776"/>
                  <a:gd name="T33" fmla="*/ 0 h 2368"/>
                  <a:gd name="T34" fmla="*/ 85 w 776"/>
                  <a:gd name="T35" fmla="*/ 0 h 2368"/>
                  <a:gd name="T36" fmla="*/ 79 w 776"/>
                  <a:gd name="T37" fmla="*/ 0 h 2368"/>
                  <a:gd name="T38" fmla="*/ 91 w 776"/>
                  <a:gd name="T39" fmla="*/ 0 h 2368"/>
                  <a:gd name="T40" fmla="*/ 85 w 776"/>
                  <a:gd name="T41" fmla="*/ 0 h 2368"/>
                  <a:gd name="T42" fmla="*/ 91 w 776"/>
                  <a:gd name="T43" fmla="*/ 0 h 2368"/>
                  <a:gd name="T44" fmla="*/ 85 w 776"/>
                  <a:gd name="T45" fmla="*/ 0 h 2368"/>
                  <a:gd name="T46" fmla="*/ 91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7" name="Freeform 134"/>
              <p:cNvSpPr>
                <a:spLocks/>
              </p:cNvSpPr>
              <p:nvPr/>
            </p:nvSpPr>
            <p:spPr bwMode="hidden">
              <a:xfrm>
                <a:off x="4658" y="132"/>
                <a:ext cx="260" cy="55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folHlink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8" name="Freeform 135"/>
              <p:cNvSpPr>
                <a:spLocks/>
              </p:cNvSpPr>
              <p:nvPr/>
            </p:nvSpPr>
            <p:spPr bwMode="hidden">
              <a:xfrm rot="-1346631">
                <a:off x="4401" y="599"/>
                <a:ext cx="175" cy="329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  <p:sp>
            <p:nvSpPr>
              <p:cNvPr id="1059" name="Freeform 136"/>
              <p:cNvSpPr>
                <a:spLocks/>
              </p:cNvSpPr>
              <p:nvPr/>
            </p:nvSpPr>
            <p:spPr bwMode="hidden">
              <a:xfrm rot="1346631" flipH="1">
                <a:off x="3783" y="589"/>
                <a:ext cx="172" cy="330"/>
              </a:xfrm>
              <a:custGeom>
                <a:avLst/>
                <a:gdLst>
                  <a:gd name="T0" fmla="*/ 0 w 776"/>
                  <a:gd name="T1" fmla="*/ 0 h 2368"/>
                  <a:gd name="T2" fmla="*/ 0 w 776"/>
                  <a:gd name="T3" fmla="*/ 0 h 2368"/>
                  <a:gd name="T4" fmla="*/ 0 w 776"/>
                  <a:gd name="T5" fmla="*/ 0 h 2368"/>
                  <a:gd name="T6" fmla="*/ 0 w 776"/>
                  <a:gd name="T7" fmla="*/ 0 h 2368"/>
                  <a:gd name="T8" fmla="*/ 0 w 776"/>
                  <a:gd name="T9" fmla="*/ 0 h 2368"/>
                  <a:gd name="T10" fmla="*/ 0 w 776"/>
                  <a:gd name="T11" fmla="*/ 0 h 2368"/>
                  <a:gd name="T12" fmla="*/ 0 w 776"/>
                  <a:gd name="T13" fmla="*/ 0 h 2368"/>
                  <a:gd name="T14" fmla="*/ 0 w 776"/>
                  <a:gd name="T15" fmla="*/ 0 h 2368"/>
                  <a:gd name="T16" fmla="*/ 0 w 776"/>
                  <a:gd name="T17" fmla="*/ 0 h 2368"/>
                  <a:gd name="T18" fmla="*/ 0 w 776"/>
                  <a:gd name="T19" fmla="*/ 0 h 2368"/>
                  <a:gd name="T20" fmla="*/ 0 w 776"/>
                  <a:gd name="T21" fmla="*/ 0 h 2368"/>
                  <a:gd name="T22" fmla="*/ 0 w 776"/>
                  <a:gd name="T23" fmla="*/ 0 h 2368"/>
                  <a:gd name="T24" fmla="*/ 0 w 776"/>
                  <a:gd name="T25" fmla="*/ 0 h 2368"/>
                  <a:gd name="T26" fmla="*/ 0 w 776"/>
                  <a:gd name="T27" fmla="*/ 0 h 2368"/>
                  <a:gd name="T28" fmla="*/ 0 w 776"/>
                  <a:gd name="T29" fmla="*/ 0 h 2368"/>
                  <a:gd name="T30" fmla="*/ 0 w 776"/>
                  <a:gd name="T31" fmla="*/ 0 h 2368"/>
                  <a:gd name="T32" fmla="*/ 0 w 776"/>
                  <a:gd name="T33" fmla="*/ 0 h 2368"/>
                  <a:gd name="T34" fmla="*/ 0 w 776"/>
                  <a:gd name="T35" fmla="*/ 0 h 2368"/>
                  <a:gd name="T36" fmla="*/ 0 w 776"/>
                  <a:gd name="T37" fmla="*/ 0 h 2368"/>
                  <a:gd name="T38" fmla="*/ 0 w 776"/>
                  <a:gd name="T39" fmla="*/ 0 h 2368"/>
                  <a:gd name="T40" fmla="*/ 0 w 776"/>
                  <a:gd name="T41" fmla="*/ 0 h 2368"/>
                  <a:gd name="T42" fmla="*/ 0 w 776"/>
                  <a:gd name="T43" fmla="*/ 0 h 2368"/>
                  <a:gd name="T44" fmla="*/ 0 w 776"/>
                  <a:gd name="T45" fmla="*/ 0 h 2368"/>
                  <a:gd name="T46" fmla="*/ 0 w 776"/>
                  <a:gd name="T47" fmla="*/ 0 h 2368"/>
                  <a:gd name="T48" fmla="*/ 0 60000 65536"/>
                  <a:gd name="T49" fmla="*/ 0 60000 65536"/>
                  <a:gd name="T50" fmla="*/ 0 60000 65536"/>
                  <a:gd name="T51" fmla="*/ 0 60000 65536"/>
                  <a:gd name="T52" fmla="*/ 0 60000 65536"/>
                  <a:gd name="T53" fmla="*/ 0 60000 65536"/>
                  <a:gd name="T54" fmla="*/ 0 60000 65536"/>
                  <a:gd name="T55" fmla="*/ 0 60000 65536"/>
                  <a:gd name="T56" fmla="*/ 0 60000 65536"/>
                  <a:gd name="T57" fmla="*/ 0 60000 65536"/>
                  <a:gd name="T58" fmla="*/ 0 60000 65536"/>
                  <a:gd name="T59" fmla="*/ 0 60000 65536"/>
                  <a:gd name="T60" fmla="*/ 0 60000 65536"/>
                  <a:gd name="T61" fmla="*/ 0 60000 65536"/>
                  <a:gd name="T62" fmla="*/ 0 60000 65536"/>
                  <a:gd name="T63" fmla="*/ 0 60000 65536"/>
                  <a:gd name="T64" fmla="*/ 0 60000 65536"/>
                  <a:gd name="T65" fmla="*/ 0 60000 65536"/>
                  <a:gd name="T66" fmla="*/ 0 60000 65536"/>
                  <a:gd name="T67" fmla="*/ 0 60000 65536"/>
                  <a:gd name="T68" fmla="*/ 0 60000 65536"/>
                  <a:gd name="T69" fmla="*/ 0 60000 65536"/>
                  <a:gd name="T70" fmla="*/ 0 60000 65536"/>
                  <a:gd name="T71" fmla="*/ 0 60000 65536"/>
                </a:gdLst>
                <a:ahLst/>
                <a:cxnLst>
                  <a:cxn ang="T48">
                    <a:pos x="T0" y="T1"/>
                  </a:cxn>
                  <a:cxn ang="T49">
                    <a:pos x="T2" y="T3"/>
                  </a:cxn>
                  <a:cxn ang="T50">
                    <a:pos x="T4" y="T5"/>
                  </a:cxn>
                  <a:cxn ang="T51">
                    <a:pos x="T6" y="T7"/>
                  </a:cxn>
                  <a:cxn ang="T52">
                    <a:pos x="T8" y="T9"/>
                  </a:cxn>
                  <a:cxn ang="T53">
                    <a:pos x="T10" y="T11"/>
                  </a:cxn>
                  <a:cxn ang="T54">
                    <a:pos x="T12" y="T13"/>
                  </a:cxn>
                  <a:cxn ang="T55">
                    <a:pos x="T14" y="T15"/>
                  </a:cxn>
                  <a:cxn ang="T56">
                    <a:pos x="T16" y="T17"/>
                  </a:cxn>
                  <a:cxn ang="T57">
                    <a:pos x="T18" y="T19"/>
                  </a:cxn>
                  <a:cxn ang="T58">
                    <a:pos x="T20" y="T21"/>
                  </a:cxn>
                  <a:cxn ang="T59">
                    <a:pos x="T22" y="T23"/>
                  </a:cxn>
                  <a:cxn ang="T60">
                    <a:pos x="T24" y="T25"/>
                  </a:cxn>
                  <a:cxn ang="T61">
                    <a:pos x="T26" y="T27"/>
                  </a:cxn>
                  <a:cxn ang="T62">
                    <a:pos x="T28" y="T29"/>
                  </a:cxn>
                  <a:cxn ang="T63">
                    <a:pos x="T30" y="T31"/>
                  </a:cxn>
                  <a:cxn ang="T64">
                    <a:pos x="T32" y="T33"/>
                  </a:cxn>
                  <a:cxn ang="T65">
                    <a:pos x="T34" y="T35"/>
                  </a:cxn>
                  <a:cxn ang="T66">
                    <a:pos x="T36" y="T37"/>
                  </a:cxn>
                  <a:cxn ang="T67">
                    <a:pos x="T38" y="T39"/>
                  </a:cxn>
                  <a:cxn ang="T68">
                    <a:pos x="T40" y="T41"/>
                  </a:cxn>
                  <a:cxn ang="T69">
                    <a:pos x="T42" y="T43"/>
                  </a:cxn>
                  <a:cxn ang="T70">
                    <a:pos x="T44" y="T45"/>
                  </a:cxn>
                  <a:cxn ang="T71">
                    <a:pos x="T46" y="T47"/>
                  </a:cxn>
                </a:cxnLst>
                <a:rect l="0" t="0" r="r" b="b"/>
                <a:pathLst>
                  <a:path w="776" h="2368">
                    <a:moveTo>
                      <a:pt x="0" y="64"/>
                    </a:moveTo>
                    <a:cubicBezTo>
                      <a:pt x="112" y="32"/>
                      <a:pt x="224" y="0"/>
                      <a:pt x="240" y="16"/>
                    </a:cubicBezTo>
                    <a:cubicBezTo>
                      <a:pt x="256" y="32"/>
                      <a:pt x="80" y="136"/>
                      <a:pt x="96" y="160"/>
                    </a:cubicBezTo>
                    <a:cubicBezTo>
                      <a:pt x="112" y="184"/>
                      <a:pt x="320" y="136"/>
                      <a:pt x="336" y="160"/>
                    </a:cubicBezTo>
                    <a:cubicBezTo>
                      <a:pt x="352" y="184"/>
                      <a:pt x="184" y="272"/>
                      <a:pt x="192" y="304"/>
                    </a:cubicBezTo>
                    <a:cubicBezTo>
                      <a:pt x="200" y="336"/>
                      <a:pt x="368" y="328"/>
                      <a:pt x="384" y="352"/>
                    </a:cubicBezTo>
                    <a:cubicBezTo>
                      <a:pt x="400" y="376"/>
                      <a:pt x="272" y="424"/>
                      <a:pt x="288" y="448"/>
                    </a:cubicBezTo>
                    <a:cubicBezTo>
                      <a:pt x="304" y="472"/>
                      <a:pt x="464" y="472"/>
                      <a:pt x="480" y="496"/>
                    </a:cubicBezTo>
                    <a:cubicBezTo>
                      <a:pt x="496" y="520"/>
                      <a:pt x="376" y="568"/>
                      <a:pt x="384" y="592"/>
                    </a:cubicBezTo>
                    <a:cubicBezTo>
                      <a:pt x="392" y="616"/>
                      <a:pt x="512" y="616"/>
                      <a:pt x="528" y="640"/>
                    </a:cubicBezTo>
                    <a:cubicBezTo>
                      <a:pt x="544" y="664"/>
                      <a:pt x="472" y="704"/>
                      <a:pt x="480" y="736"/>
                    </a:cubicBezTo>
                    <a:cubicBezTo>
                      <a:pt x="488" y="768"/>
                      <a:pt x="560" y="800"/>
                      <a:pt x="576" y="832"/>
                    </a:cubicBezTo>
                    <a:cubicBezTo>
                      <a:pt x="592" y="864"/>
                      <a:pt x="560" y="888"/>
                      <a:pt x="576" y="928"/>
                    </a:cubicBezTo>
                    <a:cubicBezTo>
                      <a:pt x="592" y="968"/>
                      <a:pt x="664" y="1024"/>
                      <a:pt x="672" y="1072"/>
                    </a:cubicBezTo>
                    <a:cubicBezTo>
                      <a:pt x="680" y="1120"/>
                      <a:pt x="616" y="1176"/>
                      <a:pt x="624" y="1216"/>
                    </a:cubicBezTo>
                    <a:cubicBezTo>
                      <a:pt x="632" y="1256"/>
                      <a:pt x="712" y="1272"/>
                      <a:pt x="720" y="1312"/>
                    </a:cubicBezTo>
                    <a:cubicBezTo>
                      <a:pt x="728" y="1352"/>
                      <a:pt x="672" y="1408"/>
                      <a:pt x="672" y="1456"/>
                    </a:cubicBezTo>
                    <a:cubicBezTo>
                      <a:pt x="672" y="1504"/>
                      <a:pt x="720" y="1560"/>
                      <a:pt x="720" y="1600"/>
                    </a:cubicBezTo>
                    <a:cubicBezTo>
                      <a:pt x="720" y="1640"/>
                      <a:pt x="664" y="1656"/>
                      <a:pt x="672" y="1696"/>
                    </a:cubicBezTo>
                    <a:cubicBezTo>
                      <a:pt x="680" y="1736"/>
                      <a:pt x="760" y="1792"/>
                      <a:pt x="768" y="1840"/>
                    </a:cubicBezTo>
                    <a:cubicBezTo>
                      <a:pt x="776" y="1888"/>
                      <a:pt x="720" y="1928"/>
                      <a:pt x="720" y="1984"/>
                    </a:cubicBezTo>
                    <a:cubicBezTo>
                      <a:pt x="720" y="2040"/>
                      <a:pt x="768" y="2136"/>
                      <a:pt x="768" y="2176"/>
                    </a:cubicBezTo>
                    <a:cubicBezTo>
                      <a:pt x="768" y="2216"/>
                      <a:pt x="720" y="2192"/>
                      <a:pt x="720" y="2224"/>
                    </a:cubicBezTo>
                    <a:cubicBezTo>
                      <a:pt x="720" y="2256"/>
                      <a:pt x="744" y="2312"/>
                      <a:pt x="768" y="2368"/>
                    </a:cubicBezTo>
                  </a:path>
                </a:pathLst>
              </a:custGeom>
              <a:noFill/>
              <a:ln w="9525">
                <a:solidFill>
                  <a:schemeClr val="accent2"/>
                </a:solidFill>
                <a:round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wrap="none" anchor="ctr"/>
              <a:lstStyle/>
              <a:p>
                <a:pPr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GB">
                  <a:solidFill>
                    <a:srgbClr val="FFCC00"/>
                  </a:solidFill>
                </a:endParaRPr>
              </a:p>
            </p:txBody>
          </p:sp>
        </p:grpSp>
      </p:grpSp>
      <p:sp>
        <p:nvSpPr>
          <p:cNvPr id="1027" name="Rectangle 137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01625"/>
            <a:ext cx="7772400" cy="14620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8" name="Rectangle 138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8331" name="Rectangle 139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332" name="Rectangle 140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FFCC00"/>
              </a:solidFill>
            </a:endParaRPr>
          </a:p>
        </p:txBody>
      </p:sp>
      <p:sp>
        <p:nvSpPr>
          <p:cNvPr id="8333" name="Rectangle 141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159255-9B41-4989-B4E3-04AE8C91AC26}" type="slidenum">
              <a:rPr lang="en-GB">
                <a:solidFill>
                  <a:srgbClr val="FFCC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FFCC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0861586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Char char="•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−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Times New Roman" pitchFamily="18" charset="0"/>
        <a:buChar char="–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GB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B8D21A51-34A5-46AF-97D5-B7790ABA11ED}" type="slidenum">
              <a:rPr lang="en-GB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GB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29711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  <p:sldLayoutId id="2147483700" r:id="rId12"/>
    <p:sldLayoutId id="214748370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8.xml"/><Relationship Id="rId4" Type="http://schemas.openxmlformats.org/officeDocument/2006/relationships/hyperlink" Target="http://www.bbc.co.uk/learningzone/clips/how-to-make-sure-your-home-was-blacked-out-to-the-german-air-raids/7613.html" TargetMode="Externa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8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9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bc.co.uk/schools/primaryhistory/world_war2/food_and_shopping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3.jpeg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68313" y="-242888"/>
            <a:ext cx="8275637" cy="1470026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Home Front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3850" y="1196975"/>
            <a:ext cx="8820150" cy="2016125"/>
          </a:xfrm>
        </p:spPr>
        <p:txBody>
          <a:bodyPr/>
          <a:lstStyle/>
          <a:p>
            <a:pPr algn="l" eaLnBrk="1" hangingPunct="1">
              <a:defRPr/>
            </a:pP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Lesson starter:</a:t>
            </a:r>
          </a:p>
          <a:p>
            <a:pPr algn="l" eaLnBrk="1" hangingPunct="1">
              <a:defRPr/>
            </a:pPr>
            <a:r>
              <a:rPr lang="en-GB" sz="2800" dirty="0" smtClean="0">
                <a:solidFill>
                  <a:schemeClr val="bg1"/>
                </a:solidFill>
                <a:latin typeface="Comic Sans MS" pitchFamily="66" charset="0"/>
              </a:rPr>
              <a:t>How did the government protect people during World War II?		</a:t>
            </a:r>
          </a:p>
          <a:p>
            <a:pPr algn="l" eaLnBrk="1" hangingPunct="1">
              <a:defRPr/>
            </a:pPr>
            <a:r>
              <a:rPr lang="en-GB" sz="2800" dirty="0" smtClean="0">
                <a:solidFill>
                  <a:srgbClr val="FF0000"/>
                </a:solidFill>
                <a:latin typeface="Comic Sans MS" pitchFamily="66" charset="0"/>
              </a:rPr>
              <a:t>Write as many points as you can.  </a:t>
            </a:r>
          </a:p>
        </p:txBody>
      </p:sp>
    </p:spTree>
    <p:extLst>
      <p:ext uri="{BB962C8B-B14F-4D97-AF65-F5344CB8AC3E}">
        <p14:creationId xmlns:p14="http://schemas.microsoft.com/office/powerpoint/2010/main" val="4235468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15365" name="Picture 5" descr="blackoutcurtain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825" y="188913"/>
            <a:ext cx="4681538" cy="5191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 Box 6"/>
          <p:cNvSpPr txBox="1">
            <a:spLocks noChangeArrowheads="1"/>
          </p:cNvSpPr>
          <p:nvPr/>
        </p:nvSpPr>
        <p:spPr bwMode="auto">
          <a:xfrm>
            <a:off x="684213" y="5589588"/>
            <a:ext cx="3311525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solidFill>
                  <a:srgbClr val="000000"/>
                </a:solidFill>
                <a:latin typeface="Comic Sans MS" pitchFamily="66" charset="0"/>
              </a:rPr>
              <a:t>Blackout curtains</a:t>
            </a:r>
          </a:p>
        </p:txBody>
      </p:sp>
      <p:pic>
        <p:nvPicPr>
          <p:cNvPr id="15368" name="Picture 8" descr="blackout_WWII_194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76825" y="620713"/>
            <a:ext cx="3505200" cy="4762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367" name="Text Box 9"/>
          <p:cNvSpPr txBox="1">
            <a:spLocks noChangeArrowheads="1"/>
          </p:cNvSpPr>
          <p:nvPr/>
        </p:nvSpPr>
        <p:spPr bwMode="auto">
          <a:xfrm>
            <a:off x="4572000" y="5589588"/>
            <a:ext cx="4176713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sz="2800">
                <a:solidFill>
                  <a:srgbClr val="000000"/>
                </a:solidFill>
                <a:latin typeface="Comic Sans MS" pitchFamily="66" charset="0"/>
              </a:rPr>
              <a:t>Car accidents increased during WWII</a:t>
            </a:r>
          </a:p>
        </p:txBody>
      </p:sp>
      <p:sp>
        <p:nvSpPr>
          <p:cNvPr id="3" name="Text Box 10"/>
          <p:cNvSpPr txBox="1">
            <a:spLocks noChangeArrowheads="1"/>
          </p:cNvSpPr>
          <p:nvPr/>
        </p:nvSpPr>
        <p:spPr bwMode="auto">
          <a:xfrm>
            <a:off x="755650" y="6237288"/>
            <a:ext cx="5184775" cy="3667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>
                <a:solidFill>
                  <a:srgbClr val="000000"/>
                </a:solidFill>
                <a:hlinkClick r:id="rId4"/>
              </a:rPr>
              <a:t>The Blackout</a:t>
            </a:r>
            <a:r>
              <a:rPr lang="en-GB">
                <a:solidFill>
                  <a:srgbClr val="000000"/>
                </a:solidFill>
              </a:rPr>
              <a:t> video</a:t>
            </a:r>
          </a:p>
        </p:txBody>
      </p:sp>
    </p:spTree>
    <p:extLst>
      <p:ext uri="{BB962C8B-B14F-4D97-AF65-F5344CB8AC3E}">
        <p14:creationId xmlns:p14="http://schemas.microsoft.com/office/powerpoint/2010/main" val="32608286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Evacuation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81075"/>
            <a:ext cx="4427984" cy="5400675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On 1st September 1939, Prime Minister Chamberlain ordered evacuation to begin</a:t>
            </a:r>
          </a:p>
          <a:p>
            <a:pPr eaLnBrk="1" hangingPunct="1">
              <a:lnSpc>
                <a:spcPct val="80000"/>
              </a:lnSpc>
            </a:pPr>
            <a:r>
              <a:rPr lang="en-GB" sz="2800" dirty="0" smtClean="0">
                <a:latin typeface="Comic Sans MS" pitchFamily="66" charset="0"/>
              </a:rPr>
              <a:t>When bombing of cities didn’t start immediately,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many parents brought their children back to the cities</a:t>
            </a:r>
          </a:p>
          <a:p>
            <a:pPr lvl="0" eaLnBrk="1" hangingPunct="1">
              <a:lnSpc>
                <a:spcPct val="80000"/>
              </a:lnSpc>
            </a:pPr>
            <a:r>
              <a:rPr lang="en-GB" sz="2800" dirty="0">
                <a:solidFill>
                  <a:srgbClr val="000000"/>
                </a:solidFill>
                <a:latin typeface="Comic Sans MS" pitchFamily="66" charset="0"/>
              </a:rPr>
              <a:t>Most of those evacuated had no idea what their life as an evacuee would be like nor </a:t>
            </a:r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when they would see their parents again </a:t>
            </a:r>
          </a:p>
          <a:p>
            <a:pPr eaLnBrk="1" hangingPunct="1">
              <a:lnSpc>
                <a:spcPct val="80000"/>
              </a:lnSpc>
            </a:pPr>
            <a:endParaRPr lang="en-GB" sz="2800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</p:txBody>
      </p:sp>
      <p:pic>
        <p:nvPicPr>
          <p:cNvPr id="10244" name="Picture 4" descr="evacuees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332656"/>
            <a:ext cx="4551642" cy="352816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" name="Picture 9" descr="shm042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12901" y="4005064"/>
            <a:ext cx="3581807" cy="27363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861040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267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Learning Intention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Understand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the government tried to protect the people of Britain during the war. </a:t>
            </a: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Evaluate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the success of these measures. </a:t>
            </a:r>
          </a:p>
        </p:txBody>
      </p:sp>
    </p:spTree>
    <p:extLst>
      <p:ext uri="{BB962C8B-B14F-4D97-AF65-F5344CB8AC3E}">
        <p14:creationId xmlns:p14="http://schemas.microsoft.com/office/powerpoint/2010/main" val="29757338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Success Criteria…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 can describe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the government tried to protect the people of Britain.</a:t>
            </a: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 can evaluate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successful these measures were by completing a table with details, plus the positives and negatives of each point.</a:t>
            </a: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019043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Learning Intention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Understand</a:t>
            </a:r>
            <a:r>
              <a:rPr lang="en-GB" dirty="0" smtClean="0">
                <a:latin typeface="Comic Sans MS" panose="030F0702030302020204" pitchFamily="66" charset="0"/>
              </a:rPr>
              <a:t>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the government tried to protect the people of Britain during the war. </a:t>
            </a: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Evaluate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the success of these measures. </a:t>
            </a:r>
          </a:p>
        </p:txBody>
      </p:sp>
    </p:spTree>
    <p:extLst>
      <p:ext uri="{BB962C8B-B14F-4D97-AF65-F5344CB8AC3E}">
        <p14:creationId xmlns:p14="http://schemas.microsoft.com/office/powerpoint/2010/main" val="189543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>
                <a:solidFill>
                  <a:schemeClr val="bg1"/>
                </a:solidFill>
                <a:latin typeface="Comic Sans MS" pitchFamily="66" charset="0"/>
              </a:rPr>
              <a:t>Success Criteria…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 can describe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the government tried to protect the people of Britain.</a:t>
            </a:r>
          </a:p>
          <a:p>
            <a:pPr>
              <a:defRPr/>
            </a:pPr>
            <a:r>
              <a:rPr lang="en-GB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anose="030F0702030302020204" pitchFamily="66" charset="0"/>
              </a:rPr>
              <a:t>I can evaluate </a:t>
            </a:r>
            <a:r>
              <a:rPr lang="en-GB" dirty="0" smtClean="0">
                <a:solidFill>
                  <a:schemeClr val="bg1"/>
                </a:solidFill>
                <a:latin typeface="Comic Sans MS" panose="030F0702030302020204" pitchFamily="66" charset="0"/>
              </a:rPr>
              <a:t>how successful these measures were by completing a table with details, plus the positives and negatives of each point.</a:t>
            </a:r>
          </a:p>
          <a:p>
            <a:pPr marL="0" indent="0">
              <a:buNone/>
              <a:defRPr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2828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One</a:t>
            </a:r>
            <a:r>
              <a:rPr lang="en-GB" sz="2800" b="1" dirty="0" smtClean="0">
                <a:latin typeface="Comic Sans MS" pitchFamily="66" charset="0"/>
              </a:rPr>
              <a:t/>
            </a:r>
            <a:br>
              <a:rPr lang="en-GB" sz="2800" b="1" dirty="0" smtClean="0">
                <a:latin typeface="Comic Sans MS" pitchFamily="66" charset="0"/>
              </a:rPr>
            </a:br>
            <a:endParaRPr lang="en-GB" sz="2800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1520" y="836712"/>
            <a:ext cx="8642350" cy="1080119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Take a whole page in your jotter and copy the following table:</a:t>
            </a:r>
            <a:endParaRPr lang="en-GB" sz="24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GB" sz="2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dirty="0" smtClean="0">
              <a:latin typeface="Comic Sans MS" pitchFamily="66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sz="3600" dirty="0">
              <a:latin typeface="Comic Sans MS" pitchFamily="66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sz="3600" dirty="0" smtClean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5699009"/>
              </p:ext>
            </p:extLst>
          </p:nvPr>
        </p:nvGraphicFramePr>
        <p:xfrm>
          <a:off x="548507" y="1700810"/>
          <a:ext cx="8127948" cy="5139679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002215"/>
                <a:gridCol w="2416417"/>
                <a:gridCol w="2709316"/>
              </a:tblGrid>
              <a:tr h="460799"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Method of protection</a:t>
                      </a:r>
                      <a:endParaRPr lang="en-GB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Positives</a:t>
                      </a:r>
                      <a:endParaRPr lang="en-GB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200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Negatives</a:t>
                      </a:r>
                      <a:endParaRPr lang="en-GB" sz="2000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116972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Rationing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16972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B0F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Propaganda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  <a:endParaRPr lang="en-GB" sz="2000" b="0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16972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00B05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Black Out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  <a:endParaRPr lang="en-GB" sz="2000" b="0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  <a:tr h="1169720">
                <a:tc>
                  <a:txBody>
                    <a:bodyPr/>
                    <a:lstStyle/>
                    <a:p>
                      <a:r>
                        <a:rPr lang="en-GB" sz="2000" b="1" dirty="0" smtClean="0">
                          <a:solidFill>
                            <a:srgbClr val="FF000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Evacuation </a:t>
                      </a: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1" i="1" baseline="0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.</a:t>
                      </a:r>
                      <a:endParaRPr lang="en-GB" sz="2000" b="0" i="1" baseline="0" dirty="0" smtClean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  <a:p>
                      <a:pPr marL="342900" indent="-342900">
                        <a:buFont typeface="Arial" panose="020B0604020202020204" pitchFamily="34" charset="0"/>
                        <a:buChar char="•"/>
                      </a:pPr>
                      <a:r>
                        <a:rPr lang="en-GB" sz="2000" b="0" i="1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.</a:t>
                      </a:r>
                      <a:endParaRPr lang="en-GB" sz="2000" b="0" i="1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GB" dirty="0" smtClean="0"/>
                    </a:p>
                    <a:p>
                      <a:endParaRPr lang="en-GB" dirty="0" smtClean="0"/>
                    </a:p>
                    <a:p>
                      <a:endParaRPr lang="en-GB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1026" name="Picture 2" descr="C:\Users\gp8594c\AppData\Local\Microsoft\Windows\Temporary Internet Files\Content.IE5\CN34P6BR\medium-Pen-Scribbling-66.6-296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"/>
            <a:ext cx="954020" cy="110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04223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67544" y="116632"/>
            <a:ext cx="8229600" cy="980728"/>
          </a:xfrm>
        </p:spPr>
        <p:txBody>
          <a:bodyPr/>
          <a:lstStyle/>
          <a:p>
            <a:pPr algn="ctr" eaLnBrk="1" hangingPunct="1">
              <a:defRPr/>
            </a:pPr>
            <a:r>
              <a:rPr lang="en-GB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Task One</a:t>
            </a:r>
            <a:r>
              <a:rPr lang="en-GB" sz="2800" b="1" dirty="0" smtClean="0">
                <a:latin typeface="Comic Sans MS" pitchFamily="66" charset="0"/>
              </a:rPr>
              <a:t/>
            </a:r>
            <a:br>
              <a:rPr lang="en-GB" sz="2800" b="1" dirty="0" smtClean="0">
                <a:latin typeface="Comic Sans MS" pitchFamily="66" charset="0"/>
              </a:rPr>
            </a:br>
            <a:endParaRPr lang="en-GB" sz="2800" b="1" dirty="0" smtClean="0">
              <a:solidFill>
                <a:schemeClr val="hlink"/>
              </a:solidFill>
              <a:latin typeface="Comic Sans MS" pitchFamily="66" charset="0"/>
            </a:endParaRPr>
          </a:p>
        </p:txBody>
      </p:sp>
      <p:sp>
        <p:nvSpPr>
          <p:cNvPr id="11267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251520" y="1123767"/>
            <a:ext cx="8642350" cy="865073"/>
          </a:xfrm>
        </p:spPr>
        <p:txBody>
          <a:bodyPr/>
          <a:lstStyle/>
          <a:p>
            <a:pPr eaLnBrk="1" hangingPunct="1">
              <a:buFontTx/>
              <a:buNone/>
              <a:defRPr/>
            </a:pP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As we go through the following slides, you need to do the following:</a:t>
            </a:r>
            <a:endParaRPr lang="en-GB" sz="2800" dirty="0">
              <a:solidFill>
                <a:schemeClr val="bg1"/>
              </a:solidFill>
              <a:latin typeface="Comic Sans MS" pitchFamily="66" charset="0"/>
            </a:endParaRP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Add </a:t>
            </a:r>
            <a:r>
              <a:rPr lang="en-GB" sz="2400" dirty="0" smtClean="0">
                <a:solidFill>
                  <a:srgbClr val="FF00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2 points of information 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for each section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Add at least </a:t>
            </a:r>
            <a:r>
              <a:rPr lang="en-GB" sz="24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 positive aspect 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of the protection method</a:t>
            </a:r>
          </a:p>
          <a:p>
            <a:pPr lvl="1" eaLnBrk="1" hangingPunct="1">
              <a:buFont typeface="Wingdings" panose="05000000000000000000" pitchFamily="2" charset="2"/>
              <a:buChar char="ü"/>
              <a:defRPr/>
            </a:pP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Add at least </a:t>
            </a:r>
            <a:r>
              <a:rPr lang="en-GB" sz="24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1 negative aspect </a:t>
            </a:r>
            <a:r>
              <a:rPr lang="en-GB" sz="2400" dirty="0" smtClean="0">
                <a:solidFill>
                  <a:schemeClr val="bg1"/>
                </a:solidFill>
                <a:latin typeface="Comic Sans MS" pitchFamily="66" charset="0"/>
              </a:rPr>
              <a:t>of the protection method</a:t>
            </a:r>
            <a:endParaRPr lang="en-GB" sz="20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mic Sans MS" pitchFamily="66" charset="0"/>
            </a:endParaRPr>
          </a:p>
          <a:p>
            <a:pPr algn="ctr" eaLnBrk="1" hangingPunct="1">
              <a:buFontTx/>
              <a:buNone/>
              <a:defRPr/>
            </a:pPr>
            <a:endParaRPr lang="en-GB" sz="2800" dirty="0" smtClean="0">
              <a:latin typeface="Comic Sans MS" pitchFamily="66" charset="0"/>
            </a:endParaRPr>
          </a:p>
          <a:p>
            <a:pPr marL="0" indent="0" eaLnBrk="1" hangingPunct="1">
              <a:buFontTx/>
              <a:buNone/>
              <a:defRPr/>
            </a:pPr>
            <a:endParaRPr lang="en-GB" dirty="0" smtClean="0">
              <a:latin typeface="Comic Sans MS" pitchFamily="66" charset="0"/>
            </a:endParaRPr>
          </a:p>
          <a:p>
            <a:pPr eaLnBrk="1" hangingPunct="1">
              <a:buFont typeface="Arial" panose="020B0604020202020204" pitchFamily="34" charset="0"/>
              <a:buChar char="•"/>
              <a:defRPr/>
            </a:pPr>
            <a:endParaRPr lang="en-GB" sz="3600" dirty="0">
              <a:latin typeface="Comic Sans MS" pitchFamily="66" charset="0"/>
            </a:endParaRPr>
          </a:p>
        </p:txBody>
      </p:sp>
      <p:pic>
        <p:nvPicPr>
          <p:cNvPr id="1026" name="Picture 2" descr="C:\Users\gp8594c\AppData\Local\Microsoft\Windows\Temporary Internet Files\Content.IE5\CN34P6BR\medium-Pen-Scribbling-66.6-2964[1]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72400" y="1"/>
            <a:ext cx="954020" cy="11034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1680667"/>
              </p:ext>
            </p:extLst>
          </p:nvPr>
        </p:nvGraphicFramePr>
        <p:xfrm>
          <a:off x="251520" y="4005064"/>
          <a:ext cx="8640960" cy="1559560"/>
        </p:xfrm>
        <a:graphic>
          <a:graphicData uri="http://schemas.openxmlformats.org/drawingml/2006/table">
            <a:tbl>
              <a:tblPr firstRow="1" bandRow="1">
                <a:tableStyleId>{8799B23B-EC83-4686-B30A-512413B5E67A}</a:tableStyleId>
              </a:tblPr>
              <a:tblGrid>
                <a:gridCol w="3168352"/>
                <a:gridCol w="2808312"/>
                <a:gridCol w="2664296"/>
              </a:tblGrid>
              <a:tr h="370840"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Method of protection</a:t>
                      </a:r>
                      <a:endParaRPr lang="en-GB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Positive</a:t>
                      </a:r>
                      <a:endParaRPr lang="en-GB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 smtClean="0">
                          <a:solidFill>
                            <a:schemeClr val="bg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Negative</a:t>
                      </a:r>
                      <a:endParaRPr lang="en-GB" dirty="0">
                        <a:solidFill>
                          <a:schemeClr val="bg1"/>
                        </a:solidFill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GB" b="1" dirty="0" smtClean="0">
                          <a:solidFill>
                            <a:srgbClr val="7030A0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omic Sans MS" panose="030F0702030302020204" pitchFamily="66" charset="0"/>
                        </a:rPr>
                        <a:t>Rationing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b="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Rationing</a:t>
                      </a:r>
                      <a:r>
                        <a:rPr lang="en-GB" b="0" baseline="0" dirty="0" smtClean="0">
                          <a:solidFill>
                            <a:schemeClr val="bg1"/>
                          </a:solidFill>
                          <a:effectLst/>
                          <a:latin typeface="Comic Sans MS" panose="030F0702030302020204" pitchFamily="66" charset="0"/>
                        </a:rPr>
                        <a:t> introduced because of submarine campaign.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Food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was shared out equally so everyone had the same</a:t>
                      </a:r>
                      <a:endParaRPr lang="en-GB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en-GB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People could</a:t>
                      </a:r>
                      <a:r>
                        <a:rPr lang="en-GB" baseline="0" dirty="0" smtClean="0">
                          <a:solidFill>
                            <a:schemeClr val="bg1"/>
                          </a:solidFill>
                          <a:latin typeface="Comic Sans MS" panose="030F0702030302020204" pitchFamily="66" charset="0"/>
                        </a:rPr>
                        <a:t> buy things on the black market if they had money.</a:t>
                      </a:r>
                      <a:endParaRPr lang="en-GB" dirty="0">
                        <a:solidFill>
                          <a:schemeClr val="bg1"/>
                        </a:solidFill>
                        <a:latin typeface="Comic Sans MS" panose="030F0702030302020204" pitchFamily="66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32111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1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126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126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126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0"/>
            <a:ext cx="8229600" cy="1143000"/>
          </a:xfrm>
        </p:spPr>
        <p:txBody>
          <a:bodyPr/>
          <a:lstStyle/>
          <a:p>
            <a:pPr algn="l" eaLnBrk="1" hangingPunct="1"/>
            <a:r>
              <a:rPr lang="en-GB" b="1" dirty="0" smtClean="0">
                <a:solidFill>
                  <a:srgbClr val="7030A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Rationing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908050"/>
            <a:ext cx="4038600" cy="5545138"/>
          </a:xfrm>
        </p:spPr>
        <p:txBody>
          <a:bodyPr/>
          <a:lstStyle/>
          <a:p>
            <a:pPr eaLnBrk="1" hangingPunct="1"/>
            <a:r>
              <a:rPr lang="en-GB" sz="2800" dirty="0" smtClean="0">
                <a:latin typeface="Comic Sans MS" pitchFamily="66" charset="0"/>
              </a:rPr>
              <a:t>Hitler’s submarines surrounding Britain meant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food could no longer be shipped in</a:t>
            </a:r>
          </a:p>
          <a:p>
            <a:pPr eaLnBrk="1" hangingPunct="1"/>
            <a:r>
              <a:rPr lang="en-GB" sz="2800" dirty="0" smtClean="0">
                <a:latin typeface="Comic Sans MS" pitchFamily="66" charset="0"/>
              </a:rPr>
              <a:t>Rations were introduced to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make sure everyone had a fair share</a:t>
            </a:r>
          </a:p>
          <a:p>
            <a:pPr eaLnBrk="1" hangingPunct="1"/>
            <a:r>
              <a:rPr lang="en-GB" sz="2800" dirty="0" smtClean="0">
                <a:latin typeface="Comic Sans MS" pitchFamily="66" charset="0"/>
              </a:rPr>
              <a:t>Fruit and vegetables were not rationed but were in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short supply</a:t>
            </a:r>
          </a:p>
        </p:txBody>
      </p:sp>
      <p:graphicFrame>
        <p:nvGraphicFramePr>
          <p:cNvPr id="8229" name="Group 37"/>
          <p:cNvGraphicFramePr>
            <a:graphicFrameLocks noGrp="1"/>
          </p:cNvGraphicFramePr>
          <p:nvPr>
            <p:ph sz="half" idx="2"/>
          </p:nvPr>
        </p:nvGraphicFramePr>
        <p:xfrm>
          <a:off x="6084888" y="0"/>
          <a:ext cx="3059112" cy="3776663"/>
        </p:xfrm>
        <a:graphic>
          <a:graphicData uri="http://schemas.openxmlformats.org/drawingml/2006/table">
            <a:tbl>
              <a:tblPr/>
              <a:tblGrid>
                <a:gridCol w="1439862"/>
                <a:gridCol w="1619250"/>
              </a:tblGrid>
              <a:tr h="6400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4oz (113g)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lard or butter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4005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12oz (340g)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sugar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5327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4oz (113g)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bacon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eggs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6oz (170g)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meat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23740"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2oz (57g)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 cap="flat">
                      <a:noFill/>
                    </a:lnL>
                    <a:lnR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660066"/>
                          </a:solidFill>
                          <a:effectLst/>
                          <a:latin typeface="Comic Sans MS" pitchFamily="66" charset="0"/>
                          <a:cs typeface="Arial" charset="0"/>
                        </a:rPr>
                        <a:t>tea</a:t>
                      </a:r>
                      <a:endParaRPr kumimoji="0" lang="en-GB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mic Sans MS" pitchFamily="66" charset="0"/>
                      </a:endParaRPr>
                    </a:p>
                  </a:txBody>
                  <a:tcPr marT="45709" marB="45709" anchor="ctr" horzOverflow="overflow">
                    <a:lnL>
                      <a:noFill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209" name="Text Box 38"/>
          <p:cNvSpPr txBox="1">
            <a:spLocks noChangeArrowheads="1"/>
          </p:cNvSpPr>
          <p:nvPr/>
        </p:nvSpPr>
        <p:spPr bwMode="auto">
          <a:xfrm>
            <a:off x="3924300" y="0"/>
            <a:ext cx="2232025" cy="641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>
                <a:solidFill>
                  <a:srgbClr val="000000"/>
                </a:solidFill>
                <a:latin typeface="Comic Sans MS" pitchFamily="66" charset="0"/>
              </a:rPr>
              <a:t>One person’s weekly allowance</a:t>
            </a:r>
          </a:p>
        </p:txBody>
      </p:sp>
    </p:spTree>
    <p:extLst>
      <p:ext uri="{BB962C8B-B14F-4D97-AF65-F5344CB8AC3E}">
        <p14:creationId xmlns:p14="http://schemas.microsoft.com/office/powerpoint/2010/main" val="4542451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5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pic>
        <p:nvPicPr>
          <p:cNvPr id="9220" name="Picture 5" descr="home_ration_book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0" y="476250"/>
            <a:ext cx="3540125" cy="424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221" name="Text Box 6"/>
          <p:cNvSpPr txBox="1">
            <a:spLocks noChangeArrowheads="1"/>
          </p:cNvSpPr>
          <p:nvPr/>
        </p:nvSpPr>
        <p:spPr bwMode="auto">
          <a:xfrm>
            <a:off x="250825" y="4868863"/>
            <a:ext cx="3889375" cy="1160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r>
              <a:rPr lang="en-GB" sz="2800">
                <a:solidFill>
                  <a:srgbClr val="000000"/>
                </a:solidFill>
                <a:latin typeface="Comic Sans MS" pitchFamily="66" charset="0"/>
                <a:hlinkClick r:id="rId3"/>
              </a:rPr>
              <a:t>Rationing games</a:t>
            </a:r>
            <a:endParaRPr lang="en-GB" sz="2800">
              <a:solidFill>
                <a:srgbClr val="000000"/>
              </a:solidFill>
              <a:latin typeface="Comic Sans MS" pitchFamily="66" charset="0"/>
            </a:endParaRPr>
          </a:p>
          <a:p>
            <a:pPr eaLnBrk="1" fontAlgn="base" hangingPunct="1">
              <a:spcBef>
                <a:spcPct val="50000"/>
              </a:spcBef>
              <a:spcAft>
                <a:spcPct val="0"/>
              </a:spcAft>
            </a:pPr>
            <a:endParaRPr lang="en-GB" sz="2800">
              <a:solidFill>
                <a:srgbClr val="000000"/>
              </a:solidFill>
              <a:latin typeface="Comic Sans MS" pitchFamily="66" charset="0"/>
            </a:endParaRPr>
          </a:p>
        </p:txBody>
      </p:sp>
      <p:pic>
        <p:nvPicPr>
          <p:cNvPr id="9222" name="Picture 8" descr="ration~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00563" y="1196975"/>
            <a:ext cx="3814762" cy="4895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66192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>
          <a:xfrm>
            <a:off x="684213" y="-242888"/>
            <a:ext cx="8229600" cy="1143001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Propaganda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4032250" cy="5688012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Comic Sans MS" pitchFamily="66" charset="0"/>
              </a:rPr>
              <a:t>The government tried to control the British population through powerful </a:t>
            </a:r>
            <a:r>
              <a:rPr lang="en-GB" sz="2800" u="sng" dirty="0" smtClean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propaganda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Comic Sans MS" pitchFamily="66" charset="0"/>
              </a:rPr>
              <a:t>An example was the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‘Dig for Victory’ </a:t>
            </a:r>
            <a:r>
              <a:rPr lang="en-GB" sz="2800" dirty="0" smtClean="0">
                <a:latin typeface="Comic Sans MS" pitchFamily="66" charset="0"/>
              </a:rPr>
              <a:t>campaign</a:t>
            </a:r>
          </a:p>
          <a:p>
            <a:pPr eaLnBrk="1" hangingPunct="1">
              <a:lnSpc>
                <a:spcPct val="90000"/>
              </a:lnSpc>
            </a:pPr>
            <a:r>
              <a:rPr lang="en-GB" sz="2800" dirty="0" smtClean="0">
                <a:latin typeface="Comic Sans MS" pitchFamily="66" charset="0"/>
              </a:rPr>
              <a:t>It convinced people to use any free space to grow </a:t>
            </a:r>
            <a:r>
              <a:rPr lang="en-GB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fruit and veg</a:t>
            </a:r>
            <a:r>
              <a:rPr lang="en-GB" sz="2800" dirty="0" smtClean="0">
                <a:latin typeface="Comic Sans MS" pitchFamily="66" charset="0"/>
              </a:rPr>
              <a:t> so there would be no food shortages </a:t>
            </a:r>
          </a:p>
        </p:txBody>
      </p:sp>
      <p:pic>
        <p:nvPicPr>
          <p:cNvPr id="16388" name="Picture 7" descr="victory-post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836613"/>
            <a:ext cx="3736975" cy="5419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3447039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387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0"/>
            <a:ext cx="8229600" cy="1143000"/>
          </a:xfrm>
        </p:spPr>
        <p:txBody>
          <a:bodyPr/>
          <a:lstStyle/>
          <a:p>
            <a:pPr eaLnBrk="1" hangingPunct="1"/>
            <a:r>
              <a:rPr lang="en-GB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The Blackout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908050"/>
            <a:ext cx="4330700" cy="2160588"/>
          </a:xfrm>
        </p:spPr>
        <p:txBody>
          <a:bodyPr/>
          <a:lstStyle/>
          <a:p>
            <a:pPr eaLnBrk="1" hangingPunct="1"/>
            <a:r>
              <a:rPr lang="en-GB" sz="2800" dirty="0" smtClean="0">
                <a:latin typeface="Comic Sans MS" pitchFamily="66" charset="0"/>
              </a:rPr>
              <a:t>The Blackout was introduced to try and </a:t>
            </a:r>
            <a:r>
              <a:rPr lang="en-GB" sz="2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confuse</a:t>
            </a:r>
            <a:r>
              <a:rPr lang="en-GB" sz="2800" dirty="0" smtClean="0">
                <a:latin typeface="Comic Sans MS" pitchFamily="66" charset="0"/>
              </a:rPr>
              <a:t> German Luftwaffe bombers</a:t>
            </a:r>
          </a:p>
        </p:txBody>
      </p:sp>
      <p:pic>
        <p:nvPicPr>
          <p:cNvPr id="19458" name="Picture 2" descr="http://static.freepik.com/free-photo/old-street-lamp_21144137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81" t="4105" r="9190" b="39850"/>
          <a:stretch>
            <a:fillRect/>
          </a:stretch>
        </p:blipFill>
        <p:spPr bwMode="auto">
          <a:xfrm>
            <a:off x="1258888" y="2852738"/>
            <a:ext cx="1296987" cy="208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Straight Connector 6"/>
          <p:cNvCxnSpPr/>
          <p:nvPr/>
        </p:nvCxnSpPr>
        <p:spPr>
          <a:xfrm flipV="1">
            <a:off x="936625" y="3213100"/>
            <a:ext cx="1835150" cy="12954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 flipH="1" flipV="1">
            <a:off x="1116013" y="3213100"/>
            <a:ext cx="1655762" cy="1439863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9460" name="Picture 4" descr="http://magicoftucson.com/img/car-show-old-headlight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838" y="3284538"/>
            <a:ext cx="2274887" cy="1512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H="1" flipV="1">
            <a:off x="3779838" y="3141663"/>
            <a:ext cx="2305050" cy="194310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 flipV="1">
            <a:off x="3779838" y="3068638"/>
            <a:ext cx="2305050" cy="1873250"/>
          </a:xfrm>
          <a:prstGeom prst="line">
            <a:avLst/>
          </a:prstGeom>
          <a:ln w="762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Rectangle 18"/>
          <p:cNvSpPr>
            <a:spLocks noChangeArrowheads="1"/>
          </p:cNvSpPr>
          <p:nvPr/>
        </p:nvSpPr>
        <p:spPr bwMode="auto">
          <a:xfrm>
            <a:off x="250825" y="5300663"/>
            <a:ext cx="7921625" cy="954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House lights</a:t>
            </a:r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,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street lights</a:t>
            </a:r>
            <a:r>
              <a:rPr lang="en-GB" sz="2800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 </a:t>
            </a:r>
            <a:r>
              <a:rPr lang="en-GB" sz="2800" dirty="0">
                <a:latin typeface="Comic Sans MS" pitchFamily="66" charset="0"/>
              </a:rPr>
              <a:t>and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car</a:t>
            </a:r>
            <a:r>
              <a:rPr lang="en-GB" sz="2800" b="1" dirty="0">
                <a:latin typeface="Comic Sans MS" pitchFamily="66" charset="0"/>
              </a:rPr>
              <a:t> </a:t>
            </a:r>
            <a:r>
              <a:rPr lang="en-GB" sz="28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mic Sans MS" pitchFamily="66" charset="0"/>
              </a:rPr>
              <a:t>headlamps</a:t>
            </a:r>
            <a:r>
              <a:rPr lang="en-GB" sz="2800" dirty="0">
                <a:latin typeface="Comic Sans MS" pitchFamily="66" charset="0"/>
              </a:rPr>
              <a:t>, all had to be invisible after dark</a:t>
            </a:r>
          </a:p>
        </p:txBody>
      </p:sp>
    </p:spTree>
    <p:extLst>
      <p:ext uri="{BB962C8B-B14F-4D97-AF65-F5344CB8AC3E}">
        <p14:creationId xmlns:p14="http://schemas.microsoft.com/office/powerpoint/2010/main" val="9062835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43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9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1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1" dur="500"/>
                                        <p:tgtEl>
                                          <p:spTgt spid="19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339" grpId="0" build="p"/>
      <p:bldP spid="19" grpId="0"/>
    </p:bldLst>
  </p:timing>
</p:sld>
</file>

<file path=ppt/theme/theme1.xml><?xml version="1.0" encoding="utf-8"?>
<a:theme xmlns:a="http://schemas.openxmlformats.org/drawingml/2006/main" name="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Fireworks">
  <a:themeElements>
    <a:clrScheme name="Fireworks 1">
      <a:dk1>
        <a:srgbClr val="AF273E"/>
      </a:dk1>
      <a:lt1>
        <a:srgbClr val="FFCC00"/>
      </a:lt1>
      <a:dk2>
        <a:srgbClr val="000000"/>
      </a:dk2>
      <a:lt2>
        <a:srgbClr val="FFFFFF"/>
      </a:lt2>
      <a:accent1>
        <a:srgbClr val="FF8B17"/>
      </a:accent1>
      <a:accent2>
        <a:srgbClr val="FFE103"/>
      </a:accent2>
      <a:accent3>
        <a:srgbClr val="AAAAAA"/>
      </a:accent3>
      <a:accent4>
        <a:srgbClr val="DAAE00"/>
      </a:accent4>
      <a:accent5>
        <a:srgbClr val="FFC4AB"/>
      </a:accent5>
      <a:accent6>
        <a:srgbClr val="E7CC02"/>
      </a:accent6>
      <a:hlink>
        <a:srgbClr val="FF3399"/>
      </a:hlink>
      <a:folHlink>
        <a:srgbClr val="FE1F08"/>
      </a:folHlink>
    </a:clrScheme>
    <a:fontScheme name="Fireworks">
      <a:majorFont>
        <a:latin typeface="Arial Black"/>
        <a:ea typeface=""/>
        <a:cs typeface=""/>
      </a:majorFont>
      <a:minorFont>
        <a:latin typeface="Arial Black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Fireworks 1">
        <a:dk1>
          <a:srgbClr val="AF273E"/>
        </a:dk1>
        <a:lt1>
          <a:srgbClr val="FFCC00"/>
        </a:lt1>
        <a:dk2>
          <a:srgbClr val="000000"/>
        </a:dk2>
        <a:lt2>
          <a:srgbClr val="FFFFFF"/>
        </a:lt2>
        <a:accent1>
          <a:srgbClr val="FF8B17"/>
        </a:accent1>
        <a:accent2>
          <a:srgbClr val="FFE103"/>
        </a:accent2>
        <a:accent3>
          <a:srgbClr val="AAAAAA"/>
        </a:accent3>
        <a:accent4>
          <a:srgbClr val="DAAE00"/>
        </a:accent4>
        <a:accent5>
          <a:srgbClr val="FFC4AB"/>
        </a:accent5>
        <a:accent6>
          <a:srgbClr val="E7CC02"/>
        </a:accent6>
        <a:hlink>
          <a:srgbClr val="FF3399"/>
        </a:hlink>
        <a:folHlink>
          <a:srgbClr val="FE1F0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2">
        <a:dk1>
          <a:srgbClr val="0000A4"/>
        </a:dk1>
        <a:lt1>
          <a:srgbClr val="CCFFFF"/>
        </a:lt1>
        <a:dk2>
          <a:srgbClr val="000066"/>
        </a:dk2>
        <a:lt2>
          <a:srgbClr val="00FFFF"/>
        </a:lt2>
        <a:accent1>
          <a:srgbClr val="51B2E3"/>
        </a:accent1>
        <a:accent2>
          <a:srgbClr val="04E8AC"/>
        </a:accent2>
        <a:accent3>
          <a:srgbClr val="AAAAB8"/>
        </a:accent3>
        <a:accent4>
          <a:srgbClr val="AEDADA"/>
        </a:accent4>
        <a:accent5>
          <a:srgbClr val="B3D5EF"/>
        </a:accent5>
        <a:accent6>
          <a:srgbClr val="03D29B"/>
        </a:accent6>
        <a:hlink>
          <a:srgbClr val="FF3399"/>
        </a:hlink>
        <a:folHlink>
          <a:srgbClr val="8F5FD5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3">
        <a:dk1>
          <a:srgbClr val="9F237F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FF03E7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E702D1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4">
        <a:dk1>
          <a:srgbClr val="00603B"/>
        </a:dk1>
        <a:lt1>
          <a:srgbClr val="FFCC00"/>
        </a:lt1>
        <a:dk2>
          <a:srgbClr val="000000"/>
        </a:dk2>
        <a:lt2>
          <a:srgbClr val="FFFFFF"/>
        </a:lt2>
        <a:accent1>
          <a:srgbClr val="39A6DD"/>
        </a:accent1>
        <a:accent2>
          <a:srgbClr val="07FB18"/>
        </a:accent2>
        <a:accent3>
          <a:srgbClr val="AAAAAA"/>
        </a:accent3>
        <a:accent4>
          <a:srgbClr val="DAAE00"/>
        </a:accent4>
        <a:accent5>
          <a:srgbClr val="AED0EB"/>
        </a:accent5>
        <a:accent6>
          <a:srgbClr val="06E315"/>
        </a:accent6>
        <a:hlink>
          <a:srgbClr val="FF3399"/>
        </a:hlink>
        <a:folHlink>
          <a:srgbClr val="753BC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5">
        <a:dk1>
          <a:srgbClr val="FF6600"/>
        </a:dk1>
        <a:lt1>
          <a:srgbClr val="FFFFFF"/>
        </a:lt1>
        <a:dk2>
          <a:srgbClr val="003366"/>
        </a:dk2>
        <a:lt2>
          <a:srgbClr val="FFFFFF"/>
        </a:lt2>
        <a:accent1>
          <a:srgbClr val="FF99FF"/>
        </a:accent1>
        <a:accent2>
          <a:srgbClr val="FFFF99"/>
        </a:accent2>
        <a:accent3>
          <a:srgbClr val="AAADB8"/>
        </a:accent3>
        <a:accent4>
          <a:srgbClr val="DADADA"/>
        </a:accent4>
        <a:accent5>
          <a:srgbClr val="FFCAFF"/>
        </a:accent5>
        <a:accent6>
          <a:srgbClr val="E7E78A"/>
        </a:accent6>
        <a:hlink>
          <a:srgbClr val="FF3399"/>
        </a:hlink>
        <a:folHlink>
          <a:srgbClr val="FF99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Fireworks 6">
        <a:dk1>
          <a:srgbClr val="000000"/>
        </a:dk1>
        <a:lt1>
          <a:srgbClr val="FFFFFF"/>
        </a:lt1>
        <a:dk2>
          <a:srgbClr val="993366"/>
        </a:dk2>
        <a:lt2>
          <a:srgbClr val="CCFFFF"/>
        </a:lt2>
        <a:accent1>
          <a:srgbClr val="CCECFF"/>
        </a:accent1>
        <a:accent2>
          <a:srgbClr val="FFFF99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E7E78A"/>
        </a:accent6>
        <a:hlink>
          <a:srgbClr val="FFCCFF"/>
        </a:hlink>
        <a:folHlink>
          <a:srgbClr val="FFCC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Default Design">
  <a:themeElements>
    <a:clrScheme name="Default Design 5">
      <a:dk1>
        <a:srgbClr val="000000"/>
      </a:dk1>
      <a:lt1>
        <a:srgbClr val="FFFFD9"/>
      </a:lt1>
      <a:dk2>
        <a:srgbClr val="000000"/>
      </a:dk2>
      <a:lt2>
        <a:srgbClr val="777777"/>
      </a:lt2>
      <a:accent1>
        <a:srgbClr val="FFFFF7"/>
      </a:accent1>
      <a:accent2>
        <a:srgbClr val="33CCCC"/>
      </a:accent2>
      <a:accent3>
        <a:srgbClr val="FFFFE9"/>
      </a:accent3>
      <a:accent4>
        <a:srgbClr val="000000"/>
      </a:accent4>
      <a:accent5>
        <a:srgbClr val="FFFFFA"/>
      </a:accent5>
      <a:accent6>
        <a:srgbClr val="2DB9B9"/>
      </a:accent6>
      <a:hlink>
        <a:srgbClr val="FF5050"/>
      </a:hlink>
      <a:folHlink>
        <a:srgbClr val="FF99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466</Words>
  <Application>Microsoft Office PowerPoint</Application>
  <PresentationFormat>On-screen Show (4:3)</PresentationFormat>
  <Paragraphs>84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6" baseType="lpstr">
      <vt:lpstr>Fireworks</vt:lpstr>
      <vt:lpstr>1_Fireworks</vt:lpstr>
      <vt:lpstr>Default Design</vt:lpstr>
      <vt:lpstr>The Home Front</vt:lpstr>
      <vt:lpstr>Learning Intention</vt:lpstr>
      <vt:lpstr>Success Criteria…</vt:lpstr>
      <vt:lpstr>Task One </vt:lpstr>
      <vt:lpstr>Task One </vt:lpstr>
      <vt:lpstr>Rationing</vt:lpstr>
      <vt:lpstr>PowerPoint Presentation</vt:lpstr>
      <vt:lpstr>Propaganda</vt:lpstr>
      <vt:lpstr>The Blackout</vt:lpstr>
      <vt:lpstr>PowerPoint Presentation</vt:lpstr>
      <vt:lpstr>Evacuation</vt:lpstr>
      <vt:lpstr>Learning Intention</vt:lpstr>
      <vt:lpstr>Success Criteria…</vt:lpstr>
    </vt:vector>
  </TitlesOfParts>
  <Company>Glasgow City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Home Front</dc:title>
  <dc:creator>GPreece</dc:creator>
  <cp:lastModifiedBy>CCanning</cp:lastModifiedBy>
  <cp:revision>5</cp:revision>
  <dcterms:created xsi:type="dcterms:W3CDTF">2015-05-20T13:58:00Z</dcterms:created>
  <dcterms:modified xsi:type="dcterms:W3CDTF">2016-05-18T08:00:38Z</dcterms:modified>
</cp:coreProperties>
</file>