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6" r:id="rId12"/>
    <p:sldId id="267" r:id="rId13"/>
    <p:sldId id="264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22" cy="214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21 w 2736"/>
                        <a:gd name="T3" fmla="*/ 4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3" y="3148"/>
                      <a:ext cx="922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6 w 1769"/>
                        <a:gd name="T5" fmla="*/ 4 h 791"/>
                        <a:gd name="T6" fmla="*/ 9 w 1769"/>
                        <a:gd name="T7" fmla="*/ 9 h 791"/>
                        <a:gd name="T8" fmla="*/ 9 w 1769"/>
                        <a:gd name="T9" fmla="*/ 14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10 h 791"/>
                        <a:gd name="T16" fmla="*/ 6 w 1769"/>
                        <a:gd name="T17" fmla="*/ 7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2"/>
                      <a:ext cx="1814" cy="344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32 w 2736"/>
                        <a:gd name="T3" fmla="*/ 8 h 504"/>
                        <a:gd name="T4" fmla="*/ 66 w 2736"/>
                        <a:gd name="T5" fmla="*/ 1 h 504"/>
                        <a:gd name="T6" fmla="*/ 102 w 2736"/>
                        <a:gd name="T7" fmla="*/ 1 h 504"/>
                        <a:gd name="T8" fmla="*/ 101 w 2736"/>
                        <a:gd name="T9" fmla="*/ 5 h 504"/>
                        <a:gd name="T10" fmla="*/ 66 w 2736"/>
                        <a:gd name="T11" fmla="*/ 5 h 504"/>
                        <a:gd name="T12" fmla="*/ 25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4 w 1769"/>
                        <a:gd name="T3" fmla="*/ 3 h 791"/>
                        <a:gd name="T4" fmla="*/ 10 w 1769"/>
                        <a:gd name="T5" fmla="*/ 10 h 791"/>
                        <a:gd name="T6" fmla="*/ 14 w 1769"/>
                        <a:gd name="T7" fmla="*/ 22 h 791"/>
                        <a:gd name="T8" fmla="*/ 15 w 1769"/>
                        <a:gd name="T9" fmla="*/ 31 h 791"/>
                        <a:gd name="T10" fmla="*/ 14 w 1769"/>
                        <a:gd name="T11" fmla="*/ 40 h 791"/>
                        <a:gd name="T12" fmla="*/ 14 w 1769"/>
                        <a:gd name="T13" fmla="*/ 32 h 791"/>
                        <a:gd name="T14" fmla="*/ 12 w 1769"/>
                        <a:gd name="T15" fmla="*/ 23 h 791"/>
                        <a:gd name="T16" fmla="*/ 9 w 1769"/>
                        <a:gd name="T17" fmla="*/ 15 h 791"/>
                        <a:gd name="T18" fmla="*/ 5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5" cy="304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23 w 2736"/>
                        <a:gd name="T3" fmla="*/ 3 h 504"/>
                        <a:gd name="T4" fmla="*/ 46 w 2736"/>
                        <a:gd name="T5" fmla="*/ 1 h 504"/>
                        <a:gd name="T6" fmla="*/ 72 w 2736"/>
                        <a:gd name="T7" fmla="*/ 1 h 504"/>
                        <a:gd name="T8" fmla="*/ 71 w 2736"/>
                        <a:gd name="T9" fmla="*/ 2 h 504"/>
                        <a:gd name="T10" fmla="*/ 46 w 2736"/>
                        <a:gd name="T11" fmla="*/ 2 h 504"/>
                        <a:gd name="T12" fmla="*/ 17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7 h 791"/>
                        <a:gd name="T8" fmla="*/ 10 w 1769"/>
                        <a:gd name="T9" fmla="*/ 10 h 791"/>
                        <a:gd name="T10" fmla="*/ 10 w 1769"/>
                        <a:gd name="T11" fmla="*/ 14 h 791"/>
                        <a:gd name="T12" fmla="*/ 9 w 1769"/>
                        <a:gd name="T13" fmla="*/ 11 h 791"/>
                        <a:gd name="T14" fmla="*/ 8 w 1769"/>
                        <a:gd name="T15" fmla="*/ 8 h 791"/>
                        <a:gd name="T16" fmla="*/ 7 w 1769"/>
                        <a:gd name="T17" fmla="*/ 5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19 h 504"/>
                        <a:gd name="T2" fmla="*/ 17 w 2736"/>
                        <a:gd name="T3" fmla="*/ 7 h 504"/>
                        <a:gd name="T4" fmla="*/ 36 w 2736"/>
                        <a:gd name="T5" fmla="*/ 1 h 504"/>
                        <a:gd name="T6" fmla="*/ 55 w 2736"/>
                        <a:gd name="T7" fmla="*/ 1 h 504"/>
                        <a:gd name="T8" fmla="*/ 54 w 2736"/>
                        <a:gd name="T9" fmla="*/ 4 h 504"/>
                        <a:gd name="T10" fmla="*/ 36 w 2736"/>
                        <a:gd name="T11" fmla="*/ 4 h 504"/>
                        <a:gd name="T12" fmla="*/ 13 w 2736"/>
                        <a:gd name="T13" fmla="*/ 11 h 504"/>
                        <a:gd name="T14" fmla="*/ 0 w 2736"/>
                        <a:gd name="T15" fmla="*/ 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2 h 791"/>
                        <a:gd name="T4" fmla="*/ 5 w 1769"/>
                        <a:gd name="T5" fmla="*/ 7 h 791"/>
                        <a:gd name="T6" fmla="*/ 7 w 1769"/>
                        <a:gd name="T7" fmla="*/ 17 h 791"/>
                        <a:gd name="T8" fmla="*/ 8 w 1769"/>
                        <a:gd name="T9" fmla="*/ 23 h 791"/>
                        <a:gd name="T10" fmla="*/ 8 w 1769"/>
                        <a:gd name="T11" fmla="*/ 31 h 791"/>
                        <a:gd name="T12" fmla="*/ 7 w 1769"/>
                        <a:gd name="T13" fmla="*/ 25 h 791"/>
                        <a:gd name="T14" fmla="*/ 6 w 1769"/>
                        <a:gd name="T15" fmla="*/ 17 h 791"/>
                        <a:gd name="T16" fmla="*/ 5 w 1769"/>
                        <a:gd name="T17" fmla="*/ 11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9 w 2736"/>
                        <a:gd name="T3" fmla="*/ 4 h 504"/>
                        <a:gd name="T4" fmla="*/ 19 w 2736"/>
                        <a:gd name="T5" fmla="*/ 1 h 504"/>
                        <a:gd name="T6" fmla="*/ 28 w 2736"/>
                        <a:gd name="T7" fmla="*/ 1 h 504"/>
                        <a:gd name="T8" fmla="*/ 28 w 2736"/>
                        <a:gd name="T9" fmla="*/ 2 h 504"/>
                        <a:gd name="T10" fmla="*/ 18 w 2736"/>
                        <a:gd name="T11" fmla="*/ 2 h 504"/>
                        <a:gd name="T12" fmla="*/ 7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28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3 w 1769"/>
                        <a:gd name="T5" fmla="*/ 4 h 791"/>
                        <a:gd name="T6" fmla="*/ 4 w 1769"/>
                        <a:gd name="T7" fmla="*/ 9 h 791"/>
                        <a:gd name="T8" fmla="*/ 4 w 1769"/>
                        <a:gd name="T9" fmla="*/ 12 h 791"/>
                        <a:gd name="T10" fmla="*/ 4 w 1769"/>
                        <a:gd name="T11" fmla="*/ 17 h 791"/>
                        <a:gd name="T12" fmla="*/ 4 w 1769"/>
                        <a:gd name="T13" fmla="*/ 14 h 791"/>
                        <a:gd name="T14" fmla="*/ 3 w 1769"/>
                        <a:gd name="T15" fmla="*/ 9 h 791"/>
                        <a:gd name="T16" fmla="*/ 3 w 1769"/>
                        <a:gd name="T17" fmla="*/ 7 h 791"/>
                        <a:gd name="T18" fmla="*/ 1 w 1769"/>
                        <a:gd name="T19" fmla="*/ 4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4 w 2736"/>
                        <a:gd name="T3" fmla="*/ 0 h 504"/>
                        <a:gd name="T4" fmla="*/ 8 w 2736"/>
                        <a:gd name="T5" fmla="*/ 0 h 504"/>
                        <a:gd name="T6" fmla="*/ 13 w 2736"/>
                        <a:gd name="T7" fmla="*/ 0 h 504"/>
                        <a:gd name="T8" fmla="*/ 13 w 2736"/>
                        <a:gd name="T9" fmla="*/ 0 h 504"/>
                        <a:gd name="T10" fmla="*/ 8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0 h 791"/>
                        <a:gd name="T8" fmla="*/ 2 w 1769"/>
                        <a:gd name="T9" fmla="*/ 1 h 791"/>
                        <a:gd name="T10" fmla="*/ 2 w 1769"/>
                        <a:gd name="T11" fmla="*/ 1 h 791"/>
                        <a:gd name="T12" fmla="*/ 2 w 1769"/>
                        <a:gd name="T13" fmla="*/ 1 h 791"/>
                        <a:gd name="T14" fmla="*/ 2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20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0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21 w 2736"/>
                        <a:gd name="T3" fmla="*/ 4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9 h 791"/>
                        <a:gd name="T8" fmla="*/ 10 w 1769"/>
                        <a:gd name="T9" fmla="*/ 14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10 h 791"/>
                        <a:gd name="T16" fmla="*/ 6 w 1769"/>
                        <a:gd name="T17" fmla="*/ 7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8"/>
                    </a:xfrm>
                    <a:custGeom>
                      <a:avLst/>
                      <a:gdLst>
                        <a:gd name="T0" fmla="*/ 0 w 2736"/>
                        <a:gd name="T1" fmla="*/ 26 h 504"/>
                        <a:gd name="T2" fmla="*/ 32 w 2736"/>
                        <a:gd name="T3" fmla="*/ 8 h 504"/>
                        <a:gd name="T4" fmla="*/ 66 w 2736"/>
                        <a:gd name="T5" fmla="*/ 1 h 504"/>
                        <a:gd name="T6" fmla="*/ 102 w 2736"/>
                        <a:gd name="T7" fmla="*/ 1 h 504"/>
                        <a:gd name="T8" fmla="*/ 101 w 2736"/>
                        <a:gd name="T9" fmla="*/ 6 h 504"/>
                        <a:gd name="T10" fmla="*/ 66 w 2736"/>
                        <a:gd name="T11" fmla="*/ 6 h 504"/>
                        <a:gd name="T12" fmla="*/ 25 w 2736"/>
                        <a:gd name="T13" fmla="*/ 15 h 504"/>
                        <a:gd name="T14" fmla="*/ 0 w 2736"/>
                        <a:gd name="T15" fmla="*/ 2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2" y="2984"/>
                      <a:ext cx="975" cy="54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4 w 1769"/>
                        <a:gd name="T3" fmla="*/ 3 h 791"/>
                        <a:gd name="T4" fmla="*/ 10 w 1769"/>
                        <a:gd name="T5" fmla="*/ 10 h 791"/>
                        <a:gd name="T6" fmla="*/ 14 w 1769"/>
                        <a:gd name="T7" fmla="*/ 23 h 791"/>
                        <a:gd name="T8" fmla="*/ 15 w 1769"/>
                        <a:gd name="T9" fmla="*/ 32 h 791"/>
                        <a:gd name="T10" fmla="*/ 14 w 1769"/>
                        <a:gd name="T11" fmla="*/ 41 h 791"/>
                        <a:gd name="T12" fmla="*/ 14 w 1769"/>
                        <a:gd name="T13" fmla="*/ 33 h 791"/>
                        <a:gd name="T14" fmla="*/ 12 w 1769"/>
                        <a:gd name="T15" fmla="*/ 24 h 791"/>
                        <a:gd name="T16" fmla="*/ 9 w 1769"/>
                        <a:gd name="T17" fmla="*/ 16 h 791"/>
                        <a:gd name="T18" fmla="*/ 5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3" cy="304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22 w 2736"/>
                        <a:gd name="T3" fmla="*/ 3 h 504"/>
                        <a:gd name="T4" fmla="*/ 46 w 2736"/>
                        <a:gd name="T5" fmla="*/ 1 h 504"/>
                        <a:gd name="T6" fmla="*/ 71 w 2736"/>
                        <a:gd name="T7" fmla="*/ 1 h 504"/>
                        <a:gd name="T8" fmla="*/ 70 w 2736"/>
                        <a:gd name="T9" fmla="*/ 2 h 504"/>
                        <a:gd name="T10" fmla="*/ 46 w 2736"/>
                        <a:gd name="T11" fmla="*/ 2 h 504"/>
                        <a:gd name="T12" fmla="*/ 17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4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7 h 791"/>
                        <a:gd name="T8" fmla="*/ 10 w 1769"/>
                        <a:gd name="T9" fmla="*/ 10 h 791"/>
                        <a:gd name="T10" fmla="*/ 10 w 1769"/>
                        <a:gd name="T11" fmla="*/ 13 h 791"/>
                        <a:gd name="T12" fmla="*/ 9 w 1769"/>
                        <a:gd name="T13" fmla="*/ 10 h 791"/>
                        <a:gd name="T14" fmla="*/ 8 w 1769"/>
                        <a:gd name="T15" fmla="*/ 8 h 791"/>
                        <a:gd name="T16" fmla="*/ 7 w 1769"/>
                        <a:gd name="T17" fmla="*/ 5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0" y="1816"/>
                      <a:ext cx="1675" cy="335"/>
                    </a:xfrm>
                    <a:custGeom>
                      <a:avLst/>
                      <a:gdLst>
                        <a:gd name="T0" fmla="*/ 0 w 2736"/>
                        <a:gd name="T1" fmla="*/ 19 h 504"/>
                        <a:gd name="T2" fmla="*/ 17 w 2736"/>
                        <a:gd name="T3" fmla="*/ 7 h 504"/>
                        <a:gd name="T4" fmla="*/ 36 w 2736"/>
                        <a:gd name="T5" fmla="*/ 1 h 504"/>
                        <a:gd name="T6" fmla="*/ 54 w 2736"/>
                        <a:gd name="T7" fmla="*/ 1 h 504"/>
                        <a:gd name="T8" fmla="*/ 54 w 2736"/>
                        <a:gd name="T9" fmla="*/ 4 h 504"/>
                        <a:gd name="T10" fmla="*/ 35 w 2736"/>
                        <a:gd name="T11" fmla="*/ 4 h 504"/>
                        <a:gd name="T12" fmla="*/ 13 w 2736"/>
                        <a:gd name="T13" fmla="*/ 11 h 504"/>
                        <a:gd name="T14" fmla="*/ 0 w 2736"/>
                        <a:gd name="T15" fmla="*/ 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2 h 791"/>
                        <a:gd name="T4" fmla="*/ 5 w 1769"/>
                        <a:gd name="T5" fmla="*/ 8 h 791"/>
                        <a:gd name="T6" fmla="*/ 7 w 1769"/>
                        <a:gd name="T7" fmla="*/ 17 h 791"/>
                        <a:gd name="T8" fmla="*/ 8 w 1769"/>
                        <a:gd name="T9" fmla="*/ 24 h 791"/>
                        <a:gd name="T10" fmla="*/ 8 w 1769"/>
                        <a:gd name="T11" fmla="*/ 31 h 791"/>
                        <a:gd name="T12" fmla="*/ 7 w 1769"/>
                        <a:gd name="T13" fmla="*/ 25 h 791"/>
                        <a:gd name="T14" fmla="*/ 6 w 1769"/>
                        <a:gd name="T15" fmla="*/ 18 h 791"/>
                        <a:gd name="T16" fmla="*/ 5 w 1769"/>
                        <a:gd name="T17" fmla="*/ 11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9 w 2736"/>
                        <a:gd name="T3" fmla="*/ 4 h 504"/>
                        <a:gd name="T4" fmla="*/ 19 w 2736"/>
                        <a:gd name="T5" fmla="*/ 1 h 504"/>
                        <a:gd name="T6" fmla="*/ 28 w 2736"/>
                        <a:gd name="T7" fmla="*/ 1 h 504"/>
                        <a:gd name="T8" fmla="*/ 28 w 2736"/>
                        <a:gd name="T9" fmla="*/ 2 h 504"/>
                        <a:gd name="T10" fmla="*/ 18 w 2736"/>
                        <a:gd name="T11" fmla="*/ 2 h 504"/>
                        <a:gd name="T12" fmla="*/ 7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5" y="1758"/>
                      <a:ext cx="828" cy="487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3 w 1769"/>
                        <a:gd name="T5" fmla="*/ 4 h 791"/>
                        <a:gd name="T6" fmla="*/ 4 w 1769"/>
                        <a:gd name="T7" fmla="*/ 9 h 791"/>
                        <a:gd name="T8" fmla="*/ 4 w 1769"/>
                        <a:gd name="T9" fmla="*/ 12 h 791"/>
                        <a:gd name="T10" fmla="*/ 4 w 1769"/>
                        <a:gd name="T11" fmla="*/ 16 h 791"/>
                        <a:gd name="T12" fmla="*/ 4 w 1769"/>
                        <a:gd name="T13" fmla="*/ 13 h 791"/>
                        <a:gd name="T14" fmla="*/ 3 w 1769"/>
                        <a:gd name="T15" fmla="*/ 9 h 791"/>
                        <a:gd name="T16" fmla="*/ 3 w 1769"/>
                        <a:gd name="T17" fmla="*/ 6 h 791"/>
                        <a:gd name="T18" fmla="*/ 1 w 1769"/>
                        <a:gd name="T19" fmla="*/ 4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4" y="1466"/>
                      <a:ext cx="1402" cy="219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4 w 2736"/>
                        <a:gd name="T3" fmla="*/ 0 h 504"/>
                        <a:gd name="T4" fmla="*/ 8 w 2736"/>
                        <a:gd name="T5" fmla="*/ 0 h 504"/>
                        <a:gd name="T6" fmla="*/ 13 w 2736"/>
                        <a:gd name="T7" fmla="*/ 0 h 504"/>
                        <a:gd name="T8" fmla="*/ 13 w 2736"/>
                        <a:gd name="T9" fmla="*/ 0 h 504"/>
                        <a:gd name="T10" fmla="*/ 8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0 h 791"/>
                        <a:gd name="T8" fmla="*/ 2 w 1769"/>
                        <a:gd name="T9" fmla="*/ 1 h 791"/>
                        <a:gd name="T10" fmla="*/ 2 w 1769"/>
                        <a:gd name="T11" fmla="*/ 1 h 791"/>
                        <a:gd name="T12" fmla="*/ 2 w 1769"/>
                        <a:gd name="T13" fmla="*/ 1 h 791"/>
                        <a:gd name="T14" fmla="*/ 2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2" y="1306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2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0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6" y="111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2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0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1 h 791"/>
                        <a:gd name="T10" fmla="*/ 1 w 1769"/>
                        <a:gd name="T11" fmla="*/ 1 h 791"/>
                        <a:gd name="T12" fmla="*/ 1 w 1769"/>
                        <a:gd name="T13" fmla="*/ 1 h 791"/>
                        <a:gd name="T14" fmla="*/ 1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0" y="960"/>
                      <a:ext cx="110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1 w 2736"/>
                        <a:gd name="T5" fmla="*/ 0 h 504"/>
                        <a:gd name="T6" fmla="*/ 2 w 2736"/>
                        <a:gd name="T7" fmla="*/ 0 h 504"/>
                        <a:gd name="T8" fmla="*/ 2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28" y="926"/>
                      <a:ext cx="106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1 w 2736"/>
                        <a:gd name="T7" fmla="*/ 0 h 504"/>
                        <a:gd name="T8" fmla="*/ 1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20" y="146"/>
                      <a:ext cx="569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5" y="1023"/>
                      <a:ext cx="1231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4 w 2736"/>
                        <a:gd name="T7" fmla="*/ 0 h 504"/>
                        <a:gd name="T8" fmla="*/ 4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7" y="672"/>
                      <a:ext cx="663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58" y="938"/>
                      <a:ext cx="1062" cy="18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1 w 2736"/>
                        <a:gd name="T7" fmla="*/ 0 h 504"/>
                        <a:gd name="T8" fmla="*/ 1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91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5" y="912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1 w 2736"/>
                        <a:gd name="T3" fmla="*/ 1 h 504"/>
                        <a:gd name="T4" fmla="*/ 2 w 2736"/>
                        <a:gd name="T5" fmla="*/ 1 h 504"/>
                        <a:gd name="T6" fmla="*/ 3 w 2736"/>
                        <a:gd name="T7" fmla="*/ 1 h 504"/>
                        <a:gd name="T8" fmla="*/ 3 w 2736"/>
                        <a:gd name="T9" fmla="*/ 1 h 504"/>
                        <a:gd name="T10" fmla="*/ 2 w 2736"/>
                        <a:gd name="T11" fmla="*/ 1 h 504"/>
                        <a:gd name="T12" fmla="*/ 1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1" y="260"/>
                      <a:ext cx="621" cy="426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0 w 1769"/>
                        <a:gd name="T3" fmla="*/ 1 h 791"/>
                        <a:gd name="T4" fmla="*/ 0 w 1769"/>
                        <a:gd name="T5" fmla="*/ 2 h 791"/>
                        <a:gd name="T6" fmla="*/ 0 w 1769"/>
                        <a:gd name="T7" fmla="*/ 3 h 791"/>
                        <a:gd name="T8" fmla="*/ 0 w 1769"/>
                        <a:gd name="T9" fmla="*/ 4 h 791"/>
                        <a:gd name="T10" fmla="*/ 0 w 1769"/>
                        <a:gd name="T11" fmla="*/ 5 h 791"/>
                        <a:gd name="T12" fmla="*/ 0 w 1769"/>
                        <a:gd name="T13" fmla="*/ 5 h 791"/>
                        <a:gd name="T14" fmla="*/ 0 w 1769"/>
                        <a:gd name="T15" fmla="*/ 3 h 791"/>
                        <a:gd name="T16" fmla="*/ 0 w 1769"/>
                        <a:gd name="T17" fmla="*/ 2 h 791"/>
                        <a:gd name="T18" fmla="*/ 0 w 1769"/>
                        <a:gd name="T19" fmla="*/ 1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0 w 2736"/>
                        <a:gd name="T5" fmla="*/ 0 h 504"/>
                        <a:gd name="T6" fmla="*/ 1 w 2736"/>
                        <a:gd name="T7" fmla="*/ 0 h 504"/>
                        <a:gd name="T8" fmla="*/ 1 w 2736"/>
                        <a:gd name="T9" fmla="*/ 0 h 504"/>
                        <a:gd name="T10" fmla="*/ 0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7" y="220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1" y="2474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21 w 2736"/>
                        <a:gd name="T3" fmla="*/ 4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7" y="3510"/>
                      <a:ext cx="923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6 w 1769"/>
                        <a:gd name="T5" fmla="*/ 4 h 791"/>
                        <a:gd name="T6" fmla="*/ 9 w 1769"/>
                        <a:gd name="T7" fmla="*/ 9 h 791"/>
                        <a:gd name="T8" fmla="*/ 9 w 1769"/>
                        <a:gd name="T9" fmla="*/ 14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9 h 791"/>
                        <a:gd name="T16" fmla="*/ 6 w 1769"/>
                        <a:gd name="T17" fmla="*/ 7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9" y="2576"/>
                      <a:ext cx="1595" cy="314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12 w 2736"/>
                        <a:gd name="T3" fmla="*/ 4 h 504"/>
                        <a:gd name="T4" fmla="*/ 24 w 2736"/>
                        <a:gd name="T5" fmla="*/ 1 h 504"/>
                        <a:gd name="T6" fmla="*/ 36 w 2736"/>
                        <a:gd name="T7" fmla="*/ 1 h 504"/>
                        <a:gd name="T8" fmla="*/ 36 w 2736"/>
                        <a:gd name="T9" fmla="*/ 2 h 504"/>
                        <a:gd name="T10" fmla="*/ 23 w 2736"/>
                        <a:gd name="T11" fmla="*/ 2 h 504"/>
                        <a:gd name="T12" fmla="*/ 9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3" y="3635"/>
                      <a:ext cx="856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3 w 1769"/>
                        <a:gd name="T5" fmla="*/ 4 h 791"/>
                        <a:gd name="T6" fmla="*/ 5 w 1769"/>
                        <a:gd name="T7" fmla="*/ 9 h 791"/>
                        <a:gd name="T8" fmla="*/ 5 w 1769"/>
                        <a:gd name="T9" fmla="*/ 13 h 791"/>
                        <a:gd name="T10" fmla="*/ 5 w 1769"/>
                        <a:gd name="T11" fmla="*/ 17 h 791"/>
                        <a:gd name="T12" fmla="*/ 5 w 1769"/>
                        <a:gd name="T13" fmla="*/ 14 h 791"/>
                        <a:gd name="T14" fmla="*/ 4 w 1769"/>
                        <a:gd name="T15" fmla="*/ 9 h 791"/>
                        <a:gd name="T16" fmla="*/ 3 w 1769"/>
                        <a:gd name="T17" fmla="*/ 7 h 791"/>
                        <a:gd name="T18" fmla="*/ 1 w 1769"/>
                        <a:gd name="T19" fmla="*/ 4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8" y="2692"/>
                      <a:ext cx="1710" cy="301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21 w 2736"/>
                        <a:gd name="T3" fmla="*/ 3 h 504"/>
                        <a:gd name="T4" fmla="*/ 41 w 2736"/>
                        <a:gd name="T5" fmla="*/ 1 h 504"/>
                        <a:gd name="T6" fmla="*/ 64 w 2736"/>
                        <a:gd name="T7" fmla="*/ 1 h 504"/>
                        <a:gd name="T8" fmla="*/ 64 w 2736"/>
                        <a:gd name="T9" fmla="*/ 2 h 504"/>
                        <a:gd name="T10" fmla="*/ 41 w 2736"/>
                        <a:gd name="T11" fmla="*/ 2 h 504"/>
                        <a:gd name="T12" fmla="*/ 15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7" cy="471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6 w 1769"/>
                        <a:gd name="T5" fmla="*/ 3 h 791"/>
                        <a:gd name="T6" fmla="*/ 8 w 1769"/>
                        <a:gd name="T7" fmla="*/ 7 h 791"/>
                        <a:gd name="T8" fmla="*/ 9 w 1769"/>
                        <a:gd name="T9" fmla="*/ 10 h 791"/>
                        <a:gd name="T10" fmla="*/ 9 w 1769"/>
                        <a:gd name="T11" fmla="*/ 13 h 791"/>
                        <a:gd name="T12" fmla="*/ 8 w 1769"/>
                        <a:gd name="T13" fmla="*/ 10 h 791"/>
                        <a:gd name="T14" fmla="*/ 7 w 1769"/>
                        <a:gd name="T15" fmla="*/ 7 h 791"/>
                        <a:gd name="T16" fmla="*/ 6 w 1769"/>
                        <a:gd name="T17" fmla="*/ 5 h 791"/>
                        <a:gd name="T18" fmla="*/ 3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6" y="2423"/>
                      <a:ext cx="1724" cy="314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21 w 2736"/>
                        <a:gd name="T3" fmla="*/ 4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2" cy="48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6 w 1769"/>
                        <a:gd name="T5" fmla="*/ 4 h 791"/>
                        <a:gd name="T6" fmla="*/ 9 w 1769"/>
                        <a:gd name="T7" fmla="*/ 9 h 791"/>
                        <a:gd name="T8" fmla="*/ 9 w 1769"/>
                        <a:gd name="T9" fmla="*/ 13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9 h 791"/>
                        <a:gd name="T16" fmla="*/ 6 w 1769"/>
                        <a:gd name="T17" fmla="*/ 6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2"/>
                      <a:ext cx="1647" cy="301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15 w 2736"/>
                        <a:gd name="T3" fmla="*/ 3 h 504"/>
                        <a:gd name="T4" fmla="*/ 31 w 2736"/>
                        <a:gd name="T5" fmla="*/ 1 h 504"/>
                        <a:gd name="T6" fmla="*/ 48 w 2736"/>
                        <a:gd name="T7" fmla="*/ 1 h 504"/>
                        <a:gd name="T8" fmla="*/ 47 w 2736"/>
                        <a:gd name="T9" fmla="*/ 2 h 504"/>
                        <a:gd name="T10" fmla="*/ 31 w 2736"/>
                        <a:gd name="T11" fmla="*/ 2 h 504"/>
                        <a:gd name="T12" fmla="*/ 11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4" y="3615"/>
                      <a:ext cx="884" cy="46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4 w 1769"/>
                        <a:gd name="T5" fmla="*/ 3 h 791"/>
                        <a:gd name="T6" fmla="*/ 6 w 1769"/>
                        <a:gd name="T7" fmla="*/ 7 h 791"/>
                        <a:gd name="T8" fmla="*/ 6 w 1769"/>
                        <a:gd name="T9" fmla="*/ 9 h 791"/>
                        <a:gd name="T10" fmla="*/ 6 w 1769"/>
                        <a:gd name="T11" fmla="*/ 12 h 791"/>
                        <a:gd name="T12" fmla="*/ 6 w 1769"/>
                        <a:gd name="T13" fmla="*/ 9 h 791"/>
                        <a:gd name="T14" fmla="*/ 5 w 1769"/>
                        <a:gd name="T15" fmla="*/ 7 h 791"/>
                        <a:gd name="T16" fmla="*/ 4 w 1769"/>
                        <a:gd name="T17" fmla="*/ 5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2 w 2736"/>
                        <a:gd name="T3" fmla="*/ 0 h 504"/>
                        <a:gd name="T4" fmla="*/ 24 w 2736"/>
                        <a:gd name="T5" fmla="*/ 0 h 504"/>
                        <a:gd name="T6" fmla="*/ 37 w 2736"/>
                        <a:gd name="T7" fmla="*/ 0 h 504"/>
                        <a:gd name="T8" fmla="*/ 37 w 2736"/>
                        <a:gd name="T9" fmla="*/ 0 h 504"/>
                        <a:gd name="T10" fmla="*/ 24 w 2736"/>
                        <a:gd name="T11" fmla="*/ 0 h 504"/>
                        <a:gd name="T12" fmla="*/ 9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4 w 1769"/>
                        <a:gd name="T5" fmla="*/ 0 h 791"/>
                        <a:gd name="T6" fmla="*/ 5 w 1769"/>
                        <a:gd name="T7" fmla="*/ 1 h 791"/>
                        <a:gd name="T8" fmla="*/ 5 w 1769"/>
                        <a:gd name="T9" fmla="*/ 2 h 791"/>
                        <a:gd name="T10" fmla="*/ 5 w 1769"/>
                        <a:gd name="T11" fmla="*/ 2 h 791"/>
                        <a:gd name="T12" fmla="*/ 5 w 1769"/>
                        <a:gd name="T13" fmla="*/ 2 h 791"/>
                        <a:gd name="T14" fmla="*/ 4 w 1769"/>
                        <a:gd name="T15" fmla="*/ 1 h 791"/>
                        <a:gd name="T16" fmla="*/ 3 w 1769"/>
                        <a:gd name="T17" fmla="*/ 1 h 791"/>
                        <a:gd name="T18" fmla="*/ 2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1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6 w 2736"/>
                        <a:gd name="T3" fmla="*/ 0 h 504"/>
                        <a:gd name="T4" fmla="*/ 12 w 2736"/>
                        <a:gd name="T5" fmla="*/ 0 h 504"/>
                        <a:gd name="T6" fmla="*/ 19 w 2736"/>
                        <a:gd name="T7" fmla="*/ 0 h 504"/>
                        <a:gd name="T8" fmla="*/ 19 w 2736"/>
                        <a:gd name="T9" fmla="*/ 0 h 504"/>
                        <a:gd name="T10" fmla="*/ 12 w 2736"/>
                        <a:gd name="T11" fmla="*/ 0 h 504"/>
                        <a:gd name="T12" fmla="*/ 5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0 h 791"/>
                        <a:gd name="T6" fmla="*/ 3 w 1769"/>
                        <a:gd name="T7" fmla="*/ 1 h 791"/>
                        <a:gd name="T8" fmla="*/ 3 w 1769"/>
                        <a:gd name="T9" fmla="*/ 2 h 791"/>
                        <a:gd name="T10" fmla="*/ 3 w 1769"/>
                        <a:gd name="T11" fmla="*/ 2 h 791"/>
                        <a:gd name="T12" fmla="*/ 3 w 1769"/>
                        <a:gd name="T13" fmla="*/ 2 h 791"/>
                        <a:gd name="T14" fmla="*/ 2 w 1769"/>
                        <a:gd name="T15" fmla="*/ 1 h 791"/>
                        <a:gd name="T16" fmla="*/ 2 w 1769"/>
                        <a:gd name="T17" fmla="*/ 1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5 w 2736"/>
                        <a:gd name="T3" fmla="*/ 0 h 504"/>
                        <a:gd name="T4" fmla="*/ 10 w 2736"/>
                        <a:gd name="T5" fmla="*/ 0 h 504"/>
                        <a:gd name="T6" fmla="*/ 16 w 2736"/>
                        <a:gd name="T7" fmla="*/ 0 h 504"/>
                        <a:gd name="T8" fmla="*/ 16 w 2736"/>
                        <a:gd name="T9" fmla="*/ 0 h 504"/>
                        <a:gd name="T10" fmla="*/ 10 w 2736"/>
                        <a:gd name="T11" fmla="*/ 0 h 504"/>
                        <a:gd name="T12" fmla="*/ 4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0 h 791"/>
                        <a:gd name="T8" fmla="*/ 2 w 1769"/>
                        <a:gd name="T9" fmla="*/ 0 h 791"/>
                        <a:gd name="T10" fmla="*/ 2 w 1769"/>
                        <a:gd name="T11" fmla="*/ 0 h 791"/>
                        <a:gd name="T12" fmla="*/ 2 w 1769"/>
                        <a:gd name="T13" fmla="*/ 0 h 791"/>
                        <a:gd name="T14" fmla="*/ 2 w 1769"/>
                        <a:gd name="T15" fmla="*/ 0 h 791"/>
                        <a:gd name="T16" fmla="*/ 1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5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1" y="812"/>
                    <a:ext cx="2543" cy="2380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8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5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2 h 2368"/>
                      <a:gd name="T2" fmla="*/ 2 w 776"/>
                      <a:gd name="T3" fmla="*/ 1 h 2368"/>
                      <a:gd name="T4" fmla="*/ 1 w 776"/>
                      <a:gd name="T5" fmla="*/ 5 h 2368"/>
                      <a:gd name="T6" fmla="*/ 2 w 776"/>
                      <a:gd name="T7" fmla="*/ 5 h 2368"/>
                      <a:gd name="T8" fmla="*/ 2 w 776"/>
                      <a:gd name="T9" fmla="*/ 9 h 2368"/>
                      <a:gd name="T10" fmla="*/ 3 w 776"/>
                      <a:gd name="T11" fmla="*/ 10 h 2368"/>
                      <a:gd name="T12" fmla="*/ 2 w 776"/>
                      <a:gd name="T13" fmla="*/ 14 h 2368"/>
                      <a:gd name="T14" fmla="*/ 3 w 776"/>
                      <a:gd name="T15" fmla="*/ 15 h 2368"/>
                      <a:gd name="T16" fmla="*/ 3 w 776"/>
                      <a:gd name="T17" fmla="*/ 17 h 2368"/>
                      <a:gd name="T18" fmla="*/ 4 w 776"/>
                      <a:gd name="T19" fmla="*/ 19 h 2368"/>
                      <a:gd name="T20" fmla="*/ 3 w 776"/>
                      <a:gd name="T21" fmla="*/ 21 h 2368"/>
                      <a:gd name="T22" fmla="*/ 4 w 776"/>
                      <a:gd name="T23" fmla="*/ 24 h 2368"/>
                      <a:gd name="T24" fmla="*/ 4 w 776"/>
                      <a:gd name="T25" fmla="*/ 27 h 2368"/>
                      <a:gd name="T26" fmla="*/ 5 w 776"/>
                      <a:gd name="T27" fmla="*/ 32 h 2368"/>
                      <a:gd name="T28" fmla="*/ 4 w 776"/>
                      <a:gd name="T29" fmla="*/ 36 h 2368"/>
                      <a:gd name="T30" fmla="*/ 5 w 776"/>
                      <a:gd name="T31" fmla="*/ 39 h 2368"/>
                      <a:gd name="T32" fmla="*/ 5 w 776"/>
                      <a:gd name="T33" fmla="*/ 43 h 2368"/>
                      <a:gd name="T34" fmla="*/ 5 w 776"/>
                      <a:gd name="T35" fmla="*/ 47 h 2368"/>
                      <a:gd name="T36" fmla="*/ 5 w 776"/>
                      <a:gd name="T37" fmla="*/ 50 h 2368"/>
                      <a:gd name="T38" fmla="*/ 5 w 776"/>
                      <a:gd name="T39" fmla="*/ 54 h 2368"/>
                      <a:gd name="T40" fmla="*/ 5 w 776"/>
                      <a:gd name="T41" fmla="*/ 59 h 2368"/>
                      <a:gd name="T42" fmla="*/ 5 w 776"/>
                      <a:gd name="T43" fmla="*/ 64 h 2368"/>
                      <a:gd name="T44" fmla="*/ 5 w 776"/>
                      <a:gd name="T45" fmla="*/ 66 h 2368"/>
                      <a:gd name="T46" fmla="*/ 5 w 776"/>
                      <a:gd name="T47" fmla="*/ 70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3 w 776"/>
                    <a:gd name="T3" fmla="*/ 0 h 2368"/>
                    <a:gd name="T4" fmla="*/ 1 w 776"/>
                    <a:gd name="T5" fmla="*/ 0 h 2368"/>
                    <a:gd name="T6" fmla="*/ 3 w 776"/>
                    <a:gd name="T7" fmla="*/ 0 h 2368"/>
                    <a:gd name="T8" fmla="*/ 2 w 776"/>
                    <a:gd name="T9" fmla="*/ 0 h 2368"/>
                    <a:gd name="T10" fmla="*/ 4 w 776"/>
                    <a:gd name="T11" fmla="*/ 0 h 2368"/>
                    <a:gd name="T12" fmla="*/ 3 w 776"/>
                    <a:gd name="T13" fmla="*/ 0 h 2368"/>
                    <a:gd name="T14" fmla="*/ 5 w 776"/>
                    <a:gd name="T15" fmla="*/ 0 h 2368"/>
                    <a:gd name="T16" fmla="*/ 4 w 776"/>
                    <a:gd name="T17" fmla="*/ 0 h 2368"/>
                    <a:gd name="T18" fmla="*/ 6 w 776"/>
                    <a:gd name="T19" fmla="*/ 0 h 2368"/>
                    <a:gd name="T20" fmla="*/ 5 w 776"/>
                    <a:gd name="T21" fmla="*/ 0 h 2368"/>
                    <a:gd name="T22" fmla="*/ 6 w 776"/>
                    <a:gd name="T23" fmla="*/ 0 h 2368"/>
                    <a:gd name="T24" fmla="*/ 6 w 776"/>
                    <a:gd name="T25" fmla="*/ 0 h 2368"/>
                    <a:gd name="T26" fmla="*/ 7 w 776"/>
                    <a:gd name="T27" fmla="*/ 0 h 2368"/>
                    <a:gd name="T28" fmla="*/ 7 w 776"/>
                    <a:gd name="T29" fmla="*/ 0 h 2368"/>
                    <a:gd name="T30" fmla="*/ 8 w 776"/>
                    <a:gd name="T31" fmla="*/ 0 h 2368"/>
                    <a:gd name="T32" fmla="*/ 7 w 776"/>
                    <a:gd name="T33" fmla="*/ 0 h 2368"/>
                    <a:gd name="T34" fmla="*/ 8 w 776"/>
                    <a:gd name="T35" fmla="*/ 0 h 2368"/>
                    <a:gd name="T36" fmla="*/ 7 w 776"/>
                    <a:gd name="T37" fmla="*/ 0 h 2368"/>
                    <a:gd name="T38" fmla="*/ 9 w 776"/>
                    <a:gd name="T39" fmla="*/ 0 h 2368"/>
                    <a:gd name="T40" fmla="*/ 8 w 776"/>
                    <a:gd name="T41" fmla="*/ 0 h 2368"/>
                    <a:gd name="T42" fmla="*/ 9 w 776"/>
                    <a:gd name="T43" fmla="*/ 0 h 2368"/>
                    <a:gd name="T44" fmla="*/ 8 w 776"/>
                    <a:gd name="T45" fmla="*/ 0 h 2368"/>
                    <a:gd name="T46" fmla="*/ 9 w 776"/>
                    <a:gd name="T47" fmla="*/ 1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1 h 2368"/>
                  <a:gd name="T2" fmla="*/ 6 w 776"/>
                  <a:gd name="T3" fmla="*/ 1 h 2368"/>
                  <a:gd name="T4" fmla="*/ 3 w 776"/>
                  <a:gd name="T5" fmla="*/ 4 h 2368"/>
                  <a:gd name="T6" fmla="*/ 8 w 776"/>
                  <a:gd name="T7" fmla="*/ 4 h 2368"/>
                  <a:gd name="T8" fmla="*/ 4 w 776"/>
                  <a:gd name="T9" fmla="*/ 7 h 2368"/>
                  <a:gd name="T10" fmla="*/ 9 w 776"/>
                  <a:gd name="T11" fmla="*/ 8 h 2368"/>
                  <a:gd name="T12" fmla="*/ 7 w 776"/>
                  <a:gd name="T13" fmla="*/ 10 h 2368"/>
                  <a:gd name="T14" fmla="*/ 11 w 776"/>
                  <a:gd name="T15" fmla="*/ 11 h 2368"/>
                  <a:gd name="T16" fmla="*/ 9 w 776"/>
                  <a:gd name="T17" fmla="*/ 14 h 2368"/>
                  <a:gd name="T18" fmla="*/ 13 w 776"/>
                  <a:gd name="T19" fmla="*/ 15 h 2368"/>
                  <a:gd name="T20" fmla="*/ 11 w 776"/>
                  <a:gd name="T21" fmla="*/ 17 h 2368"/>
                  <a:gd name="T22" fmla="*/ 13 w 776"/>
                  <a:gd name="T23" fmla="*/ 19 h 2368"/>
                  <a:gd name="T24" fmla="*/ 13 w 776"/>
                  <a:gd name="T25" fmla="*/ 21 h 2368"/>
                  <a:gd name="T26" fmla="*/ 16 w 776"/>
                  <a:gd name="T27" fmla="*/ 25 h 2368"/>
                  <a:gd name="T28" fmla="*/ 15 w 776"/>
                  <a:gd name="T29" fmla="*/ 28 h 2368"/>
                  <a:gd name="T30" fmla="*/ 17 w 776"/>
                  <a:gd name="T31" fmla="*/ 31 h 2368"/>
                  <a:gd name="T32" fmla="*/ 16 w 776"/>
                  <a:gd name="T33" fmla="*/ 34 h 2368"/>
                  <a:gd name="T34" fmla="*/ 17 w 776"/>
                  <a:gd name="T35" fmla="*/ 37 h 2368"/>
                  <a:gd name="T36" fmla="*/ 16 w 776"/>
                  <a:gd name="T37" fmla="*/ 39 h 2368"/>
                  <a:gd name="T38" fmla="*/ 18 w 776"/>
                  <a:gd name="T39" fmla="*/ 42 h 2368"/>
                  <a:gd name="T40" fmla="*/ 17 w 776"/>
                  <a:gd name="T41" fmla="*/ 46 h 2368"/>
                  <a:gd name="T42" fmla="*/ 18 w 776"/>
                  <a:gd name="T43" fmla="*/ 51 h 2368"/>
                  <a:gd name="T44" fmla="*/ 17 w 776"/>
                  <a:gd name="T45" fmla="*/ 51 h 2368"/>
                  <a:gd name="T46" fmla="*/ 18 w 776"/>
                  <a:gd name="T47" fmla="*/ 5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0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6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1 h 2368"/>
                  <a:gd name="T2" fmla="*/ 6 w 776"/>
                  <a:gd name="T3" fmla="*/ 1 h 2368"/>
                  <a:gd name="T4" fmla="*/ 3 w 776"/>
                  <a:gd name="T5" fmla="*/ 4 h 2368"/>
                  <a:gd name="T6" fmla="*/ 8 w 776"/>
                  <a:gd name="T7" fmla="*/ 4 h 2368"/>
                  <a:gd name="T8" fmla="*/ 4 w 776"/>
                  <a:gd name="T9" fmla="*/ 7 h 2368"/>
                  <a:gd name="T10" fmla="*/ 9 w 776"/>
                  <a:gd name="T11" fmla="*/ 8 h 2368"/>
                  <a:gd name="T12" fmla="*/ 7 w 776"/>
                  <a:gd name="T13" fmla="*/ 10 h 2368"/>
                  <a:gd name="T14" fmla="*/ 11 w 776"/>
                  <a:gd name="T15" fmla="*/ 11 h 2368"/>
                  <a:gd name="T16" fmla="*/ 9 w 776"/>
                  <a:gd name="T17" fmla="*/ 14 h 2368"/>
                  <a:gd name="T18" fmla="*/ 13 w 776"/>
                  <a:gd name="T19" fmla="*/ 15 h 2368"/>
                  <a:gd name="T20" fmla="*/ 11 w 776"/>
                  <a:gd name="T21" fmla="*/ 17 h 2368"/>
                  <a:gd name="T22" fmla="*/ 13 w 776"/>
                  <a:gd name="T23" fmla="*/ 19 h 2368"/>
                  <a:gd name="T24" fmla="*/ 13 w 776"/>
                  <a:gd name="T25" fmla="*/ 21 h 2368"/>
                  <a:gd name="T26" fmla="*/ 16 w 776"/>
                  <a:gd name="T27" fmla="*/ 25 h 2368"/>
                  <a:gd name="T28" fmla="*/ 15 w 776"/>
                  <a:gd name="T29" fmla="*/ 28 h 2368"/>
                  <a:gd name="T30" fmla="*/ 17 w 776"/>
                  <a:gd name="T31" fmla="*/ 31 h 2368"/>
                  <a:gd name="T32" fmla="*/ 16 w 776"/>
                  <a:gd name="T33" fmla="*/ 34 h 2368"/>
                  <a:gd name="T34" fmla="*/ 17 w 776"/>
                  <a:gd name="T35" fmla="*/ 37 h 2368"/>
                  <a:gd name="T36" fmla="*/ 16 w 776"/>
                  <a:gd name="T37" fmla="*/ 39 h 2368"/>
                  <a:gd name="T38" fmla="*/ 18 w 776"/>
                  <a:gd name="T39" fmla="*/ 42 h 2368"/>
                  <a:gd name="T40" fmla="*/ 17 w 776"/>
                  <a:gd name="T41" fmla="*/ 46 h 2368"/>
                  <a:gd name="T42" fmla="*/ 18 w 776"/>
                  <a:gd name="T43" fmla="*/ 51 h 2368"/>
                  <a:gd name="T44" fmla="*/ 17 w 776"/>
                  <a:gd name="T45" fmla="*/ 51 h 2368"/>
                  <a:gd name="T46" fmla="*/ 18 w 776"/>
                  <a:gd name="T47" fmla="*/ 5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49"/>
                <a:ext cx="442" cy="838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3 w 776"/>
                  <a:gd name="T7" fmla="*/ 0 h 2368"/>
                  <a:gd name="T8" fmla="*/ 2 w 776"/>
                  <a:gd name="T9" fmla="*/ 0 h 2368"/>
                  <a:gd name="T10" fmla="*/ 4 w 776"/>
                  <a:gd name="T11" fmla="*/ 0 h 2368"/>
                  <a:gd name="T12" fmla="*/ 3 w 776"/>
                  <a:gd name="T13" fmla="*/ 0 h 2368"/>
                  <a:gd name="T14" fmla="*/ 5 w 776"/>
                  <a:gd name="T15" fmla="*/ 0 h 2368"/>
                  <a:gd name="T16" fmla="*/ 4 w 776"/>
                  <a:gd name="T17" fmla="*/ 0 h 2368"/>
                  <a:gd name="T18" fmla="*/ 6 w 776"/>
                  <a:gd name="T19" fmla="*/ 0 h 2368"/>
                  <a:gd name="T20" fmla="*/ 5 w 776"/>
                  <a:gd name="T21" fmla="*/ 0 h 2368"/>
                  <a:gd name="T22" fmla="*/ 6 w 776"/>
                  <a:gd name="T23" fmla="*/ 0 h 2368"/>
                  <a:gd name="T24" fmla="*/ 6 w 776"/>
                  <a:gd name="T25" fmla="*/ 0 h 2368"/>
                  <a:gd name="T26" fmla="*/ 7 w 776"/>
                  <a:gd name="T27" fmla="*/ 0 h 2368"/>
                  <a:gd name="T28" fmla="*/ 7 w 776"/>
                  <a:gd name="T29" fmla="*/ 0 h 2368"/>
                  <a:gd name="T30" fmla="*/ 8 w 776"/>
                  <a:gd name="T31" fmla="*/ 0 h 2368"/>
                  <a:gd name="T32" fmla="*/ 7 w 776"/>
                  <a:gd name="T33" fmla="*/ 0 h 2368"/>
                  <a:gd name="T34" fmla="*/ 8 w 776"/>
                  <a:gd name="T35" fmla="*/ 0 h 2368"/>
                  <a:gd name="T36" fmla="*/ 7 w 776"/>
                  <a:gd name="T37" fmla="*/ 0 h 2368"/>
                  <a:gd name="T38" fmla="*/ 9 w 776"/>
                  <a:gd name="T39" fmla="*/ 0 h 2368"/>
                  <a:gd name="T40" fmla="*/ 8 w 776"/>
                  <a:gd name="T41" fmla="*/ 0 h 2368"/>
                  <a:gd name="T42" fmla="*/ 9 w 776"/>
                  <a:gd name="T43" fmla="*/ 0 h 2368"/>
                  <a:gd name="T44" fmla="*/ 8 w 776"/>
                  <a:gd name="T45" fmla="*/ 0 h 2368"/>
                  <a:gd name="T46" fmla="*/ 9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2 h 2368"/>
                  <a:gd name="T2" fmla="*/ 3514 w 776"/>
                  <a:gd name="T3" fmla="*/ 1 h 2368"/>
                  <a:gd name="T4" fmla="*/ 1394 w 776"/>
                  <a:gd name="T5" fmla="*/ 5 h 2368"/>
                  <a:gd name="T6" fmla="*/ 4913 w 776"/>
                  <a:gd name="T7" fmla="*/ 5 h 2368"/>
                  <a:gd name="T8" fmla="*/ 2802 w 776"/>
                  <a:gd name="T9" fmla="*/ 9 h 2368"/>
                  <a:gd name="T10" fmla="*/ 5611 w 776"/>
                  <a:gd name="T11" fmla="*/ 10 h 2368"/>
                  <a:gd name="T12" fmla="*/ 4203 w 776"/>
                  <a:gd name="T13" fmla="*/ 14 h 2368"/>
                  <a:gd name="T14" fmla="*/ 7009 w 776"/>
                  <a:gd name="T15" fmla="*/ 15 h 2368"/>
                  <a:gd name="T16" fmla="*/ 5611 w 776"/>
                  <a:gd name="T17" fmla="*/ 17 h 2368"/>
                  <a:gd name="T18" fmla="*/ 7714 w 776"/>
                  <a:gd name="T19" fmla="*/ 19 h 2368"/>
                  <a:gd name="T20" fmla="*/ 7009 w 776"/>
                  <a:gd name="T21" fmla="*/ 21 h 2368"/>
                  <a:gd name="T22" fmla="*/ 8410 w 776"/>
                  <a:gd name="T23" fmla="*/ 24 h 2368"/>
                  <a:gd name="T24" fmla="*/ 8410 w 776"/>
                  <a:gd name="T25" fmla="*/ 27 h 2368"/>
                  <a:gd name="T26" fmla="*/ 9815 w 776"/>
                  <a:gd name="T27" fmla="*/ 32 h 2368"/>
                  <a:gd name="T28" fmla="*/ 9108 w 776"/>
                  <a:gd name="T29" fmla="*/ 36 h 2368"/>
                  <a:gd name="T30" fmla="*/ 10521 w 776"/>
                  <a:gd name="T31" fmla="*/ 39 h 2368"/>
                  <a:gd name="T32" fmla="*/ 9815 w 776"/>
                  <a:gd name="T33" fmla="*/ 43 h 2368"/>
                  <a:gd name="T34" fmla="*/ 10521 w 776"/>
                  <a:gd name="T35" fmla="*/ 47 h 2368"/>
                  <a:gd name="T36" fmla="*/ 9815 w 776"/>
                  <a:gd name="T37" fmla="*/ 50 h 2368"/>
                  <a:gd name="T38" fmla="*/ 11222 w 776"/>
                  <a:gd name="T39" fmla="*/ 54 h 2368"/>
                  <a:gd name="T40" fmla="*/ 10521 w 776"/>
                  <a:gd name="T41" fmla="*/ 59 h 2368"/>
                  <a:gd name="T42" fmla="*/ 11222 w 776"/>
                  <a:gd name="T43" fmla="*/ 64 h 2368"/>
                  <a:gd name="T44" fmla="*/ 10521 w 776"/>
                  <a:gd name="T45" fmla="*/ 66 h 2368"/>
                  <a:gd name="T46" fmla="*/ 11222 w 776"/>
                  <a:gd name="T47" fmla="*/ 7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5" cy="1524"/>
              </a:xfrm>
              <a:custGeom>
                <a:avLst/>
                <a:gdLst>
                  <a:gd name="T0" fmla="*/ 0 w 776"/>
                  <a:gd name="T1" fmla="*/ 2 h 2368"/>
                  <a:gd name="T2" fmla="*/ 99 w 776"/>
                  <a:gd name="T3" fmla="*/ 1 h 2368"/>
                  <a:gd name="T4" fmla="*/ 40 w 776"/>
                  <a:gd name="T5" fmla="*/ 5 h 2368"/>
                  <a:gd name="T6" fmla="*/ 140 w 776"/>
                  <a:gd name="T7" fmla="*/ 5 h 2368"/>
                  <a:gd name="T8" fmla="*/ 80 w 776"/>
                  <a:gd name="T9" fmla="*/ 9 h 2368"/>
                  <a:gd name="T10" fmla="*/ 159 w 776"/>
                  <a:gd name="T11" fmla="*/ 10 h 2368"/>
                  <a:gd name="T12" fmla="*/ 119 w 776"/>
                  <a:gd name="T13" fmla="*/ 14 h 2368"/>
                  <a:gd name="T14" fmla="*/ 200 w 776"/>
                  <a:gd name="T15" fmla="*/ 15 h 2368"/>
                  <a:gd name="T16" fmla="*/ 159 w 776"/>
                  <a:gd name="T17" fmla="*/ 17 h 2368"/>
                  <a:gd name="T18" fmla="*/ 219 w 776"/>
                  <a:gd name="T19" fmla="*/ 19 h 2368"/>
                  <a:gd name="T20" fmla="*/ 200 w 776"/>
                  <a:gd name="T21" fmla="*/ 21 h 2368"/>
                  <a:gd name="T22" fmla="*/ 239 w 776"/>
                  <a:gd name="T23" fmla="*/ 24 h 2368"/>
                  <a:gd name="T24" fmla="*/ 239 w 776"/>
                  <a:gd name="T25" fmla="*/ 27 h 2368"/>
                  <a:gd name="T26" fmla="*/ 279 w 776"/>
                  <a:gd name="T27" fmla="*/ 32 h 2368"/>
                  <a:gd name="T28" fmla="*/ 259 w 776"/>
                  <a:gd name="T29" fmla="*/ 36 h 2368"/>
                  <a:gd name="T30" fmla="*/ 299 w 776"/>
                  <a:gd name="T31" fmla="*/ 39 h 2368"/>
                  <a:gd name="T32" fmla="*/ 279 w 776"/>
                  <a:gd name="T33" fmla="*/ 43 h 2368"/>
                  <a:gd name="T34" fmla="*/ 299 w 776"/>
                  <a:gd name="T35" fmla="*/ 47 h 2368"/>
                  <a:gd name="T36" fmla="*/ 279 w 776"/>
                  <a:gd name="T37" fmla="*/ 50 h 2368"/>
                  <a:gd name="T38" fmla="*/ 319 w 776"/>
                  <a:gd name="T39" fmla="*/ 54 h 2368"/>
                  <a:gd name="T40" fmla="*/ 299 w 776"/>
                  <a:gd name="T41" fmla="*/ 59 h 2368"/>
                  <a:gd name="T42" fmla="*/ 319 w 776"/>
                  <a:gd name="T43" fmla="*/ 64 h 2368"/>
                  <a:gd name="T44" fmla="*/ 299 w 776"/>
                  <a:gd name="T45" fmla="*/ 66 h 2368"/>
                  <a:gd name="T46" fmla="*/ 319 w 776"/>
                  <a:gd name="T47" fmla="*/ 7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3 h 2368"/>
                  <a:gd name="T2" fmla="*/ 1928 w 776"/>
                  <a:gd name="T3" fmla="*/ 1 h 2368"/>
                  <a:gd name="T4" fmla="*/ 773 w 776"/>
                  <a:gd name="T5" fmla="*/ 7 h 2368"/>
                  <a:gd name="T6" fmla="*/ 2699 w 776"/>
                  <a:gd name="T7" fmla="*/ 7 h 2368"/>
                  <a:gd name="T8" fmla="*/ 1543 w 776"/>
                  <a:gd name="T9" fmla="*/ 14 h 2368"/>
                  <a:gd name="T10" fmla="*/ 3083 w 776"/>
                  <a:gd name="T11" fmla="*/ 16 h 2368"/>
                  <a:gd name="T12" fmla="*/ 2314 w 776"/>
                  <a:gd name="T13" fmla="*/ 20 h 2368"/>
                  <a:gd name="T14" fmla="*/ 3859 w 776"/>
                  <a:gd name="T15" fmla="*/ 22 h 2368"/>
                  <a:gd name="T16" fmla="*/ 3083 w 776"/>
                  <a:gd name="T17" fmla="*/ 26 h 2368"/>
                  <a:gd name="T18" fmla="*/ 4249 w 776"/>
                  <a:gd name="T19" fmla="*/ 28 h 2368"/>
                  <a:gd name="T20" fmla="*/ 3859 w 776"/>
                  <a:gd name="T21" fmla="*/ 32 h 2368"/>
                  <a:gd name="T22" fmla="*/ 4626 w 776"/>
                  <a:gd name="T23" fmla="*/ 36 h 2368"/>
                  <a:gd name="T24" fmla="*/ 4626 w 776"/>
                  <a:gd name="T25" fmla="*/ 40 h 2368"/>
                  <a:gd name="T26" fmla="*/ 5404 w 776"/>
                  <a:gd name="T27" fmla="*/ 47 h 2368"/>
                  <a:gd name="T28" fmla="*/ 5019 w 776"/>
                  <a:gd name="T29" fmla="*/ 53 h 2368"/>
                  <a:gd name="T30" fmla="*/ 5789 w 776"/>
                  <a:gd name="T31" fmla="*/ 57 h 2368"/>
                  <a:gd name="T32" fmla="*/ 5404 w 776"/>
                  <a:gd name="T33" fmla="*/ 64 h 2368"/>
                  <a:gd name="T34" fmla="*/ 5789 w 776"/>
                  <a:gd name="T35" fmla="*/ 70 h 2368"/>
                  <a:gd name="T36" fmla="*/ 5404 w 776"/>
                  <a:gd name="T37" fmla="*/ 74 h 2368"/>
                  <a:gd name="T38" fmla="*/ 6180 w 776"/>
                  <a:gd name="T39" fmla="*/ 80 h 2368"/>
                  <a:gd name="T40" fmla="*/ 5789 w 776"/>
                  <a:gd name="T41" fmla="*/ 86 h 2368"/>
                  <a:gd name="T42" fmla="*/ 6180 w 776"/>
                  <a:gd name="T43" fmla="*/ 95 h 2368"/>
                  <a:gd name="T44" fmla="*/ 5789 w 776"/>
                  <a:gd name="T45" fmla="*/ 97 h 2368"/>
                  <a:gd name="T46" fmla="*/ 6180 w 776"/>
                  <a:gd name="T47" fmla="*/ 10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7" y="1470"/>
                <a:ext cx="1519" cy="1067"/>
              </a:xfrm>
              <a:custGeom>
                <a:avLst/>
                <a:gdLst>
                  <a:gd name="T0" fmla="*/ 0 w 776"/>
                  <a:gd name="T1" fmla="*/ 0 h 2368"/>
                  <a:gd name="T2" fmla="*/ 51648 w 776"/>
                  <a:gd name="T3" fmla="*/ 0 h 2368"/>
                  <a:gd name="T4" fmla="*/ 20687 w 776"/>
                  <a:gd name="T5" fmla="*/ 0 h 2368"/>
                  <a:gd name="T6" fmla="*/ 72335 w 776"/>
                  <a:gd name="T7" fmla="*/ 0 h 2368"/>
                  <a:gd name="T8" fmla="*/ 41416 w 776"/>
                  <a:gd name="T9" fmla="*/ 0 h 2368"/>
                  <a:gd name="T10" fmla="*/ 82684 w 776"/>
                  <a:gd name="T11" fmla="*/ 0 h 2368"/>
                  <a:gd name="T12" fmla="*/ 61985 w 776"/>
                  <a:gd name="T13" fmla="*/ 1 h 2368"/>
                  <a:gd name="T14" fmla="*/ 103402 w 776"/>
                  <a:gd name="T15" fmla="*/ 1 h 2368"/>
                  <a:gd name="T16" fmla="*/ 82684 w 776"/>
                  <a:gd name="T17" fmla="*/ 1 h 2368"/>
                  <a:gd name="T18" fmla="*/ 113759 w 776"/>
                  <a:gd name="T19" fmla="*/ 1 h 2368"/>
                  <a:gd name="T20" fmla="*/ 103402 w 776"/>
                  <a:gd name="T21" fmla="*/ 1 h 2368"/>
                  <a:gd name="T22" fmla="*/ 124094 w 776"/>
                  <a:gd name="T23" fmla="*/ 1 h 2368"/>
                  <a:gd name="T24" fmla="*/ 124094 w 776"/>
                  <a:gd name="T25" fmla="*/ 2 h 2368"/>
                  <a:gd name="T26" fmla="*/ 144828 w 776"/>
                  <a:gd name="T27" fmla="*/ 2 h 2368"/>
                  <a:gd name="T28" fmla="*/ 134447 w 776"/>
                  <a:gd name="T29" fmla="*/ 2 h 2368"/>
                  <a:gd name="T30" fmla="*/ 155057 w 776"/>
                  <a:gd name="T31" fmla="*/ 2 h 2368"/>
                  <a:gd name="T32" fmla="*/ 144828 w 776"/>
                  <a:gd name="T33" fmla="*/ 2 h 2368"/>
                  <a:gd name="T34" fmla="*/ 155057 w 776"/>
                  <a:gd name="T35" fmla="*/ 3 h 2368"/>
                  <a:gd name="T36" fmla="*/ 144828 w 776"/>
                  <a:gd name="T37" fmla="*/ 3 h 2368"/>
                  <a:gd name="T38" fmla="*/ 165391 w 776"/>
                  <a:gd name="T39" fmla="*/ 3 h 2368"/>
                  <a:gd name="T40" fmla="*/ 155057 w 776"/>
                  <a:gd name="T41" fmla="*/ 4 h 2368"/>
                  <a:gd name="T42" fmla="*/ 165391 w 776"/>
                  <a:gd name="T43" fmla="*/ 4 h 2368"/>
                  <a:gd name="T44" fmla="*/ 155057 w 776"/>
                  <a:gd name="T45" fmla="*/ 4 h 2368"/>
                  <a:gd name="T46" fmla="*/ 165391 w 776"/>
                  <a:gd name="T47" fmla="*/ 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1 h 2368"/>
                  <a:gd name="T2" fmla="*/ 67 w 776"/>
                  <a:gd name="T3" fmla="*/ 1 h 2368"/>
                  <a:gd name="T4" fmla="*/ 27 w 776"/>
                  <a:gd name="T5" fmla="*/ 3 h 2368"/>
                  <a:gd name="T6" fmla="*/ 96 w 776"/>
                  <a:gd name="T7" fmla="*/ 3 h 2368"/>
                  <a:gd name="T8" fmla="*/ 55 w 776"/>
                  <a:gd name="T9" fmla="*/ 5 h 2368"/>
                  <a:gd name="T10" fmla="*/ 109 w 776"/>
                  <a:gd name="T11" fmla="*/ 6 h 2368"/>
                  <a:gd name="T12" fmla="*/ 82 w 776"/>
                  <a:gd name="T13" fmla="*/ 8 h 2368"/>
                  <a:gd name="T14" fmla="*/ 136 w 776"/>
                  <a:gd name="T15" fmla="*/ 9 h 2368"/>
                  <a:gd name="T16" fmla="*/ 109 w 776"/>
                  <a:gd name="T17" fmla="*/ 11 h 2368"/>
                  <a:gd name="T18" fmla="*/ 150 w 776"/>
                  <a:gd name="T19" fmla="*/ 12 h 2368"/>
                  <a:gd name="T20" fmla="*/ 136 w 776"/>
                  <a:gd name="T21" fmla="*/ 13 h 2368"/>
                  <a:gd name="T22" fmla="*/ 163 w 776"/>
                  <a:gd name="T23" fmla="*/ 15 h 2368"/>
                  <a:gd name="T24" fmla="*/ 163 w 776"/>
                  <a:gd name="T25" fmla="*/ 17 h 2368"/>
                  <a:gd name="T26" fmla="*/ 191 w 776"/>
                  <a:gd name="T27" fmla="*/ 19 h 2368"/>
                  <a:gd name="T28" fmla="*/ 178 w 776"/>
                  <a:gd name="T29" fmla="*/ 22 h 2368"/>
                  <a:gd name="T30" fmla="*/ 204 w 776"/>
                  <a:gd name="T31" fmla="*/ 24 h 2368"/>
                  <a:gd name="T32" fmla="*/ 191 w 776"/>
                  <a:gd name="T33" fmla="*/ 27 h 2368"/>
                  <a:gd name="T34" fmla="*/ 204 w 776"/>
                  <a:gd name="T35" fmla="*/ 29 h 2368"/>
                  <a:gd name="T36" fmla="*/ 191 w 776"/>
                  <a:gd name="T37" fmla="*/ 31 h 2368"/>
                  <a:gd name="T38" fmla="*/ 218 w 776"/>
                  <a:gd name="T39" fmla="*/ 33 h 2368"/>
                  <a:gd name="T40" fmla="*/ 204 w 776"/>
                  <a:gd name="T41" fmla="*/ 36 h 2368"/>
                  <a:gd name="T42" fmla="*/ 218 w 776"/>
                  <a:gd name="T43" fmla="*/ 39 h 2368"/>
                  <a:gd name="T44" fmla="*/ 204 w 776"/>
                  <a:gd name="T45" fmla="*/ 41 h 2368"/>
                  <a:gd name="T46" fmla="*/ 218 w 776"/>
                  <a:gd name="T47" fmla="*/ 4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3 w 776"/>
                  <a:gd name="T7" fmla="*/ 0 h 2368"/>
                  <a:gd name="T8" fmla="*/ 2 w 776"/>
                  <a:gd name="T9" fmla="*/ 0 h 2368"/>
                  <a:gd name="T10" fmla="*/ 4 w 776"/>
                  <a:gd name="T11" fmla="*/ 0 h 2368"/>
                  <a:gd name="T12" fmla="*/ 3 w 776"/>
                  <a:gd name="T13" fmla="*/ 0 h 2368"/>
                  <a:gd name="T14" fmla="*/ 5 w 776"/>
                  <a:gd name="T15" fmla="*/ 0 h 2368"/>
                  <a:gd name="T16" fmla="*/ 4 w 776"/>
                  <a:gd name="T17" fmla="*/ 0 h 2368"/>
                  <a:gd name="T18" fmla="*/ 6 w 776"/>
                  <a:gd name="T19" fmla="*/ 0 h 2368"/>
                  <a:gd name="T20" fmla="*/ 5 w 776"/>
                  <a:gd name="T21" fmla="*/ 0 h 2368"/>
                  <a:gd name="T22" fmla="*/ 6 w 776"/>
                  <a:gd name="T23" fmla="*/ 0 h 2368"/>
                  <a:gd name="T24" fmla="*/ 6 w 776"/>
                  <a:gd name="T25" fmla="*/ 0 h 2368"/>
                  <a:gd name="T26" fmla="*/ 7 w 776"/>
                  <a:gd name="T27" fmla="*/ 0 h 2368"/>
                  <a:gd name="T28" fmla="*/ 7 w 776"/>
                  <a:gd name="T29" fmla="*/ 0 h 2368"/>
                  <a:gd name="T30" fmla="*/ 8 w 776"/>
                  <a:gd name="T31" fmla="*/ 0 h 2368"/>
                  <a:gd name="T32" fmla="*/ 7 w 776"/>
                  <a:gd name="T33" fmla="*/ 0 h 2368"/>
                  <a:gd name="T34" fmla="*/ 8 w 776"/>
                  <a:gd name="T35" fmla="*/ 0 h 2368"/>
                  <a:gd name="T36" fmla="*/ 7 w 776"/>
                  <a:gd name="T37" fmla="*/ 0 h 2368"/>
                  <a:gd name="T38" fmla="*/ 9 w 776"/>
                  <a:gd name="T39" fmla="*/ 0 h 2368"/>
                  <a:gd name="T40" fmla="*/ 8 w 776"/>
                  <a:gd name="T41" fmla="*/ 0 h 2368"/>
                  <a:gd name="T42" fmla="*/ 9 w 776"/>
                  <a:gd name="T43" fmla="*/ 0 h 2368"/>
                  <a:gd name="T44" fmla="*/ 8 w 776"/>
                  <a:gd name="T45" fmla="*/ 0 h 2368"/>
                  <a:gd name="T46" fmla="*/ 9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935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935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AA24-3BEC-4E8A-BAC5-3D24FE131410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75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F4659-207C-403A-99CE-7DA345A5D8CC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3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70137-543E-47B9-875D-DBCC362507B9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0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9D348-8680-4AA6-8FE1-0D17ED2F15F5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964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8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ABCED-0B15-4EED-9EF2-C5C62BE672BF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41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22" cy="214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21 w 2736"/>
                        <a:gd name="T3" fmla="*/ 4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3" y="3148"/>
                      <a:ext cx="922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6 w 1769"/>
                        <a:gd name="T5" fmla="*/ 4 h 791"/>
                        <a:gd name="T6" fmla="*/ 9 w 1769"/>
                        <a:gd name="T7" fmla="*/ 9 h 791"/>
                        <a:gd name="T8" fmla="*/ 9 w 1769"/>
                        <a:gd name="T9" fmla="*/ 14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10 h 791"/>
                        <a:gd name="T16" fmla="*/ 6 w 1769"/>
                        <a:gd name="T17" fmla="*/ 7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2"/>
                      <a:ext cx="1814" cy="344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32 w 2736"/>
                        <a:gd name="T3" fmla="*/ 8 h 504"/>
                        <a:gd name="T4" fmla="*/ 66 w 2736"/>
                        <a:gd name="T5" fmla="*/ 1 h 504"/>
                        <a:gd name="T6" fmla="*/ 102 w 2736"/>
                        <a:gd name="T7" fmla="*/ 1 h 504"/>
                        <a:gd name="T8" fmla="*/ 101 w 2736"/>
                        <a:gd name="T9" fmla="*/ 5 h 504"/>
                        <a:gd name="T10" fmla="*/ 66 w 2736"/>
                        <a:gd name="T11" fmla="*/ 5 h 504"/>
                        <a:gd name="T12" fmla="*/ 25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4 w 1769"/>
                        <a:gd name="T3" fmla="*/ 3 h 791"/>
                        <a:gd name="T4" fmla="*/ 10 w 1769"/>
                        <a:gd name="T5" fmla="*/ 10 h 791"/>
                        <a:gd name="T6" fmla="*/ 14 w 1769"/>
                        <a:gd name="T7" fmla="*/ 22 h 791"/>
                        <a:gd name="T8" fmla="*/ 15 w 1769"/>
                        <a:gd name="T9" fmla="*/ 31 h 791"/>
                        <a:gd name="T10" fmla="*/ 14 w 1769"/>
                        <a:gd name="T11" fmla="*/ 40 h 791"/>
                        <a:gd name="T12" fmla="*/ 14 w 1769"/>
                        <a:gd name="T13" fmla="*/ 32 h 791"/>
                        <a:gd name="T14" fmla="*/ 12 w 1769"/>
                        <a:gd name="T15" fmla="*/ 23 h 791"/>
                        <a:gd name="T16" fmla="*/ 9 w 1769"/>
                        <a:gd name="T17" fmla="*/ 15 h 791"/>
                        <a:gd name="T18" fmla="*/ 5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5" cy="304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23 w 2736"/>
                        <a:gd name="T3" fmla="*/ 3 h 504"/>
                        <a:gd name="T4" fmla="*/ 46 w 2736"/>
                        <a:gd name="T5" fmla="*/ 1 h 504"/>
                        <a:gd name="T6" fmla="*/ 72 w 2736"/>
                        <a:gd name="T7" fmla="*/ 1 h 504"/>
                        <a:gd name="T8" fmla="*/ 71 w 2736"/>
                        <a:gd name="T9" fmla="*/ 2 h 504"/>
                        <a:gd name="T10" fmla="*/ 46 w 2736"/>
                        <a:gd name="T11" fmla="*/ 2 h 504"/>
                        <a:gd name="T12" fmla="*/ 17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7 h 791"/>
                        <a:gd name="T8" fmla="*/ 10 w 1769"/>
                        <a:gd name="T9" fmla="*/ 10 h 791"/>
                        <a:gd name="T10" fmla="*/ 10 w 1769"/>
                        <a:gd name="T11" fmla="*/ 14 h 791"/>
                        <a:gd name="T12" fmla="*/ 9 w 1769"/>
                        <a:gd name="T13" fmla="*/ 11 h 791"/>
                        <a:gd name="T14" fmla="*/ 8 w 1769"/>
                        <a:gd name="T15" fmla="*/ 8 h 791"/>
                        <a:gd name="T16" fmla="*/ 7 w 1769"/>
                        <a:gd name="T17" fmla="*/ 5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19 h 504"/>
                        <a:gd name="T2" fmla="*/ 17 w 2736"/>
                        <a:gd name="T3" fmla="*/ 7 h 504"/>
                        <a:gd name="T4" fmla="*/ 36 w 2736"/>
                        <a:gd name="T5" fmla="*/ 1 h 504"/>
                        <a:gd name="T6" fmla="*/ 55 w 2736"/>
                        <a:gd name="T7" fmla="*/ 1 h 504"/>
                        <a:gd name="T8" fmla="*/ 54 w 2736"/>
                        <a:gd name="T9" fmla="*/ 4 h 504"/>
                        <a:gd name="T10" fmla="*/ 36 w 2736"/>
                        <a:gd name="T11" fmla="*/ 4 h 504"/>
                        <a:gd name="T12" fmla="*/ 13 w 2736"/>
                        <a:gd name="T13" fmla="*/ 11 h 504"/>
                        <a:gd name="T14" fmla="*/ 0 w 2736"/>
                        <a:gd name="T15" fmla="*/ 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2 h 791"/>
                        <a:gd name="T4" fmla="*/ 5 w 1769"/>
                        <a:gd name="T5" fmla="*/ 7 h 791"/>
                        <a:gd name="T6" fmla="*/ 7 w 1769"/>
                        <a:gd name="T7" fmla="*/ 17 h 791"/>
                        <a:gd name="T8" fmla="*/ 8 w 1769"/>
                        <a:gd name="T9" fmla="*/ 23 h 791"/>
                        <a:gd name="T10" fmla="*/ 8 w 1769"/>
                        <a:gd name="T11" fmla="*/ 31 h 791"/>
                        <a:gd name="T12" fmla="*/ 7 w 1769"/>
                        <a:gd name="T13" fmla="*/ 25 h 791"/>
                        <a:gd name="T14" fmla="*/ 6 w 1769"/>
                        <a:gd name="T15" fmla="*/ 17 h 791"/>
                        <a:gd name="T16" fmla="*/ 5 w 1769"/>
                        <a:gd name="T17" fmla="*/ 11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9 w 2736"/>
                        <a:gd name="T3" fmla="*/ 4 h 504"/>
                        <a:gd name="T4" fmla="*/ 19 w 2736"/>
                        <a:gd name="T5" fmla="*/ 1 h 504"/>
                        <a:gd name="T6" fmla="*/ 28 w 2736"/>
                        <a:gd name="T7" fmla="*/ 1 h 504"/>
                        <a:gd name="T8" fmla="*/ 28 w 2736"/>
                        <a:gd name="T9" fmla="*/ 2 h 504"/>
                        <a:gd name="T10" fmla="*/ 18 w 2736"/>
                        <a:gd name="T11" fmla="*/ 2 h 504"/>
                        <a:gd name="T12" fmla="*/ 7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28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3 w 1769"/>
                        <a:gd name="T5" fmla="*/ 4 h 791"/>
                        <a:gd name="T6" fmla="*/ 4 w 1769"/>
                        <a:gd name="T7" fmla="*/ 9 h 791"/>
                        <a:gd name="T8" fmla="*/ 4 w 1769"/>
                        <a:gd name="T9" fmla="*/ 12 h 791"/>
                        <a:gd name="T10" fmla="*/ 4 w 1769"/>
                        <a:gd name="T11" fmla="*/ 17 h 791"/>
                        <a:gd name="T12" fmla="*/ 4 w 1769"/>
                        <a:gd name="T13" fmla="*/ 14 h 791"/>
                        <a:gd name="T14" fmla="*/ 3 w 1769"/>
                        <a:gd name="T15" fmla="*/ 9 h 791"/>
                        <a:gd name="T16" fmla="*/ 3 w 1769"/>
                        <a:gd name="T17" fmla="*/ 7 h 791"/>
                        <a:gd name="T18" fmla="*/ 1 w 1769"/>
                        <a:gd name="T19" fmla="*/ 4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4 w 2736"/>
                        <a:gd name="T3" fmla="*/ 0 h 504"/>
                        <a:gd name="T4" fmla="*/ 8 w 2736"/>
                        <a:gd name="T5" fmla="*/ 0 h 504"/>
                        <a:gd name="T6" fmla="*/ 13 w 2736"/>
                        <a:gd name="T7" fmla="*/ 0 h 504"/>
                        <a:gd name="T8" fmla="*/ 13 w 2736"/>
                        <a:gd name="T9" fmla="*/ 0 h 504"/>
                        <a:gd name="T10" fmla="*/ 8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0 h 791"/>
                        <a:gd name="T8" fmla="*/ 2 w 1769"/>
                        <a:gd name="T9" fmla="*/ 1 h 791"/>
                        <a:gd name="T10" fmla="*/ 2 w 1769"/>
                        <a:gd name="T11" fmla="*/ 1 h 791"/>
                        <a:gd name="T12" fmla="*/ 2 w 1769"/>
                        <a:gd name="T13" fmla="*/ 1 h 791"/>
                        <a:gd name="T14" fmla="*/ 2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20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0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21 w 2736"/>
                        <a:gd name="T3" fmla="*/ 4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9 h 791"/>
                        <a:gd name="T8" fmla="*/ 10 w 1769"/>
                        <a:gd name="T9" fmla="*/ 14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10 h 791"/>
                        <a:gd name="T16" fmla="*/ 6 w 1769"/>
                        <a:gd name="T17" fmla="*/ 7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8"/>
                    </a:xfrm>
                    <a:custGeom>
                      <a:avLst/>
                      <a:gdLst>
                        <a:gd name="T0" fmla="*/ 0 w 2736"/>
                        <a:gd name="T1" fmla="*/ 26 h 504"/>
                        <a:gd name="T2" fmla="*/ 32 w 2736"/>
                        <a:gd name="T3" fmla="*/ 8 h 504"/>
                        <a:gd name="T4" fmla="*/ 66 w 2736"/>
                        <a:gd name="T5" fmla="*/ 1 h 504"/>
                        <a:gd name="T6" fmla="*/ 102 w 2736"/>
                        <a:gd name="T7" fmla="*/ 1 h 504"/>
                        <a:gd name="T8" fmla="*/ 101 w 2736"/>
                        <a:gd name="T9" fmla="*/ 6 h 504"/>
                        <a:gd name="T10" fmla="*/ 66 w 2736"/>
                        <a:gd name="T11" fmla="*/ 6 h 504"/>
                        <a:gd name="T12" fmla="*/ 25 w 2736"/>
                        <a:gd name="T13" fmla="*/ 15 h 504"/>
                        <a:gd name="T14" fmla="*/ 0 w 2736"/>
                        <a:gd name="T15" fmla="*/ 2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2" y="2984"/>
                      <a:ext cx="975" cy="54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4 w 1769"/>
                        <a:gd name="T3" fmla="*/ 3 h 791"/>
                        <a:gd name="T4" fmla="*/ 10 w 1769"/>
                        <a:gd name="T5" fmla="*/ 10 h 791"/>
                        <a:gd name="T6" fmla="*/ 14 w 1769"/>
                        <a:gd name="T7" fmla="*/ 23 h 791"/>
                        <a:gd name="T8" fmla="*/ 15 w 1769"/>
                        <a:gd name="T9" fmla="*/ 32 h 791"/>
                        <a:gd name="T10" fmla="*/ 14 w 1769"/>
                        <a:gd name="T11" fmla="*/ 41 h 791"/>
                        <a:gd name="T12" fmla="*/ 14 w 1769"/>
                        <a:gd name="T13" fmla="*/ 33 h 791"/>
                        <a:gd name="T14" fmla="*/ 12 w 1769"/>
                        <a:gd name="T15" fmla="*/ 24 h 791"/>
                        <a:gd name="T16" fmla="*/ 9 w 1769"/>
                        <a:gd name="T17" fmla="*/ 16 h 791"/>
                        <a:gd name="T18" fmla="*/ 5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3" cy="304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22 w 2736"/>
                        <a:gd name="T3" fmla="*/ 3 h 504"/>
                        <a:gd name="T4" fmla="*/ 46 w 2736"/>
                        <a:gd name="T5" fmla="*/ 1 h 504"/>
                        <a:gd name="T6" fmla="*/ 71 w 2736"/>
                        <a:gd name="T7" fmla="*/ 1 h 504"/>
                        <a:gd name="T8" fmla="*/ 70 w 2736"/>
                        <a:gd name="T9" fmla="*/ 2 h 504"/>
                        <a:gd name="T10" fmla="*/ 46 w 2736"/>
                        <a:gd name="T11" fmla="*/ 2 h 504"/>
                        <a:gd name="T12" fmla="*/ 17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4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7 w 1769"/>
                        <a:gd name="T5" fmla="*/ 4 h 791"/>
                        <a:gd name="T6" fmla="*/ 9 w 1769"/>
                        <a:gd name="T7" fmla="*/ 7 h 791"/>
                        <a:gd name="T8" fmla="*/ 10 w 1769"/>
                        <a:gd name="T9" fmla="*/ 10 h 791"/>
                        <a:gd name="T10" fmla="*/ 10 w 1769"/>
                        <a:gd name="T11" fmla="*/ 13 h 791"/>
                        <a:gd name="T12" fmla="*/ 9 w 1769"/>
                        <a:gd name="T13" fmla="*/ 10 h 791"/>
                        <a:gd name="T14" fmla="*/ 8 w 1769"/>
                        <a:gd name="T15" fmla="*/ 8 h 791"/>
                        <a:gd name="T16" fmla="*/ 7 w 1769"/>
                        <a:gd name="T17" fmla="*/ 5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0" y="1816"/>
                      <a:ext cx="1675" cy="335"/>
                    </a:xfrm>
                    <a:custGeom>
                      <a:avLst/>
                      <a:gdLst>
                        <a:gd name="T0" fmla="*/ 0 w 2736"/>
                        <a:gd name="T1" fmla="*/ 19 h 504"/>
                        <a:gd name="T2" fmla="*/ 17 w 2736"/>
                        <a:gd name="T3" fmla="*/ 7 h 504"/>
                        <a:gd name="T4" fmla="*/ 36 w 2736"/>
                        <a:gd name="T5" fmla="*/ 1 h 504"/>
                        <a:gd name="T6" fmla="*/ 54 w 2736"/>
                        <a:gd name="T7" fmla="*/ 1 h 504"/>
                        <a:gd name="T8" fmla="*/ 54 w 2736"/>
                        <a:gd name="T9" fmla="*/ 4 h 504"/>
                        <a:gd name="T10" fmla="*/ 35 w 2736"/>
                        <a:gd name="T11" fmla="*/ 4 h 504"/>
                        <a:gd name="T12" fmla="*/ 13 w 2736"/>
                        <a:gd name="T13" fmla="*/ 11 h 504"/>
                        <a:gd name="T14" fmla="*/ 0 w 2736"/>
                        <a:gd name="T15" fmla="*/ 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2 h 791"/>
                        <a:gd name="T4" fmla="*/ 5 w 1769"/>
                        <a:gd name="T5" fmla="*/ 8 h 791"/>
                        <a:gd name="T6" fmla="*/ 7 w 1769"/>
                        <a:gd name="T7" fmla="*/ 17 h 791"/>
                        <a:gd name="T8" fmla="*/ 8 w 1769"/>
                        <a:gd name="T9" fmla="*/ 24 h 791"/>
                        <a:gd name="T10" fmla="*/ 8 w 1769"/>
                        <a:gd name="T11" fmla="*/ 31 h 791"/>
                        <a:gd name="T12" fmla="*/ 7 w 1769"/>
                        <a:gd name="T13" fmla="*/ 25 h 791"/>
                        <a:gd name="T14" fmla="*/ 6 w 1769"/>
                        <a:gd name="T15" fmla="*/ 18 h 791"/>
                        <a:gd name="T16" fmla="*/ 5 w 1769"/>
                        <a:gd name="T17" fmla="*/ 11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9 w 2736"/>
                        <a:gd name="T3" fmla="*/ 4 h 504"/>
                        <a:gd name="T4" fmla="*/ 19 w 2736"/>
                        <a:gd name="T5" fmla="*/ 1 h 504"/>
                        <a:gd name="T6" fmla="*/ 28 w 2736"/>
                        <a:gd name="T7" fmla="*/ 1 h 504"/>
                        <a:gd name="T8" fmla="*/ 28 w 2736"/>
                        <a:gd name="T9" fmla="*/ 2 h 504"/>
                        <a:gd name="T10" fmla="*/ 18 w 2736"/>
                        <a:gd name="T11" fmla="*/ 2 h 504"/>
                        <a:gd name="T12" fmla="*/ 7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5" y="1758"/>
                      <a:ext cx="828" cy="487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3 w 1769"/>
                        <a:gd name="T5" fmla="*/ 4 h 791"/>
                        <a:gd name="T6" fmla="*/ 4 w 1769"/>
                        <a:gd name="T7" fmla="*/ 9 h 791"/>
                        <a:gd name="T8" fmla="*/ 4 w 1769"/>
                        <a:gd name="T9" fmla="*/ 12 h 791"/>
                        <a:gd name="T10" fmla="*/ 4 w 1769"/>
                        <a:gd name="T11" fmla="*/ 16 h 791"/>
                        <a:gd name="T12" fmla="*/ 4 w 1769"/>
                        <a:gd name="T13" fmla="*/ 13 h 791"/>
                        <a:gd name="T14" fmla="*/ 3 w 1769"/>
                        <a:gd name="T15" fmla="*/ 9 h 791"/>
                        <a:gd name="T16" fmla="*/ 3 w 1769"/>
                        <a:gd name="T17" fmla="*/ 6 h 791"/>
                        <a:gd name="T18" fmla="*/ 1 w 1769"/>
                        <a:gd name="T19" fmla="*/ 4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4" y="1466"/>
                      <a:ext cx="1402" cy="219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4 w 2736"/>
                        <a:gd name="T3" fmla="*/ 0 h 504"/>
                        <a:gd name="T4" fmla="*/ 8 w 2736"/>
                        <a:gd name="T5" fmla="*/ 0 h 504"/>
                        <a:gd name="T6" fmla="*/ 13 w 2736"/>
                        <a:gd name="T7" fmla="*/ 0 h 504"/>
                        <a:gd name="T8" fmla="*/ 13 w 2736"/>
                        <a:gd name="T9" fmla="*/ 0 h 504"/>
                        <a:gd name="T10" fmla="*/ 8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0 h 791"/>
                        <a:gd name="T8" fmla="*/ 2 w 1769"/>
                        <a:gd name="T9" fmla="*/ 1 h 791"/>
                        <a:gd name="T10" fmla="*/ 2 w 1769"/>
                        <a:gd name="T11" fmla="*/ 1 h 791"/>
                        <a:gd name="T12" fmla="*/ 2 w 1769"/>
                        <a:gd name="T13" fmla="*/ 1 h 791"/>
                        <a:gd name="T14" fmla="*/ 2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2" y="1306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2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0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6" y="111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2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0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1 h 791"/>
                        <a:gd name="T10" fmla="*/ 1 w 1769"/>
                        <a:gd name="T11" fmla="*/ 1 h 791"/>
                        <a:gd name="T12" fmla="*/ 1 w 1769"/>
                        <a:gd name="T13" fmla="*/ 1 h 791"/>
                        <a:gd name="T14" fmla="*/ 1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0" y="960"/>
                      <a:ext cx="110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1 w 2736"/>
                        <a:gd name="T5" fmla="*/ 0 h 504"/>
                        <a:gd name="T6" fmla="*/ 2 w 2736"/>
                        <a:gd name="T7" fmla="*/ 0 h 504"/>
                        <a:gd name="T8" fmla="*/ 2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28" y="926"/>
                      <a:ext cx="106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1 w 2736"/>
                        <a:gd name="T7" fmla="*/ 0 h 504"/>
                        <a:gd name="T8" fmla="*/ 1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20" y="146"/>
                      <a:ext cx="569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5" y="1023"/>
                      <a:ext cx="1231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4 w 2736"/>
                        <a:gd name="T7" fmla="*/ 0 h 504"/>
                        <a:gd name="T8" fmla="*/ 4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7" y="672"/>
                      <a:ext cx="663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1 w 1769"/>
                        <a:gd name="T9" fmla="*/ 1 h 791"/>
                        <a:gd name="T10" fmla="*/ 0 w 1769"/>
                        <a:gd name="T11" fmla="*/ 1 h 791"/>
                        <a:gd name="T12" fmla="*/ 0 w 1769"/>
                        <a:gd name="T13" fmla="*/ 1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58" y="938"/>
                      <a:ext cx="1062" cy="18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1 w 2736"/>
                        <a:gd name="T7" fmla="*/ 0 h 504"/>
                        <a:gd name="T8" fmla="*/ 1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91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5" y="912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1 w 2736"/>
                        <a:gd name="T3" fmla="*/ 1 h 504"/>
                        <a:gd name="T4" fmla="*/ 2 w 2736"/>
                        <a:gd name="T5" fmla="*/ 1 h 504"/>
                        <a:gd name="T6" fmla="*/ 3 w 2736"/>
                        <a:gd name="T7" fmla="*/ 1 h 504"/>
                        <a:gd name="T8" fmla="*/ 3 w 2736"/>
                        <a:gd name="T9" fmla="*/ 1 h 504"/>
                        <a:gd name="T10" fmla="*/ 2 w 2736"/>
                        <a:gd name="T11" fmla="*/ 1 h 504"/>
                        <a:gd name="T12" fmla="*/ 1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1" y="260"/>
                      <a:ext cx="621" cy="426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0 w 1769"/>
                        <a:gd name="T3" fmla="*/ 1 h 791"/>
                        <a:gd name="T4" fmla="*/ 0 w 1769"/>
                        <a:gd name="T5" fmla="*/ 2 h 791"/>
                        <a:gd name="T6" fmla="*/ 0 w 1769"/>
                        <a:gd name="T7" fmla="*/ 3 h 791"/>
                        <a:gd name="T8" fmla="*/ 0 w 1769"/>
                        <a:gd name="T9" fmla="*/ 4 h 791"/>
                        <a:gd name="T10" fmla="*/ 0 w 1769"/>
                        <a:gd name="T11" fmla="*/ 5 h 791"/>
                        <a:gd name="T12" fmla="*/ 0 w 1769"/>
                        <a:gd name="T13" fmla="*/ 5 h 791"/>
                        <a:gd name="T14" fmla="*/ 0 w 1769"/>
                        <a:gd name="T15" fmla="*/ 3 h 791"/>
                        <a:gd name="T16" fmla="*/ 0 w 1769"/>
                        <a:gd name="T17" fmla="*/ 2 h 791"/>
                        <a:gd name="T18" fmla="*/ 0 w 1769"/>
                        <a:gd name="T19" fmla="*/ 1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0 w 2736"/>
                        <a:gd name="T5" fmla="*/ 0 h 504"/>
                        <a:gd name="T6" fmla="*/ 1 w 2736"/>
                        <a:gd name="T7" fmla="*/ 0 h 504"/>
                        <a:gd name="T8" fmla="*/ 1 w 2736"/>
                        <a:gd name="T9" fmla="*/ 0 h 504"/>
                        <a:gd name="T10" fmla="*/ 0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7" y="220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1" y="2474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21 w 2736"/>
                        <a:gd name="T3" fmla="*/ 4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7" y="3510"/>
                      <a:ext cx="923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6 w 1769"/>
                        <a:gd name="T5" fmla="*/ 4 h 791"/>
                        <a:gd name="T6" fmla="*/ 9 w 1769"/>
                        <a:gd name="T7" fmla="*/ 9 h 791"/>
                        <a:gd name="T8" fmla="*/ 9 w 1769"/>
                        <a:gd name="T9" fmla="*/ 14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9 h 791"/>
                        <a:gd name="T16" fmla="*/ 6 w 1769"/>
                        <a:gd name="T17" fmla="*/ 7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9" y="2576"/>
                      <a:ext cx="1595" cy="314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12 w 2736"/>
                        <a:gd name="T3" fmla="*/ 4 h 504"/>
                        <a:gd name="T4" fmla="*/ 24 w 2736"/>
                        <a:gd name="T5" fmla="*/ 1 h 504"/>
                        <a:gd name="T6" fmla="*/ 36 w 2736"/>
                        <a:gd name="T7" fmla="*/ 1 h 504"/>
                        <a:gd name="T8" fmla="*/ 36 w 2736"/>
                        <a:gd name="T9" fmla="*/ 2 h 504"/>
                        <a:gd name="T10" fmla="*/ 23 w 2736"/>
                        <a:gd name="T11" fmla="*/ 2 h 504"/>
                        <a:gd name="T12" fmla="*/ 9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3" y="3635"/>
                      <a:ext cx="856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3 w 1769"/>
                        <a:gd name="T5" fmla="*/ 4 h 791"/>
                        <a:gd name="T6" fmla="*/ 5 w 1769"/>
                        <a:gd name="T7" fmla="*/ 9 h 791"/>
                        <a:gd name="T8" fmla="*/ 5 w 1769"/>
                        <a:gd name="T9" fmla="*/ 13 h 791"/>
                        <a:gd name="T10" fmla="*/ 5 w 1769"/>
                        <a:gd name="T11" fmla="*/ 17 h 791"/>
                        <a:gd name="T12" fmla="*/ 5 w 1769"/>
                        <a:gd name="T13" fmla="*/ 14 h 791"/>
                        <a:gd name="T14" fmla="*/ 4 w 1769"/>
                        <a:gd name="T15" fmla="*/ 9 h 791"/>
                        <a:gd name="T16" fmla="*/ 3 w 1769"/>
                        <a:gd name="T17" fmla="*/ 7 h 791"/>
                        <a:gd name="T18" fmla="*/ 1 w 1769"/>
                        <a:gd name="T19" fmla="*/ 4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8" y="2692"/>
                      <a:ext cx="1710" cy="301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21 w 2736"/>
                        <a:gd name="T3" fmla="*/ 3 h 504"/>
                        <a:gd name="T4" fmla="*/ 41 w 2736"/>
                        <a:gd name="T5" fmla="*/ 1 h 504"/>
                        <a:gd name="T6" fmla="*/ 64 w 2736"/>
                        <a:gd name="T7" fmla="*/ 1 h 504"/>
                        <a:gd name="T8" fmla="*/ 64 w 2736"/>
                        <a:gd name="T9" fmla="*/ 2 h 504"/>
                        <a:gd name="T10" fmla="*/ 41 w 2736"/>
                        <a:gd name="T11" fmla="*/ 2 h 504"/>
                        <a:gd name="T12" fmla="*/ 15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7" cy="471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6 w 1769"/>
                        <a:gd name="T5" fmla="*/ 3 h 791"/>
                        <a:gd name="T6" fmla="*/ 8 w 1769"/>
                        <a:gd name="T7" fmla="*/ 7 h 791"/>
                        <a:gd name="T8" fmla="*/ 9 w 1769"/>
                        <a:gd name="T9" fmla="*/ 10 h 791"/>
                        <a:gd name="T10" fmla="*/ 9 w 1769"/>
                        <a:gd name="T11" fmla="*/ 13 h 791"/>
                        <a:gd name="T12" fmla="*/ 8 w 1769"/>
                        <a:gd name="T13" fmla="*/ 10 h 791"/>
                        <a:gd name="T14" fmla="*/ 7 w 1769"/>
                        <a:gd name="T15" fmla="*/ 7 h 791"/>
                        <a:gd name="T16" fmla="*/ 6 w 1769"/>
                        <a:gd name="T17" fmla="*/ 5 h 791"/>
                        <a:gd name="T18" fmla="*/ 3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6" y="2423"/>
                      <a:ext cx="1724" cy="314"/>
                    </a:xfrm>
                    <a:custGeom>
                      <a:avLst/>
                      <a:gdLst>
                        <a:gd name="T0" fmla="*/ 0 w 2736"/>
                        <a:gd name="T1" fmla="*/ 11 h 504"/>
                        <a:gd name="T2" fmla="*/ 21 w 2736"/>
                        <a:gd name="T3" fmla="*/ 4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2 h 504"/>
                        <a:gd name="T10" fmla="*/ 44 w 2736"/>
                        <a:gd name="T11" fmla="*/ 2 h 504"/>
                        <a:gd name="T12" fmla="*/ 16 w 2736"/>
                        <a:gd name="T13" fmla="*/ 7 h 504"/>
                        <a:gd name="T14" fmla="*/ 0 w 2736"/>
                        <a:gd name="T15" fmla="*/ 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2" cy="48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 w 1769"/>
                        <a:gd name="T3" fmla="*/ 1 h 791"/>
                        <a:gd name="T4" fmla="*/ 6 w 1769"/>
                        <a:gd name="T5" fmla="*/ 4 h 791"/>
                        <a:gd name="T6" fmla="*/ 9 w 1769"/>
                        <a:gd name="T7" fmla="*/ 9 h 791"/>
                        <a:gd name="T8" fmla="*/ 9 w 1769"/>
                        <a:gd name="T9" fmla="*/ 13 h 791"/>
                        <a:gd name="T10" fmla="*/ 9 w 1769"/>
                        <a:gd name="T11" fmla="*/ 17 h 791"/>
                        <a:gd name="T12" fmla="*/ 9 w 1769"/>
                        <a:gd name="T13" fmla="*/ 14 h 791"/>
                        <a:gd name="T14" fmla="*/ 8 w 1769"/>
                        <a:gd name="T15" fmla="*/ 9 h 791"/>
                        <a:gd name="T16" fmla="*/ 6 w 1769"/>
                        <a:gd name="T17" fmla="*/ 6 h 791"/>
                        <a:gd name="T18" fmla="*/ 3 w 1769"/>
                        <a:gd name="T19" fmla="*/ 4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2"/>
                      <a:ext cx="1647" cy="301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15 w 2736"/>
                        <a:gd name="T3" fmla="*/ 3 h 504"/>
                        <a:gd name="T4" fmla="*/ 31 w 2736"/>
                        <a:gd name="T5" fmla="*/ 1 h 504"/>
                        <a:gd name="T6" fmla="*/ 48 w 2736"/>
                        <a:gd name="T7" fmla="*/ 1 h 504"/>
                        <a:gd name="T8" fmla="*/ 47 w 2736"/>
                        <a:gd name="T9" fmla="*/ 2 h 504"/>
                        <a:gd name="T10" fmla="*/ 31 w 2736"/>
                        <a:gd name="T11" fmla="*/ 2 h 504"/>
                        <a:gd name="T12" fmla="*/ 11 w 2736"/>
                        <a:gd name="T13" fmla="*/ 5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4" y="3615"/>
                      <a:ext cx="884" cy="46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1 h 791"/>
                        <a:gd name="T4" fmla="*/ 4 w 1769"/>
                        <a:gd name="T5" fmla="*/ 3 h 791"/>
                        <a:gd name="T6" fmla="*/ 6 w 1769"/>
                        <a:gd name="T7" fmla="*/ 7 h 791"/>
                        <a:gd name="T8" fmla="*/ 6 w 1769"/>
                        <a:gd name="T9" fmla="*/ 9 h 791"/>
                        <a:gd name="T10" fmla="*/ 6 w 1769"/>
                        <a:gd name="T11" fmla="*/ 12 h 791"/>
                        <a:gd name="T12" fmla="*/ 6 w 1769"/>
                        <a:gd name="T13" fmla="*/ 9 h 791"/>
                        <a:gd name="T14" fmla="*/ 5 w 1769"/>
                        <a:gd name="T15" fmla="*/ 7 h 791"/>
                        <a:gd name="T16" fmla="*/ 4 w 1769"/>
                        <a:gd name="T17" fmla="*/ 5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2 w 2736"/>
                        <a:gd name="T3" fmla="*/ 0 h 504"/>
                        <a:gd name="T4" fmla="*/ 24 w 2736"/>
                        <a:gd name="T5" fmla="*/ 0 h 504"/>
                        <a:gd name="T6" fmla="*/ 37 w 2736"/>
                        <a:gd name="T7" fmla="*/ 0 h 504"/>
                        <a:gd name="T8" fmla="*/ 37 w 2736"/>
                        <a:gd name="T9" fmla="*/ 0 h 504"/>
                        <a:gd name="T10" fmla="*/ 24 w 2736"/>
                        <a:gd name="T11" fmla="*/ 0 h 504"/>
                        <a:gd name="T12" fmla="*/ 9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4 w 1769"/>
                        <a:gd name="T5" fmla="*/ 0 h 791"/>
                        <a:gd name="T6" fmla="*/ 5 w 1769"/>
                        <a:gd name="T7" fmla="*/ 1 h 791"/>
                        <a:gd name="T8" fmla="*/ 5 w 1769"/>
                        <a:gd name="T9" fmla="*/ 2 h 791"/>
                        <a:gd name="T10" fmla="*/ 5 w 1769"/>
                        <a:gd name="T11" fmla="*/ 2 h 791"/>
                        <a:gd name="T12" fmla="*/ 5 w 1769"/>
                        <a:gd name="T13" fmla="*/ 2 h 791"/>
                        <a:gd name="T14" fmla="*/ 4 w 1769"/>
                        <a:gd name="T15" fmla="*/ 1 h 791"/>
                        <a:gd name="T16" fmla="*/ 3 w 1769"/>
                        <a:gd name="T17" fmla="*/ 1 h 791"/>
                        <a:gd name="T18" fmla="*/ 2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1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6 w 2736"/>
                        <a:gd name="T3" fmla="*/ 0 h 504"/>
                        <a:gd name="T4" fmla="*/ 12 w 2736"/>
                        <a:gd name="T5" fmla="*/ 0 h 504"/>
                        <a:gd name="T6" fmla="*/ 19 w 2736"/>
                        <a:gd name="T7" fmla="*/ 0 h 504"/>
                        <a:gd name="T8" fmla="*/ 19 w 2736"/>
                        <a:gd name="T9" fmla="*/ 0 h 504"/>
                        <a:gd name="T10" fmla="*/ 12 w 2736"/>
                        <a:gd name="T11" fmla="*/ 0 h 504"/>
                        <a:gd name="T12" fmla="*/ 5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0 h 791"/>
                        <a:gd name="T6" fmla="*/ 3 w 1769"/>
                        <a:gd name="T7" fmla="*/ 1 h 791"/>
                        <a:gd name="T8" fmla="*/ 3 w 1769"/>
                        <a:gd name="T9" fmla="*/ 2 h 791"/>
                        <a:gd name="T10" fmla="*/ 3 w 1769"/>
                        <a:gd name="T11" fmla="*/ 2 h 791"/>
                        <a:gd name="T12" fmla="*/ 3 w 1769"/>
                        <a:gd name="T13" fmla="*/ 2 h 791"/>
                        <a:gd name="T14" fmla="*/ 2 w 1769"/>
                        <a:gd name="T15" fmla="*/ 1 h 791"/>
                        <a:gd name="T16" fmla="*/ 2 w 1769"/>
                        <a:gd name="T17" fmla="*/ 1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5 w 2736"/>
                        <a:gd name="T3" fmla="*/ 0 h 504"/>
                        <a:gd name="T4" fmla="*/ 10 w 2736"/>
                        <a:gd name="T5" fmla="*/ 0 h 504"/>
                        <a:gd name="T6" fmla="*/ 16 w 2736"/>
                        <a:gd name="T7" fmla="*/ 0 h 504"/>
                        <a:gd name="T8" fmla="*/ 16 w 2736"/>
                        <a:gd name="T9" fmla="*/ 0 h 504"/>
                        <a:gd name="T10" fmla="*/ 10 w 2736"/>
                        <a:gd name="T11" fmla="*/ 0 h 504"/>
                        <a:gd name="T12" fmla="*/ 4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0 h 791"/>
                        <a:gd name="T8" fmla="*/ 2 w 1769"/>
                        <a:gd name="T9" fmla="*/ 0 h 791"/>
                        <a:gd name="T10" fmla="*/ 2 w 1769"/>
                        <a:gd name="T11" fmla="*/ 0 h 791"/>
                        <a:gd name="T12" fmla="*/ 2 w 1769"/>
                        <a:gd name="T13" fmla="*/ 0 h 791"/>
                        <a:gd name="T14" fmla="*/ 2 w 1769"/>
                        <a:gd name="T15" fmla="*/ 0 h 791"/>
                        <a:gd name="T16" fmla="*/ 1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5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1" y="812"/>
                    <a:ext cx="2543" cy="2380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8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5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2 h 2368"/>
                      <a:gd name="T2" fmla="*/ 2 w 776"/>
                      <a:gd name="T3" fmla="*/ 1 h 2368"/>
                      <a:gd name="T4" fmla="*/ 1 w 776"/>
                      <a:gd name="T5" fmla="*/ 5 h 2368"/>
                      <a:gd name="T6" fmla="*/ 2 w 776"/>
                      <a:gd name="T7" fmla="*/ 5 h 2368"/>
                      <a:gd name="T8" fmla="*/ 2 w 776"/>
                      <a:gd name="T9" fmla="*/ 9 h 2368"/>
                      <a:gd name="T10" fmla="*/ 3 w 776"/>
                      <a:gd name="T11" fmla="*/ 10 h 2368"/>
                      <a:gd name="T12" fmla="*/ 2 w 776"/>
                      <a:gd name="T13" fmla="*/ 14 h 2368"/>
                      <a:gd name="T14" fmla="*/ 3 w 776"/>
                      <a:gd name="T15" fmla="*/ 15 h 2368"/>
                      <a:gd name="T16" fmla="*/ 3 w 776"/>
                      <a:gd name="T17" fmla="*/ 17 h 2368"/>
                      <a:gd name="T18" fmla="*/ 4 w 776"/>
                      <a:gd name="T19" fmla="*/ 19 h 2368"/>
                      <a:gd name="T20" fmla="*/ 3 w 776"/>
                      <a:gd name="T21" fmla="*/ 21 h 2368"/>
                      <a:gd name="T22" fmla="*/ 4 w 776"/>
                      <a:gd name="T23" fmla="*/ 24 h 2368"/>
                      <a:gd name="T24" fmla="*/ 4 w 776"/>
                      <a:gd name="T25" fmla="*/ 27 h 2368"/>
                      <a:gd name="T26" fmla="*/ 5 w 776"/>
                      <a:gd name="T27" fmla="*/ 32 h 2368"/>
                      <a:gd name="T28" fmla="*/ 4 w 776"/>
                      <a:gd name="T29" fmla="*/ 36 h 2368"/>
                      <a:gd name="T30" fmla="*/ 5 w 776"/>
                      <a:gd name="T31" fmla="*/ 39 h 2368"/>
                      <a:gd name="T32" fmla="*/ 5 w 776"/>
                      <a:gd name="T33" fmla="*/ 43 h 2368"/>
                      <a:gd name="T34" fmla="*/ 5 w 776"/>
                      <a:gd name="T35" fmla="*/ 47 h 2368"/>
                      <a:gd name="T36" fmla="*/ 5 w 776"/>
                      <a:gd name="T37" fmla="*/ 50 h 2368"/>
                      <a:gd name="T38" fmla="*/ 5 w 776"/>
                      <a:gd name="T39" fmla="*/ 54 h 2368"/>
                      <a:gd name="T40" fmla="*/ 5 w 776"/>
                      <a:gd name="T41" fmla="*/ 59 h 2368"/>
                      <a:gd name="T42" fmla="*/ 5 w 776"/>
                      <a:gd name="T43" fmla="*/ 64 h 2368"/>
                      <a:gd name="T44" fmla="*/ 5 w 776"/>
                      <a:gd name="T45" fmla="*/ 66 h 2368"/>
                      <a:gd name="T46" fmla="*/ 5 w 776"/>
                      <a:gd name="T47" fmla="*/ 70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3 w 776"/>
                    <a:gd name="T3" fmla="*/ 0 h 2368"/>
                    <a:gd name="T4" fmla="*/ 1 w 776"/>
                    <a:gd name="T5" fmla="*/ 0 h 2368"/>
                    <a:gd name="T6" fmla="*/ 3 w 776"/>
                    <a:gd name="T7" fmla="*/ 0 h 2368"/>
                    <a:gd name="T8" fmla="*/ 2 w 776"/>
                    <a:gd name="T9" fmla="*/ 0 h 2368"/>
                    <a:gd name="T10" fmla="*/ 4 w 776"/>
                    <a:gd name="T11" fmla="*/ 0 h 2368"/>
                    <a:gd name="T12" fmla="*/ 3 w 776"/>
                    <a:gd name="T13" fmla="*/ 0 h 2368"/>
                    <a:gd name="T14" fmla="*/ 5 w 776"/>
                    <a:gd name="T15" fmla="*/ 0 h 2368"/>
                    <a:gd name="T16" fmla="*/ 4 w 776"/>
                    <a:gd name="T17" fmla="*/ 0 h 2368"/>
                    <a:gd name="T18" fmla="*/ 6 w 776"/>
                    <a:gd name="T19" fmla="*/ 0 h 2368"/>
                    <a:gd name="T20" fmla="*/ 5 w 776"/>
                    <a:gd name="T21" fmla="*/ 0 h 2368"/>
                    <a:gd name="T22" fmla="*/ 6 w 776"/>
                    <a:gd name="T23" fmla="*/ 0 h 2368"/>
                    <a:gd name="T24" fmla="*/ 6 w 776"/>
                    <a:gd name="T25" fmla="*/ 0 h 2368"/>
                    <a:gd name="T26" fmla="*/ 7 w 776"/>
                    <a:gd name="T27" fmla="*/ 0 h 2368"/>
                    <a:gd name="T28" fmla="*/ 7 w 776"/>
                    <a:gd name="T29" fmla="*/ 0 h 2368"/>
                    <a:gd name="T30" fmla="*/ 8 w 776"/>
                    <a:gd name="T31" fmla="*/ 0 h 2368"/>
                    <a:gd name="T32" fmla="*/ 7 w 776"/>
                    <a:gd name="T33" fmla="*/ 0 h 2368"/>
                    <a:gd name="T34" fmla="*/ 8 w 776"/>
                    <a:gd name="T35" fmla="*/ 0 h 2368"/>
                    <a:gd name="T36" fmla="*/ 7 w 776"/>
                    <a:gd name="T37" fmla="*/ 0 h 2368"/>
                    <a:gd name="T38" fmla="*/ 9 w 776"/>
                    <a:gd name="T39" fmla="*/ 0 h 2368"/>
                    <a:gd name="T40" fmla="*/ 8 w 776"/>
                    <a:gd name="T41" fmla="*/ 0 h 2368"/>
                    <a:gd name="T42" fmla="*/ 9 w 776"/>
                    <a:gd name="T43" fmla="*/ 0 h 2368"/>
                    <a:gd name="T44" fmla="*/ 8 w 776"/>
                    <a:gd name="T45" fmla="*/ 0 h 2368"/>
                    <a:gd name="T46" fmla="*/ 9 w 776"/>
                    <a:gd name="T47" fmla="*/ 1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1 h 2368"/>
                  <a:gd name="T2" fmla="*/ 6 w 776"/>
                  <a:gd name="T3" fmla="*/ 1 h 2368"/>
                  <a:gd name="T4" fmla="*/ 3 w 776"/>
                  <a:gd name="T5" fmla="*/ 4 h 2368"/>
                  <a:gd name="T6" fmla="*/ 8 w 776"/>
                  <a:gd name="T7" fmla="*/ 4 h 2368"/>
                  <a:gd name="T8" fmla="*/ 4 w 776"/>
                  <a:gd name="T9" fmla="*/ 7 h 2368"/>
                  <a:gd name="T10" fmla="*/ 9 w 776"/>
                  <a:gd name="T11" fmla="*/ 8 h 2368"/>
                  <a:gd name="T12" fmla="*/ 7 w 776"/>
                  <a:gd name="T13" fmla="*/ 10 h 2368"/>
                  <a:gd name="T14" fmla="*/ 11 w 776"/>
                  <a:gd name="T15" fmla="*/ 11 h 2368"/>
                  <a:gd name="T16" fmla="*/ 9 w 776"/>
                  <a:gd name="T17" fmla="*/ 14 h 2368"/>
                  <a:gd name="T18" fmla="*/ 13 w 776"/>
                  <a:gd name="T19" fmla="*/ 15 h 2368"/>
                  <a:gd name="T20" fmla="*/ 11 w 776"/>
                  <a:gd name="T21" fmla="*/ 17 h 2368"/>
                  <a:gd name="T22" fmla="*/ 13 w 776"/>
                  <a:gd name="T23" fmla="*/ 19 h 2368"/>
                  <a:gd name="T24" fmla="*/ 13 w 776"/>
                  <a:gd name="T25" fmla="*/ 21 h 2368"/>
                  <a:gd name="T26" fmla="*/ 16 w 776"/>
                  <a:gd name="T27" fmla="*/ 25 h 2368"/>
                  <a:gd name="T28" fmla="*/ 15 w 776"/>
                  <a:gd name="T29" fmla="*/ 28 h 2368"/>
                  <a:gd name="T30" fmla="*/ 17 w 776"/>
                  <a:gd name="T31" fmla="*/ 31 h 2368"/>
                  <a:gd name="T32" fmla="*/ 16 w 776"/>
                  <a:gd name="T33" fmla="*/ 34 h 2368"/>
                  <a:gd name="T34" fmla="*/ 17 w 776"/>
                  <a:gd name="T35" fmla="*/ 37 h 2368"/>
                  <a:gd name="T36" fmla="*/ 16 w 776"/>
                  <a:gd name="T37" fmla="*/ 39 h 2368"/>
                  <a:gd name="T38" fmla="*/ 18 w 776"/>
                  <a:gd name="T39" fmla="*/ 42 h 2368"/>
                  <a:gd name="T40" fmla="*/ 17 w 776"/>
                  <a:gd name="T41" fmla="*/ 46 h 2368"/>
                  <a:gd name="T42" fmla="*/ 18 w 776"/>
                  <a:gd name="T43" fmla="*/ 51 h 2368"/>
                  <a:gd name="T44" fmla="*/ 17 w 776"/>
                  <a:gd name="T45" fmla="*/ 51 h 2368"/>
                  <a:gd name="T46" fmla="*/ 18 w 776"/>
                  <a:gd name="T47" fmla="*/ 5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0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6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1 h 2368"/>
                  <a:gd name="T2" fmla="*/ 6 w 776"/>
                  <a:gd name="T3" fmla="*/ 1 h 2368"/>
                  <a:gd name="T4" fmla="*/ 3 w 776"/>
                  <a:gd name="T5" fmla="*/ 4 h 2368"/>
                  <a:gd name="T6" fmla="*/ 8 w 776"/>
                  <a:gd name="T7" fmla="*/ 4 h 2368"/>
                  <a:gd name="T8" fmla="*/ 4 w 776"/>
                  <a:gd name="T9" fmla="*/ 7 h 2368"/>
                  <a:gd name="T10" fmla="*/ 9 w 776"/>
                  <a:gd name="T11" fmla="*/ 8 h 2368"/>
                  <a:gd name="T12" fmla="*/ 7 w 776"/>
                  <a:gd name="T13" fmla="*/ 10 h 2368"/>
                  <a:gd name="T14" fmla="*/ 11 w 776"/>
                  <a:gd name="T15" fmla="*/ 11 h 2368"/>
                  <a:gd name="T16" fmla="*/ 9 w 776"/>
                  <a:gd name="T17" fmla="*/ 14 h 2368"/>
                  <a:gd name="T18" fmla="*/ 13 w 776"/>
                  <a:gd name="T19" fmla="*/ 15 h 2368"/>
                  <a:gd name="T20" fmla="*/ 11 w 776"/>
                  <a:gd name="T21" fmla="*/ 17 h 2368"/>
                  <a:gd name="T22" fmla="*/ 13 w 776"/>
                  <a:gd name="T23" fmla="*/ 19 h 2368"/>
                  <a:gd name="T24" fmla="*/ 13 w 776"/>
                  <a:gd name="T25" fmla="*/ 21 h 2368"/>
                  <a:gd name="T26" fmla="*/ 16 w 776"/>
                  <a:gd name="T27" fmla="*/ 25 h 2368"/>
                  <a:gd name="T28" fmla="*/ 15 w 776"/>
                  <a:gd name="T29" fmla="*/ 28 h 2368"/>
                  <a:gd name="T30" fmla="*/ 17 w 776"/>
                  <a:gd name="T31" fmla="*/ 31 h 2368"/>
                  <a:gd name="T32" fmla="*/ 16 w 776"/>
                  <a:gd name="T33" fmla="*/ 34 h 2368"/>
                  <a:gd name="T34" fmla="*/ 17 w 776"/>
                  <a:gd name="T35" fmla="*/ 37 h 2368"/>
                  <a:gd name="T36" fmla="*/ 16 w 776"/>
                  <a:gd name="T37" fmla="*/ 39 h 2368"/>
                  <a:gd name="T38" fmla="*/ 18 w 776"/>
                  <a:gd name="T39" fmla="*/ 42 h 2368"/>
                  <a:gd name="T40" fmla="*/ 17 w 776"/>
                  <a:gd name="T41" fmla="*/ 46 h 2368"/>
                  <a:gd name="T42" fmla="*/ 18 w 776"/>
                  <a:gd name="T43" fmla="*/ 51 h 2368"/>
                  <a:gd name="T44" fmla="*/ 17 w 776"/>
                  <a:gd name="T45" fmla="*/ 51 h 2368"/>
                  <a:gd name="T46" fmla="*/ 18 w 776"/>
                  <a:gd name="T47" fmla="*/ 5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49"/>
                <a:ext cx="442" cy="838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3 w 776"/>
                  <a:gd name="T7" fmla="*/ 0 h 2368"/>
                  <a:gd name="T8" fmla="*/ 2 w 776"/>
                  <a:gd name="T9" fmla="*/ 0 h 2368"/>
                  <a:gd name="T10" fmla="*/ 4 w 776"/>
                  <a:gd name="T11" fmla="*/ 0 h 2368"/>
                  <a:gd name="T12" fmla="*/ 3 w 776"/>
                  <a:gd name="T13" fmla="*/ 0 h 2368"/>
                  <a:gd name="T14" fmla="*/ 5 w 776"/>
                  <a:gd name="T15" fmla="*/ 0 h 2368"/>
                  <a:gd name="T16" fmla="*/ 4 w 776"/>
                  <a:gd name="T17" fmla="*/ 0 h 2368"/>
                  <a:gd name="T18" fmla="*/ 6 w 776"/>
                  <a:gd name="T19" fmla="*/ 0 h 2368"/>
                  <a:gd name="T20" fmla="*/ 5 w 776"/>
                  <a:gd name="T21" fmla="*/ 0 h 2368"/>
                  <a:gd name="T22" fmla="*/ 6 w 776"/>
                  <a:gd name="T23" fmla="*/ 0 h 2368"/>
                  <a:gd name="T24" fmla="*/ 6 w 776"/>
                  <a:gd name="T25" fmla="*/ 0 h 2368"/>
                  <a:gd name="T26" fmla="*/ 7 w 776"/>
                  <a:gd name="T27" fmla="*/ 0 h 2368"/>
                  <a:gd name="T28" fmla="*/ 7 w 776"/>
                  <a:gd name="T29" fmla="*/ 0 h 2368"/>
                  <a:gd name="T30" fmla="*/ 8 w 776"/>
                  <a:gd name="T31" fmla="*/ 0 h 2368"/>
                  <a:gd name="T32" fmla="*/ 7 w 776"/>
                  <a:gd name="T33" fmla="*/ 0 h 2368"/>
                  <a:gd name="T34" fmla="*/ 8 w 776"/>
                  <a:gd name="T35" fmla="*/ 0 h 2368"/>
                  <a:gd name="T36" fmla="*/ 7 w 776"/>
                  <a:gd name="T37" fmla="*/ 0 h 2368"/>
                  <a:gd name="T38" fmla="*/ 9 w 776"/>
                  <a:gd name="T39" fmla="*/ 0 h 2368"/>
                  <a:gd name="T40" fmla="*/ 8 w 776"/>
                  <a:gd name="T41" fmla="*/ 0 h 2368"/>
                  <a:gd name="T42" fmla="*/ 9 w 776"/>
                  <a:gd name="T43" fmla="*/ 0 h 2368"/>
                  <a:gd name="T44" fmla="*/ 8 w 776"/>
                  <a:gd name="T45" fmla="*/ 0 h 2368"/>
                  <a:gd name="T46" fmla="*/ 9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2 h 2368"/>
                  <a:gd name="T2" fmla="*/ 3514 w 776"/>
                  <a:gd name="T3" fmla="*/ 1 h 2368"/>
                  <a:gd name="T4" fmla="*/ 1394 w 776"/>
                  <a:gd name="T5" fmla="*/ 5 h 2368"/>
                  <a:gd name="T6" fmla="*/ 4913 w 776"/>
                  <a:gd name="T7" fmla="*/ 5 h 2368"/>
                  <a:gd name="T8" fmla="*/ 2802 w 776"/>
                  <a:gd name="T9" fmla="*/ 9 h 2368"/>
                  <a:gd name="T10" fmla="*/ 5611 w 776"/>
                  <a:gd name="T11" fmla="*/ 10 h 2368"/>
                  <a:gd name="T12" fmla="*/ 4203 w 776"/>
                  <a:gd name="T13" fmla="*/ 14 h 2368"/>
                  <a:gd name="T14" fmla="*/ 7009 w 776"/>
                  <a:gd name="T15" fmla="*/ 15 h 2368"/>
                  <a:gd name="T16" fmla="*/ 5611 w 776"/>
                  <a:gd name="T17" fmla="*/ 17 h 2368"/>
                  <a:gd name="T18" fmla="*/ 7714 w 776"/>
                  <a:gd name="T19" fmla="*/ 19 h 2368"/>
                  <a:gd name="T20" fmla="*/ 7009 w 776"/>
                  <a:gd name="T21" fmla="*/ 21 h 2368"/>
                  <a:gd name="T22" fmla="*/ 8410 w 776"/>
                  <a:gd name="T23" fmla="*/ 24 h 2368"/>
                  <a:gd name="T24" fmla="*/ 8410 w 776"/>
                  <a:gd name="T25" fmla="*/ 27 h 2368"/>
                  <a:gd name="T26" fmla="*/ 9815 w 776"/>
                  <a:gd name="T27" fmla="*/ 32 h 2368"/>
                  <a:gd name="T28" fmla="*/ 9108 w 776"/>
                  <a:gd name="T29" fmla="*/ 36 h 2368"/>
                  <a:gd name="T30" fmla="*/ 10521 w 776"/>
                  <a:gd name="T31" fmla="*/ 39 h 2368"/>
                  <a:gd name="T32" fmla="*/ 9815 w 776"/>
                  <a:gd name="T33" fmla="*/ 43 h 2368"/>
                  <a:gd name="T34" fmla="*/ 10521 w 776"/>
                  <a:gd name="T35" fmla="*/ 47 h 2368"/>
                  <a:gd name="T36" fmla="*/ 9815 w 776"/>
                  <a:gd name="T37" fmla="*/ 50 h 2368"/>
                  <a:gd name="T38" fmla="*/ 11222 w 776"/>
                  <a:gd name="T39" fmla="*/ 54 h 2368"/>
                  <a:gd name="T40" fmla="*/ 10521 w 776"/>
                  <a:gd name="T41" fmla="*/ 59 h 2368"/>
                  <a:gd name="T42" fmla="*/ 11222 w 776"/>
                  <a:gd name="T43" fmla="*/ 64 h 2368"/>
                  <a:gd name="T44" fmla="*/ 10521 w 776"/>
                  <a:gd name="T45" fmla="*/ 66 h 2368"/>
                  <a:gd name="T46" fmla="*/ 11222 w 776"/>
                  <a:gd name="T47" fmla="*/ 7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5" cy="1524"/>
              </a:xfrm>
              <a:custGeom>
                <a:avLst/>
                <a:gdLst>
                  <a:gd name="T0" fmla="*/ 0 w 776"/>
                  <a:gd name="T1" fmla="*/ 2 h 2368"/>
                  <a:gd name="T2" fmla="*/ 99 w 776"/>
                  <a:gd name="T3" fmla="*/ 1 h 2368"/>
                  <a:gd name="T4" fmla="*/ 40 w 776"/>
                  <a:gd name="T5" fmla="*/ 5 h 2368"/>
                  <a:gd name="T6" fmla="*/ 140 w 776"/>
                  <a:gd name="T7" fmla="*/ 5 h 2368"/>
                  <a:gd name="T8" fmla="*/ 80 w 776"/>
                  <a:gd name="T9" fmla="*/ 9 h 2368"/>
                  <a:gd name="T10" fmla="*/ 159 w 776"/>
                  <a:gd name="T11" fmla="*/ 10 h 2368"/>
                  <a:gd name="T12" fmla="*/ 119 w 776"/>
                  <a:gd name="T13" fmla="*/ 14 h 2368"/>
                  <a:gd name="T14" fmla="*/ 200 w 776"/>
                  <a:gd name="T15" fmla="*/ 15 h 2368"/>
                  <a:gd name="T16" fmla="*/ 159 w 776"/>
                  <a:gd name="T17" fmla="*/ 17 h 2368"/>
                  <a:gd name="T18" fmla="*/ 219 w 776"/>
                  <a:gd name="T19" fmla="*/ 19 h 2368"/>
                  <a:gd name="T20" fmla="*/ 200 w 776"/>
                  <a:gd name="T21" fmla="*/ 21 h 2368"/>
                  <a:gd name="T22" fmla="*/ 239 w 776"/>
                  <a:gd name="T23" fmla="*/ 24 h 2368"/>
                  <a:gd name="T24" fmla="*/ 239 w 776"/>
                  <a:gd name="T25" fmla="*/ 27 h 2368"/>
                  <a:gd name="T26" fmla="*/ 279 w 776"/>
                  <a:gd name="T27" fmla="*/ 32 h 2368"/>
                  <a:gd name="T28" fmla="*/ 259 w 776"/>
                  <a:gd name="T29" fmla="*/ 36 h 2368"/>
                  <a:gd name="T30" fmla="*/ 299 w 776"/>
                  <a:gd name="T31" fmla="*/ 39 h 2368"/>
                  <a:gd name="T32" fmla="*/ 279 w 776"/>
                  <a:gd name="T33" fmla="*/ 43 h 2368"/>
                  <a:gd name="T34" fmla="*/ 299 w 776"/>
                  <a:gd name="T35" fmla="*/ 47 h 2368"/>
                  <a:gd name="T36" fmla="*/ 279 w 776"/>
                  <a:gd name="T37" fmla="*/ 50 h 2368"/>
                  <a:gd name="T38" fmla="*/ 319 w 776"/>
                  <a:gd name="T39" fmla="*/ 54 h 2368"/>
                  <a:gd name="T40" fmla="*/ 299 w 776"/>
                  <a:gd name="T41" fmla="*/ 59 h 2368"/>
                  <a:gd name="T42" fmla="*/ 319 w 776"/>
                  <a:gd name="T43" fmla="*/ 64 h 2368"/>
                  <a:gd name="T44" fmla="*/ 299 w 776"/>
                  <a:gd name="T45" fmla="*/ 66 h 2368"/>
                  <a:gd name="T46" fmla="*/ 319 w 776"/>
                  <a:gd name="T47" fmla="*/ 7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3 h 2368"/>
                  <a:gd name="T2" fmla="*/ 1928 w 776"/>
                  <a:gd name="T3" fmla="*/ 1 h 2368"/>
                  <a:gd name="T4" fmla="*/ 773 w 776"/>
                  <a:gd name="T5" fmla="*/ 7 h 2368"/>
                  <a:gd name="T6" fmla="*/ 2699 w 776"/>
                  <a:gd name="T7" fmla="*/ 7 h 2368"/>
                  <a:gd name="T8" fmla="*/ 1543 w 776"/>
                  <a:gd name="T9" fmla="*/ 14 h 2368"/>
                  <a:gd name="T10" fmla="*/ 3083 w 776"/>
                  <a:gd name="T11" fmla="*/ 16 h 2368"/>
                  <a:gd name="T12" fmla="*/ 2314 w 776"/>
                  <a:gd name="T13" fmla="*/ 20 h 2368"/>
                  <a:gd name="T14" fmla="*/ 3859 w 776"/>
                  <a:gd name="T15" fmla="*/ 22 h 2368"/>
                  <a:gd name="T16" fmla="*/ 3083 w 776"/>
                  <a:gd name="T17" fmla="*/ 26 h 2368"/>
                  <a:gd name="T18" fmla="*/ 4249 w 776"/>
                  <a:gd name="T19" fmla="*/ 28 h 2368"/>
                  <a:gd name="T20" fmla="*/ 3859 w 776"/>
                  <a:gd name="T21" fmla="*/ 32 h 2368"/>
                  <a:gd name="T22" fmla="*/ 4626 w 776"/>
                  <a:gd name="T23" fmla="*/ 36 h 2368"/>
                  <a:gd name="T24" fmla="*/ 4626 w 776"/>
                  <a:gd name="T25" fmla="*/ 40 h 2368"/>
                  <a:gd name="T26" fmla="*/ 5404 w 776"/>
                  <a:gd name="T27" fmla="*/ 47 h 2368"/>
                  <a:gd name="T28" fmla="*/ 5019 w 776"/>
                  <a:gd name="T29" fmla="*/ 53 h 2368"/>
                  <a:gd name="T30" fmla="*/ 5789 w 776"/>
                  <a:gd name="T31" fmla="*/ 57 h 2368"/>
                  <a:gd name="T32" fmla="*/ 5404 w 776"/>
                  <a:gd name="T33" fmla="*/ 64 h 2368"/>
                  <a:gd name="T34" fmla="*/ 5789 w 776"/>
                  <a:gd name="T35" fmla="*/ 70 h 2368"/>
                  <a:gd name="T36" fmla="*/ 5404 w 776"/>
                  <a:gd name="T37" fmla="*/ 74 h 2368"/>
                  <a:gd name="T38" fmla="*/ 6180 w 776"/>
                  <a:gd name="T39" fmla="*/ 80 h 2368"/>
                  <a:gd name="T40" fmla="*/ 5789 w 776"/>
                  <a:gd name="T41" fmla="*/ 86 h 2368"/>
                  <a:gd name="T42" fmla="*/ 6180 w 776"/>
                  <a:gd name="T43" fmla="*/ 95 h 2368"/>
                  <a:gd name="T44" fmla="*/ 5789 w 776"/>
                  <a:gd name="T45" fmla="*/ 97 h 2368"/>
                  <a:gd name="T46" fmla="*/ 6180 w 776"/>
                  <a:gd name="T47" fmla="*/ 10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7" y="1470"/>
                <a:ext cx="1519" cy="1067"/>
              </a:xfrm>
              <a:custGeom>
                <a:avLst/>
                <a:gdLst>
                  <a:gd name="T0" fmla="*/ 0 w 776"/>
                  <a:gd name="T1" fmla="*/ 0 h 2368"/>
                  <a:gd name="T2" fmla="*/ 51648 w 776"/>
                  <a:gd name="T3" fmla="*/ 0 h 2368"/>
                  <a:gd name="T4" fmla="*/ 20687 w 776"/>
                  <a:gd name="T5" fmla="*/ 0 h 2368"/>
                  <a:gd name="T6" fmla="*/ 72335 w 776"/>
                  <a:gd name="T7" fmla="*/ 0 h 2368"/>
                  <a:gd name="T8" fmla="*/ 41416 w 776"/>
                  <a:gd name="T9" fmla="*/ 0 h 2368"/>
                  <a:gd name="T10" fmla="*/ 82684 w 776"/>
                  <a:gd name="T11" fmla="*/ 0 h 2368"/>
                  <a:gd name="T12" fmla="*/ 61985 w 776"/>
                  <a:gd name="T13" fmla="*/ 1 h 2368"/>
                  <a:gd name="T14" fmla="*/ 103402 w 776"/>
                  <a:gd name="T15" fmla="*/ 1 h 2368"/>
                  <a:gd name="T16" fmla="*/ 82684 w 776"/>
                  <a:gd name="T17" fmla="*/ 1 h 2368"/>
                  <a:gd name="T18" fmla="*/ 113759 w 776"/>
                  <a:gd name="T19" fmla="*/ 1 h 2368"/>
                  <a:gd name="T20" fmla="*/ 103402 w 776"/>
                  <a:gd name="T21" fmla="*/ 1 h 2368"/>
                  <a:gd name="T22" fmla="*/ 124094 w 776"/>
                  <a:gd name="T23" fmla="*/ 1 h 2368"/>
                  <a:gd name="T24" fmla="*/ 124094 w 776"/>
                  <a:gd name="T25" fmla="*/ 2 h 2368"/>
                  <a:gd name="T26" fmla="*/ 144828 w 776"/>
                  <a:gd name="T27" fmla="*/ 2 h 2368"/>
                  <a:gd name="T28" fmla="*/ 134447 w 776"/>
                  <a:gd name="T29" fmla="*/ 2 h 2368"/>
                  <a:gd name="T30" fmla="*/ 155057 w 776"/>
                  <a:gd name="T31" fmla="*/ 2 h 2368"/>
                  <a:gd name="T32" fmla="*/ 144828 w 776"/>
                  <a:gd name="T33" fmla="*/ 2 h 2368"/>
                  <a:gd name="T34" fmla="*/ 155057 w 776"/>
                  <a:gd name="T35" fmla="*/ 3 h 2368"/>
                  <a:gd name="T36" fmla="*/ 144828 w 776"/>
                  <a:gd name="T37" fmla="*/ 3 h 2368"/>
                  <a:gd name="T38" fmla="*/ 165391 w 776"/>
                  <a:gd name="T39" fmla="*/ 3 h 2368"/>
                  <a:gd name="T40" fmla="*/ 155057 w 776"/>
                  <a:gd name="T41" fmla="*/ 4 h 2368"/>
                  <a:gd name="T42" fmla="*/ 165391 w 776"/>
                  <a:gd name="T43" fmla="*/ 4 h 2368"/>
                  <a:gd name="T44" fmla="*/ 155057 w 776"/>
                  <a:gd name="T45" fmla="*/ 4 h 2368"/>
                  <a:gd name="T46" fmla="*/ 165391 w 776"/>
                  <a:gd name="T47" fmla="*/ 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1 h 2368"/>
                  <a:gd name="T2" fmla="*/ 67 w 776"/>
                  <a:gd name="T3" fmla="*/ 1 h 2368"/>
                  <a:gd name="T4" fmla="*/ 27 w 776"/>
                  <a:gd name="T5" fmla="*/ 3 h 2368"/>
                  <a:gd name="T6" fmla="*/ 96 w 776"/>
                  <a:gd name="T7" fmla="*/ 3 h 2368"/>
                  <a:gd name="T8" fmla="*/ 55 w 776"/>
                  <a:gd name="T9" fmla="*/ 5 h 2368"/>
                  <a:gd name="T10" fmla="*/ 109 w 776"/>
                  <a:gd name="T11" fmla="*/ 6 h 2368"/>
                  <a:gd name="T12" fmla="*/ 82 w 776"/>
                  <a:gd name="T13" fmla="*/ 8 h 2368"/>
                  <a:gd name="T14" fmla="*/ 136 w 776"/>
                  <a:gd name="T15" fmla="*/ 9 h 2368"/>
                  <a:gd name="T16" fmla="*/ 109 w 776"/>
                  <a:gd name="T17" fmla="*/ 11 h 2368"/>
                  <a:gd name="T18" fmla="*/ 150 w 776"/>
                  <a:gd name="T19" fmla="*/ 12 h 2368"/>
                  <a:gd name="T20" fmla="*/ 136 w 776"/>
                  <a:gd name="T21" fmla="*/ 13 h 2368"/>
                  <a:gd name="T22" fmla="*/ 163 w 776"/>
                  <a:gd name="T23" fmla="*/ 15 h 2368"/>
                  <a:gd name="T24" fmla="*/ 163 w 776"/>
                  <a:gd name="T25" fmla="*/ 17 h 2368"/>
                  <a:gd name="T26" fmla="*/ 191 w 776"/>
                  <a:gd name="T27" fmla="*/ 19 h 2368"/>
                  <a:gd name="T28" fmla="*/ 178 w 776"/>
                  <a:gd name="T29" fmla="*/ 22 h 2368"/>
                  <a:gd name="T30" fmla="*/ 204 w 776"/>
                  <a:gd name="T31" fmla="*/ 24 h 2368"/>
                  <a:gd name="T32" fmla="*/ 191 w 776"/>
                  <a:gd name="T33" fmla="*/ 27 h 2368"/>
                  <a:gd name="T34" fmla="*/ 204 w 776"/>
                  <a:gd name="T35" fmla="*/ 29 h 2368"/>
                  <a:gd name="T36" fmla="*/ 191 w 776"/>
                  <a:gd name="T37" fmla="*/ 31 h 2368"/>
                  <a:gd name="T38" fmla="*/ 218 w 776"/>
                  <a:gd name="T39" fmla="*/ 33 h 2368"/>
                  <a:gd name="T40" fmla="*/ 204 w 776"/>
                  <a:gd name="T41" fmla="*/ 36 h 2368"/>
                  <a:gd name="T42" fmla="*/ 218 w 776"/>
                  <a:gd name="T43" fmla="*/ 39 h 2368"/>
                  <a:gd name="T44" fmla="*/ 204 w 776"/>
                  <a:gd name="T45" fmla="*/ 41 h 2368"/>
                  <a:gd name="T46" fmla="*/ 218 w 776"/>
                  <a:gd name="T47" fmla="*/ 4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3 w 776"/>
                  <a:gd name="T7" fmla="*/ 0 h 2368"/>
                  <a:gd name="T8" fmla="*/ 2 w 776"/>
                  <a:gd name="T9" fmla="*/ 0 h 2368"/>
                  <a:gd name="T10" fmla="*/ 4 w 776"/>
                  <a:gd name="T11" fmla="*/ 0 h 2368"/>
                  <a:gd name="T12" fmla="*/ 3 w 776"/>
                  <a:gd name="T13" fmla="*/ 0 h 2368"/>
                  <a:gd name="T14" fmla="*/ 5 w 776"/>
                  <a:gd name="T15" fmla="*/ 0 h 2368"/>
                  <a:gd name="T16" fmla="*/ 4 w 776"/>
                  <a:gd name="T17" fmla="*/ 0 h 2368"/>
                  <a:gd name="T18" fmla="*/ 6 w 776"/>
                  <a:gd name="T19" fmla="*/ 0 h 2368"/>
                  <a:gd name="T20" fmla="*/ 5 w 776"/>
                  <a:gd name="T21" fmla="*/ 0 h 2368"/>
                  <a:gd name="T22" fmla="*/ 6 w 776"/>
                  <a:gd name="T23" fmla="*/ 0 h 2368"/>
                  <a:gd name="T24" fmla="*/ 6 w 776"/>
                  <a:gd name="T25" fmla="*/ 0 h 2368"/>
                  <a:gd name="T26" fmla="*/ 7 w 776"/>
                  <a:gd name="T27" fmla="*/ 0 h 2368"/>
                  <a:gd name="T28" fmla="*/ 7 w 776"/>
                  <a:gd name="T29" fmla="*/ 0 h 2368"/>
                  <a:gd name="T30" fmla="*/ 8 w 776"/>
                  <a:gd name="T31" fmla="*/ 0 h 2368"/>
                  <a:gd name="T32" fmla="*/ 7 w 776"/>
                  <a:gd name="T33" fmla="*/ 0 h 2368"/>
                  <a:gd name="T34" fmla="*/ 8 w 776"/>
                  <a:gd name="T35" fmla="*/ 0 h 2368"/>
                  <a:gd name="T36" fmla="*/ 7 w 776"/>
                  <a:gd name="T37" fmla="*/ 0 h 2368"/>
                  <a:gd name="T38" fmla="*/ 9 w 776"/>
                  <a:gd name="T39" fmla="*/ 0 h 2368"/>
                  <a:gd name="T40" fmla="*/ 8 w 776"/>
                  <a:gd name="T41" fmla="*/ 0 h 2368"/>
                  <a:gd name="T42" fmla="*/ 9 w 776"/>
                  <a:gd name="T43" fmla="*/ 0 h 2368"/>
                  <a:gd name="T44" fmla="*/ 8 w 776"/>
                  <a:gd name="T45" fmla="*/ 0 h 2368"/>
                  <a:gd name="T46" fmla="*/ 9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935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935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AA24-3BEC-4E8A-BAC5-3D24FE131410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296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F4A1-0040-4226-AE26-E1564625DF0D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4A3E0-DAB6-44F6-957D-2AC036FE0493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49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0C8D-3BC9-404D-BA36-F62CD7864F2A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477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AAC3-9A7B-4D58-BFB1-E390369D0DA7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53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E7A9-A7D9-4A80-91CE-4C772A834EC4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1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F4A1-0040-4226-AE26-E1564625DF0D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46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7FF5-6F2D-4719-8CCB-98344792BD16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29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5F131-3671-4B8B-95E0-6B8D6AA360A7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72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C10F9-5CD1-49CB-840B-F60162093A57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325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F4659-207C-403A-99CE-7DA345A5D8CC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82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70137-543E-47B9-875D-DBCC362507B9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07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9D348-8680-4AA6-8FE1-0D17ED2F15F5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20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8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ABCED-0B15-4EED-9EF2-C5C62BE672BF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841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4745C-37FF-453D-845E-AF029FDABAC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57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1B60F-D0FA-4898-8592-6301BBE7FB8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A8E4E-AAD5-4FFF-B56F-5EE51899E9B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2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4A3E0-DAB6-44F6-957D-2AC036FE0493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446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0666-1FD0-4AFF-B224-B5AFCC6754F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483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44377-63CD-448C-A879-EAD6F6A147B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639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F67C6-8DAD-474E-9BBB-808E8F6E040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3469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CB749-FA3E-407E-97A5-9EA76079D5F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775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7E111-2677-4164-BA6E-159ED58C357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034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8F39F-466D-4CAA-B155-95D5AD9645B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581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2511-B88D-40CD-89FC-5C0821E0E59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9146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8A83D-CF4B-405B-9C38-C2616D7CA2E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003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E187D-DAD7-4C3D-9CB6-3602A1FF0F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898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B3FE-4592-4784-8C5B-CDD3FD100E9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6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0C8D-3BC9-404D-BA36-F62CD7864F2A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2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AAC3-9A7B-4D58-BFB1-E390369D0DA7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4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E7A9-A7D9-4A80-91CE-4C772A834EC4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2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7FF5-6F2D-4719-8CCB-98344792BD16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0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5F131-3671-4B8B-95E0-6B8D6AA360A7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1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C10F9-5CD1-49CB-840B-F60162093A57}" type="slidenum">
              <a:rPr lang="en-GB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3 w 2736"/>
                      <a:gd name="T5" fmla="*/ 1 h 504"/>
                      <a:gd name="T6" fmla="*/ 66 w 2736"/>
                      <a:gd name="T7" fmla="*/ 1 h 504"/>
                      <a:gd name="T8" fmla="*/ 65 w 2736"/>
                      <a:gd name="T9" fmla="*/ 2 h 504"/>
                      <a:gd name="T10" fmla="*/ 43 w 2736"/>
                      <a:gd name="T11" fmla="*/ 2 h 504"/>
                      <a:gd name="T12" fmla="*/ 15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6 w 1769"/>
                      <a:gd name="T5" fmla="*/ 4 h 791"/>
                      <a:gd name="T6" fmla="*/ 9 w 1769"/>
                      <a:gd name="T7" fmla="*/ 9 h 791"/>
                      <a:gd name="T8" fmla="*/ 9 w 1769"/>
                      <a:gd name="T9" fmla="*/ 12 h 791"/>
                      <a:gd name="T10" fmla="*/ 9 w 1769"/>
                      <a:gd name="T11" fmla="*/ 16 h 791"/>
                      <a:gd name="T12" fmla="*/ 9 w 1769"/>
                      <a:gd name="T13" fmla="*/ 14 h 791"/>
                      <a:gd name="T14" fmla="*/ 8 w 1769"/>
                      <a:gd name="T15" fmla="*/ 9 h 791"/>
                      <a:gd name="T16" fmla="*/ 6 w 1769"/>
                      <a:gd name="T17" fmla="*/ 6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25 h 504"/>
                      <a:gd name="T2" fmla="*/ 32 w 2736"/>
                      <a:gd name="T3" fmla="*/ 8 h 504"/>
                      <a:gd name="T4" fmla="*/ 66 w 2736"/>
                      <a:gd name="T5" fmla="*/ 1 h 504"/>
                      <a:gd name="T6" fmla="*/ 101 w 2736"/>
                      <a:gd name="T7" fmla="*/ 1 h 504"/>
                      <a:gd name="T8" fmla="*/ 101 w 2736"/>
                      <a:gd name="T9" fmla="*/ 6 h 504"/>
                      <a:gd name="T10" fmla="*/ 66 w 2736"/>
                      <a:gd name="T11" fmla="*/ 6 h 504"/>
                      <a:gd name="T12" fmla="*/ 24 w 2736"/>
                      <a:gd name="T13" fmla="*/ 14 h 504"/>
                      <a:gd name="T14" fmla="*/ 0 w 2736"/>
                      <a:gd name="T15" fmla="*/ 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4 w 1769"/>
                      <a:gd name="T3" fmla="*/ 3 h 791"/>
                      <a:gd name="T4" fmla="*/ 10 w 1769"/>
                      <a:gd name="T5" fmla="*/ 10 h 791"/>
                      <a:gd name="T6" fmla="*/ 14 w 1769"/>
                      <a:gd name="T7" fmla="*/ 22 h 791"/>
                      <a:gd name="T8" fmla="*/ 15 w 1769"/>
                      <a:gd name="T9" fmla="*/ 31 h 791"/>
                      <a:gd name="T10" fmla="*/ 14 w 1769"/>
                      <a:gd name="T11" fmla="*/ 40 h 791"/>
                      <a:gd name="T12" fmla="*/ 13 w 1769"/>
                      <a:gd name="T13" fmla="*/ 32 h 791"/>
                      <a:gd name="T14" fmla="*/ 12 w 1769"/>
                      <a:gd name="T15" fmla="*/ 23 h 791"/>
                      <a:gd name="T16" fmla="*/ 9 w 1769"/>
                      <a:gd name="T17" fmla="*/ 15 h 791"/>
                      <a:gd name="T18" fmla="*/ 5 w 1769"/>
                      <a:gd name="T19" fmla="*/ 8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23 w 2736"/>
                      <a:gd name="T3" fmla="*/ 3 h 504"/>
                      <a:gd name="T4" fmla="*/ 47 w 2736"/>
                      <a:gd name="T5" fmla="*/ 1 h 504"/>
                      <a:gd name="T6" fmla="*/ 72 w 2736"/>
                      <a:gd name="T7" fmla="*/ 1 h 504"/>
                      <a:gd name="T8" fmla="*/ 72 w 2736"/>
                      <a:gd name="T9" fmla="*/ 2 h 504"/>
                      <a:gd name="T10" fmla="*/ 46 w 2736"/>
                      <a:gd name="T11" fmla="*/ 2 h 504"/>
                      <a:gd name="T12" fmla="*/ 17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8 h 791"/>
                      <a:gd name="T8" fmla="*/ 10 w 1769"/>
                      <a:gd name="T9" fmla="*/ 10 h 791"/>
                      <a:gd name="T10" fmla="*/ 10 w 1769"/>
                      <a:gd name="T11" fmla="*/ 14 h 791"/>
                      <a:gd name="T12" fmla="*/ 9 w 1769"/>
                      <a:gd name="T13" fmla="*/ 11 h 791"/>
                      <a:gd name="T14" fmla="*/ 8 w 1769"/>
                      <a:gd name="T15" fmla="*/ 8 h 791"/>
                      <a:gd name="T16" fmla="*/ 7 w 1769"/>
                      <a:gd name="T17" fmla="*/ 5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>
                      <a:gd name="T0" fmla="*/ 0 w 2736"/>
                      <a:gd name="T1" fmla="*/ 19 h 504"/>
                      <a:gd name="T2" fmla="*/ 17 w 2736"/>
                      <a:gd name="T3" fmla="*/ 6 h 504"/>
                      <a:gd name="T4" fmla="*/ 36 w 2736"/>
                      <a:gd name="T5" fmla="*/ 1 h 504"/>
                      <a:gd name="T6" fmla="*/ 55 w 2736"/>
                      <a:gd name="T7" fmla="*/ 1 h 504"/>
                      <a:gd name="T8" fmla="*/ 54 w 2736"/>
                      <a:gd name="T9" fmla="*/ 4 h 504"/>
                      <a:gd name="T10" fmla="*/ 36 w 2736"/>
                      <a:gd name="T11" fmla="*/ 4 h 504"/>
                      <a:gd name="T12" fmla="*/ 13 w 2736"/>
                      <a:gd name="T13" fmla="*/ 11 h 504"/>
                      <a:gd name="T14" fmla="*/ 0 w 2736"/>
                      <a:gd name="T15" fmla="*/ 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2 h 791"/>
                      <a:gd name="T4" fmla="*/ 5 w 1769"/>
                      <a:gd name="T5" fmla="*/ 7 h 791"/>
                      <a:gd name="T6" fmla="*/ 7 w 1769"/>
                      <a:gd name="T7" fmla="*/ 17 h 791"/>
                      <a:gd name="T8" fmla="*/ 8 w 1769"/>
                      <a:gd name="T9" fmla="*/ 23 h 791"/>
                      <a:gd name="T10" fmla="*/ 8 w 1769"/>
                      <a:gd name="T11" fmla="*/ 30 h 791"/>
                      <a:gd name="T12" fmla="*/ 7 w 1769"/>
                      <a:gd name="T13" fmla="*/ 24 h 791"/>
                      <a:gd name="T14" fmla="*/ 6 w 1769"/>
                      <a:gd name="T15" fmla="*/ 17 h 791"/>
                      <a:gd name="T16" fmla="*/ 5 w 1769"/>
                      <a:gd name="T17" fmla="*/ 11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9 w 2736"/>
                      <a:gd name="T3" fmla="*/ 4 h 504"/>
                      <a:gd name="T4" fmla="*/ 19 w 2736"/>
                      <a:gd name="T5" fmla="*/ 1 h 504"/>
                      <a:gd name="T6" fmla="*/ 28 w 2736"/>
                      <a:gd name="T7" fmla="*/ 1 h 504"/>
                      <a:gd name="T8" fmla="*/ 28 w 2736"/>
                      <a:gd name="T9" fmla="*/ 2 h 504"/>
                      <a:gd name="T10" fmla="*/ 18 w 2736"/>
                      <a:gd name="T11" fmla="*/ 2 h 504"/>
                      <a:gd name="T12" fmla="*/ 7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1 h 791"/>
                      <a:gd name="T4" fmla="*/ 3 w 1769"/>
                      <a:gd name="T5" fmla="*/ 4 h 791"/>
                      <a:gd name="T6" fmla="*/ 4 w 1769"/>
                      <a:gd name="T7" fmla="*/ 9 h 791"/>
                      <a:gd name="T8" fmla="*/ 4 w 1769"/>
                      <a:gd name="T9" fmla="*/ 12 h 791"/>
                      <a:gd name="T10" fmla="*/ 4 w 1769"/>
                      <a:gd name="T11" fmla="*/ 15 h 791"/>
                      <a:gd name="T12" fmla="*/ 4 w 1769"/>
                      <a:gd name="T13" fmla="*/ 12 h 791"/>
                      <a:gd name="T14" fmla="*/ 3 w 1769"/>
                      <a:gd name="T15" fmla="*/ 9 h 791"/>
                      <a:gd name="T16" fmla="*/ 3 w 1769"/>
                      <a:gd name="T17" fmla="*/ 5 h 791"/>
                      <a:gd name="T18" fmla="*/ 1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4 w 2736"/>
                      <a:gd name="T3" fmla="*/ 0 h 504"/>
                      <a:gd name="T4" fmla="*/ 8 w 2736"/>
                      <a:gd name="T5" fmla="*/ 0 h 504"/>
                      <a:gd name="T6" fmla="*/ 13 w 2736"/>
                      <a:gd name="T7" fmla="*/ 0 h 504"/>
                      <a:gd name="T8" fmla="*/ 13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1 h 791"/>
                      <a:gd name="T10" fmla="*/ 2 w 1769"/>
                      <a:gd name="T11" fmla="*/ 1 h 791"/>
                      <a:gd name="T12" fmla="*/ 2 w 1769"/>
                      <a:gd name="T13" fmla="*/ 1 h 791"/>
                      <a:gd name="T14" fmla="*/ 2 w 1769"/>
                      <a:gd name="T15" fmla="*/ 1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1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2 h 504"/>
                      <a:gd name="T10" fmla="*/ 43 w 2736"/>
                      <a:gd name="T11" fmla="*/ 2 h 504"/>
                      <a:gd name="T12" fmla="*/ 16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9 h 791"/>
                      <a:gd name="T8" fmla="*/ 10 w 1769"/>
                      <a:gd name="T9" fmla="*/ 13 h 791"/>
                      <a:gd name="T10" fmla="*/ 9 w 1769"/>
                      <a:gd name="T11" fmla="*/ 17 h 791"/>
                      <a:gd name="T12" fmla="*/ 9 w 1769"/>
                      <a:gd name="T13" fmla="*/ 14 h 791"/>
                      <a:gd name="T14" fmla="*/ 8 w 1769"/>
                      <a:gd name="T15" fmla="*/ 9 h 791"/>
                      <a:gd name="T16" fmla="*/ 6 w 1769"/>
                      <a:gd name="T17" fmla="*/ 7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>
                      <a:gd name="T0" fmla="*/ 0 w 2736"/>
                      <a:gd name="T1" fmla="*/ 25 h 504"/>
                      <a:gd name="T2" fmla="*/ 32 w 2736"/>
                      <a:gd name="T3" fmla="*/ 8 h 504"/>
                      <a:gd name="T4" fmla="*/ 65 w 2736"/>
                      <a:gd name="T5" fmla="*/ 1 h 504"/>
                      <a:gd name="T6" fmla="*/ 100 w 2736"/>
                      <a:gd name="T7" fmla="*/ 1 h 504"/>
                      <a:gd name="T8" fmla="*/ 98 w 2736"/>
                      <a:gd name="T9" fmla="*/ 6 h 504"/>
                      <a:gd name="T10" fmla="*/ 64 w 2736"/>
                      <a:gd name="T11" fmla="*/ 6 h 504"/>
                      <a:gd name="T12" fmla="*/ 24 w 2736"/>
                      <a:gd name="T13" fmla="*/ 14 h 504"/>
                      <a:gd name="T14" fmla="*/ 0 w 2736"/>
                      <a:gd name="T15" fmla="*/ 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4 w 1769"/>
                      <a:gd name="T3" fmla="*/ 3 h 791"/>
                      <a:gd name="T4" fmla="*/ 9 w 1769"/>
                      <a:gd name="T5" fmla="*/ 10 h 791"/>
                      <a:gd name="T6" fmla="*/ 13 w 1769"/>
                      <a:gd name="T7" fmla="*/ 22 h 791"/>
                      <a:gd name="T8" fmla="*/ 14 w 1769"/>
                      <a:gd name="T9" fmla="*/ 31 h 791"/>
                      <a:gd name="T10" fmla="*/ 14 w 1769"/>
                      <a:gd name="T11" fmla="*/ 40 h 791"/>
                      <a:gd name="T12" fmla="*/ 13 w 1769"/>
                      <a:gd name="T13" fmla="*/ 32 h 791"/>
                      <a:gd name="T14" fmla="*/ 11 w 1769"/>
                      <a:gd name="T15" fmla="*/ 23 h 791"/>
                      <a:gd name="T16" fmla="*/ 9 w 1769"/>
                      <a:gd name="T17" fmla="*/ 15 h 791"/>
                      <a:gd name="T18" fmla="*/ 5 w 1769"/>
                      <a:gd name="T19" fmla="*/ 8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23 w 2736"/>
                      <a:gd name="T3" fmla="*/ 3 h 504"/>
                      <a:gd name="T4" fmla="*/ 47 w 2736"/>
                      <a:gd name="T5" fmla="*/ 1 h 504"/>
                      <a:gd name="T6" fmla="*/ 72 w 2736"/>
                      <a:gd name="T7" fmla="*/ 1 h 504"/>
                      <a:gd name="T8" fmla="*/ 72 w 2736"/>
                      <a:gd name="T9" fmla="*/ 2 h 504"/>
                      <a:gd name="T10" fmla="*/ 46 w 2736"/>
                      <a:gd name="T11" fmla="*/ 2 h 504"/>
                      <a:gd name="T12" fmla="*/ 17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3 h 791"/>
                      <a:gd name="T6" fmla="*/ 9 w 1769"/>
                      <a:gd name="T7" fmla="*/ 6 h 791"/>
                      <a:gd name="T8" fmla="*/ 10 w 1769"/>
                      <a:gd name="T9" fmla="*/ 9 h 791"/>
                      <a:gd name="T10" fmla="*/ 10 w 1769"/>
                      <a:gd name="T11" fmla="*/ 12 h 791"/>
                      <a:gd name="T12" fmla="*/ 9 w 1769"/>
                      <a:gd name="T13" fmla="*/ 10 h 791"/>
                      <a:gd name="T14" fmla="*/ 8 w 1769"/>
                      <a:gd name="T15" fmla="*/ 7 h 791"/>
                      <a:gd name="T16" fmla="*/ 7 w 1769"/>
                      <a:gd name="T17" fmla="*/ 5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17 w 2736"/>
                      <a:gd name="T3" fmla="*/ 5 h 504"/>
                      <a:gd name="T4" fmla="*/ 36 w 2736"/>
                      <a:gd name="T5" fmla="*/ 1 h 504"/>
                      <a:gd name="T6" fmla="*/ 55 w 2736"/>
                      <a:gd name="T7" fmla="*/ 1 h 504"/>
                      <a:gd name="T8" fmla="*/ 54 w 2736"/>
                      <a:gd name="T9" fmla="*/ 3 h 504"/>
                      <a:gd name="T10" fmla="*/ 36 w 2736"/>
                      <a:gd name="T11" fmla="*/ 3 h 504"/>
                      <a:gd name="T12" fmla="*/ 13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2 h 791"/>
                      <a:gd name="T4" fmla="*/ 5 w 1769"/>
                      <a:gd name="T5" fmla="*/ 7 h 791"/>
                      <a:gd name="T6" fmla="*/ 7 w 1769"/>
                      <a:gd name="T7" fmla="*/ 15 h 791"/>
                      <a:gd name="T8" fmla="*/ 8 w 1769"/>
                      <a:gd name="T9" fmla="*/ 22 h 791"/>
                      <a:gd name="T10" fmla="*/ 8 w 1769"/>
                      <a:gd name="T11" fmla="*/ 28 h 791"/>
                      <a:gd name="T12" fmla="*/ 7 w 1769"/>
                      <a:gd name="T13" fmla="*/ 22 h 791"/>
                      <a:gd name="T14" fmla="*/ 6 w 1769"/>
                      <a:gd name="T15" fmla="*/ 16 h 791"/>
                      <a:gd name="T16" fmla="*/ 5 w 1769"/>
                      <a:gd name="T17" fmla="*/ 11 h 791"/>
                      <a:gd name="T18" fmla="*/ 3 w 1769"/>
                      <a:gd name="T19" fmla="*/ 5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9 w 2736"/>
                      <a:gd name="T3" fmla="*/ 4 h 504"/>
                      <a:gd name="T4" fmla="*/ 19 w 2736"/>
                      <a:gd name="T5" fmla="*/ 1 h 504"/>
                      <a:gd name="T6" fmla="*/ 28 w 2736"/>
                      <a:gd name="T7" fmla="*/ 1 h 504"/>
                      <a:gd name="T8" fmla="*/ 28 w 2736"/>
                      <a:gd name="T9" fmla="*/ 2 h 504"/>
                      <a:gd name="T10" fmla="*/ 18 w 2736"/>
                      <a:gd name="T11" fmla="*/ 2 h 504"/>
                      <a:gd name="T12" fmla="*/ 7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1 h 791"/>
                      <a:gd name="T4" fmla="*/ 3 w 1769"/>
                      <a:gd name="T5" fmla="*/ 4 h 791"/>
                      <a:gd name="T6" fmla="*/ 4 w 1769"/>
                      <a:gd name="T7" fmla="*/ 9 h 791"/>
                      <a:gd name="T8" fmla="*/ 4 w 1769"/>
                      <a:gd name="T9" fmla="*/ 13 h 791"/>
                      <a:gd name="T10" fmla="*/ 4 w 1769"/>
                      <a:gd name="T11" fmla="*/ 17 h 791"/>
                      <a:gd name="T12" fmla="*/ 4 w 1769"/>
                      <a:gd name="T13" fmla="*/ 14 h 791"/>
                      <a:gd name="T14" fmla="*/ 3 w 1769"/>
                      <a:gd name="T15" fmla="*/ 10 h 791"/>
                      <a:gd name="T16" fmla="*/ 3 w 1769"/>
                      <a:gd name="T17" fmla="*/ 7 h 791"/>
                      <a:gd name="T18" fmla="*/ 1 w 1769"/>
                      <a:gd name="T19" fmla="*/ 4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4 w 2736"/>
                      <a:gd name="T3" fmla="*/ 0 h 504"/>
                      <a:gd name="T4" fmla="*/ 8 w 2736"/>
                      <a:gd name="T5" fmla="*/ 0 h 504"/>
                      <a:gd name="T6" fmla="*/ 13 w 2736"/>
                      <a:gd name="T7" fmla="*/ 0 h 504"/>
                      <a:gd name="T8" fmla="*/ 13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1 h 791"/>
                      <a:gd name="T10" fmla="*/ 2 w 1769"/>
                      <a:gd name="T11" fmla="*/ 1 h 791"/>
                      <a:gd name="T12" fmla="*/ 2 w 1769"/>
                      <a:gd name="T13" fmla="*/ 1 h 791"/>
                      <a:gd name="T14" fmla="*/ 2 w 1769"/>
                      <a:gd name="T15" fmla="*/ 1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1 w 1769"/>
                      <a:gd name="T9" fmla="*/ 0 h 791"/>
                      <a:gd name="T10" fmla="*/ 0 w 1769"/>
                      <a:gd name="T11" fmla="*/ 1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1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1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4 w 2736"/>
                      <a:gd name="T7" fmla="*/ 0 h 504"/>
                      <a:gd name="T8" fmla="*/ 4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 w 2736"/>
                      <a:gd name="T3" fmla="*/ 1 h 504"/>
                      <a:gd name="T4" fmla="*/ 2 w 2736"/>
                      <a:gd name="T5" fmla="*/ 1 h 504"/>
                      <a:gd name="T6" fmla="*/ 3 w 2736"/>
                      <a:gd name="T7" fmla="*/ 1 h 504"/>
                      <a:gd name="T8" fmla="*/ 3 w 2736"/>
                      <a:gd name="T9" fmla="*/ 1 h 504"/>
                      <a:gd name="T10" fmla="*/ 2 w 2736"/>
                      <a:gd name="T11" fmla="*/ 1 h 504"/>
                      <a:gd name="T12" fmla="*/ 1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2 h 791"/>
                      <a:gd name="T6" fmla="*/ 0 w 1769"/>
                      <a:gd name="T7" fmla="*/ 3 h 791"/>
                      <a:gd name="T8" fmla="*/ 0 w 1769"/>
                      <a:gd name="T9" fmla="*/ 4 h 791"/>
                      <a:gd name="T10" fmla="*/ 0 w 1769"/>
                      <a:gd name="T11" fmla="*/ 5 h 791"/>
                      <a:gd name="T12" fmla="*/ 0 w 1769"/>
                      <a:gd name="T13" fmla="*/ 4 h 791"/>
                      <a:gd name="T14" fmla="*/ 0 w 1769"/>
                      <a:gd name="T15" fmla="*/ 3 h 791"/>
                      <a:gd name="T16" fmla="*/ 0 w 1769"/>
                      <a:gd name="T17" fmla="*/ 2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2 h 504"/>
                      <a:gd name="T10" fmla="*/ 44 w 2736"/>
                      <a:gd name="T11" fmla="*/ 2 h 504"/>
                      <a:gd name="T12" fmla="*/ 16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9 h 791"/>
                      <a:gd name="T8" fmla="*/ 10 w 1769"/>
                      <a:gd name="T9" fmla="*/ 13 h 791"/>
                      <a:gd name="T10" fmla="*/ 9 w 1769"/>
                      <a:gd name="T11" fmla="*/ 17 h 791"/>
                      <a:gd name="T12" fmla="*/ 9 w 1769"/>
                      <a:gd name="T13" fmla="*/ 14 h 791"/>
                      <a:gd name="T14" fmla="*/ 8 w 1769"/>
                      <a:gd name="T15" fmla="*/ 9 h 791"/>
                      <a:gd name="T16" fmla="*/ 6 w 1769"/>
                      <a:gd name="T17" fmla="*/ 7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12 w 2736"/>
                      <a:gd name="T3" fmla="*/ 4 h 504"/>
                      <a:gd name="T4" fmla="*/ 23 w 2736"/>
                      <a:gd name="T5" fmla="*/ 1 h 504"/>
                      <a:gd name="T6" fmla="*/ 36 w 2736"/>
                      <a:gd name="T7" fmla="*/ 1 h 504"/>
                      <a:gd name="T8" fmla="*/ 36 w 2736"/>
                      <a:gd name="T9" fmla="*/ 2 h 504"/>
                      <a:gd name="T10" fmla="*/ 23 w 2736"/>
                      <a:gd name="T11" fmla="*/ 2 h 504"/>
                      <a:gd name="T12" fmla="*/ 9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1 h 791"/>
                      <a:gd name="T4" fmla="*/ 3 w 1769"/>
                      <a:gd name="T5" fmla="*/ 4 h 791"/>
                      <a:gd name="T6" fmla="*/ 5 w 1769"/>
                      <a:gd name="T7" fmla="*/ 9 h 791"/>
                      <a:gd name="T8" fmla="*/ 5 w 1769"/>
                      <a:gd name="T9" fmla="*/ 13 h 791"/>
                      <a:gd name="T10" fmla="*/ 5 w 1769"/>
                      <a:gd name="T11" fmla="*/ 17 h 791"/>
                      <a:gd name="T12" fmla="*/ 5 w 1769"/>
                      <a:gd name="T13" fmla="*/ 14 h 791"/>
                      <a:gd name="T14" fmla="*/ 4 w 1769"/>
                      <a:gd name="T15" fmla="*/ 9 h 791"/>
                      <a:gd name="T16" fmla="*/ 3 w 1769"/>
                      <a:gd name="T17" fmla="*/ 7 h 791"/>
                      <a:gd name="T18" fmla="*/ 1 w 1769"/>
                      <a:gd name="T19" fmla="*/ 4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21 w 2736"/>
                      <a:gd name="T3" fmla="*/ 3 h 504"/>
                      <a:gd name="T4" fmla="*/ 41 w 2736"/>
                      <a:gd name="T5" fmla="*/ 1 h 504"/>
                      <a:gd name="T6" fmla="*/ 64 w 2736"/>
                      <a:gd name="T7" fmla="*/ 1 h 504"/>
                      <a:gd name="T8" fmla="*/ 64 w 2736"/>
                      <a:gd name="T9" fmla="*/ 2 h 504"/>
                      <a:gd name="T10" fmla="*/ 41 w 2736"/>
                      <a:gd name="T11" fmla="*/ 2 h 504"/>
                      <a:gd name="T12" fmla="*/ 15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6 w 1769"/>
                      <a:gd name="T5" fmla="*/ 3 h 791"/>
                      <a:gd name="T6" fmla="*/ 8 w 1769"/>
                      <a:gd name="T7" fmla="*/ 7 h 791"/>
                      <a:gd name="T8" fmla="*/ 9 w 1769"/>
                      <a:gd name="T9" fmla="*/ 10 h 791"/>
                      <a:gd name="T10" fmla="*/ 9 w 1769"/>
                      <a:gd name="T11" fmla="*/ 13 h 791"/>
                      <a:gd name="T12" fmla="*/ 8 w 1769"/>
                      <a:gd name="T13" fmla="*/ 10 h 791"/>
                      <a:gd name="T14" fmla="*/ 7 w 1769"/>
                      <a:gd name="T15" fmla="*/ 7 h 791"/>
                      <a:gd name="T16" fmla="*/ 6 w 1769"/>
                      <a:gd name="T17" fmla="*/ 5 h 791"/>
                      <a:gd name="T18" fmla="*/ 3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2 h 504"/>
                      <a:gd name="T10" fmla="*/ 43 w 2736"/>
                      <a:gd name="T11" fmla="*/ 2 h 504"/>
                      <a:gd name="T12" fmla="*/ 16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10 h 791"/>
                      <a:gd name="T8" fmla="*/ 10 w 1769"/>
                      <a:gd name="T9" fmla="*/ 14 h 791"/>
                      <a:gd name="T10" fmla="*/ 9 w 1769"/>
                      <a:gd name="T11" fmla="*/ 17 h 791"/>
                      <a:gd name="T12" fmla="*/ 9 w 1769"/>
                      <a:gd name="T13" fmla="*/ 14 h 791"/>
                      <a:gd name="T14" fmla="*/ 8 w 1769"/>
                      <a:gd name="T15" fmla="*/ 10 h 791"/>
                      <a:gd name="T16" fmla="*/ 6 w 1769"/>
                      <a:gd name="T17" fmla="*/ 7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15 w 2736"/>
                      <a:gd name="T3" fmla="*/ 2 h 504"/>
                      <a:gd name="T4" fmla="*/ 31 w 2736"/>
                      <a:gd name="T5" fmla="*/ 1 h 504"/>
                      <a:gd name="T6" fmla="*/ 48 w 2736"/>
                      <a:gd name="T7" fmla="*/ 1 h 504"/>
                      <a:gd name="T8" fmla="*/ 47 w 2736"/>
                      <a:gd name="T9" fmla="*/ 1 h 504"/>
                      <a:gd name="T10" fmla="*/ 31 w 2736"/>
                      <a:gd name="T11" fmla="*/ 1 h 504"/>
                      <a:gd name="T12" fmla="*/ 11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7 h 791"/>
                      <a:gd name="T8" fmla="*/ 7 w 1769"/>
                      <a:gd name="T9" fmla="*/ 9 h 791"/>
                      <a:gd name="T10" fmla="*/ 7 w 1769"/>
                      <a:gd name="T11" fmla="*/ 12 h 791"/>
                      <a:gd name="T12" fmla="*/ 7 w 1769"/>
                      <a:gd name="T13" fmla="*/ 9 h 791"/>
                      <a:gd name="T14" fmla="*/ 6 w 1769"/>
                      <a:gd name="T15" fmla="*/ 7 h 791"/>
                      <a:gd name="T16" fmla="*/ 5 w 1769"/>
                      <a:gd name="T17" fmla="*/ 5 h 791"/>
                      <a:gd name="T18" fmla="*/ 3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2 w 2736"/>
                      <a:gd name="T3" fmla="*/ 0 h 504"/>
                      <a:gd name="T4" fmla="*/ 25 w 2736"/>
                      <a:gd name="T5" fmla="*/ 0 h 504"/>
                      <a:gd name="T6" fmla="*/ 37 w 2736"/>
                      <a:gd name="T7" fmla="*/ 0 h 504"/>
                      <a:gd name="T8" fmla="*/ 37 w 2736"/>
                      <a:gd name="T9" fmla="*/ 0 h 504"/>
                      <a:gd name="T10" fmla="*/ 24 w 2736"/>
                      <a:gd name="T11" fmla="*/ 0 h 504"/>
                      <a:gd name="T12" fmla="*/ 9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4 w 1769"/>
                      <a:gd name="T5" fmla="*/ 0 h 791"/>
                      <a:gd name="T6" fmla="*/ 5 w 1769"/>
                      <a:gd name="T7" fmla="*/ 1 h 791"/>
                      <a:gd name="T8" fmla="*/ 5 w 1769"/>
                      <a:gd name="T9" fmla="*/ 2 h 791"/>
                      <a:gd name="T10" fmla="*/ 5 w 1769"/>
                      <a:gd name="T11" fmla="*/ 2 h 791"/>
                      <a:gd name="T12" fmla="*/ 5 w 1769"/>
                      <a:gd name="T13" fmla="*/ 2 h 791"/>
                      <a:gd name="T14" fmla="*/ 4 w 1769"/>
                      <a:gd name="T15" fmla="*/ 1 h 791"/>
                      <a:gd name="T16" fmla="*/ 3 w 1769"/>
                      <a:gd name="T17" fmla="*/ 1 h 791"/>
                      <a:gd name="T18" fmla="*/ 2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6 w 2736"/>
                      <a:gd name="T3" fmla="*/ 0 h 504"/>
                      <a:gd name="T4" fmla="*/ 12 w 2736"/>
                      <a:gd name="T5" fmla="*/ 0 h 504"/>
                      <a:gd name="T6" fmla="*/ 18 w 2736"/>
                      <a:gd name="T7" fmla="*/ 0 h 504"/>
                      <a:gd name="T8" fmla="*/ 18 w 2736"/>
                      <a:gd name="T9" fmla="*/ 0 h 504"/>
                      <a:gd name="T10" fmla="*/ 12 w 2736"/>
                      <a:gd name="T11" fmla="*/ 0 h 504"/>
                      <a:gd name="T12" fmla="*/ 5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1 h 791"/>
                      <a:gd name="T8" fmla="*/ 3 w 1769"/>
                      <a:gd name="T9" fmla="*/ 2 h 791"/>
                      <a:gd name="T10" fmla="*/ 3 w 1769"/>
                      <a:gd name="T11" fmla="*/ 2 h 791"/>
                      <a:gd name="T12" fmla="*/ 2 w 1769"/>
                      <a:gd name="T13" fmla="*/ 2 h 791"/>
                      <a:gd name="T14" fmla="*/ 2 w 1769"/>
                      <a:gd name="T15" fmla="*/ 1 h 791"/>
                      <a:gd name="T16" fmla="*/ 2 w 1769"/>
                      <a:gd name="T17" fmla="*/ 1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10 w 2736"/>
                      <a:gd name="T5" fmla="*/ 0 h 504"/>
                      <a:gd name="T6" fmla="*/ 16 w 2736"/>
                      <a:gd name="T7" fmla="*/ 0 h 504"/>
                      <a:gd name="T8" fmla="*/ 15 w 2736"/>
                      <a:gd name="T9" fmla="*/ 0 h 504"/>
                      <a:gd name="T10" fmla="*/ 10 w 2736"/>
                      <a:gd name="T11" fmla="*/ 0 h 504"/>
                      <a:gd name="T12" fmla="*/ 4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0 h 791"/>
                      <a:gd name="T10" fmla="*/ 2 w 1769"/>
                      <a:gd name="T11" fmla="*/ 0 h 791"/>
                      <a:gd name="T12" fmla="*/ 2 w 1769"/>
                      <a:gd name="T13" fmla="*/ 0 h 791"/>
                      <a:gd name="T14" fmla="*/ 2 w 1769"/>
                      <a:gd name="T15" fmla="*/ 0 h 791"/>
                      <a:gd name="T16" fmla="*/ 1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2 w 776"/>
                  <a:gd name="T3" fmla="*/ 0 h 2368"/>
                  <a:gd name="T4" fmla="*/ 1 w 776"/>
                  <a:gd name="T5" fmla="*/ 0 h 2368"/>
                  <a:gd name="T6" fmla="*/ 3 w 776"/>
                  <a:gd name="T7" fmla="*/ 0 h 2368"/>
                  <a:gd name="T8" fmla="*/ 2 w 776"/>
                  <a:gd name="T9" fmla="*/ 0 h 2368"/>
                  <a:gd name="T10" fmla="*/ 3 w 776"/>
                  <a:gd name="T11" fmla="*/ 0 h 2368"/>
                  <a:gd name="T12" fmla="*/ 2 w 776"/>
                  <a:gd name="T13" fmla="*/ 0 h 2368"/>
                  <a:gd name="T14" fmla="*/ 4 w 776"/>
                  <a:gd name="T15" fmla="*/ 0 h 2368"/>
                  <a:gd name="T16" fmla="*/ 3 w 776"/>
                  <a:gd name="T17" fmla="*/ 0 h 2368"/>
                  <a:gd name="T18" fmla="*/ 4 w 776"/>
                  <a:gd name="T19" fmla="*/ 0 h 2368"/>
                  <a:gd name="T20" fmla="*/ 4 w 776"/>
                  <a:gd name="T21" fmla="*/ 0 h 2368"/>
                  <a:gd name="T22" fmla="*/ 5 w 776"/>
                  <a:gd name="T23" fmla="*/ 0 h 2368"/>
                  <a:gd name="T24" fmla="*/ 5 w 776"/>
                  <a:gd name="T25" fmla="*/ 0 h 2368"/>
                  <a:gd name="T26" fmla="*/ 5 w 776"/>
                  <a:gd name="T27" fmla="*/ 0 h 2368"/>
                  <a:gd name="T28" fmla="*/ 5 w 776"/>
                  <a:gd name="T29" fmla="*/ 0 h 2368"/>
                  <a:gd name="T30" fmla="*/ 6 w 776"/>
                  <a:gd name="T31" fmla="*/ 0 h 2368"/>
                  <a:gd name="T32" fmla="*/ 5 w 776"/>
                  <a:gd name="T33" fmla="*/ 0 h 2368"/>
                  <a:gd name="T34" fmla="*/ 6 w 776"/>
                  <a:gd name="T35" fmla="*/ 0 h 2368"/>
                  <a:gd name="T36" fmla="*/ 5 w 776"/>
                  <a:gd name="T37" fmla="*/ 0 h 2368"/>
                  <a:gd name="T38" fmla="*/ 7 w 776"/>
                  <a:gd name="T39" fmla="*/ 0 h 2368"/>
                  <a:gd name="T40" fmla="*/ 6 w 776"/>
                  <a:gd name="T41" fmla="*/ 0 h 2368"/>
                  <a:gd name="T42" fmla="*/ 7 w 776"/>
                  <a:gd name="T43" fmla="*/ 0 h 2368"/>
                  <a:gd name="T44" fmla="*/ 6 w 776"/>
                  <a:gd name="T45" fmla="*/ 0 h 2368"/>
                  <a:gd name="T46" fmla="*/ 7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2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3 w 776"/>
                  <a:gd name="T19" fmla="*/ 0 h 2368"/>
                  <a:gd name="T20" fmla="*/ 2 w 776"/>
                  <a:gd name="T21" fmla="*/ 0 h 2368"/>
                  <a:gd name="T22" fmla="*/ 3 w 776"/>
                  <a:gd name="T23" fmla="*/ 0 h 2368"/>
                  <a:gd name="T24" fmla="*/ 3 w 776"/>
                  <a:gd name="T25" fmla="*/ 0 h 2368"/>
                  <a:gd name="T26" fmla="*/ 3 w 776"/>
                  <a:gd name="T27" fmla="*/ 0 h 2368"/>
                  <a:gd name="T28" fmla="*/ 3 w 776"/>
                  <a:gd name="T29" fmla="*/ 0 h 2368"/>
                  <a:gd name="T30" fmla="*/ 3 w 776"/>
                  <a:gd name="T31" fmla="*/ 0 h 2368"/>
                  <a:gd name="T32" fmla="*/ 3 w 776"/>
                  <a:gd name="T33" fmla="*/ 0 h 2368"/>
                  <a:gd name="T34" fmla="*/ 3 w 776"/>
                  <a:gd name="T35" fmla="*/ 0 h 2368"/>
                  <a:gd name="T36" fmla="*/ 3 w 776"/>
                  <a:gd name="T37" fmla="*/ 0 h 2368"/>
                  <a:gd name="T38" fmla="*/ 4 w 776"/>
                  <a:gd name="T39" fmla="*/ 0 h 2368"/>
                  <a:gd name="T40" fmla="*/ 3 w 776"/>
                  <a:gd name="T41" fmla="*/ 0 h 2368"/>
                  <a:gd name="T42" fmla="*/ 4 w 776"/>
                  <a:gd name="T43" fmla="*/ 0 h 2368"/>
                  <a:gd name="T44" fmla="*/ 3 w 776"/>
                  <a:gd name="T45" fmla="*/ 0 h 2368"/>
                  <a:gd name="T46" fmla="*/ 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29 w 776"/>
                  <a:gd name="T3" fmla="*/ 0 h 2368"/>
                  <a:gd name="T4" fmla="*/ 11 w 776"/>
                  <a:gd name="T5" fmla="*/ 0 h 2368"/>
                  <a:gd name="T6" fmla="*/ 40 w 776"/>
                  <a:gd name="T7" fmla="*/ 0 h 2368"/>
                  <a:gd name="T8" fmla="*/ 23 w 776"/>
                  <a:gd name="T9" fmla="*/ 0 h 2368"/>
                  <a:gd name="T10" fmla="*/ 45 w 776"/>
                  <a:gd name="T11" fmla="*/ 0 h 2368"/>
                  <a:gd name="T12" fmla="*/ 34 w 776"/>
                  <a:gd name="T13" fmla="*/ 0 h 2368"/>
                  <a:gd name="T14" fmla="*/ 56 w 776"/>
                  <a:gd name="T15" fmla="*/ 0 h 2368"/>
                  <a:gd name="T16" fmla="*/ 45 w 776"/>
                  <a:gd name="T17" fmla="*/ 0 h 2368"/>
                  <a:gd name="T18" fmla="*/ 62 w 776"/>
                  <a:gd name="T19" fmla="*/ 0 h 2368"/>
                  <a:gd name="T20" fmla="*/ 56 w 776"/>
                  <a:gd name="T21" fmla="*/ 0 h 2368"/>
                  <a:gd name="T22" fmla="*/ 68 w 776"/>
                  <a:gd name="T23" fmla="*/ 0 h 2368"/>
                  <a:gd name="T24" fmla="*/ 68 w 776"/>
                  <a:gd name="T25" fmla="*/ 0 h 2368"/>
                  <a:gd name="T26" fmla="*/ 79 w 776"/>
                  <a:gd name="T27" fmla="*/ 0 h 2368"/>
                  <a:gd name="T28" fmla="*/ 73 w 776"/>
                  <a:gd name="T29" fmla="*/ 0 h 2368"/>
                  <a:gd name="T30" fmla="*/ 85 w 776"/>
                  <a:gd name="T31" fmla="*/ 0 h 2368"/>
                  <a:gd name="T32" fmla="*/ 79 w 776"/>
                  <a:gd name="T33" fmla="*/ 0 h 2368"/>
                  <a:gd name="T34" fmla="*/ 85 w 776"/>
                  <a:gd name="T35" fmla="*/ 0 h 2368"/>
                  <a:gd name="T36" fmla="*/ 79 w 776"/>
                  <a:gd name="T37" fmla="*/ 0 h 2368"/>
                  <a:gd name="T38" fmla="*/ 91 w 776"/>
                  <a:gd name="T39" fmla="*/ 0 h 2368"/>
                  <a:gd name="T40" fmla="*/ 85 w 776"/>
                  <a:gd name="T41" fmla="*/ 0 h 2368"/>
                  <a:gd name="T42" fmla="*/ 91 w 776"/>
                  <a:gd name="T43" fmla="*/ 0 h 2368"/>
                  <a:gd name="T44" fmla="*/ 85 w 776"/>
                  <a:gd name="T45" fmla="*/ 0 h 2368"/>
                  <a:gd name="T46" fmla="*/ 9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33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833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833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59255-9B41-4989-B4E3-04AE8C91AC26}" type="slidenum">
              <a:rPr lang="en-GB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02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3 w 2736"/>
                      <a:gd name="T5" fmla="*/ 1 h 504"/>
                      <a:gd name="T6" fmla="*/ 66 w 2736"/>
                      <a:gd name="T7" fmla="*/ 1 h 504"/>
                      <a:gd name="T8" fmla="*/ 65 w 2736"/>
                      <a:gd name="T9" fmla="*/ 2 h 504"/>
                      <a:gd name="T10" fmla="*/ 43 w 2736"/>
                      <a:gd name="T11" fmla="*/ 2 h 504"/>
                      <a:gd name="T12" fmla="*/ 15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6 w 1769"/>
                      <a:gd name="T5" fmla="*/ 4 h 791"/>
                      <a:gd name="T6" fmla="*/ 9 w 1769"/>
                      <a:gd name="T7" fmla="*/ 9 h 791"/>
                      <a:gd name="T8" fmla="*/ 9 w 1769"/>
                      <a:gd name="T9" fmla="*/ 12 h 791"/>
                      <a:gd name="T10" fmla="*/ 9 w 1769"/>
                      <a:gd name="T11" fmla="*/ 16 h 791"/>
                      <a:gd name="T12" fmla="*/ 9 w 1769"/>
                      <a:gd name="T13" fmla="*/ 14 h 791"/>
                      <a:gd name="T14" fmla="*/ 8 w 1769"/>
                      <a:gd name="T15" fmla="*/ 9 h 791"/>
                      <a:gd name="T16" fmla="*/ 6 w 1769"/>
                      <a:gd name="T17" fmla="*/ 6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25 h 504"/>
                      <a:gd name="T2" fmla="*/ 32 w 2736"/>
                      <a:gd name="T3" fmla="*/ 8 h 504"/>
                      <a:gd name="T4" fmla="*/ 66 w 2736"/>
                      <a:gd name="T5" fmla="*/ 1 h 504"/>
                      <a:gd name="T6" fmla="*/ 101 w 2736"/>
                      <a:gd name="T7" fmla="*/ 1 h 504"/>
                      <a:gd name="T8" fmla="*/ 101 w 2736"/>
                      <a:gd name="T9" fmla="*/ 6 h 504"/>
                      <a:gd name="T10" fmla="*/ 66 w 2736"/>
                      <a:gd name="T11" fmla="*/ 6 h 504"/>
                      <a:gd name="T12" fmla="*/ 24 w 2736"/>
                      <a:gd name="T13" fmla="*/ 14 h 504"/>
                      <a:gd name="T14" fmla="*/ 0 w 2736"/>
                      <a:gd name="T15" fmla="*/ 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4 w 1769"/>
                      <a:gd name="T3" fmla="*/ 3 h 791"/>
                      <a:gd name="T4" fmla="*/ 10 w 1769"/>
                      <a:gd name="T5" fmla="*/ 10 h 791"/>
                      <a:gd name="T6" fmla="*/ 14 w 1769"/>
                      <a:gd name="T7" fmla="*/ 22 h 791"/>
                      <a:gd name="T8" fmla="*/ 15 w 1769"/>
                      <a:gd name="T9" fmla="*/ 31 h 791"/>
                      <a:gd name="T10" fmla="*/ 14 w 1769"/>
                      <a:gd name="T11" fmla="*/ 40 h 791"/>
                      <a:gd name="T12" fmla="*/ 13 w 1769"/>
                      <a:gd name="T13" fmla="*/ 32 h 791"/>
                      <a:gd name="T14" fmla="*/ 12 w 1769"/>
                      <a:gd name="T15" fmla="*/ 23 h 791"/>
                      <a:gd name="T16" fmla="*/ 9 w 1769"/>
                      <a:gd name="T17" fmla="*/ 15 h 791"/>
                      <a:gd name="T18" fmla="*/ 5 w 1769"/>
                      <a:gd name="T19" fmla="*/ 8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23 w 2736"/>
                      <a:gd name="T3" fmla="*/ 3 h 504"/>
                      <a:gd name="T4" fmla="*/ 47 w 2736"/>
                      <a:gd name="T5" fmla="*/ 1 h 504"/>
                      <a:gd name="T6" fmla="*/ 72 w 2736"/>
                      <a:gd name="T7" fmla="*/ 1 h 504"/>
                      <a:gd name="T8" fmla="*/ 72 w 2736"/>
                      <a:gd name="T9" fmla="*/ 2 h 504"/>
                      <a:gd name="T10" fmla="*/ 46 w 2736"/>
                      <a:gd name="T11" fmla="*/ 2 h 504"/>
                      <a:gd name="T12" fmla="*/ 17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8 h 791"/>
                      <a:gd name="T8" fmla="*/ 10 w 1769"/>
                      <a:gd name="T9" fmla="*/ 10 h 791"/>
                      <a:gd name="T10" fmla="*/ 10 w 1769"/>
                      <a:gd name="T11" fmla="*/ 14 h 791"/>
                      <a:gd name="T12" fmla="*/ 9 w 1769"/>
                      <a:gd name="T13" fmla="*/ 11 h 791"/>
                      <a:gd name="T14" fmla="*/ 8 w 1769"/>
                      <a:gd name="T15" fmla="*/ 8 h 791"/>
                      <a:gd name="T16" fmla="*/ 7 w 1769"/>
                      <a:gd name="T17" fmla="*/ 5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>
                      <a:gd name="T0" fmla="*/ 0 w 2736"/>
                      <a:gd name="T1" fmla="*/ 19 h 504"/>
                      <a:gd name="T2" fmla="*/ 17 w 2736"/>
                      <a:gd name="T3" fmla="*/ 6 h 504"/>
                      <a:gd name="T4" fmla="*/ 36 w 2736"/>
                      <a:gd name="T5" fmla="*/ 1 h 504"/>
                      <a:gd name="T6" fmla="*/ 55 w 2736"/>
                      <a:gd name="T7" fmla="*/ 1 h 504"/>
                      <a:gd name="T8" fmla="*/ 54 w 2736"/>
                      <a:gd name="T9" fmla="*/ 4 h 504"/>
                      <a:gd name="T10" fmla="*/ 36 w 2736"/>
                      <a:gd name="T11" fmla="*/ 4 h 504"/>
                      <a:gd name="T12" fmla="*/ 13 w 2736"/>
                      <a:gd name="T13" fmla="*/ 11 h 504"/>
                      <a:gd name="T14" fmla="*/ 0 w 2736"/>
                      <a:gd name="T15" fmla="*/ 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2 h 791"/>
                      <a:gd name="T4" fmla="*/ 5 w 1769"/>
                      <a:gd name="T5" fmla="*/ 7 h 791"/>
                      <a:gd name="T6" fmla="*/ 7 w 1769"/>
                      <a:gd name="T7" fmla="*/ 17 h 791"/>
                      <a:gd name="T8" fmla="*/ 8 w 1769"/>
                      <a:gd name="T9" fmla="*/ 23 h 791"/>
                      <a:gd name="T10" fmla="*/ 8 w 1769"/>
                      <a:gd name="T11" fmla="*/ 30 h 791"/>
                      <a:gd name="T12" fmla="*/ 7 w 1769"/>
                      <a:gd name="T13" fmla="*/ 24 h 791"/>
                      <a:gd name="T14" fmla="*/ 6 w 1769"/>
                      <a:gd name="T15" fmla="*/ 17 h 791"/>
                      <a:gd name="T16" fmla="*/ 5 w 1769"/>
                      <a:gd name="T17" fmla="*/ 11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9 w 2736"/>
                      <a:gd name="T3" fmla="*/ 4 h 504"/>
                      <a:gd name="T4" fmla="*/ 19 w 2736"/>
                      <a:gd name="T5" fmla="*/ 1 h 504"/>
                      <a:gd name="T6" fmla="*/ 28 w 2736"/>
                      <a:gd name="T7" fmla="*/ 1 h 504"/>
                      <a:gd name="T8" fmla="*/ 28 w 2736"/>
                      <a:gd name="T9" fmla="*/ 2 h 504"/>
                      <a:gd name="T10" fmla="*/ 18 w 2736"/>
                      <a:gd name="T11" fmla="*/ 2 h 504"/>
                      <a:gd name="T12" fmla="*/ 7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1 h 791"/>
                      <a:gd name="T4" fmla="*/ 3 w 1769"/>
                      <a:gd name="T5" fmla="*/ 4 h 791"/>
                      <a:gd name="T6" fmla="*/ 4 w 1769"/>
                      <a:gd name="T7" fmla="*/ 9 h 791"/>
                      <a:gd name="T8" fmla="*/ 4 w 1769"/>
                      <a:gd name="T9" fmla="*/ 12 h 791"/>
                      <a:gd name="T10" fmla="*/ 4 w 1769"/>
                      <a:gd name="T11" fmla="*/ 15 h 791"/>
                      <a:gd name="T12" fmla="*/ 4 w 1769"/>
                      <a:gd name="T13" fmla="*/ 12 h 791"/>
                      <a:gd name="T14" fmla="*/ 3 w 1769"/>
                      <a:gd name="T15" fmla="*/ 9 h 791"/>
                      <a:gd name="T16" fmla="*/ 3 w 1769"/>
                      <a:gd name="T17" fmla="*/ 5 h 791"/>
                      <a:gd name="T18" fmla="*/ 1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4 w 2736"/>
                      <a:gd name="T3" fmla="*/ 0 h 504"/>
                      <a:gd name="T4" fmla="*/ 8 w 2736"/>
                      <a:gd name="T5" fmla="*/ 0 h 504"/>
                      <a:gd name="T6" fmla="*/ 13 w 2736"/>
                      <a:gd name="T7" fmla="*/ 0 h 504"/>
                      <a:gd name="T8" fmla="*/ 13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1 h 791"/>
                      <a:gd name="T10" fmla="*/ 2 w 1769"/>
                      <a:gd name="T11" fmla="*/ 1 h 791"/>
                      <a:gd name="T12" fmla="*/ 2 w 1769"/>
                      <a:gd name="T13" fmla="*/ 1 h 791"/>
                      <a:gd name="T14" fmla="*/ 2 w 1769"/>
                      <a:gd name="T15" fmla="*/ 1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1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2 h 504"/>
                      <a:gd name="T10" fmla="*/ 43 w 2736"/>
                      <a:gd name="T11" fmla="*/ 2 h 504"/>
                      <a:gd name="T12" fmla="*/ 16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9 h 791"/>
                      <a:gd name="T8" fmla="*/ 10 w 1769"/>
                      <a:gd name="T9" fmla="*/ 13 h 791"/>
                      <a:gd name="T10" fmla="*/ 9 w 1769"/>
                      <a:gd name="T11" fmla="*/ 17 h 791"/>
                      <a:gd name="T12" fmla="*/ 9 w 1769"/>
                      <a:gd name="T13" fmla="*/ 14 h 791"/>
                      <a:gd name="T14" fmla="*/ 8 w 1769"/>
                      <a:gd name="T15" fmla="*/ 9 h 791"/>
                      <a:gd name="T16" fmla="*/ 6 w 1769"/>
                      <a:gd name="T17" fmla="*/ 7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>
                      <a:gd name="T0" fmla="*/ 0 w 2736"/>
                      <a:gd name="T1" fmla="*/ 25 h 504"/>
                      <a:gd name="T2" fmla="*/ 32 w 2736"/>
                      <a:gd name="T3" fmla="*/ 8 h 504"/>
                      <a:gd name="T4" fmla="*/ 65 w 2736"/>
                      <a:gd name="T5" fmla="*/ 1 h 504"/>
                      <a:gd name="T6" fmla="*/ 100 w 2736"/>
                      <a:gd name="T7" fmla="*/ 1 h 504"/>
                      <a:gd name="T8" fmla="*/ 98 w 2736"/>
                      <a:gd name="T9" fmla="*/ 6 h 504"/>
                      <a:gd name="T10" fmla="*/ 64 w 2736"/>
                      <a:gd name="T11" fmla="*/ 6 h 504"/>
                      <a:gd name="T12" fmla="*/ 24 w 2736"/>
                      <a:gd name="T13" fmla="*/ 14 h 504"/>
                      <a:gd name="T14" fmla="*/ 0 w 2736"/>
                      <a:gd name="T15" fmla="*/ 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4 w 1769"/>
                      <a:gd name="T3" fmla="*/ 3 h 791"/>
                      <a:gd name="T4" fmla="*/ 9 w 1769"/>
                      <a:gd name="T5" fmla="*/ 10 h 791"/>
                      <a:gd name="T6" fmla="*/ 13 w 1769"/>
                      <a:gd name="T7" fmla="*/ 22 h 791"/>
                      <a:gd name="T8" fmla="*/ 14 w 1769"/>
                      <a:gd name="T9" fmla="*/ 31 h 791"/>
                      <a:gd name="T10" fmla="*/ 14 w 1769"/>
                      <a:gd name="T11" fmla="*/ 40 h 791"/>
                      <a:gd name="T12" fmla="*/ 13 w 1769"/>
                      <a:gd name="T13" fmla="*/ 32 h 791"/>
                      <a:gd name="T14" fmla="*/ 11 w 1769"/>
                      <a:gd name="T15" fmla="*/ 23 h 791"/>
                      <a:gd name="T16" fmla="*/ 9 w 1769"/>
                      <a:gd name="T17" fmla="*/ 15 h 791"/>
                      <a:gd name="T18" fmla="*/ 5 w 1769"/>
                      <a:gd name="T19" fmla="*/ 8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23 w 2736"/>
                      <a:gd name="T3" fmla="*/ 3 h 504"/>
                      <a:gd name="T4" fmla="*/ 47 w 2736"/>
                      <a:gd name="T5" fmla="*/ 1 h 504"/>
                      <a:gd name="T6" fmla="*/ 72 w 2736"/>
                      <a:gd name="T7" fmla="*/ 1 h 504"/>
                      <a:gd name="T8" fmla="*/ 72 w 2736"/>
                      <a:gd name="T9" fmla="*/ 2 h 504"/>
                      <a:gd name="T10" fmla="*/ 46 w 2736"/>
                      <a:gd name="T11" fmla="*/ 2 h 504"/>
                      <a:gd name="T12" fmla="*/ 17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3 h 791"/>
                      <a:gd name="T6" fmla="*/ 9 w 1769"/>
                      <a:gd name="T7" fmla="*/ 6 h 791"/>
                      <a:gd name="T8" fmla="*/ 10 w 1769"/>
                      <a:gd name="T9" fmla="*/ 9 h 791"/>
                      <a:gd name="T10" fmla="*/ 10 w 1769"/>
                      <a:gd name="T11" fmla="*/ 12 h 791"/>
                      <a:gd name="T12" fmla="*/ 9 w 1769"/>
                      <a:gd name="T13" fmla="*/ 10 h 791"/>
                      <a:gd name="T14" fmla="*/ 8 w 1769"/>
                      <a:gd name="T15" fmla="*/ 7 h 791"/>
                      <a:gd name="T16" fmla="*/ 7 w 1769"/>
                      <a:gd name="T17" fmla="*/ 5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17 w 2736"/>
                      <a:gd name="T3" fmla="*/ 5 h 504"/>
                      <a:gd name="T4" fmla="*/ 36 w 2736"/>
                      <a:gd name="T5" fmla="*/ 1 h 504"/>
                      <a:gd name="T6" fmla="*/ 55 w 2736"/>
                      <a:gd name="T7" fmla="*/ 1 h 504"/>
                      <a:gd name="T8" fmla="*/ 54 w 2736"/>
                      <a:gd name="T9" fmla="*/ 3 h 504"/>
                      <a:gd name="T10" fmla="*/ 36 w 2736"/>
                      <a:gd name="T11" fmla="*/ 3 h 504"/>
                      <a:gd name="T12" fmla="*/ 13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2 h 791"/>
                      <a:gd name="T4" fmla="*/ 5 w 1769"/>
                      <a:gd name="T5" fmla="*/ 7 h 791"/>
                      <a:gd name="T6" fmla="*/ 7 w 1769"/>
                      <a:gd name="T7" fmla="*/ 15 h 791"/>
                      <a:gd name="T8" fmla="*/ 8 w 1769"/>
                      <a:gd name="T9" fmla="*/ 22 h 791"/>
                      <a:gd name="T10" fmla="*/ 8 w 1769"/>
                      <a:gd name="T11" fmla="*/ 28 h 791"/>
                      <a:gd name="T12" fmla="*/ 7 w 1769"/>
                      <a:gd name="T13" fmla="*/ 22 h 791"/>
                      <a:gd name="T14" fmla="*/ 6 w 1769"/>
                      <a:gd name="T15" fmla="*/ 16 h 791"/>
                      <a:gd name="T16" fmla="*/ 5 w 1769"/>
                      <a:gd name="T17" fmla="*/ 11 h 791"/>
                      <a:gd name="T18" fmla="*/ 3 w 1769"/>
                      <a:gd name="T19" fmla="*/ 5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9 w 2736"/>
                      <a:gd name="T3" fmla="*/ 4 h 504"/>
                      <a:gd name="T4" fmla="*/ 19 w 2736"/>
                      <a:gd name="T5" fmla="*/ 1 h 504"/>
                      <a:gd name="T6" fmla="*/ 28 w 2736"/>
                      <a:gd name="T7" fmla="*/ 1 h 504"/>
                      <a:gd name="T8" fmla="*/ 28 w 2736"/>
                      <a:gd name="T9" fmla="*/ 2 h 504"/>
                      <a:gd name="T10" fmla="*/ 18 w 2736"/>
                      <a:gd name="T11" fmla="*/ 2 h 504"/>
                      <a:gd name="T12" fmla="*/ 7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1 h 791"/>
                      <a:gd name="T4" fmla="*/ 3 w 1769"/>
                      <a:gd name="T5" fmla="*/ 4 h 791"/>
                      <a:gd name="T6" fmla="*/ 4 w 1769"/>
                      <a:gd name="T7" fmla="*/ 9 h 791"/>
                      <a:gd name="T8" fmla="*/ 4 w 1769"/>
                      <a:gd name="T9" fmla="*/ 13 h 791"/>
                      <a:gd name="T10" fmla="*/ 4 w 1769"/>
                      <a:gd name="T11" fmla="*/ 17 h 791"/>
                      <a:gd name="T12" fmla="*/ 4 w 1769"/>
                      <a:gd name="T13" fmla="*/ 14 h 791"/>
                      <a:gd name="T14" fmla="*/ 3 w 1769"/>
                      <a:gd name="T15" fmla="*/ 10 h 791"/>
                      <a:gd name="T16" fmla="*/ 3 w 1769"/>
                      <a:gd name="T17" fmla="*/ 7 h 791"/>
                      <a:gd name="T18" fmla="*/ 1 w 1769"/>
                      <a:gd name="T19" fmla="*/ 4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4 w 2736"/>
                      <a:gd name="T3" fmla="*/ 0 h 504"/>
                      <a:gd name="T4" fmla="*/ 8 w 2736"/>
                      <a:gd name="T5" fmla="*/ 0 h 504"/>
                      <a:gd name="T6" fmla="*/ 13 w 2736"/>
                      <a:gd name="T7" fmla="*/ 0 h 504"/>
                      <a:gd name="T8" fmla="*/ 13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1 h 791"/>
                      <a:gd name="T10" fmla="*/ 2 w 1769"/>
                      <a:gd name="T11" fmla="*/ 1 h 791"/>
                      <a:gd name="T12" fmla="*/ 2 w 1769"/>
                      <a:gd name="T13" fmla="*/ 1 h 791"/>
                      <a:gd name="T14" fmla="*/ 2 w 1769"/>
                      <a:gd name="T15" fmla="*/ 1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1 w 1769"/>
                      <a:gd name="T9" fmla="*/ 0 h 791"/>
                      <a:gd name="T10" fmla="*/ 0 w 1769"/>
                      <a:gd name="T11" fmla="*/ 1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1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1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3 w 2736"/>
                      <a:gd name="T5" fmla="*/ 0 h 504"/>
                      <a:gd name="T6" fmla="*/ 4 w 2736"/>
                      <a:gd name="T7" fmla="*/ 0 h 504"/>
                      <a:gd name="T8" fmla="*/ 4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 w 2736"/>
                      <a:gd name="T3" fmla="*/ 1 h 504"/>
                      <a:gd name="T4" fmla="*/ 2 w 2736"/>
                      <a:gd name="T5" fmla="*/ 1 h 504"/>
                      <a:gd name="T6" fmla="*/ 3 w 2736"/>
                      <a:gd name="T7" fmla="*/ 1 h 504"/>
                      <a:gd name="T8" fmla="*/ 3 w 2736"/>
                      <a:gd name="T9" fmla="*/ 1 h 504"/>
                      <a:gd name="T10" fmla="*/ 2 w 2736"/>
                      <a:gd name="T11" fmla="*/ 1 h 504"/>
                      <a:gd name="T12" fmla="*/ 1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2 h 791"/>
                      <a:gd name="T6" fmla="*/ 0 w 1769"/>
                      <a:gd name="T7" fmla="*/ 3 h 791"/>
                      <a:gd name="T8" fmla="*/ 0 w 1769"/>
                      <a:gd name="T9" fmla="*/ 4 h 791"/>
                      <a:gd name="T10" fmla="*/ 0 w 1769"/>
                      <a:gd name="T11" fmla="*/ 5 h 791"/>
                      <a:gd name="T12" fmla="*/ 0 w 1769"/>
                      <a:gd name="T13" fmla="*/ 4 h 791"/>
                      <a:gd name="T14" fmla="*/ 0 w 1769"/>
                      <a:gd name="T15" fmla="*/ 3 h 791"/>
                      <a:gd name="T16" fmla="*/ 0 w 1769"/>
                      <a:gd name="T17" fmla="*/ 2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2 h 504"/>
                      <a:gd name="T10" fmla="*/ 44 w 2736"/>
                      <a:gd name="T11" fmla="*/ 2 h 504"/>
                      <a:gd name="T12" fmla="*/ 16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9 h 791"/>
                      <a:gd name="T8" fmla="*/ 10 w 1769"/>
                      <a:gd name="T9" fmla="*/ 13 h 791"/>
                      <a:gd name="T10" fmla="*/ 9 w 1769"/>
                      <a:gd name="T11" fmla="*/ 17 h 791"/>
                      <a:gd name="T12" fmla="*/ 9 w 1769"/>
                      <a:gd name="T13" fmla="*/ 14 h 791"/>
                      <a:gd name="T14" fmla="*/ 8 w 1769"/>
                      <a:gd name="T15" fmla="*/ 9 h 791"/>
                      <a:gd name="T16" fmla="*/ 6 w 1769"/>
                      <a:gd name="T17" fmla="*/ 7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12 w 2736"/>
                      <a:gd name="T3" fmla="*/ 4 h 504"/>
                      <a:gd name="T4" fmla="*/ 23 w 2736"/>
                      <a:gd name="T5" fmla="*/ 1 h 504"/>
                      <a:gd name="T6" fmla="*/ 36 w 2736"/>
                      <a:gd name="T7" fmla="*/ 1 h 504"/>
                      <a:gd name="T8" fmla="*/ 36 w 2736"/>
                      <a:gd name="T9" fmla="*/ 2 h 504"/>
                      <a:gd name="T10" fmla="*/ 23 w 2736"/>
                      <a:gd name="T11" fmla="*/ 2 h 504"/>
                      <a:gd name="T12" fmla="*/ 9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1 h 791"/>
                      <a:gd name="T4" fmla="*/ 3 w 1769"/>
                      <a:gd name="T5" fmla="*/ 4 h 791"/>
                      <a:gd name="T6" fmla="*/ 5 w 1769"/>
                      <a:gd name="T7" fmla="*/ 9 h 791"/>
                      <a:gd name="T8" fmla="*/ 5 w 1769"/>
                      <a:gd name="T9" fmla="*/ 13 h 791"/>
                      <a:gd name="T10" fmla="*/ 5 w 1769"/>
                      <a:gd name="T11" fmla="*/ 17 h 791"/>
                      <a:gd name="T12" fmla="*/ 5 w 1769"/>
                      <a:gd name="T13" fmla="*/ 14 h 791"/>
                      <a:gd name="T14" fmla="*/ 4 w 1769"/>
                      <a:gd name="T15" fmla="*/ 9 h 791"/>
                      <a:gd name="T16" fmla="*/ 3 w 1769"/>
                      <a:gd name="T17" fmla="*/ 7 h 791"/>
                      <a:gd name="T18" fmla="*/ 1 w 1769"/>
                      <a:gd name="T19" fmla="*/ 4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21 w 2736"/>
                      <a:gd name="T3" fmla="*/ 3 h 504"/>
                      <a:gd name="T4" fmla="*/ 41 w 2736"/>
                      <a:gd name="T5" fmla="*/ 1 h 504"/>
                      <a:gd name="T6" fmla="*/ 64 w 2736"/>
                      <a:gd name="T7" fmla="*/ 1 h 504"/>
                      <a:gd name="T8" fmla="*/ 64 w 2736"/>
                      <a:gd name="T9" fmla="*/ 2 h 504"/>
                      <a:gd name="T10" fmla="*/ 41 w 2736"/>
                      <a:gd name="T11" fmla="*/ 2 h 504"/>
                      <a:gd name="T12" fmla="*/ 15 w 2736"/>
                      <a:gd name="T13" fmla="*/ 5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6 w 1769"/>
                      <a:gd name="T5" fmla="*/ 3 h 791"/>
                      <a:gd name="T6" fmla="*/ 8 w 1769"/>
                      <a:gd name="T7" fmla="*/ 7 h 791"/>
                      <a:gd name="T8" fmla="*/ 9 w 1769"/>
                      <a:gd name="T9" fmla="*/ 10 h 791"/>
                      <a:gd name="T10" fmla="*/ 9 w 1769"/>
                      <a:gd name="T11" fmla="*/ 13 h 791"/>
                      <a:gd name="T12" fmla="*/ 8 w 1769"/>
                      <a:gd name="T13" fmla="*/ 10 h 791"/>
                      <a:gd name="T14" fmla="*/ 7 w 1769"/>
                      <a:gd name="T15" fmla="*/ 7 h 791"/>
                      <a:gd name="T16" fmla="*/ 6 w 1769"/>
                      <a:gd name="T17" fmla="*/ 5 h 791"/>
                      <a:gd name="T18" fmla="*/ 3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11 h 504"/>
                      <a:gd name="T2" fmla="*/ 21 w 2736"/>
                      <a:gd name="T3" fmla="*/ 4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2 h 504"/>
                      <a:gd name="T10" fmla="*/ 43 w 2736"/>
                      <a:gd name="T11" fmla="*/ 2 h 504"/>
                      <a:gd name="T12" fmla="*/ 16 w 2736"/>
                      <a:gd name="T13" fmla="*/ 7 h 504"/>
                      <a:gd name="T14" fmla="*/ 0 w 2736"/>
                      <a:gd name="T15" fmla="*/ 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 w 1769"/>
                      <a:gd name="T3" fmla="*/ 1 h 791"/>
                      <a:gd name="T4" fmla="*/ 7 w 1769"/>
                      <a:gd name="T5" fmla="*/ 4 h 791"/>
                      <a:gd name="T6" fmla="*/ 9 w 1769"/>
                      <a:gd name="T7" fmla="*/ 10 h 791"/>
                      <a:gd name="T8" fmla="*/ 10 w 1769"/>
                      <a:gd name="T9" fmla="*/ 14 h 791"/>
                      <a:gd name="T10" fmla="*/ 9 w 1769"/>
                      <a:gd name="T11" fmla="*/ 17 h 791"/>
                      <a:gd name="T12" fmla="*/ 9 w 1769"/>
                      <a:gd name="T13" fmla="*/ 14 h 791"/>
                      <a:gd name="T14" fmla="*/ 8 w 1769"/>
                      <a:gd name="T15" fmla="*/ 10 h 791"/>
                      <a:gd name="T16" fmla="*/ 6 w 1769"/>
                      <a:gd name="T17" fmla="*/ 7 h 791"/>
                      <a:gd name="T18" fmla="*/ 3 w 1769"/>
                      <a:gd name="T19" fmla="*/ 4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15 w 2736"/>
                      <a:gd name="T3" fmla="*/ 2 h 504"/>
                      <a:gd name="T4" fmla="*/ 31 w 2736"/>
                      <a:gd name="T5" fmla="*/ 1 h 504"/>
                      <a:gd name="T6" fmla="*/ 48 w 2736"/>
                      <a:gd name="T7" fmla="*/ 1 h 504"/>
                      <a:gd name="T8" fmla="*/ 47 w 2736"/>
                      <a:gd name="T9" fmla="*/ 1 h 504"/>
                      <a:gd name="T10" fmla="*/ 31 w 2736"/>
                      <a:gd name="T11" fmla="*/ 1 h 504"/>
                      <a:gd name="T12" fmla="*/ 11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7 h 791"/>
                      <a:gd name="T8" fmla="*/ 7 w 1769"/>
                      <a:gd name="T9" fmla="*/ 9 h 791"/>
                      <a:gd name="T10" fmla="*/ 7 w 1769"/>
                      <a:gd name="T11" fmla="*/ 12 h 791"/>
                      <a:gd name="T12" fmla="*/ 7 w 1769"/>
                      <a:gd name="T13" fmla="*/ 9 h 791"/>
                      <a:gd name="T14" fmla="*/ 6 w 1769"/>
                      <a:gd name="T15" fmla="*/ 7 h 791"/>
                      <a:gd name="T16" fmla="*/ 5 w 1769"/>
                      <a:gd name="T17" fmla="*/ 5 h 791"/>
                      <a:gd name="T18" fmla="*/ 3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2 w 2736"/>
                      <a:gd name="T3" fmla="*/ 0 h 504"/>
                      <a:gd name="T4" fmla="*/ 25 w 2736"/>
                      <a:gd name="T5" fmla="*/ 0 h 504"/>
                      <a:gd name="T6" fmla="*/ 37 w 2736"/>
                      <a:gd name="T7" fmla="*/ 0 h 504"/>
                      <a:gd name="T8" fmla="*/ 37 w 2736"/>
                      <a:gd name="T9" fmla="*/ 0 h 504"/>
                      <a:gd name="T10" fmla="*/ 24 w 2736"/>
                      <a:gd name="T11" fmla="*/ 0 h 504"/>
                      <a:gd name="T12" fmla="*/ 9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4 w 1769"/>
                      <a:gd name="T5" fmla="*/ 0 h 791"/>
                      <a:gd name="T6" fmla="*/ 5 w 1769"/>
                      <a:gd name="T7" fmla="*/ 1 h 791"/>
                      <a:gd name="T8" fmla="*/ 5 w 1769"/>
                      <a:gd name="T9" fmla="*/ 2 h 791"/>
                      <a:gd name="T10" fmla="*/ 5 w 1769"/>
                      <a:gd name="T11" fmla="*/ 2 h 791"/>
                      <a:gd name="T12" fmla="*/ 5 w 1769"/>
                      <a:gd name="T13" fmla="*/ 2 h 791"/>
                      <a:gd name="T14" fmla="*/ 4 w 1769"/>
                      <a:gd name="T15" fmla="*/ 1 h 791"/>
                      <a:gd name="T16" fmla="*/ 3 w 1769"/>
                      <a:gd name="T17" fmla="*/ 1 h 791"/>
                      <a:gd name="T18" fmla="*/ 2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6 w 2736"/>
                      <a:gd name="T3" fmla="*/ 0 h 504"/>
                      <a:gd name="T4" fmla="*/ 12 w 2736"/>
                      <a:gd name="T5" fmla="*/ 0 h 504"/>
                      <a:gd name="T6" fmla="*/ 18 w 2736"/>
                      <a:gd name="T7" fmla="*/ 0 h 504"/>
                      <a:gd name="T8" fmla="*/ 18 w 2736"/>
                      <a:gd name="T9" fmla="*/ 0 h 504"/>
                      <a:gd name="T10" fmla="*/ 12 w 2736"/>
                      <a:gd name="T11" fmla="*/ 0 h 504"/>
                      <a:gd name="T12" fmla="*/ 5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1 h 791"/>
                      <a:gd name="T8" fmla="*/ 3 w 1769"/>
                      <a:gd name="T9" fmla="*/ 2 h 791"/>
                      <a:gd name="T10" fmla="*/ 3 w 1769"/>
                      <a:gd name="T11" fmla="*/ 2 h 791"/>
                      <a:gd name="T12" fmla="*/ 2 w 1769"/>
                      <a:gd name="T13" fmla="*/ 2 h 791"/>
                      <a:gd name="T14" fmla="*/ 2 w 1769"/>
                      <a:gd name="T15" fmla="*/ 1 h 791"/>
                      <a:gd name="T16" fmla="*/ 2 w 1769"/>
                      <a:gd name="T17" fmla="*/ 1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10 w 2736"/>
                      <a:gd name="T5" fmla="*/ 0 h 504"/>
                      <a:gd name="T6" fmla="*/ 16 w 2736"/>
                      <a:gd name="T7" fmla="*/ 0 h 504"/>
                      <a:gd name="T8" fmla="*/ 15 w 2736"/>
                      <a:gd name="T9" fmla="*/ 0 h 504"/>
                      <a:gd name="T10" fmla="*/ 10 w 2736"/>
                      <a:gd name="T11" fmla="*/ 0 h 504"/>
                      <a:gd name="T12" fmla="*/ 4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0 h 791"/>
                      <a:gd name="T10" fmla="*/ 2 w 1769"/>
                      <a:gd name="T11" fmla="*/ 0 h 791"/>
                      <a:gd name="T12" fmla="*/ 2 w 1769"/>
                      <a:gd name="T13" fmla="*/ 0 h 791"/>
                      <a:gd name="T14" fmla="*/ 2 w 1769"/>
                      <a:gd name="T15" fmla="*/ 0 h 791"/>
                      <a:gd name="T16" fmla="*/ 1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2 w 776"/>
                  <a:gd name="T3" fmla="*/ 0 h 2368"/>
                  <a:gd name="T4" fmla="*/ 1 w 776"/>
                  <a:gd name="T5" fmla="*/ 0 h 2368"/>
                  <a:gd name="T6" fmla="*/ 3 w 776"/>
                  <a:gd name="T7" fmla="*/ 0 h 2368"/>
                  <a:gd name="T8" fmla="*/ 2 w 776"/>
                  <a:gd name="T9" fmla="*/ 0 h 2368"/>
                  <a:gd name="T10" fmla="*/ 3 w 776"/>
                  <a:gd name="T11" fmla="*/ 0 h 2368"/>
                  <a:gd name="T12" fmla="*/ 2 w 776"/>
                  <a:gd name="T13" fmla="*/ 0 h 2368"/>
                  <a:gd name="T14" fmla="*/ 4 w 776"/>
                  <a:gd name="T15" fmla="*/ 0 h 2368"/>
                  <a:gd name="T16" fmla="*/ 3 w 776"/>
                  <a:gd name="T17" fmla="*/ 0 h 2368"/>
                  <a:gd name="T18" fmla="*/ 4 w 776"/>
                  <a:gd name="T19" fmla="*/ 0 h 2368"/>
                  <a:gd name="T20" fmla="*/ 4 w 776"/>
                  <a:gd name="T21" fmla="*/ 0 h 2368"/>
                  <a:gd name="T22" fmla="*/ 5 w 776"/>
                  <a:gd name="T23" fmla="*/ 0 h 2368"/>
                  <a:gd name="T24" fmla="*/ 5 w 776"/>
                  <a:gd name="T25" fmla="*/ 0 h 2368"/>
                  <a:gd name="T26" fmla="*/ 5 w 776"/>
                  <a:gd name="T27" fmla="*/ 0 h 2368"/>
                  <a:gd name="T28" fmla="*/ 5 w 776"/>
                  <a:gd name="T29" fmla="*/ 0 h 2368"/>
                  <a:gd name="T30" fmla="*/ 6 w 776"/>
                  <a:gd name="T31" fmla="*/ 0 h 2368"/>
                  <a:gd name="T32" fmla="*/ 5 w 776"/>
                  <a:gd name="T33" fmla="*/ 0 h 2368"/>
                  <a:gd name="T34" fmla="*/ 6 w 776"/>
                  <a:gd name="T35" fmla="*/ 0 h 2368"/>
                  <a:gd name="T36" fmla="*/ 5 w 776"/>
                  <a:gd name="T37" fmla="*/ 0 h 2368"/>
                  <a:gd name="T38" fmla="*/ 7 w 776"/>
                  <a:gd name="T39" fmla="*/ 0 h 2368"/>
                  <a:gd name="T40" fmla="*/ 6 w 776"/>
                  <a:gd name="T41" fmla="*/ 0 h 2368"/>
                  <a:gd name="T42" fmla="*/ 7 w 776"/>
                  <a:gd name="T43" fmla="*/ 0 h 2368"/>
                  <a:gd name="T44" fmla="*/ 6 w 776"/>
                  <a:gd name="T45" fmla="*/ 0 h 2368"/>
                  <a:gd name="T46" fmla="*/ 7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2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3 w 776"/>
                  <a:gd name="T19" fmla="*/ 0 h 2368"/>
                  <a:gd name="T20" fmla="*/ 2 w 776"/>
                  <a:gd name="T21" fmla="*/ 0 h 2368"/>
                  <a:gd name="T22" fmla="*/ 3 w 776"/>
                  <a:gd name="T23" fmla="*/ 0 h 2368"/>
                  <a:gd name="T24" fmla="*/ 3 w 776"/>
                  <a:gd name="T25" fmla="*/ 0 h 2368"/>
                  <a:gd name="T26" fmla="*/ 3 w 776"/>
                  <a:gd name="T27" fmla="*/ 0 h 2368"/>
                  <a:gd name="T28" fmla="*/ 3 w 776"/>
                  <a:gd name="T29" fmla="*/ 0 h 2368"/>
                  <a:gd name="T30" fmla="*/ 3 w 776"/>
                  <a:gd name="T31" fmla="*/ 0 h 2368"/>
                  <a:gd name="T32" fmla="*/ 3 w 776"/>
                  <a:gd name="T33" fmla="*/ 0 h 2368"/>
                  <a:gd name="T34" fmla="*/ 3 w 776"/>
                  <a:gd name="T35" fmla="*/ 0 h 2368"/>
                  <a:gd name="T36" fmla="*/ 3 w 776"/>
                  <a:gd name="T37" fmla="*/ 0 h 2368"/>
                  <a:gd name="T38" fmla="*/ 4 w 776"/>
                  <a:gd name="T39" fmla="*/ 0 h 2368"/>
                  <a:gd name="T40" fmla="*/ 3 w 776"/>
                  <a:gd name="T41" fmla="*/ 0 h 2368"/>
                  <a:gd name="T42" fmla="*/ 4 w 776"/>
                  <a:gd name="T43" fmla="*/ 0 h 2368"/>
                  <a:gd name="T44" fmla="*/ 3 w 776"/>
                  <a:gd name="T45" fmla="*/ 0 h 2368"/>
                  <a:gd name="T46" fmla="*/ 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29 w 776"/>
                  <a:gd name="T3" fmla="*/ 0 h 2368"/>
                  <a:gd name="T4" fmla="*/ 11 w 776"/>
                  <a:gd name="T5" fmla="*/ 0 h 2368"/>
                  <a:gd name="T6" fmla="*/ 40 w 776"/>
                  <a:gd name="T7" fmla="*/ 0 h 2368"/>
                  <a:gd name="T8" fmla="*/ 23 w 776"/>
                  <a:gd name="T9" fmla="*/ 0 h 2368"/>
                  <a:gd name="T10" fmla="*/ 45 w 776"/>
                  <a:gd name="T11" fmla="*/ 0 h 2368"/>
                  <a:gd name="T12" fmla="*/ 34 w 776"/>
                  <a:gd name="T13" fmla="*/ 0 h 2368"/>
                  <a:gd name="T14" fmla="*/ 56 w 776"/>
                  <a:gd name="T15" fmla="*/ 0 h 2368"/>
                  <a:gd name="T16" fmla="*/ 45 w 776"/>
                  <a:gd name="T17" fmla="*/ 0 h 2368"/>
                  <a:gd name="T18" fmla="*/ 62 w 776"/>
                  <a:gd name="T19" fmla="*/ 0 h 2368"/>
                  <a:gd name="T20" fmla="*/ 56 w 776"/>
                  <a:gd name="T21" fmla="*/ 0 h 2368"/>
                  <a:gd name="T22" fmla="*/ 68 w 776"/>
                  <a:gd name="T23" fmla="*/ 0 h 2368"/>
                  <a:gd name="T24" fmla="*/ 68 w 776"/>
                  <a:gd name="T25" fmla="*/ 0 h 2368"/>
                  <a:gd name="T26" fmla="*/ 79 w 776"/>
                  <a:gd name="T27" fmla="*/ 0 h 2368"/>
                  <a:gd name="T28" fmla="*/ 73 w 776"/>
                  <a:gd name="T29" fmla="*/ 0 h 2368"/>
                  <a:gd name="T30" fmla="*/ 85 w 776"/>
                  <a:gd name="T31" fmla="*/ 0 h 2368"/>
                  <a:gd name="T32" fmla="*/ 79 w 776"/>
                  <a:gd name="T33" fmla="*/ 0 h 2368"/>
                  <a:gd name="T34" fmla="*/ 85 w 776"/>
                  <a:gd name="T35" fmla="*/ 0 h 2368"/>
                  <a:gd name="T36" fmla="*/ 79 w 776"/>
                  <a:gd name="T37" fmla="*/ 0 h 2368"/>
                  <a:gd name="T38" fmla="*/ 91 w 776"/>
                  <a:gd name="T39" fmla="*/ 0 h 2368"/>
                  <a:gd name="T40" fmla="*/ 85 w 776"/>
                  <a:gd name="T41" fmla="*/ 0 h 2368"/>
                  <a:gd name="T42" fmla="*/ 91 w 776"/>
                  <a:gd name="T43" fmla="*/ 0 h 2368"/>
                  <a:gd name="T44" fmla="*/ 85 w 776"/>
                  <a:gd name="T45" fmla="*/ 0 h 2368"/>
                  <a:gd name="T46" fmla="*/ 9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33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833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CC00"/>
              </a:solidFill>
            </a:endParaRPr>
          </a:p>
        </p:txBody>
      </p:sp>
      <p:sp>
        <p:nvSpPr>
          <p:cNvPr id="833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59255-9B41-4989-B4E3-04AE8C91AC26}" type="slidenum">
              <a:rPr lang="en-GB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8615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D21A51-34A5-46AF-97D5-B7790ABA11ED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Relationship Id="rId4" Type="http://schemas.openxmlformats.org/officeDocument/2006/relationships/hyperlink" Target="http://www.bbc.co.uk/learningzone/clips/how-to-make-sure-your-home-was-blacked-out-to-the-german-air-raids/7613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primaryhistory/world_war2/food_and_shoppin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-242888"/>
            <a:ext cx="8275637" cy="1470026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Home Front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96975"/>
            <a:ext cx="8820150" cy="20161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Lesson starter:</a:t>
            </a:r>
          </a:p>
          <a:p>
            <a:pPr algn="l" eaLnBrk="1" hangingPunct="1">
              <a:defRPr/>
            </a:pP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</a:rPr>
              <a:t>How did the government protect people during World War II?		</a:t>
            </a:r>
          </a:p>
          <a:p>
            <a:pPr algn="l" eaLnBrk="1" hangingPunct="1">
              <a:defRPr/>
            </a:pP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Write as many points as you can.  </a:t>
            </a:r>
          </a:p>
        </p:txBody>
      </p:sp>
    </p:spTree>
    <p:extLst>
      <p:ext uri="{BB962C8B-B14F-4D97-AF65-F5344CB8AC3E}">
        <p14:creationId xmlns:p14="http://schemas.microsoft.com/office/powerpoint/2010/main" val="42354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5" name="Picture 5" descr="blackoutcur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4681538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684213" y="5589588"/>
            <a:ext cx="331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solidFill>
                  <a:srgbClr val="000000"/>
                </a:solidFill>
                <a:latin typeface="Comic Sans MS" pitchFamily="66" charset="0"/>
              </a:rPr>
              <a:t>Blackout curtains</a:t>
            </a:r>
          </a:p>
        </p:txBody>
      </p:sp>
      <p:pic>
        <p:nvPicPr>
          <p:cNvPr id="15368" name="Picture 8" descr="blackout_WWII_19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20713"/>
            <a:ext cx="35052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572000" y="5589588"/>
            <a:ext cx="41767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solidFill>
                  <a:srgbClr val="000000"/>
                </a:solidFill>
                <a:latin typeface="Comic Sans MS" pitchFamily="66" charset="0"/>
              </a:rPr>
              <a:t>Car accidents increased during WWII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755650" y="623728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hlinkClick r:id="rId4"/>
              </a:rPr>
              <a:t>The Blackout</a:t>
            </a:r>
            <a:r>
              <a:rPr lang="en-GB">
                <a:solidFill>
                  <a:srgbClr val="000000"/>
                </a:solidFill>
              </a:rPr>
              <a:t> video</a:t>
            </a:r>
          </a:p>
        </p:txBody>
      </p:sp>
    </p:spTree>
    <p:extLst>
      <p:ext uri="{BB962C8B-B14F-4D97-AF65-F5344CB8AC3E}">
        <p14:creationId xmlns:p14="http://schemas.microsoft.com/office/powerpoint/2010/main" val="326082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Evacuation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4427984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latin typeface="Comic Sans MS" pitchFamily="66" charset="0"/>
              </a:rPr>
              <a:t>On 1st September 1939, Prime Minister Chamberlain ordered evacuation to begin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latin typeface="Comic Sans MS" pitchFamily="66" charset="0"/>
              </a:rPr>
              <a:t>When bombing of cities didn’t start immediately,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many parents brought their children back to the cities</a:t>
            </a:r>
          </a:p>
          <a:p>
            <a:pPr lvl="0" eaLnBrk="1" hangingPunct="1">
              <a:lnSpc>
                <a:spcPct val="80000"/>
              </a:lnSpc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Most of those evacuated had no idea what their life as an evacuee would be like nor 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when they would see their parents again </a:t>
            </a:r>
          </a:p>
          <a:p>
            <a:pPr eaLnBrk="1" hangingPunct="1">
              <a:lnSpc>
                <a:spcPct val="80000"/>
              </a:lnSpc>
            </a:pPr>
            <a:endParaRPr lang="en-GB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44" name="Picture 4" descr="evacue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2656"/>
            <a:ext cx="4551642" cy="352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shm04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901" y="4005064"/>
            <a:ext cx="3581807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04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bg1"/>
                </a:solidFill>
                <a:latin typeface="Comic Sans MS" pitchFamily="66" charset="0"/>
              </a:rPr>
              <a:t>Learning Intention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Understand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the government tried to protect the people of Britain during the war. </a:t>
            </a:r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Evaluate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success of these measures. </a:t>
            </a:r>
          </a:p>
        </p:txBody>
      </p:sp>
    </p:spTree>
    <p:extLst>
      <p:ext uri="{BB962C8B-B14F-4D97-AF65-F5344CB8AC3E}">
        <p14:creationId xmlns:p14="http://schemas.microsoft.com/office/powerpoint/2010/main" val="29757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bg1"/>
                </a:solidFill>
                <a:latin typeface="Comic Sans MS" pitchFamily="66" charset="0"/>
              </a:rPr>
              <a:t>Success Criteria…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 can describe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the government tried to protect the people of Britain.</a:t>
            </a:r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 can evaluate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successful these measures were by completing a table with details, plus the positives and negatives of each point.</a:t>
            </a:r>
          </a:p>
          <a:p>
            <a:pPr marL="0" indent="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9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bg1"/>
                </a:solidFill>
                <a:latin typeface="Comic Sans MS" pitchFamily="66" charset="0"/>
              </a:rPr>
              <a:t>Learning Intention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Understand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the government tried to protect the people of Britain during the war. </a:t>
            </a:r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Evaluate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success of these measures. </a:t>
            </a:r>
          </a:p>
        </p:txBody>
      </p:sp>
    </p:spTree>
    <p:extLst>
      <p:ext uri="{BB962C8B-B14F-4D97-AF65-F5344CB8AC3E}">
        <p14:creationId xmlns:p14="http://schemas.microsoft.com/office/powerpoint/2010/main" val="18954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bg1"/>
                </a:solidFill>
                <a:latin typeface="Comic Sans MS" pitchFamily="66" charset="0"/>
              </a:rPr>
              <a:t>Success Criteria…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 can describe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the government tried to protect the people of Britain.</a:t>
            </a:r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 can evaluate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successful these measures were by completing a table with details, plus the positives and negatives of each point.</a:t>
            </a:r>
          </a:p>
          <a:p>
            <a:pPr marL="0" indent="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8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980728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One</a:t>
            </a:r>
            <a:r>
              <a:rPr lang="en-GB" sz="2800" b="1" dirty="0" smtClean="0">
                <a:latin typeface="Comic Sans MS" pitchFamily="66" charset="0"/>
              </a:rPr>
              <a:t/>
            </a:r>
            <a:br>
              <a:rPr lang="en-GB" sz="2800" b="1" dirty="0" smtClean="0">
                <a:latin typeface="Comic Sans MS" pitchFamily="66" charset="0"/>
              </a:rPr>
            </a:br>
            <a:endParaRPr lang="en-GB" sz="2800" b="1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642350" cy="1080119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Take a whole page in your jotter and copy the following table:</a:t>
            </a:r>
            <a:endParaRPr lang="en-GB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GB" sz="2800" dirty="0" smtClean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GB" dirty="0" smtClean="0">
              <a:latin typeface="Comic Sans MS" pitchFamily="66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GB" sz="3600" dirty="0">
              <a:latin typeface="Comic Sans MS" pitchFamily="66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GB" sz="3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9009"/>
              </p:ext>
            </p:extLst>
          </p:nvPr>
        </p:nvGraphicFramePr>
        <p:xfrm>
          <a:off x="548507" y="1700810"/>
          <a:ext cx="8127948" cy="513967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02215"/>
                <a:gridCol w="2416417"/>
                <a:gridCol w="2709316"/>
              </a:tblGrid>
              <a:tr h="460799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Method of protection</a:t>
                      </a:r>
                      <a:endParaRPr lang="en-GB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Positives</a:t>
                      </a:r>
                      <a:endParaRPr lang="en-GB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Negatives</a:t>
                      </a:r>
                      <a:endParaRPr lang="en-GB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16972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Rationing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16972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Propaganda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  <a:endParaRPr lang="en-GB" sz="2000" b="0" i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16972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Black Out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  <a:endParaRPr lang="en-GB" sz="2000" b="0" i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16972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Evacuation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i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.</a:t>
                      </a:r>
                      <a:endParaRPr lang="en-GB" sz="2000" b="0" i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  <a:endParaRPr lang="en-GB" sz="2000" b="0" i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gp8594c\AppData\Local\Microsoft\Windows\Temporary Internet Files\Content.IE5\CN34P6BR\medium-Pen-Scribbling-66.6-296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"/>
            <a:ext cx="954020" cy="110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22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980728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One</a:t>
            </a:r>
            <a:r>
              <a:rPr lang="en-GB" sz="2800" b="1" dirty="0" smtClean="0">
                <a:latin typeface="Comic Sans MS" pitchFamily="66" charset="0"/>
              </a:rPr>
              <a:t/>
            </a:r>
            <a:br>
              <a:rPr lang="en-GB" sz="2800" b="1" dirty="0" smtClean="0">
                <a:latin typeface="Comic Sans MS" pitchFamily="66" charset="0"/>
              </a:rPr>
            </a:br>
            <a:endParaRPr lang="en-GB" sz="2800" b="1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1520" y="1123767"/>
            <a:ext cx="8642350" cy="86507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As we go through the following slides, you need to do the following: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Add </a:t>
            </a:r>
            <a:r>
              <a:rPr lang="en-GB" sz="24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 points of information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for each section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Add at least </a:t>
            </a:r>
            <a:r>
              <a:rPr lang="en-GB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 positive aspect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of the protection method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Add at least </a:t>
            </a:r>
            <a:r>
              <a:rPr lang="en-GB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 negative aspect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of the protection method</a:t>
            </a: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GB" sz="2800" dirty="0" smtClean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GB" dirty="0" smtClean="0">
              <a:latin typeface="Comic Sans MS" pitchFamily="66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GB" sz="3600" dirty="0">
              <a:latin typeface="Comic Sans MS" pitchFamily="66" charset="0"/>
            </a:endParaRPr>
          </a:p>
        </p:txBody>
      </p:sp>
      <p:pic>
        <p:nvPicPr>
          <p:cNvPr id="1026" name="Picture 2" descr="C:\Users\gp8594c\AppData\Local\Microsoft\Windows\Temporary Internet Files\Content.IE5\CN34P6BR\medium-Pen-Scribbling-66.6-296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"/>
            <a:ext cx="954020" cy="110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80667"/>
              </p:ext>
            </p:extLst>
          </p:nvPr>
        </p:nvGraphicFramePr>
        <p:xfrm>
          <a:off x="251520" y="4005064"/>
          <a:ext cx="8640960" cy="1559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68352"/>
                <a:gridCol w="2808312"/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Method of protection</a:t>
                      </a:r>
                      <a:endParaRPr lang="en-GB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Positive</a:t>
                      </a:r>
                      <a:endParaRPr lang="en-GB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Negative</a:t>
                      </a:r>
                      <a:endParaRPr lang="en-GB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Rationing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Rationing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introduced because of submarine campaign.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Food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was shared out equally so everyone had the same</a:t>
                      </a:r>
                      <a:endParaRPr lang="en-GB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People could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buy things on the black market if they had money.</a:t>
                      </a:r>
                      <a:endParaRPr lang="en-GB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11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Rationing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08050"/>
            <a:ext cx="4038600" cy="5545138"/>
          </a:xfrm>
        </p:spPr>
        <p:txBody>
          <a:bodyPr/>
          <a:lstStyle/>
          <a:p>
            <a:pPr eaLnBrk="1" hangingPunct="1"/>
            <a:r>
              <a:rPr lang="en-GB" sz="2800" dirty="0" smtClean="0">
                <a:latin typeface="Comic Sans MS" pitchFamily="66" charset="0"/>
              </a:rPr>
              <a:t>Hitler’s submarines surrounding Britain meant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food could no longer be shipped in</a:t>
            </a:r>
          </a:p>
          <a:p>
            <a:pPr eaLnBrk="1" hangingPunct="1"/>
            <a:r>
              <a:rPr lang="en-GB" sz="2800" dirty="0" smtClean="0">
                <a:latin typeface="Comic Sans MS" pitchFamily="66" charset="0"/>
              </a:rPr>
              <a:t>Rations were introduced to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make sure everyone had a fair share</a:t>
            </a:r>
          </a:p>
          <a:p>
            <a:pPr eaLnBrk="1" hangingPunct="1"/>
            <a:r>
              <a:rPr lang="en-GB" sz="2800" dirty="0" smtClean="0">
                <a:latin typeface="Comic Sans MS" pitchFamily="66" charset="0"/>
              </a:rPr>
              <a:t>Fruit and vegetables were not rationed but were in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short supply</a:t>
            </a:r>
          </a:p>
        </p:txBody>
      </p:sp>
      <p:graphicFrame>
        <p:nvGraphicFramePr>
          <p:cNvPr id="8229" name="Group 37"/>
          <p:cNvGraphicFramePr>
            <a:graphicFrameLocks noGrp="1"/>
          </p:cNvGraphicFramePr>
          <p:nvPr>
            <p:ph sz="half" idx="2"/>
          </p:nvPr>
        </p:nvGraphicFramePr>
        <p:xfrm>
          <a:off x="6084888" y="0"/>
          <a:ext cx="3059112" cy="3776663"/>
        </p:xfrm>
        <a:graphic>
          <a:graphicData uri="http://schemas.openxmlformats.org/drawingml/2006/table">
            <a:tbl>
              <a:tblPr/>
              <a:tblGrid>
                <a:gridCol w="1439862"/>
                <a:gridCol w="1619250"/>
              </a:tblGrid>
              <a:tr h="64005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4oz (113g)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lard or butter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5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12oz (340g)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sugar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3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4oz (113g)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bacon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7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eggs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7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6oz (170g)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meat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7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2oz (57g)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tea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9" name="Text Box 38"/>
          <p:cNvSpPr txBox="1">
            <a:spLocks noChangeArrowheads="1"/>
          </p:cNvSpPr>
          <p:nvPr/>
        </p:nvSpPr>
        <p:spPr bwMode="auto">
          <a:xfrm>
            <a:off x="3924300" y="0"/>
            <a:ext cx="2232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One person’s weekly allowance</a:t>
            </a:r>
          </a:p>
        </p:txBody>
      </p:sp>
    </p:spTree>
    <p:extLst>
      <p:ext uri="{BB962C8B-B14F-4D97-AF65-F5344CB8AC3E}">
        <p14:creationId xmlns:p14="http://schemas.microsoft.com/office/powerpoint/2010/main" val="45424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5" descr="home_ration_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35401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50825" y="4868863"/>
            <a:ext cx="3889375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  <a:latin typeface="Comic Sans MS" pitchFamily="66" charset="0"/>
                <a:hlinkClick r:id="rId3"/>
              </a:rPr>
              <a:t>Rationing games</a:t>
            </a:r>
            <a:endParaRPr lang="en-GB" sz="2800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sz="280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9222" name="Picture 8" descr="ration~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196975"/>
            <a:ext cx="381476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6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242888"/>
            <a:ext cx="8229600" cy="1143001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Propaganda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4032250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Comic Sans MS" pitchFamily="66" charset="0"/>
              </a:rPr>
              <a:t>The government tried to control the British population through powerful </a:t>
            </a:r>
            <a:r>
              <a:rPr lang="en-GB" sz="2800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propaganda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Comic Sans MS" pitchFamily="66" charset="0"/>
              </a:rPr>
              <a:t>An example was the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‘Dig for Victory’ </a:t>
            </a:r>
            <a:r>
              <a:rPr lang="en-GB" sz="2800" dirty="0" smtClean="0">
                <a:latin typeface="Comic Sans MS" pitchFamily="66" charset="0"/>
              </a:rPr>
              <a:t>campaign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Comic Sans MS" pitchFamily="66" charset="0"/>
              </a:rPr>
              <a:t>It convinced people to use any free space to grow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fruit and veg</a:t>
            </a:r>
            <a:r>
              <a:rPr lang="en-GB" sz="2800" dirty="0" smtClean="0">
                <a:latin typeface="Comic Sans MS" pitchFamily="66" charset="0"/>
              </a:rPr>
              <a:t> so there would be no food shortages </a:t>
            </a:r>
          </a:p>
        </p:txBody>
      </p:sp>
      <p:pic>
        <p:nvPicPr>
          <p:cNvPr id="16388" name="Picture 7" descr="victory-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836613"/>
            <a:ext cx="3736975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70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Blackout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4330700" cy="2160588"/>
          </a:xfrm>
        </p:spPr>
        <p:txBody>
          <a:bodyPr/>
          <a:lstStyle/>
          <a:p>
            <a:pPr eaLnBrk="1" hangingPunct="1"/>
            <a:r>
              <a:rPr lang="en-GB" sz="2800" dirty="0" smtClean="0">
                <a:latin typeface="Comic Sans MS" pitchFamily="66" charset="0"/>
              </a:rPr>
              <a:t>The Blackout was introduced to try and </a:t>
            </a:r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confuse</a:t>
            </a:r>
            <a:r>
              <a:rPr lang="en-GB" sz="2800" dirty="0" smtClean="0">
                <a:latin typeface="Comic Sans MS" pitchFamily="66" charset="0"/>
              </a:rPr>
              <a:t> German Luftwaffe bombers</a:t>
            </a:r>
          </a:p>
        </p:txBody>
      </p:sp>
      <p:pic>
        <p:nvPicPr>
          <p:cNvPr id="19458" name="Picture 2" descr="http://static.freepik.com/free-photo/old-street-lamp_211441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1" t="4105" r="9190" b="39850"/>
          <a:stretch>
            <a:fillRect/>
          </a:stretch>
        </p:blipFill>
        <p:spPr bwMode="auto">
          <a:xfrm>
            <a:off x="1258888" y="2852738"/>
            <a:ext cx="129698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936625" y="3213100"/>
            <a:ext cx="1835150" cy="1295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116013" y="3213100"/>
            <a:ext cx="1655762" cy="14398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0" name="Picture 4" descr="http://magicoftucson.com/img/car-show-old-headl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284538"/>
            <a:ext cx="227488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H="1" flipV="1">
            <a:off x="3779838" y="3141663"/>
            <a:ext cx="2305050" cy="19431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779838" y="3068638"/>
            <a:ext cx="2305050" cy="18732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50825" y="5300663"/>
            <a:ext cx="7921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House lights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street lights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2800" dirty="0">
                <a:latin typeface="Comic Sans MS" pitchFamily="66" charset="0"/>
              </a:rPr>
              <a:t>and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car</a:t>
            </a:r>
            <a:r>
              <a:rPr lang="en-GB" sz="2800" b="1" dirty="0">
                <a:latin typeface="Comic Sans MS" pitchFamily="66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headlamps</a:t>
            </a:r>
            <a:r>
              <a:rPr lang="en-GB" sz="2800" dirty="0">
                <a:latin typeface="Comic Sans MS" pitchFamily="66" charset="0"/>
              </a:rPr>
              <a:t>, all had to be invisible after dark</a:t>
            </a:r>
          </a:p>
        </p:txBody>
      </p:sp>
    </p:spTree>
    <p:extLst>
      <p:ext uri="{BB962C8B-B14F-4D97-AF65-F5344CB8AC3E}">
        <p14:creationId xmlns:p14="http://schemas.microsoft.com/office/powerpoint/2010/main" val="90628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9" grpId="0"/>
    </p:bld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466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Fireworks</vt:lpstr>
      <vt:lpstr>1_Fireworks</vt:lpstr>
      <vt:lpstr>Default Design</vt:lpstr>
      <vt:lpstr>The Home Front</vt:lpstr>
      <vt:lpstr>Learning Intention</vt:lpstr>
      <vt:lpstr>Success Criteria…</vt:lpstr>
      <vt:lpstr>Task One </vt:lpstr>
      <vt:lpstr>Task One </vt:lpstr>
      <vt:lpstr>Rationing</vt:lpstr>
      <vt:lpstr>PowerPoint Presentation</vt:lpstr>
      <vt:lpstr>Propaganda</vt:lpstr>
      <vt:lpstr>The Blackout</vt:lpstr>
      <vt:lpstr>PowerPoint Presentation</vt:lpstr>
      <vt:lpstr>Evacuation</vt:lpstr>
      <vt:lpstr>Learning Intention</vt:lpstr>
      <vt:lpstr>Success Criteria…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Home Front</dc:title>
  <dc:creator>GPreece</dc:creator>
  <cp:lastModifiedBy>CCanning</cp:lastModifiedBy>
  <cp:revision>5</cp:revision>
  <dcterms:created xsi:type="dcterms:W3CDTF">2015-05-20T13:58:00Z</dcterms:created>
  <dcterms:modified xsi:type="dcterms:W3CDTF">2016-05-18T08:00:38Z</dcterms:modified>
</cp:coreProperties>
</file>