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8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73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40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90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63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3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80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51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57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19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2436-CCD5-4713-8F07-73422829C10B}" type="datetimeFigureOut">
              <a:rPr lang="en-GB" smtClean="0"/>
              <a:t>18/05/2016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B9BF7-7A42-491A-B0DA-193341C6E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95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/>
          <a:lstStyle/>
          <a:p>
            <a:pPr eaLnBrk="1" hangingPunct="1"/>
            <a:r>
              <a:rPr lang="en-GB" b="1" u="sng" dirty="0" smtClean="0">
                <a:latin typeface="Comic Sans MS" pitchFamily="66" charset="0"/>
              </a:rPr>
              <a:t>Warsaw Ghetto Uprising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5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Today we will…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hlink"/>
                </a:solidFill>
                <a:latin typeface="Comic Sans MS" pitchFamily="66" charset="0"/>
              </a:rPr>
              <a:t>Identify </a:t>
            </a:r>
            <a:r>
              <a:rPr lang="en-GB" dirty="0" smtClean="0">
                <a:latin typeface="Comic Sans MS" pitchFamily="66" charset="0"/>
              </a:rPr>
              <a:t>the key facts about the Warsaw Uprising</a:t>
            </a:r>
          </a:p>
          <a:p>
            <a:pPr eaLnBrk="1" hangingPunct="1"/>
            <a:r>
              <a:rPr lang="en-GB" dirty="0" smtClean="0">
                <a:solidFill>
                  <a:schemeClr val="hlink"/>
                </a:solidFill>
                <a:latin typeface="Comic Sans MS" pitchFamily="66" charset="0"/>
              </a:rPr>
              <a:t>Examine </a:t>
            </a:r>
            <a:r>
              <a:rPr lang="en-GB" dirty="0" smtClean="0">
                <a:latin typeface="Comic Sans MS" pitchFamily="66" charset="0"/>
              </a:rPr>
              <a:t>the events of the Uprising through the film ‘The Pianist’</a:t>
            </a:r>
          </a:p>
        </p:txBody>
      </p:sp>
    </p:spTree>
    <p:extLst>
      <p:ext uri="{BB962C8B-B14F-4D97-AF65-F5344CB8AC3E}">
        <p14:creationId xmlns:p14="http://schemas.microsoft.com/office/powerpoint/2010/main" val="165353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I can…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Find out </a:t>
            </a:r>
            <a:r>
              <a:rPr lang="en-GB" dirty="0" smtClean="0">
                <a:latin typeface="Comic Sans MS" pitchFamily="66" charset="0"/>
              </a:rPr>
              <a:t>key facts about the uprising.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Take notes </a:t>
            </a:r>
            <a:r>
              <a:rPr lang="en-GB" dirty="0" smtClean="0">
                <a:latin typeface="Comic Sans MS" pitchFamily="66" charset="0"/>
              </a:rPr>
              <a:t>on events from the film.</a:t>
            </a:r>
          </a:p>
        </p:txBody>
      </p:sp>
    </p:spTree>
    <p:extLst>
      <p:ext uri="{BB962C8B-B14F-4D97-AF65-F5344CB8AC3E}">
        <p14:creationId xmlns:p14="http://schemas.microsoft.com/office/powerpoint/2010/main" val="117438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3752"/>
            <a:ext cx="7772400" cy="1052736"/>
          </a:xfrm>
        </p:spPr>
        <p:txBody>
          <a:bodyPr/>
          <a:lstStyle/>
          <a:p>
            <a:pPr eaLnBrk="1" hangingPunct="1"/>
            <a:r>
              <a:rPr lang="en-GB" b="1" u="sng" dirty="0" smtClean="0">
                <a:latin typeface="Comic Sans MS" pitchFamily="66" charset="0"/>
              </a:rPr>
              <a:t>Warsaw Ghetto Uprising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1022295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itchFamily="66" charset="0"/>
              </a:rPr>
              <a:t>19</a:t>
            </a:r>
            <a:r>
              <a:rPr lang="en-GB" sz="3600" baseline="30000" dirty="0" smtClean="0">
                <a:latin typeface="Comic Sans MS" pitchFamily="66" charset="0"/>
              </a:rPr>
              <a:t>th</a:t>
            </a:r>
            <a:r>
              <a:rPr lang="en-GB" sz="3600" dirty="0" smtClean="0">
                <a:latin typeface="Comic Sans MS" pitchFamily="66" charset="0"/>
              </a:rPr>
              <a:t> April 1943 – middle of June 1943.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48880"/>
            <a:ext cx="460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A </a:t>
            </a:r>
            <a:r>
              <a:rPr lang="en-GB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non-violent resistance</a:t>
            </a:r>
            <a:r>
              <a:rPr lang="en-GB" sz="2800" dirty="0" smtClean="0">
                <a:latin typeface="Comic Sans MS" pitchFamily="66" charset="0"/>
              </a:rPr>
              <a:t> movement was started to fight against the Nazis.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348880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</a:t>
            </a:r>
            <a:r>
              <a:rPr lang="en-GB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on-violent resistance </a:t>
            </a:r>
            <a:r>
              <a:rPr lang="en-GB" sz="2800" dirty="0" smtClean="0">
                <a:latin typeface="Comic Sans MS" pitchFamily="66" charset="0"/>
              </a:rPr>
              <a:t>such as smuggling food into the ghetto, setting up illegal workshops etc</a:t>
            </a:r>
            <a:r>
              <a:rPr lang="en-GB" sz="3200" dirty="0" smtClean="0">
                <a:latin typeface="Comic Sans MS" pitchFamily="66" charset="0"/>
              </a:rPr>
              <a:t>. 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05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3752"/>
            <a:ext cx="7772400" cy="1052736"/>
          </a:xfrm>
        </p:spPr>
        <p:txBody>
          <a:bodyPr/>
          <a:lstStyle/>
          <a:p>
            <a:pPr eaLnBrk="1" hangingPunct="1"/>
            <a:r>
              <a:rPr lang="en-GB" b="1" u="sng" dirty="0" smtClean="0">
                <a:latin typeface="Comic Sans MS" pitchFamily="66" charset="0"/>
              </a:rPr>
              <a:t>Warsaw Ghetto Uprising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1022295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itchFamily="66" charset="0"/>
              </a:rPr>
              <a:t>19</a:t>
            </a:r>
            <a:r>
              <a:rPr lang="en-GB" sz="3600" baseline="30000" dirty="0" smtClean="0">
                <a:latin typeface="Comic Sans MS" pitchFamily="66" charset="0"/>
              </a:rPr>
              <a:t>th</a:t>
            </a:r>
            <a:r>
              <a:rPr lang="en-GB" sz="3600" dirty="0" smtClean="0">
                <a:latin typeface="Comic Sans MS" pitchFamily="66" charset="0"/>
              </a:rPr>
              <a:t> April 1943 – middle of June 1943.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348880"/>
            <a:ext cx="46085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Once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deportations </a:t>
            </a:r>
            <a:r>
              <a:rPr lang="en-GB" sz="2800" dirty="0" smtClean="0">
                <a:latin typeface="Comic Sans MS" pitchFamily="66" charset="0"/>
              </a:rPr>
              <a:t>became more regular, a more organised resistance movement developed. 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2348880"/>
            <a:ext cx="360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Guns and weapons </a:t>
            </a:r>
            <a:r>
              <a:rPr lang="en-GB" sz="2800" dirty="0" smtClean="0">
                <a:latin typeface="Comic Sans MS" pitchFamily="66" charset="0"/>
              </a:rPr>
              <a:t>were smuggled into the ghetto in bags of potatoes.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5123" name="Picture 3" descr="C:\Users\gp8594c\AppData\Local\Microsoft\Windows\Temporary Internet Files\Content.IE5\9AJD8DHN\MC9003312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857" y="968011"/>
            <a:ext cx="1795604" cy="142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2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3752"/>
            <a:ext cx="7772400" cy="1052736"/>
          </a:xfrm>
        </p:spPr>
        <p:txBody>
          <a:bodyPr/>
          <a:lstStyle/>
          <a:p>
            <a:pPr eaLnBrk="1" hangingPunct="1"/>
            <a:r>
              <a:rPr lang="en-GB" b="1" u="sng" dirty="0" smtClean="0">
                <a:latin typeface="Comic Sans MS" pitchFamily="66" charset="0"/>
              </a:rPr>
              <a:t>Warsaw Ghetto Uprising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1022295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itchFamily="66" charset="0"/>
              </a:rPr>
              <a:t>19</a:t>
            </a:r>
            <a:r>
              <a:rPr lang="en-GB" sz="3600" baseline="30000" dirty="0" smtClean="0">
                <a:latin typeface="Comic Sans MS" pitchFamily="66" charset="0"/>
              </a:rPr>
              <a:t>th</a:t>
            </a:r>
            <a:r>
              <a:rPr lang="en-GB" sz="3600" dirty="0" smtClean="0">
                <a:latin typeface="Comic Sans MS" pitchFamily="66" charset="0"/>
              </a:rPr>
              <a:t> April 1943 – middle of June 1943.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348880"/>
            <a:ext cx="46085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The people in the ghetto attacked the Nazis using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guerrilla tactics.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They used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petrol bombs and guns.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They were much better prepared than the Nazis expected. 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93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3752"/>
            <a:ext cx="7772400" cy="1052736"/>
          </a:xfrm>
        </p:spPr>
        <p:txBody>
          <a:bodyPr/>
          <a:lstStyle/>
          <a:p>
            <a:pPr eaLnBrk="1" hangingPunct="1"/>
            <a:r>
              <a:rPr lang="en-GB" b="1" u="sng" dirty="0" smtClean="0">
                <a:latin typeface="Comic Sans MS" pitchFamily="66" charset="0"/>
              </a:rPr>
              <a:t>Warsaw Ghetto Uprising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3728" y="1022295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itchFamily="66" charset="0"/>
              </a:rPr>
              <a:t>19</a:t>
            </a:r>
            <a:r>
              <a:rPr lang="en-GB" sz="3600" baseline="30000" dirty="0" smtClean="0">
                <a:latin typeface="Comic Sans MS" pitchFamily="66" charset="0"/>
              </a:rPr>
              <a:t>th</a:t>
            </a:r>
            <a:r>
              <a:rPr lang="en-GB" sz="3600" dirty="0" smtClean="0">
                <a:latin typeface="Comic Sans MS" pitchFamily="66" charset="0"/>
              </a:rPr>
              <a:t> April 1943 – middle of June 1943.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852936"/>
            <a:ext cx="4608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The Nazis failed to defeat the resistance and they </a:t>
            </a:r>
            <a:r>
              <a:rPr lang="en-GB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firebombed </a:t>
            </a:r>
            <a:r>
              <a:rPr lang="en-GB" sz="2800" dirty="0" smtClean="0">
                <a:latin typeface="Comic Sans MS" pitchFamily="66" charset="0"/>
              </a:rPr>
              <a:t>it from the air.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800" dirty="0" smtClean="0">
                <a:latin typeface="Comic Sans MS" pitchFamily="66" charset="0"/>
              </a:rPr>
              <a:t>Eventually, they burnt it down. Block by block.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63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Today we will…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hlink"/>
                </a:solidFill>
                <a:latin typeface="Comic Sans MS" pitchFamily="66" charset="0"/>
              </a:rPr>
              <a:t>Identify </a:t>
            </a:r>
            <a:r>
              <a:rPr lang="en-GB" dirty="0" smtClean="0">
                <a:latin typeface="Comic Sans MS" pitchFamily="66" charset="0"/>
              </a:rPr>
              <a:t>the key facts about the Warsaw Uprising</a:t>
            </a:r>
          </a:p>
          <a:p>
            <a:pPr eaLnBrk="1" hangingPunct="1"/>
            <a:r>
              <a:rPr lang="en-GB" dirty="0" smtClean="0">
                <a:solidFill>
                  <a:schemeClr val="hlink"/>
                </a:solidFill>
                <a:latin typeface="Comic Sans MS" pitchFamily="66" charset="0"/>
              </a:rPr>
              <a:t>Examine </a:t>
            </a:r>
            <a:r>
              <a:rPr lang="en-GB" dirty="0" smtClean="0">
                <a:latin typeface="Comic Sans MS" pitchFamily="66" charset="0"/>
              </a:rPr>
              <a:t>the events of the Uprising through the film ‘The Pianist’</a:t>
            </a:r>
          </a:p>
        </p:txBody>
      </p:sp>
    </p:spTree>
    <p:extLst>
      <p:ext uri="{BB962C8B-B14F-4D97-AF65-F5344CB8AC3E}">
        <p14:creationId xmlns:p14="http://schemas.microsoft.com/office/powerpoint/2010/main" val="211149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>
                <a:latin typeface="Comic Sans MS" pitchFamily="66" charset="0"/>
              </a:rPr>
              <a:t>I can…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Find out </a:t>
            </a:r>
            <a:r>
              <a:rPr lang="en-GB" dirty="0" smtClean="0">
                <a:latin typeface="Comic Sans MS" pitchFamily="66" charset="0"/>
              </a:rPr>
              <a:t>key facts about the uprising.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Take notes </a:t>
            </a:r>
            <a:r>
              <a:rPr lang="en-GB" dirty="0" smtClean="0">
                <a:latin typeface="Comic Sans MS" pitchFamily="66" charset="0"/>
              </a:rPr>
              <a:t>on events from the film.</a:t>
            </a:r>
          </a:p>
        </p:txBody>
      </p:sp>
    </p:spTree>
    <p:extLst>
      <p:ext uri="{BB962C8B-B14F-4D97-AF65-F5344CB8AC3E}">
        <p14:creationId xmlns:p14="http://schemas.microsoft.com/office/powerpoint/2010/main" val="21492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248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Warsaw Ghetto Uprising</vt:lpstr>
      <vt:lpstr>Today we will…</vt:lpstr>
      <vt:lpstr>I can…</vt:lpstr>
      <vt:lpstr>Warsaw Ghetto Uprising</vt:lpstr>
      <vt:lpstr>Warsaw Ghetto Uprising</vt:lpstr>
      <vt:lpstr>Warsaw Ghetto Uprising</vt:lpstr>
      <vt:lpstr>Warsaw Ghetto Uprising</vt:lpstr>
      <vt:lpstr>Today we will…</vt:lpstr>
      <vt:lpstr>I can…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Warsaw Uprising</dc:title>
  <dc:creator>GPreece</dc:creator>
  <cp:lastModifiedBy>CCanning</cp:lastModifiedBy>
  <cp:revision>11</cp:revision>
  <dcterms:created xsi:type="dcterms:W3CDTF">2014-03-17T10:31:04Z</dcterms:created>
  <dcterms:modified xsi:type="dcterms:W3CDTF">2016-05-18T08:02:56Z</dcterms:modified>
</cp:coreProperties>
</file>