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82" r:id="rId3"/>
    <p:sldId id="283" r:id="rId4"/>
    <p:sldId id="281" r:id="rId5"/>
    <p:sldId id="273" r:id="rId6"/>
    <p:sldId id="272" r:id="rId7"/>
    <p:sldId id="276" r:id="rId8"/>
    <p:sldId id="274" r:id="rId9"/>
    <p:sldId id="275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363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8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4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95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89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32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47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46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9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59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03547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3649BF-3D7E-464F-9EA9-92210FA2FA91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1E2F91-575F-4D9E-A57A-D822BC0C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7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424"/>
            <a:ext cx="7239000" cy="1728192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Annual General meeting </a:t>
            </a:r>
            <a:br>
              <a:rPr lang="en-GB" dirty="0"/>
            </a:br>
            <a:r>
              <a:rPr lang="en-GB" dirty="0"/>
              <a:t>Agenda 29/8/2023</a:t>
            </a:r>
          </a:p>
        </p:txBody>
      </p:sp>
      <p:sp>
        <p:nvSpPr>
          <p:cNvPr id="6" name="Rectangle 5"/>
          <p:cNvSpPr/>
          <p:nvPr/>
        </p:nvSpPr>
        <p:spPr>
          <a:xfrm>
            <a:off x="1847528" y="1582341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Trebuchet MS"/>
            </a:endParaRPr>
          </a:p>
          <a:p>
            <a:endParaRPr lang="en-US" dirty="0">
              <a:solidFill>
                <a:prstClr val="black"/>
              </a:solidFill>
              <a:latin typeface="Trebuchet MS"/>
            </a:endParaRPr>
          </a:p>
          <a:p>
            <a:endParaRPr lang="en-US" dirty="0">
              <a:solidFill>
                <a:prstClr val="black"/>
              </a:solidFill>
              <a:latin typeface="Trebuchet MS"/>
            </a:endParaRPr>
          </a:p>
          <a:p>
            <a:endParaRPr lang="en-US" dirty="0">
              <a:solidFill>
                <a:prstClr val="black"/>
              </a:solidFill>
              <a:latin typeface="Trebuchet MS"/>
            </a:endParaRPr>
          </a:p>
          <a:p>
            <a:endParaRPr lang="en-US" dirty="0">
              <a:solidFill>
                <a:prstClr val="black"/>
              </a:solidFill>
              <a:latin typeface="Trebuchet MS"/>
            </a:endParaRPr>
          </a:p>
          <a:p>
            <a:endParaRPr lang="en-US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0768"/>
            <a:ext cx="7239000" cy="55172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</a:rPr>
              <a:t>Welcome and context for meeting</a:t>
            </a:r>
          </a:p>
          <a:p>
            <a:pPr marL="0" indent="0">
              <a:buNone/>
            </a:pPr>
            <a:endParaRPr lang="en-GB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  <a:sym typeface="Wingdings"/>
              </a:rPr>
              <a:t>Head teacher's Report/ School Improvement Plan/PEF funding  </a:t>
            </a: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  <a:sym typeface="Wingdings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</a:rPr>
              <a:t>Proposed Plan for Parent Council</a:t>
            </a: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  <a:sym typeface="Wingdings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</a:rPr>
              <a:t>Objectives of the parent council</a:t>
            </a: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Roles and responsibilities of members</a:t>
            </a: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Vote for new roles?</a:t>
            </a: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</a:rPr>
              <a:t>Date for next meetings</a:t>
            </a:r>
          </a:p>
          <a:p>
            <a:pPr marL="0" indent="0">
              <a:buNone/>
            </a:pPr>
            <a:endParaRPr lang="en-GB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b="1" dirty="0">
                <a:latin typeface="Comic Sans MS" panose="030F0702030302020204" pitchFamily="66" charset="0"/>
              </a:rPr>
              <a:t>Close of meeting</a:t>
            </a:r>
          </a:p>
        </p:txBody>
      </p:sp>
    </p:spTree>
    <p:extLst>
      <p:ext uri="{BB962C8B-B14F-4D97-AF65-F5344CB8AC3E}">
        <p14:creationId xmlns:p14="http://schemas.microsoft.com/office/powerpoint/2010/main" val="1844729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Parent Council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Chair Person – Fauzia Ahmed</a:t>
            </a:r>
          </a:p>
          <a:p>
            <a:r>
              <a:rPr lang="en-GB" dirty="0"/>
              <a:t>Chair Person – </a:t>
            </a:r>
            <a:r>
              <a:rPr lang="en-GB" dirty="0" err="1"/>
              <a:t>Uzmah</a:t>
            </a:r>
            <a:r>
              <a:rPr lang="en-GB" dirty="0"/>
              <a:t> </a:t>
            </a:r>
            <a:r>
              <a:rPr lang="en-GB" dirty="0" err="1"/>
              <a:t>Raheel</a:t>
            </a:r>
            <a:endParaRPr lang="en-GB" dirty="0"/>
          </a:p>
          <a:p>
            <a:r>
              <a:rPr lang="en-GB" dirty="0"/>
              <a:t>Vice Chair Person – </a:t>
            </a:r>
            <a:r>
              <a:rPr lang="en-GB" dirty="0" err="1"/>
              <a:t>Barah</a:t>
            </a:r>
            <a:endParaRPr lang="en-GB" dirty="0"/>
          </a:p>
          <a:p>
            <a:r>
              <a:rPr lang="en-GB" dirty="0"/>
              <a:t>Vice Chair Person – </a:t>
            </a:r>
            <a:r>
              <a:rPr lang="en-GB" dirty="0" err="1"/>
              <a:t>Aasha</a:t>
            </a:r>
            <a:r>
              <a:rPr lang="en-GB" dirty="0"/>
              <a:t> Ahmed</a:t>
            </a:r>
          </a:p>
          <a:p>
            <a:r>
              <a:rPr lang="en-GB" dirty="0"/>
              <a:t>Secretary – </a:t>
            </a:r>
          </a:p>
          <a:p>
            <a:r>
              <a:rPr lang="en-GB" dirty="0"/>
              <a:t>Treasurer – </a:t>
            </a:r>
            <a:r>
              <a:rPr lang="en-GB" dirty="0" err="1"/>
              <a:t>Nasreem</a:t>
            </a:r>
            <a:r>
              <a:rPr lang="en-GB" dirty="0"/>
              <a:t> Nadeem/</a:t>
            </a:r>
            <a:r>
              <a:rPr lang="en-GB" dirty="0" err="1"/>
              <a:t>Umehra</a:t>
            </a:r>
            <a:r>
              <a:rPr lang="en-GB"/>
              <a:t> Ahmed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Meeting: Week beginning 4</a:t>
            </a:r>
            <a:r>
              <a:rPr lang="en-GB" baseline="30000" dirty="0"/>
              <a:t>th</a:t>
            </a:r>
            <a:r>
              <a:rPr lang="en-GB" dirty="0"/>
              <a:t> September </a:t>
            </a:r>
          </a:p>
          <a:p>
            <a:pPr marL="0" indent="0">
              <a:buNone/>
            </a:pPr>
            <a:r>
              <a:rPr lang="en-GB" dirty="0"/>
              <a:t>(Wednesday or Friday, AM or PM)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9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00DC5-2E39-4536-892A-8923F670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Standards And Quality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7216D-A570-4E72-B11F-9DF501BAA71B}"/>
              </a:ext>
            </a:extLst>
          </p:cNvPr>
          <p:cNvSpPr txBox="1"/>
          <p:nvPr/>
        </p:nvSpPr>
        <p:spPr>
          <a:xfrm>
            <a:off x="876692" y="1687398"/>
            <a:ext cx="898374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Attendance: 89%   7% authorised  4% unauthorised ( down 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All children are making progress as evidenced in tracking ( not all on track age and stage)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Awards: SAMEE, Provost special recognition awards, Scottish Education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National Lottery 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Foyle Foundation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8</a:t>
            </a:r>
            <a:r>
              <a:rPr lang="en-GB" sz="2000" baseline="30000" dirty="0"/>
              <a:t>th</a:t>
            </a:r>
            <a:r>
              <a:rPr lang="en-GB" sz="2000" dirty="0"/>
              <a:t> Eco Flag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Antis Racism Campaign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School performances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Family events…..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????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68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08C42-9D65-42A2-8F31-D10AF7E2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improvement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E231C2-5686-4608-A40E-D7DBB5A98CB6}"/>
              </a:ext>
            </a:extLst>
          </p:cNvPr>
          <p:cNvSpPr txBox="1"/>
          <p:nvPr/>
        </p:nvSpPr>
        <p:spPr>
          <a:xfrm>
            <a:off x="1176717" y="1720840"/>
            <a:ext cx="85218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To create a purposeful, innovative curriculum fit for post </a:t>
            </a:r>
            <a:r>
              <a:rPr lang="en-GB" sz="2400" dirty="0" err="1"/>
              <a:t>covid</a:t>
            </a:r>
            <a:r>
              <a:rPr lang="en-GB" sz="2400" dirty="0"/>
              <a:t>, 21</a:t>
            </a:r>
            <a:r>
              <a:rPr lang="en-GB" sz="2400" baseline="30000" dirty="0"/>
              <a:t>st</a:t>
            </a:r>
            <a:r>
              <a:rPr lang="en-GB" sz="2400" dirty="0"/>
              <a:t> century education. To include equity across the four capacities</a:t>
            </a:r>
          </a:p>
          <a:p>
            <a:endParaRPr lang="en-GB" sz="2400" dirty="0"/>
          </a:p>
          <a:p>
            <a:r>
              <a:rPr lang="en-GB" sz="2400" dirty="0"/>
              <a:t>To ensure that all of our practice, processes, learning and understanding are underpinned by inclusive practice in line with all of the protected characteristics as equitable. </a:t>
            </a:r>
          </a:p>
          <a:p>
            <a:endParaRPr lang="en-GB" sz="2400" dirty="0"/>
          </a:p>
          <a:p>
            <a:r>
              <a:rPr lang="en-GB" sz="2400" dirty="0"/>
              <a:t>Sustainability</a:t>
            </a:r>
          </a:p>
          <a:p>
            <a:endParaRPr lang="en-GB" sz="2400" dirty="0"/>
          </a:p>
          <a:p>
            <a:r>
              <a:rPr lang="en-GB" sz="2400" dirty="0"/>
              <a:t>Can we meet to talk about </a:t>
            </a:r>
            <a:r>
              <a:rPr lang="en-GB" sz="2400"/>
              <a:t>the equity fund?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6569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60CB-1426-4CC4-B678-D517425EA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B1DD1-6EE1-4461-9ED4-8B2E807B4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Our Parent Council will run consisting of 10 main members &amp; sub groups. Our main parent council will meet twice a term. You must attend at least one meeting in a term. Sub groups will meet as and when required.</a:t>
            </a:r>
          </a:p>
          <a:p>
            <a:endParaRPr lang="en-GB" dirty="0"/>
          </a:p>
          <a:p>
            <a:r>
              <a:rPr lang="en-GB" u="sng" dirty="0"/>
              <a:t>Sub groups</a:t>
            </a:r>
          </a:p>
          <a:p>
            <a:pPr marL="0" indent="0">
              <a:buNone/>
            </a:pPr>
            <a:r>
              <a:rPr lang="en-GB" dirty="0"/>
              <a:t>   Event planning</a:t>
            </a:r>
          </a:p>
          <a:p>
            <a:pPr marL="0" indent="0">
              <a:buNone/>
            </a:pPr>
            <a:r>
              <a:rPr lang="en-GB" dirty="0"/>
              <a:t>   Fund Raising</a:t>
            </a:r>
          </a:p>
          <a:p>
            <a:pPr marL="0" indent="0">
              <a:buNone/>
            </a:pPr>
            <a:r>
              <a:rPr lang="en-GB" dirty="0"/>
              <a:t>   Eco</a:t>
            </a:r>
          </a:p>
          <a:p>
            <a:pPr marL="0" indent="0">
              <a:buNone/>
            </a:pPr>
            <a:r>
              <a:rPr lang="en-GB" dirty="0"/>
              <a:t>   Inclusion</a:t>
            </a:r>
          </a:p>
          <a:p>
            <a:r>
              <a:rPr lang="en-GB" dirty="0"/>
              <a:t>All members will be asked to help at events</a:t>
            </a:r>
          </a:p>
          <a:p>
            <a:pPr marL="0" indent="0">
              <a:buNone/>
            </a:pPr>
            <a:r>
              <a:rPr lang="en-GB" dirty="0"/>
              <a:t>   </a:t>
            </a:r>
          </a:p>
          <a:p>
            <a:r>
              <a:rPr lang="en-GB" dirty="0"/>
              <a:t>1 member from each group will feed information back to main council.</a:t>
            </a:r>
          </a:p>
        </p:txBody>
      </p:sp>
    </p:spTree>
    <p:extLst>
      <p:ext uri="{BB962C8B-B14F-4D97-AF65-F5344CB8AC3E}">
        <p14:creationId xmlns:p14="http://schemas.microsoft.com/office/powerpoint/2010/main" val="141602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Parent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The type of things a Parent Council could get involved in include: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Supporting the work of the school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Gathering and representing parents’ views to the head teacher, education authority and HMIE</a:t>
            </a:r>
          </a:p>
          <a:p>
            <a:endParaRPr lang="en-GB" b="1" dirty="0"/>
          </a:p>
          <a:p>
            <a:r>
              <a:rPr lang="en-GB" b="1" dirty="0"/>
              <a:t>Promoting contact between the school, parents, pupils, providers of nursery education and the local community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Fundraising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Organising events</a:t>
            </a:r>
          </a:p>
          <a:p>
            <a:endParaRPr lang="en-GB" b="1" dirty="0"/>
          </a:p>
          <a:p>
            <a:r>
              <a:rPr lang="en-GB" b="1" dirty="0"/>
              <a:t>Being involved in the appointment of senior staff.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9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7239000" cy="105273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/>
              <a:t>Chair Person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20688"/>
            <a:ext cx="7239000" cy="58350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r>
              <a:rPr lang="en-GB" sz="2900" b="1" dirty="0"/>
              <a:t>The Parent Council Chair must be a parent of a child at that school </a:t>
            </a:r>
          </a:p>
          <a:p>
            <a:endParaRPr lang="en-GB" sz="2900" b="1" dirty="0"/>
          </a:p>
          <a:p>
            <a:r>
              <a:rPr lang="en-GB" sz="2900" b="1" dirty="0"/>
              <a:t>Parent Council meetings should always be chaired by the Chairperson</a:t>
            </a:r>
          </a:p>
          <a:p>
            <a:endParaRPr lang="en-GB" sz="2900" b="1" dirty="0"/>
          </a:p>
          <a:p>
            <a:r>
              <a:rPr lang="en-GB" sz="2900" b="1" dirty="0"/>
              <a:t>Tasks are as follows:-</a:t>
            </a:r>
          </a:p>
          <a:p>
            <a:pPr lvl="0"/>
            <a:r>
              <a:rPr lang="en-GB" sz="2900" b="1" dirty="0"/>
              <a:t>Guide the Parent Council to achieve its aims</a:t>
            </a:r>
          </a:p>
          <a:p>
            <a:pPr lvl="0"/>
            <a:r>
              <a:rPr lang="en-GB" sz="2900" b="1" dirty="0"/>
              <a:t>Liaise with the Head Teacher</a:t>
            </a:r>
          </a:p>
          <a:p>
            <a:pPr lvl="0"/>
            <a:r>
              <a:rPr lang="en-GB" sz="2900" b="1" dirty="0"/>
              <a:t>Liaise with the Secretary about  the agenda and meeting arrangements</a:t>
            </a:r>
          </a:p>
          <a:p>
            <a:pPr lvl="0"/>
            <a:r>
              <a:rPr lang="en-GB" sz="2900" b="1" dirty="0"/>
              <a:t>Welcome members and introduce guests</a:t>
            </a:r>
          </a:p>
          <a:p>
            <a:pPr lvl="0"/>
            <a:r>
              <a:rPr lang="en-GB" sz="2900" b="1" dirty="0"/>
              <a:t>Lead discussion following the agenda</a:t>
            </a:r>
          </a:p>
          <a:p>
            <a:pPr lvl="0"/>
            <a:r>
              <a:rPr lang="en-GB" sz="2900" b="1" dirty="0"/>
              <a:t>Support  fair discussion and ensure everyone gets a chance to have their say</a:t>
            </a:r>
          </a:p>
          <a:p>
            <a:pPr lvl="0"/>
            <a:r>
              <a:rPr lang="en-GB" sz="2900" b="1" dirty="0"/>
              <a:t>Stop anyone taking over or dominating discussions</a:t>
            </a:r>
          </a:p>
          <a:p>
            <a:pPr lvl="0"/>
            <a:r>
              <a:rPr lang="en-GB" sz="2900" b="1" dirty="0"/>
              <a:t>Sum up discussion, clarify main points and decisions</a:t>
            </a:r>
          </a:p>
          <a:p>
            <a:pPr lvl="0"/>
            <a:r>
              <a:rPr lang="en-GB" sz="2900" b="1" dirty="0"/>
              <a:t>Ensure decisions are carried out</a:t>
            </a:r>
          </a:p>
          <a:p>
            <a:pPr lvl="0"/>
            <a:r>
              <a:rPr lang="en-GB" sz="2900" b="1" dirty="0"/>
              <a:t>Work with the Treasurer to ensure that proper financial accounts are prepared for meetings, including the annual general meeting.</a:t>
            </a:r>
          </a:p>
          <a:p>
            <a:endParaRPr lang="en-GB" sz="2900" b="1" dirty="0"/>
          </a:p>
          <a:p>
            <a:r>
              <a:rPr lang="en-GB" sz="2900" b="1" dirty="0"/>
              <a:t>The role of the Chairperson is to make sure things get done. She /he is not the person who has to do everything. </a:t>
            </a:r>
          </a:p>
          <a:p>
            <a:r>
              <a:rPr lang="en-GB" sz="2900" b="1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7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Vice Chair Person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24744"/>
            <a:ext cx="7239000" cy="5330992"/>
          </a:xfrm>
        </p:spPr>
        <p:txBody>
          <a:bodyPr/>
          <a:lstStyle/>
          <a:p>
            <a:r>
              <a:rPr lang="en-GB" dirty="0"/>
              <a:t>To work with the chair person and carry out Chair person’s role in their absence.</a:t>
            </a:r>
          </a:p>
        </p:txBody>
      </p:sp>
    </p:spTree>
    <p:extLst>
      <p:ext uri="{BB962C8B-B14F-4D97-AF65-F5344CB8AC3E}">
        <p14:creationId xmlns:p14="http://schemas.microsoft.com/office/powerpoint/2010/main" val="358229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Secretary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52736"/>
            <a:ext cx="7239000" cy="5403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sz="2900" b="1" dirty="0"/>
              <a:t>Tasks are as follows:-</a:t>
            </a:r>
          </a:p>
          <a:p>
            <a:pPr marL="0" indent="0">
              <a:buNone/>
            </a:pPr>
            <a:endParaRPr lang="en-GB" sz="2900" b="1" dirty="0"/>
          </a:p>
          <a:p>
            <a:pPr lvl="0"/>
            <a:r>
              <a:rPr lang="en-GB" sz="2900" b="1" dirty="0"/>
              <a:t>Make arrangements for meetings and prepare an agenda in consultation with the Chairperson</a:t>
            </a:r>
          </a:p>
          <a:p>
            <a:pPr lvl="0"/>
            <a:r>
              <a:rPr lang="en-GB" sz="2900" b="1" dirty="0"/>
              <a:t>Send a notice of the meeting, venue and agenda to all Parent Council members so that they receive them in good time for the meeting </a:t>
            </a:r>
          </a:p>
          <a:p>
            <a:pPr lvl="0"/>
            <a:r>
              <a:rPr lang="en-GB" sz="2900" b="1" dirty="0"/>
              <a:t>Keep a record of everyone attending the meeting and any apologies </a:t>
            </a:r>
          </a:p>
          <a:p>
            <a:pPr lvl="0"/>
            <a:r>
              <a:rPr lang="en-GB" sz="2900" b="1" dirty="0"/>
              <a:t>Let Parent Council members know about all correspondence received and report any action taken since the last meeting</a:t>
            </a:r>
          </a:p>
          <a:p>
            <a:pPr lvl="0"/>
            <a:r>
              <a:rPr lang="en-GB" sz="2900" b="1" dirty="0"/>
              <a:t>Take a minute of meetings, recording decisions and actions to be taken and by whom</a:t>
            </a:r>
          </a:p>
          <a:p>
            <a:pPr lvl="0"/>
            <a:r>
              <a:rPr lang="en-GB" sz="2900" b="1" dirty="0"/>
              <a:t>Provide minutes for all Parent Council members prior to or at meetings</a:t>
            </a:r>
          </a:p>
          <a:p>
            <a:pPr lvl="0"/>
            <a:r>
              <a:rPr lang="en-GB" sz="2900" b="1" dirty="0"/>
              <a:t>Send information to the local authority informing them of contact details for the Chair Person and Secretary</a:t>
            </a:r>
          </a:p>
          <a:p>
            <a:pPr lvl="0"/>
            <a:r>
              <a:rPr lang="en-GB" sz="2900" b="1" dirty="0"/>
              <a:t>Ensure that the Parent Council members  are aware of the Parent Council  Constitution (see sample constitution)</a:t>
            </a:r>
          </a:p>
          <a:p>
            <a:pPr marL="0" indent="0">
              <a:buNone/>
            </a:pPr>
            <a:r>
              <a:rPr lang="en-GB" sz="2900" b="1" dirty="0"/>
              <a:t> </a:t>
            </a:r>
          </a:p>
          <a:p>
            <a:r>
              <a:rPr lang="en-GB" sz="2900" b="1" dirty="0"/>
              <a:t> The Secretary cannot be a member of the Parent Council and also be paid for carrying out the role of Secretary </a:t>
            </a:r>
          </a:p>
          <a:p>
            <a:pPr marL="0" indent="0">
              <a:buNone/>
            </a:pPr>
            <a:r>
              <a:rPr lang="en-GB" sz="2900" b="1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9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15416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Treasurer</a:t>
            </a:r>
            <a:br>
              <a:rPr lang="en-GB" dirty="0"/>
            </a:b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80728"/>
            <a:ext cx="7239000" cy="54750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dirty="0"/>
              <a:t>The tasks are as follows:-</a:t>
            </a:r>
          </a:p>
          <a:p>
            <a:endParaRPr lang="en-GB" sz="4200" dirty="0"/>
          </a:p>
          <a:p>
            <a:pPr lvl="0"/>
            <a:r>
              <a:rPr lang="en-GB" sz="4200" b="1" dirty="0"/>
              <a:t>Have a clear and accurate book keeping system that records any money received and how it is spent</a:t>
            </a:r>
          </a:p>
          <a:p>
            <a:pPr lvl="0"/>
            <a:r>
              <a:rPr lang="en-GB" sz="4200" b="1" dirty="0"/>
              <a:t>Open and maintain a bank account. It is good practice to require two of the three office bearers’ signatures to allow any money to be withdrawn or spent </a:t>
            </a:r>
          </a:p>
          <a:p>
            <a:pPr lvl="0"/>
            <a:r>
              <a:rPr lang="en-GB" sz="4200" b="1" dirty="0"/>
              <a:t>Produce a report  stating money paid into, or out of, the account</a:t>
            </a:r>
          </a:p>
          <a:p>
            <a:pPr lvl="0"/>
            <a:r>
              <a:rPr lang="en-GB" sz="4200" b="1" dirty="0"/>
              <a:t>Advise on the amount of money available for the group’s work and warn of any expenditure  to avoid excess </a:t>
            </a:r>
          </a:p>
          <a:p>
            <a:pPr lvl="0"/>
            <a:r>
              <a:rPr lang="en-GB" sz="4200" b="1" dirty="0"/>
              <a:t>Ensure the accounts are independently checked (audited) and agreed by the Chair prior to the Annual General Meeting (AGM)</a:t>
            </a:r>
          </a:p>
          <a:p>
            <a:pPr lvl="0"/>
            <a:r>
              <a:rPr lang="en-GB" sz="4200" b="1" dirty="0"/>
              <a:t>Present the audited financial statement at the AGM and answer any questions on the accounts. </a:t>
            </a:r>
          </a:p>
          <a:p>
            <a:pPr marL="0" indent="0">
              <a:buNone/>
            </a:pPr>
            <a:r>
              <a:rPr lang="en-GB" sz="4200" b="1" dirty="0"/>
              <a:t> 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03260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844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Comic Sans MS</vt:lpstr>
      <vt:lpstr>Trebuchet MS</vt:lpstr>
      <vt:lpstr>Wingdings</vt:lpstr>
      <vt:lpstr>Wingdings 2</vt:lpstr>
      <vt:lpstr>Opulent</vt:lpstr>
      <vt:lpstr>Annual General meeting  Agenda 29/8/2023</vt:lpstr>
      <vt:lpstr>Standards And Quality</vt:lpstr>
      <vt:lpstr>School improvement plan</vt:lpstr>
      <vt:lpstr>Proposed Plan</vt:lpstr>
      <vt:lpstr>The Parent council</vt:lpstr>
      <vt:lpstr> Chair Person </vt:lpstr>
      <vt:lpstr>Vice Chair Person </vt:lpstr>
      <vt:lpstr>Secretary </vt:lpstr>
      <vt:lpstr>      Treasurer   </vt:lpstr>
      <vt:lpstr>Parent Council roles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General meeting  Agenda 2/9/2021</dc:title>
  <dc:creator>McFadden, K  ( St. Albert's Primary )</dc:creator>
  <cp:lastModifiedBy>Harker, C  ( St. Albert's Primary )</cp:lastModifiedBy>
  <cp:revision>13</cp:revision>
  <dcterms:created xsi:type="dcterms:W3CDTF">2021-08-30T15:19:16Z</dcterms:created>
  <dcterms:modified xsi:type="dcterms:W3CDTF">2023-08-29T16:18:15Z</dcterms:modified>
</cp:coreProperties>
</file>