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3" r:id="rId3"/>
    <p:sldId id="271" r:id="rId4"/>
    <p:sldId id="274" r:id="rId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239000" cy="172819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Annual General</a:t>
            </a:r>
            <a:r>
              <a:rPr lang="en-GB" dirty="0" smtClean="0"/>
              <a:t> </a:t>
            </a:r>
            <a:r>
              <a:rPr lang="en-GB" dirty="0" smtClean="0"/>
              <a:t>meeting </a:t>
            </a:r>
            <a:br>
              <a:rPr lang="en-GB" dirty="0" smtClean="0"/>
            </a:br>
            <a:r>
              <a:rPr lang="en-GB" dirty="0" smtClean="0"/>
              <a:t>Agenda </a:t>
            </a:r>
            <a:r>
              <a:rPr lang="en-GB" dirty="0"/>
              <a:t>3</a:t>
            </a:r>
            <a:r>
              <a:rPr lang="en-GB" dirty="0" smtClean="0"/>
              <a:t>/9/2020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158234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51723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Welcome from Karen </a:t>
            </a:r>
            <a:r>
              <a:rPr lang="en-GB" sz="3200" b="1" dirty="0" err="1" smtClean="0"/>
              <a:t>Mc</a:t>
            </a:r>
            <a:r>
              <a:rPr lang="en-GB" sz="3200" b="1" dirty="0" smtClean="0"/>
              <a:t> </a:t>
            </a:r>
            <a:r>
              <a:rPr lang="en-GB" sz="3200" b="1" dirty="0" smtClean="0"/>
              <a:t>F</a:t>
            </a:r>
            <a:r>
              <a:rPr lang="en-GB" sz="3200" b="1" dirty="0" smtClean="0"/>
              <a:t>adden (Family learning coordinator)</a:t>
            </a:r>
            <a:endParaRPr lang="en-GB" sz="3200" b="1" dirty="0" smtClean="0"/>
          </a:p>
          <a:p>
            <a:r>
              <a:rPr lang="en-GB" sz="3200" b="1" dirty="0" smtClean="0"/>
              <a:t>Objectives of the parent council</a:t>
            </a:r>
          </a:p>
          <a:p>
            <a:r>
              <a:rPr lang="en-GB" sz="3200" b="1" dirty="0" smtClean="0"/>
              <a:t>St Albert’s parent council </a:t>
            </a:r>
            <a:r>
              <a:rPr lang="en-GB" sz="3200" b="1" dirty="0" smtClean="0"/>
              <a:t>constitution</a:t>
            </a:r>
          </a:p>
          <a:p>
            <a:r>
              <a:rPr lang="en-GB" sz="3200" b="1" dirty="0" smtClean="0"/>
              <a:t>Update from Mr Stewart (Acting Head Teacher)</a:t>
            </a:r>
            <a:endParaRPr lang="en-GB" sz="3200" b="1" dirty="0" smtClean="0"/>
          </a:p>
          <a:p>
            <a:r>
              <a:rPr lang="en-GB" sz="3200" b="1" dirty="0" smtClean="0"/>
              <a:t>Update from </a:t>
            </a:r>
            <a:r>
              <a:rPr lang="en-GB" sz="3200" b="1" dirty="0" err="1" smtClean="0"/>
              <a:t>Carene</a:t>
            </a:r>
            <a:r>
              <a:rPr lang="en-GB" sz="3200" b="1" dirty="0" smtClean="0"/>
              <a:t> (Chair person)</a:t>
            </a:r>
          </a:p>
          <a:p>
            <a:r>
              <a:rPr lang="en-GB" sz="3200" b="1" dirty="0" smtClean="0"/>
              <a:t>General Information</a:t>
            </a:r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8447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Parent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The type of things a Parent Council could get involved in include: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Supporting the work of the school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Gathering and representing parents’ views to the head teacher, education authority and HMIE</a:t>
            </a:r>
          </a:p>
          <a:p>
            <a:endParaRPr lang="en-GB" b="1" dirty="0"/>
          </a:p>
          <a:p>
            <a:r>
              <a:rPr lang="en-GB" b="1" dirty="0"/>
              <a:t>Promoting contact between the school, parents, pupils, providers of nursery education and the local community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Fundraising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Organising events</a:t>
            </a:r>
          </a:p>
          <a:p>
            <a:endParaRPr lang="en-GB" b="1" dirty="0"/>
          </a:p>
          <a:p>
            <a:r>
              <a:rPr lang="en-GB" b="1" dirty="0"/>
              <a:t>Being involved in the appointment of senior 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 albert’s parent council constitution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OBJECTIVES </a:t>
            </a:r>
            <a:r>
              <a:rPr lang="en-GB" dirty="0"/>
              <a:t>of the Parent Council are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1. To ensure that all parents are informed and included in school activities by providing adequate resources. For example interpreters, child care, suitable timing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To </a:t>
            </a:r>
            <a:r>
              <a:rPr lang="en-GB" dirty="0"/>
              <a:t>promote partnership between the school, its pupils and all its </a:t>
            </a:r>
            <a:r>
              <a:rPr lang="en-GB" dirty="0" smtClean="0"/>
              <a:t>parents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To </a:t>
            </a:r>
            <a:r>
              <a:rPr lang="en-GB" dirty="0"/>
              <a:t>develop and </a:t>
            </a:r>
            <a:r>
              <a:rPr lang="en-GB" dirty="0" smtClean="0"/>
              <a:t>share activities </a:t>
            </a:r>
            <a:r>
              <a:rPr lang="en-GB" dirty="0"/>
              <a:t>which support the education and welfare of </a:t>
            </a:r>
            <a:r>
              <a:rPr lang="en-GB" dirty="0" smtClean="0"/>
              <a:t>the pupils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4. To create and involve all parents in fundraising activities and discuss spending of the funds with parents.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7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family information is updated on the Family learning Blog</a:t>
            </a:r>
          </a:p>
          <a:p>
            <a:r>
              <a:rPr lang="en-GB" dirty="0" smtClean="0"/>
              <a:t>Parent workshops will be available</a:t>
            </a:r>
          </a:p>
          <a:p>
            <a:r>
              <a:rPr lang="en-GB" smtClean="0"/>
              <a:t>Parent survey</a:t>
            </a:r>
            <a:endParaRPr lang="en-GB" dirty="0" smtClean="0"/>
          </a:p>
          <a:p>
            <a:r>
              <a:rPr lang="en-GB" dirty="0" smtClean="0"/>
              <a:t>Please post your questions in the comments box in the blog </a:t>
            </a:r>
          </a:p>
          <a:p>
            <a:r>
              <a:rPr lang="en-GB" dirty="0" smtClean="0"/>
              <a:t>Contact the office if you would like to join the parent council</a:t>
            </a:r>
          </a:p>
          <a:p>
            <a:r>
              <a:rPr lang="en-GB" dirty="0" smtClean="0"/>
              <a:t>First meeting is Thursday 10</a:t>
            </a:r>
            <a:r>
              <a:rPr lang="en-GB" baseline="30000" dirty="0" smtClean="0"/>
              <a:t>th</a:t>
            </a:r>
            <a:r>
              <a:rPr lang="en-GB" dirty="0" smtClean="0"/>
              <a:t> September 2020 @ 10am via zoom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938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478</TotalTime>
  <Words>253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Annual General meeting  Agenda 3/9/2020</vt:lpstr>
      <vt:lpstr>The Parent council</vt:lpstr>
      <vt:lpstr>St albert’s parent council constitution</vt:lpstr>
      <vt:lpstr>General Information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Learning in St. albert’s primary school</dc:title>
  <dc:creator>McFadden, K  ( St. Albert's Primary )</dc:creator>
  <cp:lastModifiedBy>McFadden, K  ( St. Albert's Primary )</cp:lastModifiedBy>
  <cp:revision>38</cp:revision>
  <cp:lastPrinted>2018-08-23T10:22:10Z</cp:lastPrinted>
  <dcterms:created xsi:type="dcterms:W3CDTF">2018-06-07T10:14:50Z</dcterms:created>
  <dcterms:modified xsi:type="dcterms:W3CDTF">2020-09-03T08:16:09Z</dcterms:modified>
</cp:coreProperties>
</file>