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95" r:id="rId4"/>
    <p:sldId id="270" r:id="rId5"/>
    <p:sldId id="264" r:id="rId6"/>
    <p:sldId id="260" r:id="rId7"/>
    <p:sldId id="261" r:id="rId8"/>
    <p:sldId id="263" r:id="rId9"/>
    <p:sldId id="265" r:id="rId10"/>
    <p:sldId id="296" r:id="rId1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627"/>
  </p:normalViewPr>
  <p:slideViewPr>
    <p:cSldViewPr>
      <p:cViewPr varScale="1">
        <p:scale>
          <a:sx n="110" d="100"/>
          <a:sy n="110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F1FD98-F8AB-434C-8E58-66C592A851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St Albert’s P1 Transition Afternoon 2014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2BFF0-7018-4055-8A8A-F292328F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04/06/2014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0660A-FC5B-455A-8C17-DEFC25D4B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Ms O’Connor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E1B4D-01E5-4A3A-87C8-421315FBE6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1F13A-BEC3-4F1D-B700-CE74265DAF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7C4BD4-81E3-45CD-8D29-9F864D5870D5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04D3B9-36A0-4042-BF5D-5F0B30A13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2B8655-AD16-41D5-9CC1-B51EB610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E222A-C112-4BC4-9749-6B09DEC994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2F9AB-5CC1-4287-BBF7-E880BF1C4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9E5A6B-01CB-4D0E-A972-F049215E33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A861C4F2-CA7F-4076-B1D4-C7694E1D2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B33E8E46-EC13-46F6-A491-615AE016A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84013D4C-D483-484C-AC23-6B30C67AE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F8F98-016A-4CF6-8415-0C85BE6019E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4C547-629C-4A14-85F4-65890B45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74AD-D482-4ACC-AD3E-0720450473DD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4A756-6195-45E0-9E8F-FD2EDF1E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7959-21DF-459B-8D61-A3BA4283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F0AC-F3D6-4993-B473-07DBF1D15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53729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1645-3DE7-4F0E-8E6C-77FD14C1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3DE0-7781-4027-AC25-7B8E7352A248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678DE-C5C6-4C4F-9F5D-A3439ED0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FA52-F056-4B9E-865E-83B07FAA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48C7-94C3-4AA7-A4FB-C35FE2FDD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09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602B7-4DA4-49D2-9800-609FE9C8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BFB2-0C5D-4595-9B0E-63B510FEC2F0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C45F-9E9C-4BD1-BC9D-337758E8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5D0C-BD33-4CFE-A1F4-C59B7762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BE11-2C64-4A10-AA95-E81251DAE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801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3DFC7-B4BC-4D99-9291-2C95B4BA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39FC-0BA8-4685-87AF-C9C29F74C25C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9033-F14D-4A0E-8C45-74C2202B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6D34-EA0C-410F-8531-0FFF55A3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80EF-2A53-4607-95E2-A19F5FD8B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2940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0C9BE-2117-42BC-916B-E437731A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848C-DBEF-465B-A20B-C13C13877EDE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19058-EEFD-469A-8D5A-69CD3AE7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BE1EC-1723-43EB-A1FC-D584221E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BC69-2A77-4CAC-AA91-D3DB02AAAF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64171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742ED0-198B-4481-9D05-49A665D5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473E-0D2A-4935-BDEF-61067574167B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A7B081-6A0F-455C-9344-05DAF8AE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285923-D52E-4BE3-8857-CA5ACE82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39FE-0BAC-49A8-BA60-F27905DE8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5661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129FE-DD3B-498B-AEA7-554CE6C5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E0D8-976C-48BC-A374-02EEED3E63B4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D6A5A7-EFC7-4E06-9988-69C79A26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E00D3B-6256-45E7-B52D-F19C9279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5441-4F40-4EFF-AAA5-0644369B2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45752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00A1DF-1748-4F70-8864-CE2C5D31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91FE-D470-4C6D-A5C7-5D2425F20C65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69A4B4-CD27-4EA3-8080-CD7201A9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DBDAA9-00A2-4094-B14A-32F8EB48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B2DC-6F9A-47C7-BD65-D7C1C670E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59191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CBE82A-BA3B-492B-9D46-E1F83816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4164-2892-4FD0-A1DD-0E231848A8A1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FC3E96-BD0E-48AC-994D-8E14E92B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4DB3CD-AC89-4329-ACF3-168E3C04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F15A-9976-47AB-836C-237872B59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2051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CF2541-A2CE-4628-95F3-B2CFD01F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A869-6766-415B-A7E9-FC76B05F1A8C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A5A24-8F7E-4B3E-89F0-BCC387A0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A55144-1020-4E68-9ED6-8F58BCDD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A369-F6D7-45FF-A7B6-D1967BFB3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84037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819C6E-7016-48F4-A2B9-6437B41A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268B-264A-437F-B370-263D7FBD440B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72354-D225-4D3F-970D-E66C776B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1BC49B-E93F-40B2-902A-80ECDBED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C213-7BE2-4E4A-AAD3-047A1F5EA4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68987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61187A-7C38-4902-A63D-590AAAB7B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E38CF2-363D-493B-93A3-5B5895485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F61AF-DE89-46B3-944A-662CE9AD4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3771D2-CCA3-4599-88BC-2FD38518DAB5}" type="datetimeFigureOut">
              <a:rPr lang="en-GB"/>
              <a:pPr>
                <a:defRPr/>
              </a:pPr>
              <a:t>09/08/2020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03C4F-CEDE-45ED-8BD9-7A26D9C13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D256-8EF2-4495-A0AF-232F27DE0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D2ED53-2BB9-4A24-9B33-259E9B471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3">
            <a:extLst>
              <a:ext uri="{FF2B5EF4-FFF2-40B4-BE49-F238E27FC236}">
                <a16:creationId xmlns:a16="http://schemas.microsoft.com/office/drawing/2014/main" id="{76E07087-F168-4719-BCAA-D3CABE2E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12775"/>
            <a:ext cx="6985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Welcome to Saint Albert’s Primary</a:t>
            </a: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Information for Parents &amp; Carers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</p:txBody>
      </p:sp>
      <p:pic>
        <p:nvPicPr>
          <p:cNvPr id="4098" name="Picture 2" descr="St Albert's - Logo Large with Tag">
            <a:extLst>
              <a:ext uri="{FF2B5EF4-FFF2-40B4-BE49-F238E27FC236}">
                <a16:creationId xmlns:a16="http://schemas.microsoft.com/office/drawing/2014/main" id="{26E0A077-70F2-44D5-8DB8-E24D7985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700213"/>
            <a:ext cx="23129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O:\StAlberts\Staff\Outdoor Learning\Photos for OL Wk 2018\IMG_20180831_135517.jpg">
            <a:extLst>
              <a:ext uri="{FF2B5EF4-FFF2-40B4-BE49-F238E27FC236}">
                <a16:creationId xmlns:a16="http://schemas.microsoft.com/office/drawing/2014/main" id="{DFE57BB7-B7B6-4503-A245-805EFB07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876425"/>
            <a:ext cx="26352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O:\StAlberts\Staff\Classes 2018 (new)\P1A\Photographs\week beg 19th nov\12.png">
            <a:extLst>
              <a:ext uri="{FF2B5EF4-FFF2-40B4-BE49-F238E27FC236}">
                <a16:creationId xmlns:a16="http://schemas.microsoft.com/office/drawing/2014/main" id="{37550683-0FB0-4D2E-A203-B75B0EBA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650" y="17224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71E63-9343-4A17-922D-709D473340C6}"/>
              </a:ext>
            </a:extLst>
          </p:cNvPr>
          <p:cNvSpPr txBox="1"/>
          <p:nvPr/>
        </p:nvSpPr>
        <p:spPr>
          <a:xfrm>
            <a:off x="928688" y="30163"/>
            <a:ext cx="72437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Illness during school hours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6B857C2-7C79-4FFB-9161-4B4160F7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003300"/>
            <a:ext cx="821055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If your child becomes unwell during school hours and are showing symptoms of Covid-19, they will be isolated in a designated room.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They will be supervised by a member of staff until they are collected.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Please ensure your contact details (new mobile phone numbers, email etc) in the school office are up-to-date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 u="sng">
                <a:solidFill>
                  <a:schemeClr val="bg1"/>
                </a:solidFill>
                <a:latin typeface="Century Gothic" panose="020B0502020202020204" pitchFamily="34" charset="0"/>
              </a:rPr>
              <a:t>We would advise your child is tested and in better health before returning to school.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3200" b="1" u="sng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2">
            <a:extLst>
              <a:ext uri="{FF2B5EF4-FFF2-40B4-BE49-F238E27FC236}">
                <a16:creationId xmlns:a16="http://schemas.microsoft.com/office/drawing/2014/main" id="{F05D13AC-85B6-482A-9BF1-A7EA148A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24175"/>
            <a:ext cx="7416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sz="2000"/>
          </a:p>
        </p:txBody>
      </p:sp>
      <p:sp>
        <p:nvSpPr>
          <p:cNvPr id="5122" name="TextBox 1">
            <a:extLst>
              <a:ext uri="{FF2B5EF4-FFF2-40B4-BE49-F238E27FC236}">
                <a16:creationId xmlns:a16="http://schemas.microsoft.com/office/drawing/2014/main" id="{C66C8FAD-2E5D-49E5-AAA2-358487DA9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057275"/>
            <a:ext cx="837565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u="sng">
                <a:solidFill>
                  <a:schemeClr val="bg1"/>
                </a:solidFill>
                <a:latin typeface="Century Gothic" panose="020B0502020202020204" pitchFamily="34" charset="0"/>
              </a:rPr>
              <a:t>First 3 days</a:t>
            </a: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r>
              <a:rPr lang="en-GB" altLang="en-US" sz="32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, 13</a:t>
            </a:r>
            <a:r>
              <a:rPr lang="en-GB" altLang="en-US" sz="32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 &amp; 14</a:t>
            </a:r>
            <a:r>
              <a:rPr lang="en-GB" altLang="en-US" sz="32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 August</a:t>
            </a: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P1  9.15am – 12 noon </a:t>
            </a: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P2 – P7  9.30 – 2pm</a:t>
            </a:r>
          </a:p>
          <a:p>
            <a:pPr eaLnBrk="1" hangingPunct="1"/>
            <a:endParaRPr lang="en-GB" altLang="en-U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P1 – P3 enter via infant playground</a:t>
            </a: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P4, 4/5, 5 enter via top gate into upper playground</a:t>
            </a: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P6, 6/7, 7 enter via car park</a:t>
            </a:r>
          </a:p>
          <a:p>
            <a:pPr eaLnBrk="1" hangingPunct="1"/>
            <a:endParaRPr lang="en-GB" altLang="en-U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Pupils will be directed straight to class</a:t>
            </a:r>
          </a:p>
          <a:p>
            <a:pPr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GB" altLang="en-US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3" name="TextBox 6">
            <a:extLst>
              <a:ext uri="{FF2B5EF4-FFF2-40B4-BE49-F238E27FC236}">
                <a16:creationId xmlns:a16="http://schemas.microsoft.com/office/drawing/2014/main" id="{4790ACAF-9E16-46D7-A2F3-C9F1BD04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03213"/>
            <a:ext cx="7416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First day information</a:t>
            </a:r>
          </a:p>
          <a:p>
            <a:pPr algn="ctr" eaLnBrk="1" hangingPunct="1"/>
            <a:endParaRPr lang="en-GB" altLang="en-US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4" descr="j0234131">
            <a:extLst>
              <a:ext uri="{FF2B5EF4-FFF2-40B4-BE49-F238E27FC236}">
                <a16:creationId xmlns:a16="http://schemas.microsoft.com/office/drawing/2014/main" id="{BBFCCA62-716D-4822-9362-BBC179A4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30238"/>
            <a:ext cx="21796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A290B-33F6-4CE5-A656-9EBE19257FED}"/>
              </a:ext>
            </a:extLst>
          </p:cNvPr>
          <p:cNvSpPr/>
          <p:nvPr/>
        </p:nvSpPr>
        <p:spPr>
          <a:xfrm>
            <a:off x="611188" y="735013"/>
            <a:ext cx="76327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GB" sz="2400" dirty="0">
              <a:latin typeface="Comic Sans MS" pitchFamily="66" charset="0"/>
            </a:endParaRP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Your child will attend school as stated for the first three days then normal school hours will resume on Monday 17</a:t>
            </a:r>
            <a:r>
              <a:rPr lang="en-GB" sz="2400" b="1" baseline="30000" dirty="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 August 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Pupils will have their own tray of resources. If pencil case etc brought from home these must be kept in pupils own tray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Most learning will take place outdoors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Home learning will be given when appropriate to be completed at home (online)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Label </a:t>
            </a:r>
            <a:r>
              <a:rPr lang="en-GB" sz="2400" b="1" u="sng" dirty="0">
                <a:solidFill>
                  <a:schemeClr val="bg1"/>
                </a:solidFill>
                <a:latin typeface="Century Gothic" pitchFamily="34" charset="0"/>
              </a:rPr>
              <a:t>ALL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 clothes, bags, lunch boxes with name and surname. Please!  </a:t>
            </a:r>
          </a:p>
        </p:txBody>
      </p:sp>
      <p:pic>
        <p:nvPicPr>
          <p:cNvPr id="7170" name="Picture 5" descr="bd05090_[1]">
            <a:extLst>
              <a:ext uri="{FF2B5EF4-FFF2-40B4-BE49-F238E27FC236}">
                <a16:creationId xmlns:a16="http://schemas.microsoft.com/office/drawing/2014/main" id="{DB5C04BB-6C10-4CCA-87D4-34F2AF13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5588"/>
            <a:ext cx="17287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 descr="MCj04241700000[1]">
            <a:extLst>
              <a:ext uri="{FF2B5EF4-FFF2-40B4-BE49-F238E27FC236}">
                <a16:creationId xmlns:a16="http://schemas.microsoft.com/office/drawing/2014/main" id="{30AA423A-FA73-43A3-835A-B95BBD7E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1438"/>
            <a:ext cx="12890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 descr="MCj04241720000[1]">
            <a:extLst>
              <a:ext uri="{FF2B5EF4-FFF2-40B4-BE49-F238E27FC236}">
                <a16:creationId xmlns:a16="http://schemas.microsoft.com/office/drawing/2014/main" id="{ED40D22F-7B80-4645-B89F-7171091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4775"/>
            <a:ext cx="1181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FB08C-83F2-4DC3-BE3E-EDD5849A20BC}"/>
              </a:ext>
            </a:extLst>
          </p:cNvPr>
          <p:cNvSpPr txBox="1"/>
          <p:nvPr/>
        </p:nvSpPr>
        <p:spPr>
          <a:xfrm>
            <a:off x="323850" y="188913"/>
            <a:ext cx="8466138" cy="790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latin typeface="Comic Sans MS" pitchFamily="66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Century Gothic" pitchFamily="34" charset="0"/>
              </a:rPr>
              <a:t>School Uniform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Uniforms have changed because…..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Most learning will be outdoors so warm comfortable clothing is required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School t-shirt – Available to buy from the office (further info on this soon)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Black jogging trousers/leggings – Buy from any store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Cardigan/jumper – School wear not necessary but can purchased from BE school wear, Argyle Street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   Black </a:t>
            </a:r>
            <a:r>
              <a:rPr lang="en-GB" sz="2400" b="1" dirty="0" err="1">
                <a:solidFill>
                  <a:schemeClr val="bg1"/>
                </a:solidFill>
                <a:latin typeface="Century Gothic" pitchFamily="34" charset="0"/>
              </a:rPr>
              <a:t>Plimsoles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 – For wearing inside school (Can be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   stored in school)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Outdoor shoes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 err="1">
                <a:solidFill>
                  <a:schemeClr val="bg1"/>
                </a:solidFill>
                <a:latin typeface="Century Gothic" pitchFamily="34" charset="0"/>
              </a:rPr>
              <a:t>Wellies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 (can be stored in school)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Outdoor jackets </a:t>
            </a:r>
            <a:endParaRPr lang="en-GB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Normal uniform can be worn if preferred &amp; appropriate 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4" name="Picture 2" descr="St Albert's - Logo Large with Tag">
            <a:extLst>
              <a:ext uri="{FF2B5EF4-FFF2-40B4-BE49-F238E27FC236}">
                <a16:creationId xmlns:a16="http://schemas.microsoft.com/office/drawing/2014/main" id="{9B61CDA5-A768-4AEA-AE1C-4920D7AD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88913"/>
            <a:ext cx="8318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>
            <a:extLst>
              <a:ext uri="{FF2B5EF4-FFF2-40B4-BE49-F238E27FC236}">
                <a16:creationId xmlns:a16="http://schemas.microsoft.com/office/drawing/2014/main" id="{D3866CBC-95FA-419E-867D-631DB913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87463"/>
            <a:ext cx="23717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AC0F3-EBBB-4DA7-AB12-583ABA95252C}"/>
              </a:ext>
            </a:extLst>
          </p:cNvPr>
          <p:cNvSpPr txBox="1"/>
          <p:nvPr/>
        </p:nvSpPr>
        <p:spPr>
          <a:xfrm>
            <a:off x="1547813" y="549275"/>
            <a:ext cx="69119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Communication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3F6DB-B408-40D0-81B4-ECF0F7C1D009}"/>
              </a:ext>
            </a:extLst>
          </p:cNvPr>
          <p:cNvSpPr txBox="1"/>
          <p:nvPr/>
        </p:nvSpPr>
        <p:spPr>
          <a:xfrm>
            <a:off x="3492500" y="1336675"/>
            <a:ext cx="5183188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Parents/carers are </a:t>
            </a:r>
            <a:r>
              <a:rPr lang="en-GB" sz="2400" b="1" u="sng" dirty="0">
                <a:solidFill>
                  <a:schemeClr val="bg1"/>
                </a:solidFill>
                <a:latin typeface="Century Gothic" pitchFamily="34" charset="0"/>
              </a:rPr>
              <a:t>not allowed 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to enter the school building. Please phone the office for information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Group Call </a:t>
            </a:r>
            <a:r>
              <a:rPr lang="en-GB" sz="2400" b="1" dirty="0" err="1">
                <a:solidFill>
                  <a:schemeClr val="bg1"/>
                </a:solidFill>
                <a:latin typeface="Century Gothic" pitchFamily="34" charset="0"/>
              </a:rPr>
              <a:t>Xpression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- download the app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We will text and you can respond to these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</a:rPr>
              <a:t>Twitter, Facebook &amp; Blogs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96A46FC0-244F-4C6F-8A6C-CB87139FC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925C99E8-CB12-49F6-8FF0-D8EF4063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2F35EBD1-BAF8-45A0-A6B9-78C6C8D09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80645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APPOINTMENTS</a:t>
            </a:r>
          </a:p>
          <a:p>
            <a:pPr algn="ctr" eaLnBrk="1" hangingPunct="1"/>
            <a:endParaRPr lang="en-GB" altLang="en-US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If your child has a Doctor / Dentist / Hospital appointment please avoid school hours</a:t>
            </a:r>
          </a:p>
          <a:p>
            <a:pPr algn="ctr" eaLnBrk="1" hangingPunct="1"/>
            <a:endParaRPr lang="en-GB" altLang="en-US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en-GB" altLang="en-US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Medicines must be labelled and consent forms signed at school office – parent MUST give first dose of medication to child. </a:t>
            </a:r>
          </a:p>
        </p:txBody>
      </p:sp>
      <p:pic>
        <p:nvPicPr>
          <p:cNvPr id="10242" name="Picture 4" descr="BD06937_">
            <a:extLst>
              <a:ext uri="{FF2B5EF4-FFF2-40B4-BE49-F238E27FC236}">
                <a16:creationId xmlns:a16="http://schemas.microsoft.com/office/drawing/2014/main" id="{D04B863C-AEDC-499F-BEB3-9FEBCAA2C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232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>
            <a:extLst>
              <a:ext uri="{FF2B5EF4-FFF2-40B4-BE49-F238E27FC236}">
                <a16:creationId xmlns:a16="http://schemas.microsoft.com/office/drawing/2014/main" id="{EF67DFC5-5058-4740-860D-34BDF005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97200"/>
            <a:ext cx="142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CC458-C599-4E93-993F-9A9F9E808750}"/>
              </a:ext>
            </a:extLst>
          </p:cNvPr>
          <p:cNvSpPr txBox="1"/>
          <p:nvPr/>
        </p:nvSpPr>
        <p:spPr>
          <a:xfrm>
            <a:off x="1308100" y="684213"/>
            <a:ext cx="640873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   Absences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266" name="Picture 6" descr="MCj04241900000[1]">
            <a:extLst>
              <a:ext uri="{FF2B5EF4-FFF2-40B4-BE49-F238E27FC236}">
                <a16:creationId xmlns:a16="http://schemas.microsoft.com/office/drawing/2014/main" id="{6C9106DB-171B-4F6F-BA1A-90889196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267200"/>
            <a:ext cx="223996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7F8F8-5AA3-49A4-87EE-42A832530C8E}"/>
              </a:ext>
            </a:extLst>
          </p:cNvPr>
          <p:cNvSpPr txBox="1"/>
          <p:nvPr/>
        </p:nvSpPr>
        <p:spPr>
          <a:xfrm>
            <a:off x="684213" y="1773238"/>
            <a:ext cx="7704137" cy="283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Please phone school before 9:30am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Text or contact the Hub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Send a letter to your child’s class teacher when they return to school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kindergarten">
            <a:extLst>
              <a:ext uri="{FF2B5EF4-FFF2-40B4-BE49-F238E27FC236}">
                <a16:creationId xmlns:a16="http://schemas.microsoft.com/office/drawing/2014/main" id="{C1F8403D-CACD-48F4-8390-1D9E92FC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56200"/>
            <a:ext cx="20653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1D6B1-E0B8-4B4C-BC39-44FE42419D13}"/>
              </a:ext>
            </a:extLst>
          </p:cNvPr>
          <p:cNvSpPr txBox="1"/>
          <p:nvPr/>
        </p:nvSpPr>
        <p:spPr>
          <a:xfrm>
            <a:off x="827088" y="549275"/>
            <a:ext cx="691356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Practice with your child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291" name="TextBox 5">
            <a:extLst>
              <a:ext uri="{FF2B5EF4-FFF2-40B4-BE49-F238E27FC236}">
                <a16:creationId xmlns:a16="http://schemas.microsoft.com/office/drawing/2014/main" id="{85AA99B9-BF58-4DD8-B7BF-F1238FC7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628775"/>
            <a:ext cx="770413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Opening and closing bags and lunch boxes </a:t>
            </a:r>
          </a:p>
          <a:p>
            <a:pPr eaLnBrk="1" hangingPunct="1"/>
            <a:endParaRPr lang="en-GB" altLang="en-U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Putting on and taking off school uniforms.</a:t>
            </a:r>
          </a:p>
          <a:p>
            <a:pPr eaLnBrk="1" hangingPunct="1"/>
            <a:endParaRPr lang="en-GB" altLang="en-U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Fastening and unfastening shoes – we recommend velcro shoes for P1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>
            <a:extLst>
              <a:ext uri="{FF2B5EF4-FFF2-40B4-BE49-F238E27FC236}">
                <a16:creationId xmlns:a16="http://schemas.microsoft.com/office/drawing/2014/main" id="{46C47E3A-E8CC-4486-8C4F-7CC60382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258888"/>
            <a:ext cx="237490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">
            <a:extLst>
              <a:ext uri="{FF2B5EF4-FFF2-40B4-BE49-F238E27FC236}">
                <a16:creationId xmlns:a16="http://schemas.microsoft.com/office/drawing/2014/main" id="{A48C505C-4BC0-4F4E-BA62-29EEE018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003300"/>
            <a:ext cx="626427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Encourage your child to bring only ONE healthy snack for play time.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Pupils should provide their own water bottles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 u="sng">
                <a:solidFill>
                  <a:schemeClr val="bg1"/>
                </a:solidFill>
                <a:latin typeface="Century Gothic" panose="020B0502020202020204" pitchFamily="34" charset="0"/>
              </a:rPr>
              <a:t>No nut products due to allergies (including nutella)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GB" altLang="en-US" sz="3200" b="1" u="sng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3200" b="1" u="sng">
                <a:solidFill>
                  <a:schemeClr val="bg1"/>
                </a:solidFill>
                <a:latin typeface="Century Gothic" panose="020B0502020202020204" pitchFamily="34" charset="0"/>
              </a:rPr>
              <a:t>no sweets, chocolate, crisps, fizzy juice, cans or glass bottles.c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782E7-7959-4B4A-862A-8E1FC5B74BB9}"/>
              </a:ext>
            </a:extLst>
          </p:cNvPr>
          <p:cNvSpPr txBox="1"/>
          <p:nvPr/>
        </p:nvSpPr>
        <p:spPr>
          <a:xfrm>
            <a:off x="928688" y="30163"/>
            <a:ext cx="69119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Health Promoting School 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510</Words>
  <Application>Microsoft Office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J   ( St. Albert's Primary )</dc:creator>
  <cp:lastModifiedBy>Mrs McFadden</cp:lastModifiedBy>
  <cp:revision>57</cp:revision>
  <dcterms:created xsi:type="dcterms:W3CDTF">2014-05-30T12:47:08Z</dcterms:created>
  <dcterms:modified xsi:type="dcterms:W3CDTF">2020-08-09T19:35:10Z</dcterms:modified>
</cp:coreProperties>
</file>