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7" r:id="rId5"/>
    <p:sldId id="262" r:id="rId6"/>
    <p:sldId id="258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C2BEA7-0749-4FE5-824D-A0BACC161BB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D8D6D3-7F0B-4CEF-A614-5F7CC2EAFBB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Home Learning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Home Learning for Maths and Literacy </a:t>
            </a:r>
          </a:p>
          <a:p>
            <a:r>
              <a:rPr lang="en-GB" dirty="0" smtClean="0"/>
              <a:t>More opportunities for presentation of work </a:t>
            </a:r>
          </a:p>
          <a:p>
            <a:r>
              <a:rPr lang="en-GB" dirty="0" smtClean="0"/>
              <a:t>Consistent home learning across the school</a:t>
            </a:r>
          </a:p>
          <a:p>
            <a:r>
              <a:rPr lang="en-GB" dirty="0" smtClean="0"/>
              <a:t>Work that is appropriate – high expectations for all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our parents said…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3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b="1" dirty="0" smtClean="0"/>
              <a:t>Aim </a:t>
            </a:r>
          </a:p>
          <a:p>
            <a:r>
              <a:rPr lang="en-GB" dirty="0" smtClean="0"/>
              <a:t>For Home </a:t>
            </a:r>
            <a:r>
              <a:rPr lang="en-GB" dirty="0"/>
              <a:t>Learning </a:t>
            </a:r>
            <a:r>
              <a:rPr lang="en-GB" dirty="0" smtClean="0"/>
              <a:t>to have biggest impact:</a:t>
            </a:r>
          </a:p>
          <a:p>
            <a:pPr marL="109728" indent="0">
              <a:buNone/>
            </a:pPr>
            <a:r>
              <a:rPr lang="en-GB" b="1" dirty="0" smtClean="0"/>
              <a:t>Action</a:t>
            </a:r>
            <a:r>
              <a:rPr lang="en-GB" dirty="0"/>
              <a:t> </a:t>
            </a:r>
            <a:r>
              <a:rPr lang="en-GB" dirty="0" smtClean="0"/>
              <a:t>(two strands):</a:t>
            </a:r>
          </a:p>
          <a:p>
            <a:pPr lvl="1"/>
            <a:r>
              <a:rPr lang="en-GB" dirty="0" smtClean="0"/>
              <a:t>Practising </a:t>
            </a:r>
            <a:r>
              <a:rPr lang="en-GB" dirty="0"/>
              <a:t>basic skills through </a:t>
            </a:r>
            <a:r>
              <a:rPr lang="en-GB" dirty="0" smtClean="0"/>
              <a:t>repetition. 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hildren </a:t>
            </a:r>
            <a:r>
              <a:rPr lang="en-GB" dirty="0"/>
              <a:t>taking ownership. </a:t>
            </a:r>
            <a:endParaRPr lang="en-GB" dirty="0" smtClean="0"/>
          </a:p>
          <a:p>
            <a:pPr marL="109728" indent="0">
              <a:buNone/>
            </a:pPr>
            <a:r>
              <a:rPr lang="en-GB" b="1" dirty="0" smtClean="0"/>
              <a:t>What this could look like</a:t>
            </a:r>
            <a:endParaRPr lang="en-GB" b="1" dirty="0"/>
          </a:p>
          <a:p>
            <a:pPr lvl="1"/>
            <a:r>
              <a:rPr lang="en-GB" dirty="0" smtClean="0"/>
              <a:t>Practice </a:t>
            </a:r>
            <a:r>
              <a:rPr lang="en-GB" dirty="0"/>
              <a:t>skills linked to learning in school </a:t>
            </a:r>
            <a:endParaRPr lang="en-GB" dirty="0" smtClean="0"/>
          </a:p>
          <a:p>
            <a:pPr lvl="1"/>
            <a:r>
              <a:rPr lang="en-GB" dirty="0" smtClean="0"/>
              <a:t>Develop pride </a:t>
            </a:r>
            <a:r>
              <a:rPr lang="en-GB" dirty="0"/>
              <a:t>and excitement </a:t>
            </a:r>
            <a:endParaRPr lang="en-GB" dirty="0" smtClean="0"/>
          </a:p>
          <a:p>
            <a:pPr lvl="1"/>
            <a:r>
              <a:rPr lang="en-GB" dirty="0" smtClean="0"/>
              <a:t>Cross </a:t>
            </a:r>
            <a:r>
              <a:rPr lang="en-GB" dirty="0"/>
              <a:t>curricular opportunities </a:t>
            </a:r>
            <a:r>
              <a:rPr lang="en-GB" dirty="0" smtClean="0"/>
              <a:t>*</a:t>
            </a:r>
          </a:p>
          <a:p>
            <a:pPr lvl="1"/>
            <a:r>
              <a:rPr lang="en-GB" dirty="0" smtClean="0"/>
              <a:t>Open </a:t>
            </a:r>
            <a:r>
              <a:rPr lang="en-GB" dirty="0"/>
              <a:t>ended and flexible *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 Learning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583525"/>
              </p:ext>
            </p:extLst>
          </p:nvPr>
        </p:nvGraphicFramePr>
        <p:xfrm>
          <a:off x="539552" y="1340768"/>
          <a:ext cx="7920880" cy="4597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477"/>
                <a:gridCol w="6436403"/>
              </a:tblGrid>
              <a:tr h="975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Curricular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Area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What should be there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37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itchFamily="34" charset="0"/>
                        </a:rPr>
                        <a:t>Spelling / Phonics</a:t>
                      </a:r>
                      <a:endParaRPr lang="en-GB" sz="1800" dirty="0" smtClean="0"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itchFamily="34" charset="0"/>
                        </a:rPr>
                        <a:t>Weekly Spelling/ Phonics - Jolly Spelling &amp; Grammar book</a:t>
                      </a:r>
                      <a:endParaRPr lang="en-GB" sz="1800" dirty="0" smtClean="0"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71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</a:rPr>
                        <a:t>Reading</a:t>
                      </a:r>
                      <a:endParaRPr lang="en-GB" sz="1800"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Learning</a:t>
                      </a:r>
                      <a:r>
                        <a:rPr lang="en-GB" sz="1800" baseline="0" dirty="0" smtClean="0"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 to read/ developing phonics/ alphabetic code etc.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800" b="1" baseline="0" dirty="0" smtClean="0"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One levelled book and one choice book (P1-P3/4)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Competent in reading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 smtClean="0"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One levelled and one or two choice texts depending on length (P3/4-P7)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Tailored to the individual child </a:t>
                      </a:r>
                    </a:p>
                  </a:txBody>
                  <a:tcPr marL="68580" marR="68580" marT="0" marB="0"/>
                </a:tc>
              </a:tr>
              <a:tr h="691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itchFamily="34" charset="0"/>
                        </a:rPr>
                        <a:t>Numeracy</a:t>
                      </a:r>
                      <a:endParaRPr lang="en-GB" sz="1800"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 pitchFamily="34" charset="0"/>
                        </a:rPr>
                        <a:t>Sumdog</a:t>
                      </a:r>
                      <a:r>
                        <a:rPr lang="en-GB" sz="1800" dirty="0" smtClean="0">
                          <a:effectLst/>
                          <a:latin typeface="Calibri" pitchFamily="34" charset="0"/>
                        </a:rPr>
                        <a:t>/ </a:t>
                      </a:r>
                      <a:r>
                        <a:rPr lang="en-GB" sz="1800" dirty="0">
                          <a:effectLst/>
                          <a:latin typeface="Calibri" pitchFamily="34" charset="0"/>
                        </a:rPr>
                        <a:t>Number Bonds/ Time Table Bonds</a:t>
                      </a:r>
                      <a:endParaRPr lang="en-GB" sz="1800" dirty="0">
                        <a:effectLst/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 Learning every week </a:t>
            </a:r>
            <a:endParaRPr lang="en-GB" dirty="0"/>
          </a:p>
        </p:txBody>
      </p:sp>
      <p:pic>
        <p:nvPicPr>
          <p:cNvPr id="1025" name="Picture 1" descr="20-m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2716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Creative Home Learning </a:t>
            </a:r>
          </a:p>
          <a:p>
            <a:pPr lvl="1"/>
            <a:r>
              <a:rPr lang="en-GB" dirty="0"/>
              <a:t>To encourage creativity and children’s ownership of learning </a:t>
            </a:r>
          </a:p>
          <a:p>
            <a:pPr lvl="1"/>
            <a:r>
              <a:rPr lang="en-GB" dirty="0"/>
              <a:t>Children will use new and develop existing skills in completing the task </a:t>
            </a:r>
          </a:p>
          <a:p>
            <a:pPr lvl="1"/>
            <a:r>
              <a:rPr lang="en-GB" dirty="0"/>
              <a:t>Children have a choice of </a:t>
            </a:r>
            <a:r>
              <a:rPr lang="en-GB" i="1" dirty="0"/>
              <a:t>three activities </a:t>
            </a:r>
            <a:r>
              <a:rPr lang="en-GB" dirty="0"/>
              <a:t>to complete </a:t>
            </a:r>
          </a:p>
          <a:p>
            <a:pPr lvl="1"/>
            <a:r>
              <a:rPr lang="en-GB" dirty="0"/>
              <a:t>Children can complete one, two or three activities </a:t>
            </a:r>
          </a:p>
          <a:p>
            <a:pPr lvl="1"/>
            <a:r>
              <a:rPr lang="en-GB" dirty="0"/>
              <a:t>They can bring activities in whenever they are completed </a:t>
            </a:r>
          </a:p>
          <a:p>
            <a:pPr lvl="1"/>
            <a:r>
              <a:rPr lang="en-GB" dirty="0"/>
              <a:t>There will be a showcase of creativity each term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Learning over a term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 Learning Draft (Recovered) - Microsoft Publish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899178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Learning Jotters (A4)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8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Sumdog</a:t>
            </a:r>
            <a:r>
              <a:rPr lang="en-GB" dirty="0" smtClean="0"/>
              <a:t> password / Bug Club password </a:t>
            </a:r>
          </a:p>
          <a:p>
            <a:r>
              <a:rPr lang="en-GB" dirty="0" smtClean="0"/>
              <a:t>Spelling words</a:t>
            </a:r>
          </a:p>
          <a:p>
            <a:r>
              <a:rPr lang="en-GB" dirty="0" smtClean="0"/>
              <a:t>Number bonds / Time tables</a:t>
            </a:r>
          </a:p>
          <a:p>
            <a:r>
              <a:rPr lang="en-GB" dirty="0" smtClean="0"/>
              <a:t>If sheet required, trimmed and children can stick in </a:t>
            </a:r>
          </a:p>
          <a:p>
            <a:r>
              <a:rPr lang="en-GB" dirty="0" smtClean="0"/>
              <a:t>Term Grid stuck into jotter </a:t>
            </a:r>
          </a:p>
          <a:p>
            <a:r>
              <a:rPr lang="en-GB" dirty="0" smtClean="0"/>
              <a:t>Creative Curriculum options when appropriate </a:t>
            </a:r>
          </a:p>
          <a:p>
            <a:r>
              <a:rPr lang="en-GB" dirty="0" smtClean="0"/>
              <a:t>All placed inside A4 plastic Home Learning Folder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 Jotters (A4) </a:t>
            </a:r>
          </a:p>
        </p:txBody>
      </p:sp>
    </p:spTree>
    <p:extLst>
      <p:ext uri="{BB962C8B-B14F-4D97-AF65-F5344CB8AC3E}">
        <p14:creationId xmlns:p14="http://schemas.microsoft.com/office/powerpoint/2010/main" val="36254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y A5 Primary Homework Diary &amp; Reading Record Book | TTS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83" y="1484784"/>
            <a:ext cx="5256584" cy="4320480"/>
          </a:xfrm>
          <a:prstGeom prst="rect">
            <a:avLst/>
          </a:prstGeom>
        </p:spPr>
      </p:pic>
      <p:pic>
        <p:nvPicPr>
          <p:cNvPr id="4" name="Content Placeholder 3" descr="Buy A5 Primary Homework Diary &amp; Reading Record Book | TTS - Internet Explor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12776"/>
            <a:ext cx="4824536" cy="45365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Learning Diary?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1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Thoughts…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9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287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Home Learning </vt:lpstr>
      <vt:lpstr>What have our parents said…</vt:lpstr>
      <vt:lpstr>Home Learning </vt:lpstr>
      <vt:lpstr>Home Learning every week </vt:lpstr>
      <vt:lpstr>Home Learning over a term </vt:lpstr>
      <vt:lpstr>Home Learning Jotters (A4) </vt:lpstr>
      <vt:lpstr>Home Learning Jotters (A4) </vt:lpstr>
      <vt:lpstr>Home Learning Diary? </vt:lpstr>
      <vt:lpstr>Thoughts… 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</dc:title>
  <dc:creator>Keddilty, R   ( St. Albert's Primary )</dc:creator>
  <cp:lastModifiedBy>McFadden, K  ( St. Albert's Primary )</cp:lastModifiedBy>
  <cp:revision>10</cp:revision>
  <dcterms:created xsi:type="dcterms:W3CDTF">2020-01-22T11:23:39Z</dcterms:created>
  <dcterms:modified xsi:type="dcterms:W3CDTF">2020-02-13T10:58:00Z</dcterms:modified>
</cp:coreProperties>
</file>