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63" d="100"/>
          <a:sy n="63" d="100"/>
        </p:scale>
        <p:origin x="-126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>
            <a:spLocks/>
          </p:cNvSpPr>
          <p:nvPr/>
        </p:nvSpPr>
        <p:spPr bwMode="auto">
          <a:xfrm>
            <a:off x="3557016" y="630936"/>
            <a:ext cx="5235575" cy="5229225"/>
          </a:xfrm>
          <a:custGeom>
            <a:avLst/>
            <a:gdLst>
              <a:gd name="T0" fmla="*/ 1802 w 3298"/>
              <a:gd name="T1" fmla="*/ 55 h 3294"/>
              <a:gd name="T2" fmla="*/ 1984 w 3298"/>
              <a:gd name="T3" fmla="*/ 129 h 3294"/>
              <a:gd name="T4" fmla="*/ 2187 w 3298"/>
              <a:gd name="T5" fmla="*/ 111 h 3294"/>
              <a:gd name="T6" fmla="*/ 2350 w 3298"/>
              <a:gd name="T7" fmla="*/ 175 h 3294"/>
              <a:gd name="T8" fmla="*/ 2467 w 3298"/>
              <a:gd name="T9" fmla="*/ 319 h 3294"/>
              <a:gd name="T10" fmla="*/ 2623 w 3298"/>
              <a:gd name="T11" fmla="*/ 402 h 3294"/>
              <a:gd name="T12" fmla="*/ 2793 w 3298"/>
              <a:gd name="T13" fmla="*/ 464 h 3294"/>
              <a:gd name="T14" fmla="*/ 2879 w 3298"/>
              <a:gd name="T15" fmla="*/ 613 h 3294"/>
              <a:gd name="T16" fmla="*/ 2940 w 3298"/>
              <a:gd name="T17" fmla="*/ 785 h 3294"/>
              <a:gd name="T18" fmla="*/ 3076 w 3298"/>
              <a:gd name="T19" fmla="*/ 907 h 3294"/>
              <a:gd name="T20" fmla="*/ 3182 w 3298"/>
              <a:gd name="T21" fmla="*/ 1047 h 3294"/>
              <a:gd name="T22" fmla="*/ 3171 w 3298"/>
              <a:gd name="T23" fmla="*/ 1246 h 3294"/>
              <a:gd name="T24" fmla="*/ 3209 w 3298"/>
              <a:gd name="T25" fmla="*/ 1434 h 3294"/>
              <a:gd name="T26" fmla="*/ 3295 w 3298"/>
              <a:gd name="T27" fmla="*/ 1615 h 3294"/>
              <a:gd name="T28" fmla="*/ 3243 w 3298"/>
              <a:gd name="T29" fmla="*/ 1800 h 3294"/>
              <a:gd name="T30" fmla="*/ 3169 w 3298"/>
              <a:gd name="T31" fmla="*/ 1981 h 3294"/>
              <a:gd name="T32" fmla="*/ 3187 w 3298"/>
              <a:gd name="T33" fmla="*/ 2184 h 3294"/>
              <a:gd name="T34" fmla="*/ 3123 w 3298"/>
              <a:gd name="T35" fmla="*/ 2347 h 3294"/>
              <a:gd name="T36" fmla="*/ 2978 w 3298"/>
              <a:gd name="T37" fmla="*/ 2464 h 3294"/>
              <a:gd name="T38" fmla="*/ 2895 w 3298"/>
              <a:gd name="T39" fmla="*/ 2620 h 3294"/>
              <a:gd name="T40" fmla="*/ 2833 w 3298"/>
              <a:gd name="T41" fmla="*/ 2790 h 3294"/>
              <a:gd name="T42" fmla="*/ 2684 w 3298"/>
              <a:gd name="T43" fmla="*/ 2876 h 3294"/>
              <a:gd name="T44" fmla="*/ 2512 w 3298"/>
              <a:gd name="T45" fmla="*/ 2937 h 3294"/>
              <a:gd name="T46" fmla="*/ 2390 w 3298"/>
              <a:gd name="T47" fmla="*/ 3072 h 3294"/>
              <a:gd name="T48" fmla="*/ 2250 w 3298"/>
              <a:gd name="T49" fmla="*/ 3178 h 3294"/>
              <a:gd name="T50" fmla="*/ 2051 w 3298"/>
              <a:gd name="T51" fmla="*/ 3167 h 3294"/>
              <a:gd name="T52" fmla="*/ 1862 w 3298"/>
              <a:gd name="T53" fmla="*/ 3205 h 3294"/>
              <a:gd name="T54" fmla="*/ 1681 w 3298"/>
              <a:gd name="T55" fmla="*/ 3291 h 3294"/>
              <a:gd name="T56" fmla="*/ 1496 w 3298"/>
              <a:gd name="T57" fmla="*/ 3239 h 3294"/>
              <a:gd name="T58" fmla="*/ 1314 w 3298"/>
              <a:gd name="T59" fmla="*/ 3165 h 3294"/>
              <a:gd name="T60" fmla="*/ 1111 w 3298"/>
              <a:gd name="T61" fmla="*/ 3183 h 3294"/>
              <a:gd name="T62" fmla="*/ 948 w 3298"/>
              <a:gd name="T63" fmla="*/ 3119 h 3294"/>
              <a:gd name="T64" fmla="*/ 831 w 3298"/>
              <a:gd name="T65" fmla="*/ 2975 h 3294"/>
              <a:gd name="T66" fmla="*/ 675 w 3298"/>
              <a:gd name="T67" fmla="*/ 2892 h 3294"/>
              <a:gd name="T68" fmla="*/ 505 w 3298"/>
              <a:gd name="T69" fmla="*/ 2830 h 3294"/>
              <a:gd name="T70" fmla="*/ 419 w 3298"/>
              <a:gd name="T71" fmla="*/ 2681 h 3294"/>
              <a:gd name="T72" fmla="*/ 358 w 3298"/>
              <a:gd name="T73" fmla="*/ 2509 h 3294"/>
              <a:gd name="T74" fmla="*/ 222 w 3298"/>
              <a:gd name="T75" fmla="*/ 2387 h 3294"/>
              <a:gd name="T76" fmla="*/ 116 w 3298"/>
              <a:gd name="T77" fmla="*/ 2247 h 3294"/>
              <a:gd name="T78" fmla="*/ 127 w 3298"/>
              <a:gd name="T79" fmla="*/ 2048 h 3294"/>
              <a:gd name="T80" fmla="*/ 90 w 3298"/>
              <a:gd name="T81" fmla="*/ 1860 h 3294"/>
              <a:gd name="T82" fmla="*/ 3 w 3298"/>
              <a:gd name="T83" fmla="*/ 1679 h 3294"/>
              <a:gd name="T84" fmla="*/ 55 w 3298"/>
              <a:gd name="T85" fmla="*/ 1494 h 3294"/>
              <a:gd name="T86" fmla="*/ 129 w 3298"/>
              <a:gd name="T87" fmla="*/ 1313 h 3294"/>
              <a:gd name="T88" fmla="*/ 111 w 3298"/>
              <a:gd name="T89" fmla="*/ 1110 h 3294"/>
              <a:gd name="T90" fmla="*/ 175 w 3298"/>
              <a:gd name="T91" fmla="*/ 947 h 3294"/>
              <a:gd name="T92" fmla="*/ 320 w 3298"/>
              <a:gd name="T93" fmla="*/ 830 h 3294"/>
              <a:gd name="T94" fmla="*/ 403 w 3298"/>
              <a:gd name="T95" fmla="*/ 674 h 3294"/>
              <a:gd name="T96" fmla="*/ 465 w 3298"/>
              <a:gd name="T97" fmla="*/ 504 h 3294"/>
              <a:gd name="T98" fmla="*/ 614 w 3298"/>
              <a:gd name="T99" fmla="*/ 418 h 3294"/>
              <a:gd name="T100" fmla="*/ 786 w 3298"/>
              <a:gd name="T101" fmla="*/ 357 h 3294"/>
              <a:gd name="T102" fmla="*/ 908 w 3298"/>
              <a:gd name="T103" fmla="*/ 222 h 3294"/>
              <a:gd name="T104" fmla="*/ 1048 w 3298"/>
              <a:gd name="T105" fmla="*/ 116 h 3294"/>
              <a:gd name="T106" fmla="*/ 1247 w 3298"/>
              <a:gd name="T107" fmla="*/ 127 h 3294"/>
              <a:gd name="T108" fmla="*/ 1436 w 3298"/>
              <a:gd name="T109" fmla="*/ 89 h 3294"/>
              <a:gd name="T110" fmla="*/ 1617 w 3298"/>
              <a:gd name="T111" fmla="*/ 3 h 3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6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3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7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8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>
              <a:spLocks/>
            </p:cNvSpPr>
            <p:nvPr/>
          </p:nvSpPr>
          <p:spPr bwMode="auto">
            <a:xfrm>
              <a:off x="0" y="0"/>
              <a:ext cx="2814638" cy="6858000"/>
            </a:xfrm>
            <a:custGeom>
              <a:avLst/>
              <a:gdLst>
                <a:gd name="T0" fmla="*/ 891 w 1773"/>
                <a:gd name="T1" fmla="*/ 0 h 4320"/>
                <a:gd name="T2" fmla="*/ 921 w 1773"/>
                <a:gd name="T3" fmla="*/ 111 h 4320"/>
                <a:gd name="T4" fmla="*/ 957 w 1773"/>
                <a:gd name="T5" fmla="*/ 217 h 4320"/>
                <a:gd name="T6" fmla="*/ 1007 w 1773"/>
                <a:gd name="T7" fmla="*/ 312 h 4320"/>
                <a:gd name="T8" fmla="*/ 1069 w 1773"/>
                <a:gd name="T9" fmla="*/ 387 h 4320"/>
                <a:gd name="T10" fmla="*/ 1145 w 1773"/>
                <a:gd name="T11" fmla="*/ 456 h 4320"/>
                <a:gd name="T12" fmla="*/ 1227 w 1773"/>
                <a:gd name="T13" fmla="*/ 520 h 4320"/>
                <a:gd name="T14" fmla="*/ 1311 w 1773"/>
                <a:gd name="T15" fmla="*/ 584 h 4320"/>
                <a:gd name="T16" fmla="*/ 1390 w 1773"/>
                <a:gd name="T17" fmla="*/ 651 h 4320"/>
                <a:gd name="T18" fmla="*/ 1456 w 1773"/>
                <a:gd name="T19" fmla="*/ 725 h 4320"/>
                <a:gd name="T20" fmla="*/ 1505 w 1773"/>
                <a:gd name="T21" fmla="*/ 808 h 4320"/>
                <a:gd name="T22" fmla="*/ 1530 w 1773"/>
                <a:gd name="T23" fmla="*/ 907 h 4320"/>
                <a:gd name="T24" fmla="*/ 1534 w 1773"/>
                <a:gd name="T25" fmla="*/ 1013 h 4320"/>
                <a:gd name="T26" fmla="*/ 1523 w 1773"/>
                <a:gd name="T27" fmla="*/ 1125 h 4320"/>
                <a:gd name="T28" fmla="*/ 1508 w 1773"/>
                <a:gd name="T29" fmla="*/ 1237 h 4320"/>
                <a:gd name="T30" fmla="*/ 1496 w 1773"/>
                <a:gd name="T31" fmla="*/ 1350 h 4320"/>
                <a:gd name="T32" fmla="*/ 1497 w 1773"/>
                <a:gd name="T33" fmla="*/ 1458 h 4320"/>
                <a:gd name="T34" fmla="*/ 1517 w 1773"/>
                <a:gd name="T35" fmla="*/ 1560 h 4320"/>
                <a:gd name="T36" fmla="*/ 1557 w 1773"/>
                <a:gd name="T37" fmla="*/ 1659 h 4320"/>
                <a:gd name="T38" fmla="*/ 1611 w 1773"/>
                <a:gd name="T39" fmla="*/ 1757 h 4320"/>
                <a:gd name="T40" fmla="*/ 1669 w 1773"/>
                <a:gd name="T41" fmla="*/ 1855 h 4320"/>
                <a:gd name="T42" fmla="*/ 1721 w 1773"/>
                <a:gd name="T43" fmla="*/ 1954 h 4320"/>
                <a:gd name="T44" fmla="*/ 1759 w 1773"/>
                <a:gd name="T45" fmla="*/ 2057 h 4320"/>
                <a:gd name="T46" fmla="*/ 1773 w 1773"/>
                <a:gd name="T47" fmla="*/ 2160 h 4320"/>
                <a:gd name="T48" fmla="*/ 1759 w 1773"/>
                <a:gd name="T49" fmla="*/ 2263 h 4320"/>
                <a:gd name="T50" fmla="*/ 1721 w 1773"/>
                <a:gd name="T51" fmla="*/ 2366 h 4320"/>
                <a:gd name="T52" fmla="*/ 1669 w 1773"/>
                <a:gd name="T53" fmla="*/ 2465 h 4320"/>
                <a:gd name="T54" fmla="*/ 1611 w 1773"/>
                <a:gd name="T55" fmla="*/ 2563 h 4320"/>
                <a:gd name="T56" fmla="*/ 1557 w 1773"/>
                <a:gd name="T57" fmla="*/ 2661 h 4320"/>
                <a:gd name="T58" fmla="*/ 1517 w 1773"/>
                <a:gd name="T59" fmla="*/ 2760 h 4320"/>
                <a:gd name="T60" fmla="*/ 1497 w 1773"/>
                <a:gd name="T61" fmla="*/ 2862 h 4320"/>
                <a:gd name="T62" fmla="*/ 1496 w 1773"/>
                <a:gd name="T63" fmla="*/ 2970 h 4320"/>
                <a:gd name="T64" fmla="*/ 1508 w 1773"/>
                <a:gd name="T65" fmla="*/ 3083 h 4320"/>
                <a:gd name="T66" fmla="*/ 1523 w 1773"/>
                <a:gd name="T67" fmla="*/ 3195 h 4320"/>
                <a:gd name="T68" fmla="*/ 1534 w 1773"/>
                <a:gd name="T69" fmla="*/ 3307 h 4320"/>
                <a:gd name="T70" fmla="*/ 1530 w 1773"/>
                <a:gd name="T71" fmla="*/ 3413 h 4320"/>
                <a:gd name="T72" fmla="*/ 1505 w 1773"/>
                <a:gd name="T73" fmla="*/ 3512 h 4320"/>
                <a:gd name="T74" fmla="*/ 1456 w 1773"/>
                <a:gd name="T75" fmla="*/ 3595 h 4320"/>
                <a:gd name="T76" fmla="*/ 1390 w 1773"/>
                <a:gd name="T77" fmla="*/ 3669 h 4320"/>
                <a:gd name="T78" fmla="*/ 1311 w 1773"/>
                <a:gd name="T79" fmla="*/ 3736 h 4320"/>
                <a:gd name="T80" fmla="*/ 1227 w 1773"/>
                <a:gd name="T81" fmla="*/ 3800 h 4320"/>
                <a:gd name="T82" fmla="*/ 1145 w 1773"/>
                <a:gd name="T83" fmla="*/ 3864 h 4320"/>
                <a:gd name="T84" fmla="*/ 1069 w 1773"/>
                <a:gd name="T85" fmla="*/ 3933 h 4320"/>
                <a:gd name="T86" fmla="*/ 1007 w 1773"/>
                <a:gd name="T87" fmla="*/ 4008 h 4320"/>
                <a:gd name="T88" fmla="*/ 957 w 1773"/>
                <a:gd name="T89" fmla="*/ 4103 h 4320"/>
                <a:gd name="T90" fmla="*/ 921 w 1773"/>
                <a:gd name="T91" fmla="*/ 4209 h 4320"/>
                <a:gd name="T92" fmla="*/ 891 w 1773"/>
                <a:gd name="T93" fmla="*/ 4320 h 4320"/>
                <a:gd name="T94" fmla="*/ 0 w 1773"/>
                <a:gd name="T95" fmla="*/ 0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 title="left scallop inline"/>
            <p:cNvSpPr>
              <a:spLocks/>
            </p:cNvSpPr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>
                <a:gd name="T0" fmla="*/ 188 w 1037"/>
                <a:gd name="T1" fmla="*/ 55 h 4320"/>
                <a:gd name="T2" fmla="*/ 234 w 1037"/>
                <a:gd name="T3" fmla="*/ 223 h 4320"/>
                <a:gd name="T4" fmla="*/ 292 w 1037"/>
                <a:gd name="T5" fmla="*/ 381 h 4320"/>
                <a:gd name="T6" fmla="*/ 382 w 1037"/>
                <a:gd name="T7" fmla="*/ 503 h 4320"/>
                <a:gd name="T8" fmla="*/ 502 w 1037"/>
                <a:gd name="T9" fmla="*/ 603 h 4320"/>
                <a:gd name="T10" fmla="*/ 628 w 1037"/>
                <a:gd name="T11" fmla="*/ 700 h 4320"/>
                <a:gd name="T12" fmla="*/ 736 w 1037"/>
                <a:gd name="T13" fmla="*/ 808 h 4320"/>
                <a:gd name="T14" fmla="*/ 800 w 1037"/>
                <a:gd name="T15" fmla="*/ 937 h 4320"/>
                <a:gd name="T16" fmla="*/ 812 w 1037"/>
                <a:gd name="T17" fmla="*/ 1085 h 4320"/>
                <a:gd name="T18" fmla="*/ 796 w 1037"/>
                <a:gd name="T19" fmla="*/ 1242 h 4320"/>
                <a:gd name="T20" fmla="*/ 778 w 1037"/>
                <a:gd name="T21" fmla="*/ 1401 h 4320"/>
                <a:gd name="T22" fmla="*/ 784 w 1037"/>
                <a:gd name="T23" fmla="*/ 1551 h 4320"/>
                <a:gd name="T24" fmla="*/ 841 w 1037"/>
                <a:gd name="T25" fmla="*/ 1702 h 4320"/>
                <a:gd name="T26" fmla="*/ 926 w 1037"/>
                <a:gd name="T27" fmla="*/ 1851 h 4320"/>
                <a:gd name="T28" fmla="*/ 1003 w 1037"/>
                <a:gd name="T29" fmla="*/ 2003 h 4320"/>
                <a:gd name="T30" fmla="*/ 1037 w 1037"/>
                <a:gd name="T31" fmla="*/ 2160 h 4320"/>
                <a:gd name="T32" fmla="*/ 1003 w 1037"/>
                <a:gd name="T33" fmla="*/ 2317 h 4320"/>
                <a:gd name="T34" fmla="*/ 926 w 1037"/>
                <a:gd name="T35" fmla="*/ 2469 h 4320"/>
                <a:gd name="T36" fmla="*/ 841 w 1037"/>
                <a:gd name="T37" fmla="*/ 2618 h 4320"/>
                <a:gd name="T38" fmla="*/ 784 w 1037"/>
                <a:gd name="T39" fmla="*/ 2769 h 4320"/>
                <a:gd name="T40" fmla="*/ 778 w 1037"/>
                <a:gd name="T41" fmla="*/ 2919 h 4320"/>
                <a:gd name="T42" fmla="*/ 796 w 1037"/>
                <a:gd name="T43" fmla="*/ 3078 h 4320"/>
                <a:gd name="T44" fmla="*/ 812 w 1037"/>
                <a:gd name="T45" fmla="*/ 3235 h 4320"/>
                <a:gd name="T46" fmla="*/ 800 w 1037"/>
                <a:gd name="T47" fmla="*/ 3383 h 4320"/>
                <a:gd name="T48" fmla="*/ 736 w 1037"/>
                <a:gd name="T49" fmla="*/ 3512 h 4320"/>
                <a:gd name="T50" fmla="*/ 628 w 1037"/>
                <a:gd name="T51" fmla="*/ 3620 h 4320"/>
                <a:gd name="T52" fmla="*/ 502 w 1037"/>
                <a:gd name="T53" fmla="*/ 3717 h 4320"/>
                <a:gd name="T54" fmla="*/ 382 w 1037"/>
                <a:gd name="T55" fmla="*/ 3817 h 4320"/>
                <a:gd name="T56" fmla="*/ 292 w 1037"/>
                <a:gd name="T57" fmla="*/ 3939 h 4320"/>
                <a:gd name="T58" fmla="*/ 234 w 1037"/>
                <a:gd name="T59" fmla="*/ 4097 h 4320"/>
                <a:gd name="T60" fmla="*/ 188 w 1037"/>
                <a:gd name="T61" fmla="*/ 4265 h 4320"/>
                <a:gd name="T62" fmla="*/ 17 w 1037"/>
                <a:gd name="T63" fmla="*/ 4278 h 4320"/>
                <a:gd name="T64" fmla="*/ 60 w 1037"/>
                <a:gd name="T65" fmla="*/ 4131 h 4320"/>
                <a:gd name="T66" fmla="*/ 109 w 1037"/>
                <a:gd name="T67" fmla="*/ 3964 h 4320"/>
                <a:gd name="T68" fmla="*/ 186 w 1037"/>
                <a:gd name="T69" fmla="*/ 3804 h 4320"/>
                <a:gd name="T70" fmla="*/ 303 w 1037"/>
                <a:gd name="T71" fmla="*/ 3672 h 4320"/>
                <a:gd name="T72" fmla="*/ 438 w 1037"/>
                <a:gd name="T73" fmla="*/ 3565 h 4320"/>
                <a:gd name="T74" fmla="*/ 561 w 1037"/>
                <a:gd name="T75" fmla="*/ 3466 h 4320"/>
                <a:gd name="T76" fmla="*/ 638 w 1037"/>
                <a:gd name="T77" fmla="*/ 3367 h 4320"/>
                <a:gd name="T78" fmla="*/ 654 w 1037"/>
                <a:gd name="T79" fmla="*/ 3265 h 4320"/>
                <a:gd name="T80" fmla="*/ 642 w 1037"/>
                <a:gd name="T81" fmla="*/ 3137 h 4320"/>
                <a:gd name="T82" fmla="*/ 620 w 1037"/>
                <a:gd name="T83" fmla="*/ 2952 h 4320"/>
                <a:gd name="T84" fmla="*/ 628 w 1037"/>
                <a:gd name="T85" fmla="*/ 2737 h 4320"/>
                <a:gd name="T86" fmla="*/ 685 w 1037"/>
                <a:gd name="T87" fmla="*/ 2574 h 4320"/>
                <a:gd name="T88" fmla="*/ 767 w 1037"/>
                <a:gd name="T89" fmla="*/ 2423 h 4320"/>
                <a:gd name="T90" fmla="*/ 834 w 1037"/>
                <a:gd name="T91" fmla="*/ 2303 h 4320"/>
                <a:gd name="T92" fmla="*/ 873 w 1037"/>
                <a:gd name="T93" fmla="*/ 2194 h 4320"/>
                <a:gd name="T94" fmla="*/ 864 w 1037"/>
                <a:gd name="T95" fmla="*/ 2092 h 4320"/>
                <a:gd name="T96" fmla="*/ 813 w 1037"/>
                <a:gd name="T97" fmla="*/ 1978 h 4320"/>
                <a:gd name="T98" fmla="*/ 739 w 1037"/>
                <a:gd name="T99" fmla="*/ 1848 h 4320"/>
                <a:gd name="T100" fmla="*/ 661 w 1037"/>
                <a:gd name="T101" fmla="*/ 1694 h 4320"/>
                <a:gd name="T102" fmla="*/ 618 w 1037"/>
                <a:gd name="T103" fmla="*/ 1511 h 4320"/>
                <a:gd name="T104" fmla="*/ 626 w 1037"/>
                <a:gd name="T105" fmla="*/ 1299 h 4320"/>
                <a:gd name="T106" fmla="*/ 647 w 1037"/>
                <a:gd name="T107" fmla="*/ 1139 h 4320"/>
                <a:gd name="T108" fmla="*/ 652 w 1037"/>
                <a:gd name="T109" fmla="*/ 1018 h 4320"/>
                <a:gd name="T110" fmla="*/ 620 w 1037"/>
                <a:gd name="T111" fmla="*/ 920 h 4320"/>
                <a:gd name="T112" fmla="*/ 523 w 1037"/>
                <a:gd name="T113" fmla="*/ 822 h 4320"/>
                <a:gd name="T114" fmla="*/ 392 w 1037"/>
                <a:gd name="T115" fmla="*/ 721 h 4320"/>
                <a:gd name="T116" fmla="*/ 261 w 1037"/>
                <a:gd name="T117" fmla="*/ 607 h 4320"/>
                <a:gd name="T118" fmla="*/ 156 w 1037"/>
                <a:gd name="T119" fmla="*/ 465 h 4320"/>
                <a:gd name="T120" fmla="*/ 90 w 1037"/>
                <a:gd name="T121" fmla="*/ 301 h 4320"/>
                <a:gd name="T122" fmla="*/ 46 w 1037"/>
                <a:gd name="T123" fmla="*/ 137 h 4320"/>
                <a:gd name="T124" fmla="*/ 0 w 1037"/>
                <a:gd name="T125" fmla="*/ 0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969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968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8565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1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1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>
            <a:spLocks/>
          </p:cNvSpPr>
          <p:nvPr/>
        </p:nvSpPr>
        <p:spPr bwMode="auto">
          <a:xfrm>
            <a:off x="7389812" y="0"/>
            <a:ext cx="4802188" cy="6858000"/>
          </a:xfrm>
          <a:custGeom>
            <a:avLst/>
            <a:gdLst>
              <a:gd name="T0" fmla="*/ 3025 w 3025"/>
              <a:gd name="T1" fmla="*/ 4320 h 4320"/>
              <a:gd name="T2" fmla="*/ 8 w 3025"/>
              <a:gd name="T3" fmla="*/ 4243 h 4320"/>
              <a:gd name="T4" fmla="*/ 34 w 3025"/>
              <a:gd name="T5" fmla="*/ 4156 h 4320"/>
              <a:gd name="T6" fmla="*/ 69 w 3025"/>
              <a:gd name="T7" fmla="*/ 4087 h 4320"/>
              <a:gd name="T8" fmla="*/ 99 w 3025"/>
              <a:gd name="T9" fmla="*/ 4007 h 4320"/>
              <a:gd name="T10" fmla="*/ 113 w 3025"/>
              <a:gd name="T11" fmla="*/ 3895 h 4320"/>
              <a:gd name="T12" fmla="*/ 99 w 3025"/>
              <a:gd name="T13" fmla="*/ 3782 h 4320"/>
              <a:gd name="T14" fmla="*/ 68 w 3025"/>
              <a:gd name="T15" fmla="*/ 3702 h 4320"/>
              <a:gd name="T16" fmla="*/ 33 w 3025"/>
              <a:gd name="T17" fmla="*/ 3630 h 4320"/>
              <a:gd name="T18" fmla="*/ 7 w 3025"/>
              <a:gd name="T19" fmla="*/ 3542 h 4320"/>
              <a:gd name="T20" fmla="*/ 1 w 3025"/>
              <a:gd name="T21" fmla="*/ 3418 h 4320"/>
              <a:gd name="T22" fmla="*/ 22 w 3025"/>
              <a:gd name="T23" fmla="*/ 3319 h 4320"/>
              <a:gd name="T24" fmla="*/ 56 w 3025"/>
              <a:gd name="T25" fmla="*/ 3244 h 4320"/>
              <a:gd name="T26" fmla="*/ 90 w 3025"/>
              <a:gd name="T27" fmla="*/ 3171 h 4320"/>
              <a:gd name="T28" fmla="*/ 111 w 3025"/>
              <a:gd name="T29" fmla="*/ 3071 h 4320"/>
              <a:gd name="T30" fmla="*/ 106 w 3025"/>
              <a:gd name="T31" fmla="*/ 2947 h 4320"/>
              <a:gd name="T32" fmla="*/ 80 w 3025"/>
              <a:gd name="T33" fmla="*/ 2858 h 4320"/>
              <a:gd name="T34" fmla="*/ 33 w 3025"/>
              <a:gd name="T35" fmla="*/ 2763 h 4320"/>
              <a:gd name="T36" fmla="*/ 7 w 3025"/>
              <a:gd name="T37" fmla="*/ 2674 h 4320"/>
              <a:gd name="T38" fmla="*/ 1 w 3025"/>
              <a:gd name="T39" fmla="*/ 2550 h 4320"/>
              <a:gd name="T40" fmla="*/ 22 w 3025"/>
              <a:gd name="T41" fmla="*/ 2451 h 4320"/>
              <a:gd name="T42" fmla="*/ 68 w 3025"/>
              <a:gd name="T43" fmla="*/ 2354 h 4320"/>
              <a:gd name="T44" fmla="*/ 99 w 3025"/>
              <a:gd name="T45" fmla="*/ 2274 h 4320"/>
              <a:gd name="T46" fmla="*/ 113 w 3025"/>
              <a:gd name="T47" fmla="*/ 2159 h 4320"/>
              <a:gd name="T48" fmla="*/ 99 w 3025"/>
              <a:gd name="T49" fmla="*/ 2046 h 4320"/>
              <a:gd name="T50" fmla="*/ 68 w 3025"/>
              <a:gd name="T51" fmla="*/ 1966 h 4320"/>
              <a:gd name="T52" fmla="*/ 33 w 3025"/>
              <a:gd name="T53" fmla="*/ 1896 h 4320"/>
              <a:gd name="T54" fmla="*/ 7 w 3025"/>
              <a:gd name="T55" fmla="*/ 1807 h 4320"/>
              <a:gd name="T56" fmla="*/ 1 w 3025"/>
              <a:gd name="T57" fmla="*/ 1683 h 4320"/>
              <a:gd name="T58" fmla="*/ 22 w 3025"/>
              <a:gd name="T59" fmla="*/ 1583 h 4320"/>
              <a:gd name="T60" fmla="*/ 56 w 3025"/>
              <a:gd name="T61" fmla="*/ 1509 h 4320"/>
              <a:gd name="T62" fmla="*/ 90 w 3025"/>
              <a:gd name="T63" fmla="*/ 1435 h 4320"/>
              <a:gd name="T64" fmla="*/ 111 w 3025"/>
              <a:gd name="T65" fmla="*/ 1335 h 4320"/>
              <a:gd name="T66" fmla="*/ 106 w 3025"/>
              <a:gd name="T67" fmla="*/ 1211 h 4320"/>
              <a:gd name="T68" fmla="*/ 80 w 3025"/>
              <a:gd name="T69" fmla="*/ 1123 h 4320"/>
              <a:gd name="T70" fmla="*/ 44 w 3025"/>
              <a:gd name="T71" fmla="*/ 1053 h 4320"/>
              <a:gd name="T72" fmla="*/ 13 w 3025"/>
              <a:gd name="T73" fmla="*/ 973 h 4320"/>
              <a:gd name="T74" fmla="*/ 0 w 3025"/>
              <a:gd name="T75" fmla="*/ 859 h 4320"/>
              <a:gd name="T76" fmla="*/ 13 w 3025"/>
              <a:gd name="T77" fmla="*/ 745 h 4320"/>
              <a:gd name="T78" fmla="*/ 44 w 3025"/>
              <a:gd name="T79" fmla="*/ 665 h 4320"/>
              <a:gd name="T80" fmla="*/ 80 w 3025"/>
              <a:gd name="T81" fmla="*/ 594 h 4320"/>
              <a:gd name="T82" fmla="*/ 106 w 3025"/>
              <a:gd name="T83" fmla="*/ 505 h 4320"/>
              <a:gd name="T84" fmla="*/ 111 w 3025"/>
              <a:gd name="T85" fmla="*/ 382 h 4320"/>
              <a:gd name="T86" fmla="*/ 90 w 3025"/>
              <a:gd name="T87" fmla="*/ 284 h 4320"/>
              <a:gd name="T88" fmla="*/ 58 w 3025"/>
              <a:gd name="T89" fmla="*/ 211 h 4320"/>
              <a:gd name="T90" fmla="*/ 24 w 3025"/>
              <a:gd name="T91" fmla="*/ 137 h 4320"/>
              <a:gd name="T92" fmla="*/ 3 w 3025"/>
              <a:gd name="T93" fmla="*/ 42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6289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Freeform 11" title="right scallop background shape"/>
          <p:cNvSpPr>
            <a:spLocks/>
          </p:cNvSpPr>
          <p:nvPr/>
        </p:nvSpPr>
        <p:spPr bwMode="auto">
          <a:xfrm>
            <a:off x="7389812" y="0"/>
            <a:ext cx="4802188" cy="6858000"/>
          </a:xfrm>
          <a:custGeom>
            <a:avLst/>
            <a:gdLst>
              <a:gd name="T0" fmla="*/ 3025 w 3025"/>
              <a:gd name="T1" fmla="*/ 4320 h 4320"/>
              <a:gd name="T2" fmla="*/ 8 w 3025"/>
              <a:gd name="T3" fmla="*/ 4243 h 4320"/>
              <a:gd name="T4" fmla="*/ 34 w 3025"/>
              <a:gd name="T5" fmla="*/ 4156 h 4320"/>
              <a:gd name="T6" fmla="*/ 69 w 3025"/>
              <a:gd name="T7" fmla="*/ 4087 h 4320"/>
              <a:gd name="T8" fmla="*/ 99 w 3025"/>
              <a:gd name="T9" fmla="*/ 4007 h 4320"/>
              <a:gd name="T10" fmla="*/ 113 w 3025"/>
              <a:gd name="T11" fmla="*/ 3895 h 4320"/>
              <a:gd name="T12" fmla="*/ 99 w 3025"/>
              <a:gd name="T13" fmla="*/ 3782 h 4320"/>
              <a:gd name="T14" fmla="*/ 68 w 3025"/>
              <a:gd name="T15" fmla="*/ 3702 h 4320"/>
              <a:gd name="T16" fmla="*/ 33 w 3025"/>
              <a:gd name="T17" fmla="*/ 3630 h 4320"/>
              <a:gd name="T18" fmla="*/ 7 w 3025"/>
              <a:gd name="T19" fmla="*/ 3542 h 4320"/>
              <a:gd name="T20" fmla="*/ 1 w 3025"/>
              <a:gd name="T21" fmla="*/ 3418 h 4320"/>
              <a:gd name="T22" fmla="*/ 22 w 3025"/>
              <a:gd name="T23" fmla="*/ 3319 h 4320"/>
              <a:gd name="T24" fmla="*/ 56 w 3025"/>
              <a:gd name="T25" fmla="*/ 3244 h 4320"/>
              <a:gd name="T26" fmla="*/ 90 w 3025"/>
              <a:gd name="T27" fmla="*/ 3171 h 4320"/>
              <a:gd name="T28" fmla="*/ 111 w 3025"/>
              <a:gd name="T29" fmla="*/ 3071 h 4320"/>
              <a:gd name="T30" fmla="*/ 106 w 3025"/>
              <a:gd name="T31" fmla="*/ 2947 h 4320"/>
              <a:gd name="T32" fmla="*/ 80 w 3025"/>
              <a:gd name="T33" fmla="*/ 2858 h 4320"/>
              <a:gd name="T34" fmla="*/ 33 w 3025"/>
              <a:gd name="T35" fmla="*/ 2763 h 4320"/>
              <a:gd name="T36" fmla="*/ 7 w 3025"/>
              <a:gd name="T37" fmla="*/ 2674 h 4320"/>
              <a:gd name="T38" fmla="*/ 1 w 3025"/>
              <a:gd name="T39" fmla="*/ 2550 h 4320"/>
              <a:gd name="T40" fmla="*/ 22 w 3025"/>
              <a:gd name="T41" fmla="*/ 2451 h 4320"/>
              <a:gd name="T42" fmla="*/ 68 w 3025"/>
              <a:gd name="T43" fmla="*/ 2354 h 4320"/>
              <a:gd name="T44" fmla="*/ 99 w 3025"/>
              <a:gd name="T45" fmla="*/ 2274 h 4320"/>
              <a:gd name="T46" fmla="*/ 113 w 3025"/>
              <a:gd name="T47" fmla="*/ 2159 h 4320"/>
              <a:gd name="T48" fmla="*/ 99 w 3025"/>
              <a:gd name="T49" fmla="*/ 2046 h 4320"/>
              <a:gd name="T50" fmla="*/ 68 w 3025"/>
              <a:gd name="T51" fmla="*/ 1966 h 4320"/>
              <a:gd name="T52" fmla="*/ 33 w 3025"/>
              <a:gd name="T53" fmla="*/ 1896 h 4320"/>
              <a:gd name="T54" fmla="*/ 7 w 3025"/>
              <a:gd name="T55" fmla="*/ 1807 h 4320"/>
              <a:gd name="T56" fmla="*/ 1 w 3025"/>
              <a:gd name="T57" fmla="*/ 1683 h 4320"/>
              <a:gd name="T58" fmla="*/ 22 w 3025"/>
              <a:gd name="T59" fmla="*/ 1583 h 4320"/>
              <a:gd name="T60" fmla="*/ 56 w 3025"/>
              <a:gd name="T61" fmla="*/ 1509 h 4320"/>
              <a:gd name="T62" fmla="*/ 90 w 3025"/>
              <a:gd name="T63" fmla="*/ 1435 h 4320"/>
              <a:gd name="T64" fmla="*/ 111 w 3025"/>
              <a:gd name="T65" fmla="*/ 1335 h 4320"/>
              <a:gd name="T66" fmla="*/ 106 w 3025"/>
              <a:gd name="T67" fmla="*/ 1211 h 4320"/>
              <a:gd name="T68" fmla="*/ 80 w 3025"/>
              <a:gd name="T69" fmla="*/ 1123 h 4320"/>
              <a:gd name="T70" fmla="*/ 44 w 3025"/>
              <a:gd name="T71" fmla="*/ 1053 h 4320"/>
              <a:gd name="T72" fmla="*/ 13 w 3025"/>
              <a:gd name="T73" fmla="*/ 973 h 4320"/>
              <a:gd name="T74" fmla="*/ 0 w 3025"/>
              <a:gd name="T75" fmla="*/ 859 h 4320"/>
              <a:gd name="T76" fmla="*/ 13 w 3025"/>
              <a:gd name="T77" fmla="*/ 745 h 4320"/>
              <a:gd name="T78" fmla="*/ 44 w 3025"/>
              <a:gd name="T79" fmla="*/ 665 h 4320"/>
              <a:gd name="T80" fmla="*/ 80 w 3025"/>
              <a:gd name="T81" fmla="*/ 594 h 4320"/>
              <a:gd name="T82" fmla="*/ 106 w 3025"/>
              <a:gd name="T83" fmla="*/ 505 h 4320"/>
              <a:gd name="T84" fmla="*/ 111 w 3025"/>
              <a:gd name="T85" fmla="*/ 382 h 4320"/>
              <a:gd name="T86" fmla="*/ 90 w 3025"/>
              <a:gd name="T87" fmla="*/ 284 h 4320"/>
              <a:gd name="T88" fmla="*/ 58 w 3025"/>
              <a:gd name="T89" fmla="*/ 211 h 4320"/>
              <a:gd name="T90" fmla="*/ 24 w 3025"/>
              <a:gd name="T91" fmla="*/ 137 h 4320"/>
              <a:gd name="T92" fmla="*/ 3 w 3025"/>
              <a:gd name="T93" fmla="*/ 42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5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reeform 6" title="Left scallop edge"/>
          <p:cNvSpPr>
            <a:spLocks/>
          </p:cNvSpPr>
          <p:nvPr/>
        </p:nvSpPr>
        <p:spPr bwMode="auto">
          <a:xfrm>
            <a:off x="0" y="0"/>
            <a:ext cx="885825" cy="6858000"/>
          </a:xfrm>
          <a:custGeom>
            <a:avLst/>
            <a:gdLst>
              <a:gd name="T0" fmla="*/ 448 w 558"/>
              <a:gd name="T1" fmla="*/ 43 h 4320"/>
              <a:gd name="T2" fmla="*/ 469 w 558"/>
              <a:gd name="T3" fmla="*/ 143 h 4320"/>
              <a:gd name="T4" fmla="*/ 503 w 558"/>
              <a:gd name="T5" fmla="*/ 216 h 4320"/>
              <a:gd name="T6" fmla="*/ 535 w 558"/>
              <a:gd name="T7" fmla="*/ 289 h 4320"/>
              <a:gd name="T8" fmla="*/ 556 w 558"/>
              <a:gd name="T9" fmla="*/ 389 h 4320"/>
              <a:gd name="T10" fmla="*/ 552 w 558"/>
              <a:gd name="T11" fmla="*/ 513 h 4320"/>
              <a:gd name="T12" fmla="*/ 525 w 558"/>
              <a:gd name="T13" fmla="*/ 601 h 4320"/>
              <a:gd name="T14" fmla="*/ 491 w 558"/>
              <a:gd name="T15" fmla="*/ 672 h 4320"/>
              <a:gd name="T16" fmla="*/ 460 w 558"/>
              <a:gd name="T17" fmla="*/ 750 h 4320"/>
              <a:gd name="T18" fmla="*/ 447 w 558"/>
              <a:gd name="T19" fmla="*/ 864 h 4320"/>
              <a:gd name="T20" fmla="*/ 460 w 558"/>
              <a:gd name="T21" fmla="*/ 978 h 4320"/>
              <a:gd name="T22" fmla="*/ 491 w 558"/>
              <a:gd name="T23" fmla="*/ 1056 h 4320"/>
              <a:gd name="T24" fmla="*/ 525 w 558"/>
              <a:gd name="T25" fmla="*/ 1127 h 4320"/>
              <a:gd name="T26" fmla="*/ 552 w 558"/>
              <a:gd name="T27" fmla="*/ 1215 h 4320"/>
              <a:gd name="T28" fmla="*/ 556 w 558"/>
              <a:gd name="T29" fmla="*/ 1339 h 4320"/>
              <a:gd name="T30" fmla="*/ 535 w 558"/>
              <a:gd name="T31" fmla="*/ 1439 h 4320"/>
              <a:gd name="T32" fmla="*/ 503 w 558"/>
              <a:gd name="T33" fmla="*/ 1512 h 4320"/>
              <a:gd name="T34" fmla="*/ 469 w 558"/>
              <a:gd name="T35" fmla="*/ 1585 h 4320"/>
              <a:gd name="T36" fmla="*/ 448 w 558"/>
              <a:gd name="T37" fmla="*/ 1685 h 4320"/>
              <a:gd name="T38" fmla="*/ 453 w 558"/>
              <a:gd name="T39" fmla="*/ 1809 h 4320"/>
              <a:gd name="T40" fmla="*/ 479 w 558"/>
              <a:gd name="T41" fmla="*/ 1897 h 4320"/>
              <a:gd name="T42" fmla="*/ 515 w 558"/>
              <a:gd name="T43" fmla="*/ 1968 h 4320"/>
              <a:gd name="T44" fmla="*/ 545 w 558"/>
              <a:gd name="T45" fmla="*/ 2046 h 4320"/>
              <a:gd name="T46" fmla="*/ 558 w 558"/>
              <a:gd name="T47" fmla="*/ 2159 h 4320"/>
              <a:gd name="T48" fmla="*/ 545 w 558"/>
              <a:gd name="T49" fmla="*/ 2274 h 4320"/>
              <a:gd name="T50" fmla="*/ 515 w 558"/>
              <a:gd name="T51" fmla="*/ 2352 h 4320"/>
              <a:gd name="T52" fmla="*/ 479 w 558"/>
              <a:gd name="T53" fmla="*/ 2423 h 4320"/>
              <a:gd name="T54" fmla="*/ 453 w 558"/>
              <a:gd name="T55" fmla="*/ 2511 h 4320"/>
              <a:gd name="T56" fmla="*/ 448 w 558"/>
              <a:gd name="T57" fmla="*/ 2635 h 4320"/>
              <a:gd name="T58" fmla="*/ 469 w 558"/>
              <a:gd name="T59" fmla="*/ 2735 h 4320"/>
              <a:gd name="T60" fmla="*/ 515 w 558"/>
              <a:gd name="T61" fmla="*/ 2832 h 4320"/>
              <a:gd name="T62" fmla="*/ 545 w 558"/>
              <a:gd name="T63" fmla="*/ 2910 h 4320"/>
              <a:gd name="T64" fmla="*/ 558 w 558"/>
              <a:gd name="T65" fmla="*/ 3024 h 4320"/>
              <a:gd name="T66" fmla="*/ 545 w 558"/>
              <a:gd name="T67" fmla="*/ 3138 h 4320"/>
              <a:gd name="T68" fmla="*/ 515 w 558"/>
              <a:gd name="T69" fmla="*/ 3216 h 4320"/>
              <a:gd name="T70" fmla="*/ 479 w 558"/>
              <a:gd name="T71" fmla="*/ 3287 h 4320"/>
              <a:gd name="T72" fmla="*/ 453 w 558"/>
              <a:gd name="T73" fmla="*/ 3375 h 4320"/>
              <a:gd name="T74" fmla="*/ 448 w 558"/>
              <a:gd name="T75" fmla="*/ 3499 h 4320"/>
              <a:gd name="T76" fmla="*/ 469 w 558"/>
              <a:gd name="T77" fmla="*/ 3599 h 4320"/>
              <a:gd name="T78" fmla="*/ 503 w 558"/>
              <a:gd name="T79" fmla="*/ 3672 h 4320"/>
              <a:gd name="T80" fmla="*/ 535 w 558"/>
              <a:gd name="T81" fmla="*/ 3745 h 4320"/>
              <a:gd name="T82" fmla="*/ 556 w 558"/>
              <a:gd name="T83" fmla="*/ 3845 h 4320"/>
              <a:gd name="T84" fmla="*/ 552 w 558"/>
              <a:gd name="T85" fmla="*/ 3969 h 4320"/>
              <a:gd name="T86" fmla="*/ 525 w 558"/>
              <a:gd name="T87" fmla="*/ 4057 h 4320"/>
              <a:gd name="T88" fmla="*/ 491 w 558"/>
              <a:gd name="T89" fmla="*/ 4128 h 4320"/>
              <a:gd name="T90" fmla="*/ 460 w 558"/>
              <a:gd name="T91" fmla="*/ 4206 h 4320"/>
              <a:gd name="T92" fmla="*/ 447 w 558"/>
              <a:gd name="T93" fmla="*/ 4320 h 4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3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smtClean="0"/>
              <a:t>gradient</a:t>
            </a:r>
            <a:endParaRPr lang="en-US" sz="44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49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191000" y="1600200"/>
            <a:ext cx="4251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400" b="1" dirty="0" smtClean="0">
                <a:latin typeface="Century Gothic" charset="0"/>
                <a:ea typeface="Century Gothic" charset="0"/>
                <a:cs typeface="Century Gothic" charset="0"/>
              </a:rPr>
              <a:t>Parallel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b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=&gt; 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Equal</a:t>
            </a:r>
            <a:b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=&gt; AND collinear if sharing a point</a:t>
            </a:r>
            <a:endParaRPr lang="en-US" sz="24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400" b="1" dirty="0" smtClean="0">
                <a:latin typeface="Century Gothic" charset="0"/>
                <a:ea typeface="Century Gothic" charset="0"/>
                <a:cs typeface="Century Gothic" charset="0"/>
              </a:rPr>
              <a:t>Perpendicular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b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=&gt; M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1 x M2 = -1</a:t>
            </a:r>
            <a:endParaRPr lang="en-US" sz="24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400" b="1" dirty="0" smtClean="0">
                <a:latin typeface="Century Gothic" charset="0"/>
                <a:ea typeface="Century Gothic" charset="0"/>
                <a:cs typeface="Century Gothic" charset="0"/>
              </a:rPr>
              <a:t>Angle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between x-axis and line </a:t>
            </a:r>
            <a:b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=&gt; m = tan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3962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191000" y="1600200"/>
            <a:ext cx="4251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400" b="1" dirty="0" smtClean="0">
                <a:latin typeface="Century Gothic" charset="0"/>
                <a:ea typeface="Century Gothic" charset="0"/>
                <a:cs typeface="Century Gothic" charset="0"/>
              </a:rPr>
              <a:t>Parallel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b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=&gt; 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Equal</a:t>
            </a:r>
            <a:b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=&gt; AND collinear if sharing a point</a:t>
            </a:r>
            <a:endParaRPr lang="en-US" sz="24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400" b="1" dirty="0" smtClean="0">
                <a:latin typeface="Century Gothic" charset="0"/>
                <a:ea typeface="Century Gothic" charset="0"/>
                <a:cs typeface="Century Gothic" charset="0"/>
              </a:rPr>
              <a:t>Perpendicular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b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=&gt; M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1 x M2 = -1</a:t>
            </a:r>
            <a:endParaRPr lang="en-US" sz="24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400" b="1" dirty="0" smtClean="0">
                <a:latin typeface="Century Gothic" charset="0"/>
                <a:ea typeface="Century Gothic" charset="0"/>
                <a:cs typeface="Century Gothic" charset="0"/>
              </a:rPr>
              <a:t>Angle</a:t>
            </a: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 between x-axis and line </a:t>
            </a:r>
            <a:b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=&gt; m = tan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5022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294312" y="2271532"/>
            <a:ext cx="388683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u="sng" dirty="0" smtClean="0">
                <a:latin typeface="Century Gothic" charset="0"/>
                <a:ea typeface="Century Gothic" charset="0"/>
                <a:cs typeface="Century Gothic" charset="0"/>
              </a:rPr>
              <a:t>BISECTS</a:t>
            </a:r>
            <a:endParaRPr lang="en-US" sz="2500" b="1" u="sng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latin typeface="Century Gothic" charset="0"/>
                <a:ea typeface="Century Gothic" charset="0"/>
                <a:cs typeface="Century Gothic" charset="0"/>
              </a:rPr>
              <a:t>Find midpoint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latin typeface="Century Gothic" charset="0"/>
                <a:ea typeface="Century Gothic" charset="0"/>
                <a:cs typeface="Century Gothic" charset="0"/>
              </a:rPr>
              <a:t>Find gradient to midpoint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latin typeface="Century Gothic" charset="0"/>
                <a:ea typeface="Century Gothic" charset="0"/>
                <a:cs typeface="Century Gothic" charset="0"/>
              </a:rPr>
              <a:t>Substitute in line eq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7976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400" dirty="0" smtClean="0"/>
              <a:t>Altitude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58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294312" y="2057400"/>
            <a:ext cx="38868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u="sng" dirty="0" smtClean="0">
                <a:latin typeface="Century Gothic" charset="0"/>
                <a:ea typeface="Century Gothic" charset="0"/>
                <a:cs typeface="Century Gothic" charset="0"/>
              </a:rPr>
              <a:t>PERPENDICULAR</a:t>
            </a:r>
            <a:endParaRPr lang="en-US" sz="2500" b="1" u="sng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latin typeface="Century Gothic" charset="0"/>
                <a:ea typeface="Century Gothic" charset="0"/>
                <a:cs typeface="Century Gothic" charset="0"/>
              </a:rPr>
              <a:t>Find </a:t>
            </a:r>
            <a:r>
              <a:rPr lang="en-US" sz="2500" dirty="0" smtClean="0">
                <a:latin typeface="Century Gothic" charset="0"/>
                <a:ea typeface="Century Gothic" charset="0"/>
                <a:cs typeface="Century Gothic" charset="0"/>
              </a:rPr>
              <a:t>gradient of line it meets</a:t>
            </a:r>
            <a:endParaRPr lang="en-US" sz="25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latin typeface="Century Gothic" charset="0"/>
                <a:ea typeface="Century Gothic" charset="0"/>
                <a:cs typeface="Century Gothic" charset="0"/>
              </a:rPr>
              <a:t>Find </a:t>
            </a:r>
            <a:r>
              <a:rPr lang="en-US" sz="2500" dirty="0" smtClean="0">
                <a:latin typeface="Century Gothic" charset="0"/>
                <a:ea typeface="Century Gothic" charset="0"/>
                <a:cs typeface="Century Gothic" charset="0"/>
              </a:rPr>
              <a:t>perpendicular gradient</a:t>
            </a:r>
            <a:endParaRPr lang="en-US" sz="25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latin typeface="Century Gothic" charset="0"/>
                <a:ea typeface="Century Gothic" charset="0"/>
                <a:cs typeface="Century Gothic" charset="0"/>
              </a:rPr>
              <a:t>Substitute in line eq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09357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PERPENDICULAR</a:t>
            </a:r>
            <a:br>
              <a:rPr lang="en-US" sz="4400" dirty="0" smtClean="0"/>
            </a:br>
            <a:r>
              <a:rPr lang="en-US" sz="4400" dirty="0" smtClean="0"/>
              <a:t>BISECTOR</a:t>
            </a:r>
            <a:endParaRPr lang="en-US" sz="44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4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294312" y="2057400"/>
            <a:ext cx="38868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u="sng" dirty="0" smtClean="0">
                <a:latin typeface="Century Gothic" charset="0"/>
                <a:ea typeface="Century Gothic" charset="0"/>
                <a:cs typeface="Century Gothic" charset="0"/>
              </a:rPr>
              <a:t>PERPENDICULAR </a:t>
            </a:r>
          </a:p>
          <a:p>
            <a:pPr algn="ctr"/>
            <a:r>
              <a:rPr lang="en-US" sz="2500" b="1" u="sng" dirty="0" smtClean="0">
                <a:latin typeface="Century Gothic" charset="0"/>
                <a:ea typeface="Century Gothic" charset="0"/>
                <a:cs typeface="Century Gothic" charset="0"/>
              </a:rPr>
              <a:t>and BISECTS</a:t>
            </a:r>
            <a:endParaRPr lang="en-US" sz="2500" b="1" u="sng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500" dirty="0" smtClean="0">
                <a:latin typeface="Century Gothic" charset="0"/>
                <a:ea typeface="Century Gothic" charset="0"/>
                <a:cs typeface="Century Gothic" charset="0"/>
              </a:rPr>
              <a:t>Find </a:t>
            </a:r>
            <a:r>
              <a:rPr lang="en-US" sz="2500" dirty="0" smtClean="0">
                <a:latin typeface="Century Gothic" charset="0"/>
                <a:ea typeface="Century Gothic" charset="0"/>
                <a:cs typeface="Century Gothic" charset="0"/>
              </a:rPr>
              <a:t>perpendicular </a:t>
            </a:r>
            <a:r>
              <a:rPr lang="en-US" sz="2500" dirty="0" smtClean="0">
                <a:latin typeface="Century Gothic" charset="0"/>
                <a:ea typeface="Century Gothic" charset="0"/>
                <a:cs typeface="Century Gothic" charset="0"/>
              </a:rPr>
              <a:t>gradient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500" dirty="0" smtClean="0">
                <a:latin typeface="Century Gothic" charset="0"/>
                <a:ea typeface="Century Gothic" charset="0"/>
                <a:cs typeface="Century Gothic" charset="0"/>
              </a:rPr>
              <a:t>Find midpoint</a:t>
            </a:r>
            <a:endParaRPr lang="en-US" sz="25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500" dirty="0">
                <a:latin typeface="Century Gothic" charset="0"/>
                <a:ea typeface="Century Gothic" charset="0"/>
                <a:cs typeface="Century Gothic" charset="0"/>
              </a:rPr>
              <a:t>Substitute in line eq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56682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gradient</a:t>
            </a:r>
            <a:endParaRPr lang="en-US" sz="44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7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</a:majorFont>
      <a:minorFont>
        <a:latin typeface="Gill Sans MT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{0EDE0CA5-AB1C-2C4E-954D-4BD62228E786}tf16392428</Template>
  <TotalTime>159</TotalTime>
  <Words>44</Words>
  <Application>Microsoft Office PowerPoint</Application>
  <PresentationFormat>Custom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Badge</vt:lpstr>
      <vt:lpstr>gradient</vt:lpstr>
      <vt:lpstr>PowerPoint Presentation</vt:lpstr>
      <vt:lpstr>Median</vt:lpstr>
      <vt:lpstr>PowerPoint Presentation</vt:lpstr>
      <vt:lpstr>Altitude</vt:lpstr>
      <vt:lpstr>PowerPoint Presentation</vt:lpstr>
      <vt:lpstr>PERPENDICULAR BISECTOR</vt:lpstr>
      <vt:lpstr>PowerPoint Presentation</vt:lpstr>
      <vt:lpstr>gradient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Maxwell</dc:creator>
  <cp:lastModifiedBy>JKenny</cp:lastModifiedBy>
  <cp:revision>15</cp:revision>
  <dcterms:created xsi:type="dcterms:W3CDTF">2016-09-13T20:57:41Z</dcterms:created>
  <dcterms:modified xsi:type="dcterms:W3CDTF">2016-09-15T10:00:48Z</dcterms:modified>
</cp:coreProperties>
</file>