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36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25652-9F7F-45F8-A0C1-2D497B27ADDD}" type="datetimeFigureOut">
              <a:rPr lang="en-GB" smtClean="0"/>
              <a:t>04/03/2026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27581-30B4-4E4E-B84A-5D38757CCE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511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27581-30B4-4E4E-B84A-5D38757CCE1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206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162F0E86-F8A9-9607-D17B-19AC34165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75000" t="-175000" r="-175000" b="-175000"/>
          <a:stretch>
            <a:fillRect/>
          </a:stretch>
        </p:blipFill>
        <p:spPr>
          <a:xfrm>
            <a:off x="13403072" y="6291072"/>
            <a:ext cx="2743200" cy="27432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62"/>
    </mc:Choice>
    <mc:Fallback>
      <p:transition spd="slow" advTm="20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A1A19266-421C-E296-5058-726A83A432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75000" t="-175000" r="-175000" b="-175000"/>
          <a:stretch>
            <a:fillRect/>
          </a:stretch>
        </p:blipFill>
        <p:spPr>
          <a:xfrm>
            <a:off x="13403072" y="6291072"/>
            <a:ext cx="2743200" cy="27432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00"/>
    </mc:Choice>
    <mc:Fallback>
      <p:transition spd="slow" advTm="20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811FF62-AE86-69E5-FF5B-60FF144FF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75000" t="-175000" r="-175000" b="-175000"/>
          <a:stretch>
            <a:fillRect/>
          </a:stretch>
        </p:blipFill>
        <p:spPr>
          <a:xfrm>
            <a:off x="13403072" y="6291072"/>
            <a:ext cx="2743200" cy="27432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35"/>
    </mc:Choice>
    <mc:Fallback>
      <p:transition spd="slow" advTm="9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066ABD8-54AC-D441-62B6-E084450B85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75000" t="-175000" r="-175000" b="-175000"/>
          <a:stretch>
            <a:fillRect/>
          </a:stretch>
        </p:blipFill>
        <p:spPr>
          <a:xfrm>
            <a:off x="13403072" y="6291072"/>
            <a:ext cx="2743200" cy="27432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57"/>
    </mc:Choice>
    <mc:Fallback>
      <p:transition spd="slow" advTm="16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E5CE1D7A-78EC-3C2D-9442-DAD99A36B0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75000" t="-175000" r="-175000" b="-175000"/>
          <a:stretch>
            <a:fillRect/>
          </a:stretch>
        </p:blipFill>
        <p:spPr>
          <a:xfrm>
            <a:off x="13403072" y="6291072"/>
            <a:ext cx="2743200" cy="27432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83"/>
    </mc:Choice>
    <mc:Fallback>
      <p:transition spd="slow" advTm="11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37EF985-EB41-29FB-A5B1-BC96AB849A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75000" t="-175000" r="-175000" b="-175000"/>
          <a:stretch>
            <a:fillRect/>
          </a:stretch>
        </p:blipFill>
        <p:spPr>
          <a:xfrm>
            <a:off x="13403072" y="6291072"/>
            <a:ext cx="2743200" cy="27432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53"/>
    </mc:Choice>
    <mc:Fallback>
      <p:transition spd="slow" advTm="30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E12197F-D948-6A77-2764-4369EFD1D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75000" t="-175000" r="-175000" b="-175000"/>
          <a:stretch>
            <a:fillRect/>
          </a:stretch>
        </p:blipFill>
        <p:spPr>
          <a:xfrm>
            <a:off x="13403072" y="6291072"/>
            <a:ext cx="2743200" cy="27432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92"/>
    </mc:Choice>
    <mc:Fallback>
      <p:transition spd="slow" advTm="24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</Words>
  <Application>Microsoft Office PowerPoint</Application>
  <PresentationFormat>Custom</PresentationFormat>
  <Paragraphs>1</Paragraphs>
  <Slides>7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GLennon (Shawlands)</dc:creator>
  <cp:lastModifiedBy>GLennon (Shawlands)</cp:lastModifiedBy>
  <cp:revision>2</cp:revision>
  <dcterms:created xsi:type="dcterms:W3CDTF">2006-08-16T00:00:00Z</dcterms:created>
  <dcterms:modified xsi:type="dcterms:W3CDTF">2026-03-04T10:13:29Z</dcterms:modified>
</cp:coreProperties>
</file>