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95" r:id="rId3"/>
    <p:sldId id="340" r:id="rId4"/>
    <p:sldId id="339" r:id="rId5"/>
    <p:sldId id="344" r:id="rId6"/>
    <p:sldId id="343" r:id="rId7"/>
    <p:sldId id="294" r:id="rId8"/>
    <p:sldId id="297" r:id="rId9"/>
    <p:sldId id="298" r:id="rId10"/>
    <p:sldId id="289" r:id="rId11"/>
    <p:sldId id="290" r:id="rId12"/>
    <p:sldId id="263" r:id="rId13"/>
    <p:sldId id="275" r:id="rId14"/>
    <p:sldId id="342" r:id="rId15"/>
    <p:sldId id="276" r:id="rId16"/>
    <p:sldId id="299" r:id="rId17"/>
    <p:sldId id="264" r:id="rId18"/>
    <p:sldId id="273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6F9EB-8D06-D7BC-1C54-8145828E88FE}" v="248" dt="2020-11-03T12:32:33.989"/>
    <p1510:client id="{3E50325A-8DC7-6129-CCFA-F3C8A85447A2}" v="111" dt="2020-11-03T10:52:16.147"/>
    <p1510:client id="{8932C4EC-08C8-4923-9C3E-813247E50B37}" v="121" dt="2020-11-03T11:41:33.326"/>
    <p1510:client id="{A93FDDF9-9059-8A13-978B-9E4F5AC52622}" v="12" dt="2020-11-03T13:07:2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26FD2-016F-485F-AB37-66506471D2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AAFD4B9-6F04-4EB6-A045-908BC378EB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“We don’t need students to be spending every waking hour revising, we just need them to be revising better for shorter periods”</a:t>
          </a:r>
          <a:endParaRPr lang="en-US"/>
        </a:p>
      </dgm:t>
    </dgm:pt>
    <dgm:pt modelId="{3F4D30D4-CDD8-492C-AE22-FEC54F594282}" type="parTrans" cxnId="{0ED6ED17-7884-4631-8267-39B3C980177E}">
      <dgm:prSet/>
      <dgm:spPr/>
      <dgm:t>
        <a:bodyPr/>
        <a:lstStyle/>
        <a:p>
          <a:endParaRPr lang="en-US"/>
        </a:p>
      </dgm:t>
    </dgm:pt>
    <dgm:pt modelId="{110AF20A-C8B6-4B09-917E-A4525BC094C0}" type="sibTrans" cxnId="{0ED6ED17-7884-4631-8267-39B3C980177E}">
      <dgm:prSet/>
      <dgm:spPr/>
      <dgm:t>
        <a:bodyPr/>
        <a:lstStyle/>
        <a:p>
          <a:endParaRPr lang="en-US"/>
        </a:p>
      </dgm:t>
    </dgm:pt>
    <dgm:pt modelId="{35587208-FE17-4C12-BD61-A99A23C8FF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“The key to effective revision </a:t>
          </a:r>
          <a:r>
            <a:rPr lang="en-GB" i="1">
              <a:latin typeface="Calibri"/>
            </a:rPr>
            <a:t>isn't </a:t>
          </a:r>
          <a:r>
            <a:rPr lang="en-GB" i="1"/>
            <a:t>hours of cramming in the final few months, but regular, concentrated shorter periods”</a:t>
          </a:r>
          <a:r>
            <a:rPr lang="en-GB" i="1">
              <a:latin typeface="Calibri"/>
            </a:rPr>
            <a:t> </a:t>
          </a:r>
          <a:endParaRPr lang="en-US"/>
        </a:p>
      </dgm:t>
    </dgm:pt>
    <dgm:pt modelId="{5C1FDB9F-FDCE-4ED9-AD8C-AD7172B20891}" type="parTrans" cxnId="{AEED7DF6-BC4E-438E-BAF1-27909708EF28}">
      <dgm:prSet/>
      <dgm:spPr/>
      <dgm:t>
        <a:bodyPr/>
        <a:lstStyle/>
        <a:p>
          <a:endParaRPr lang="en-US"/>
        </a:p>
      </dgm:t>
    </dgm:pt>
    <dgm:pt modelId="{0406438D-F948-4150-8F36-C8A5FA230E2E}" type="sibTrans" cxnId="{AEED7DF6-BC4E-438E-BAF1-27909708EF28}">
      <dgm:prSet/>
      <dgm:spPr/>
      <dgm:t>
        <a:bodyPr/>
        <a:lstStyle/>
        <a:p>
          <a:endParaRPr lang="en-US"/>
        </a:p>
      </dgm:t>
    </dgm:pt>
    <dgm:pt modelId="{0684962C-58B9-4DA0-81CD-E6287A7DBBA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TES ARTICLE</a:t>
          </a:r>
          <a:endParaRPr lang="en-US"/>
        </a:p>
      </dgm:t>
    </dgm:pt>
    <dgm:pt modelId="{4574B7F9-AAD3-4A76-AB0F-7041833E3038}" type="parTrans" cxnId="{37983993-35A8-4E29-973D-E7C950B2734C}">
      <dgm:prSet/>
      <dgm:spPr/>
      <dgm:t>
        <a:bodyPr/>
        <a:lstStyle/>
        <a:p>
          <a:endParaRPr lang="en-US"/>
        </a:p>
      </dgm:t>
    </dgm:pt>
    <dgm:pt modelId="{771953B8-55D4-4E61-A62B-51C0EDD45D5F}" type="sibTrans" cxnId="{37983993-35A8-4E29-973D-E7C950B2734C}">
      <dgm:prSet/>
      <dgm:spPr/>
      <dgm:t>
        <a:bodyPr/>
        <a:lstStyle/>
        <a:p>
          <a:endParaRPr lang="en-US"/>
        </a:p>
      </dgm:t>
    </dgm:pt>
    <dgm:pt modelId="{A71DA34B-7CC4-4C09-9D52-DF1967B6B9B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Short bursts of active study can be far more effective than just reading over notes for hours on end. Make sure that </a:t>
          </a:r>
          <a:r>
            <a:rPr lang="en-GB" b="1">
              <a:latin typeface="Calibri"/>
            </a:rPr>
            <a:t>you're </a:t>
          </a:r>
          <a:r>
            <a:rPr lang="en-GB" b="1" u="sng"/>
            <a:t>ACTIVELY</a:t>
          </a:r>
          <a:r>
            <a:rPr lang="en-GB" b="1"/>
            <a:t> involved in your study and then you </a:t>
          </a:r>
          <a:r>
            <a:rPr lang="en-GB" b="1" u="sng"/>
            <a:t>TEST your understanding </a:t>
          </a:r>
          <a:r>
            <a:rPr lang="en-GB" b="1"/>
            <a:t>regularly.</a:t>
          </a:r>
          <a:r>
            <a:rPr lang="en-GB" b="1">
              <a:latin typeface="Calibri"/>
            </a:rPr>
            <a:t> </a:t>
          </a:r>
          <a:endParaRPr lang="en-US"/>
        </a:p>
      </dgm:t>
    </dgm:pt>
    <dgm:pt modelId="{14BB1B3C-8724-4076-8298-895AF488ED27}" type="parTrans" cxnId="{3E47306E-9229-4393-BE83-2D1BB0EDEE6F}">
      <dgm:prSet/>
      <dgm:spPr/>
      <dgm:t>
        <a:bodyPr/>
        <a:lstStyle/>
        <a:p>
          <a:endParaRPr lang="en-US"/>
        </a:p>
      </dgm:t>
    </dgm:pt>
    <dgm:pt modelId="{E7AF0D7C-8826-498A-8A52-CB3BB0EE989F}" type="sibTrans" cxnId="{3E47306E-9229-4393-BE83-2D1BB0EDEE6F}">
      <dgm:prSet/>
      <dgm:spPr/>
      <dgm:t>
        <a:bodyPr/>
        <a:lstStyle/>
        <a:p>
          <a:endParaRPr lang="en-US"/>
        </a:p>
      </dgm:t>
    </dgm:pt>
    <dgm:pt modelId="{ACBFCE23-F7BA-4B53-AD13-E381732DBDD9}" type="pres">
      <dgm:prSet presAssocID="{15726FD2-016F-485F-AB37-66506471D243}" presName="root" presStyleCnt="0">
        <dgm:presLayoutVars>
          <dgm:dir/>
          <dgm:resizeHandles val="exact"/>
        </dgm:presLayoutVars>
      </dgm:prSet>
      <dgm:spPr/>
    </dgm:pt>
    <dgm:pt modelId="{D809123F-E6A1-4AAE-A89C-AE4E964E2818}" type="pres">
      <dgm:prSet presAssocID="{2AAFD4B9-6F04-4EB6-A045-908BC378EB48}" presName="compNode" presStyleCnt="0"/>
      <dgm:spPr/>
    </dgm:pt>
    <dgm:pt modelId="{140998CF-CD86-4A32-8311-FD3EAA0C7B0C}" type="pres">
      <dgm:prSet presAssocID="{2AAFD4B9-6F04-4EB6-A045-908BC378EB48}" presName="bgRect" presStyleLbl="bgShp" presStyleIdx="0" presStyleCnt="4"/>
      <dgm:spPr/>
    </dgm:pt>
    <dgm:pt modelId="{E5F92415-D5B6-43D3-AB2E-385C982A698B}" type="pres">
      <dgm:prSet presAssocID="{2AAFD4B9-6F04-4EB6-A045-908BC378EB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57727E5-9050-44AA-849E-21141678AA93}" type="pres">
      <dgm:prSet presAssocID="{2AAFD4B9-6F04-4EB6-A045-908BC378EB48}" presName="spaceRect" presStyleCnt="0"/>
      <dgm:spPr/>
    </dgm:pt>
    <dgm:pt modelId="{83C6A67D-3771-41F9-8EF9-8FA856F2B54A}" type="pres">
      <dgm:prSet presAssocID="{2AAFD4B9-6F04-4EB6-A045-908BC378EB48}" presName="parTx" presStyleLbl="revTx" presStyleIdx="0" presStyleCnt="4">
        <dgm:presLayoutVars>
          <dgm:chMax val="0"/>
          <dgm:chPref val="0"/>
        </dgm:presLayoutVars>
      </dgm:prSet>
      <dgm:spPr/>
    </dgm:pt>
    <dgm:pt modelId="{933081E1-E496-474E-9327-4E0E94418BAF}" type="pres">
      <dgm:prSet presAssocID="{110AF20A-C8B6-4B09-917E-A4525BC094C0}" presName="sibTrans" presStyleCnt="0"/>
      <dgm:spPr/>
    </dgm:pt>
    <dgm:pt modelId="{B295C0E0-4159-49C4-9175-FF27127D9212}" type="pres">
      <dgm:prSet presAssocID="{35587208-FE17-4C12-BD61-A99A23C8FFC0}" presName="compNode" presStyleCnt="0"/>
      <dgm:spPr/>
    </dgm:pt>
    <dgm:pt modelId="{F8E1A7C2-01A9-4ED1-84CD-376110D6A67F}" type="pres">
      <dgm:prSet presAssocID="{35587208-FE17-4C12-BD61-A99A23C8FFC0}" presName="bgRect" presStyleLbl="bgShp" presStyleIdx="1" presStyleCnt="4"/>
      <dgm:spPr/>
    </dgm:pt>
    <dgm:pt modelId="{57724DC6-5597-4B29-8D63-1345E913C61C}" type="pres">
      <dgm:prSet presAssocID="{35587208-FE17-4C12-BD61-A99A23C8FFC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04BFE53B-879A-4A4D-87E9-FA66F609BB25}" type="pres">
      <dgm:prSet presAssocID="{35587208-FE17-4C12-BD61-A99A23C8FFC0}" presName="spaceRect" presStyleCnt="0"/>
      <dgm:spPr/>
    </dgm:pt>
    <dgm:pt modelId="{C16D228C-C46F-404E-9D85-5BE6DE8C5DEC}" type="pres">
      <dgm:prSet presAssocID="{35587208-FE17-4C12-BD61-A99A23C8FFC0}" presName="parTx" presStyleLbl="revTx" presStyleIdx="1" presStyleCnt="4">
        <dgm:presLayoutVars>
          <dgm:chMax val="0"/>
          <dgm:chPref val="0"/>
        </dgm:presLayoutVars>
      </dgm:prSet>
      <dgm:spPr/>
    </dgm:pt>
    <dgm:pt modelId="{063790A1-F883-439D-B335-BC2785130AD0}" type="pres">
      <dgm:prSet presAssocID="{0406438D-F948-4150-8F36-C8A5FA230E2E}" presName="sibTrans" presStyleCnt="0"/>
      <dgm:spPr/>
    </dgm:pt>
    <dgm:pt modelId="{624230AA-804A-47AF-B63A-20B0FC77E2C0}" type="pres">
      <dgm:prSet presAssocID="{0684962C-58B9-4DA0-81CD-E6287A7DBBA4}" presName="compNode" presStyleCnt="0"/>
      <dgm:spPr/>
    </dgm:pt>
    <dgm:pt modelId="{59BF9A01-20D3-44C5-8885-10519EC7C92E}" type="pres">
      <dgm:prSet presAssocID="{0684962C-58B9-4DA0-81CD-E6287A7DBBA4}" presName="bgRect" presStyleLbl="bgShp" presStyleIdx="2" presStyleCnt="4"/>
      <dgm:spPr/>
    </dgm:pt>
    <dgm:pt modelId="{128FD4F4-7A15-4F12-8866-0198B04DFF9E}" type="pres">
      <dgm:prSet presAssocID="{0684962C-58B9-4DA0-81CD-E6287A7DBBA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7FA814B-3B83-4A41-B1B7-74391A33204F}" type="pres">
      <dgm:prSet presAssocID="{0684962C-58B9-4DA0-81CD-E6287A7DBBA4}" presName="spaceRect" presStyleCnt="0"/>
      <dgm:spPr/>
    </dgm:pt>
    <dgm:pt modelId="{AE152C25-5688-48E6-80DA-5F4CF8ADBB5F}" type="pres">
      <dgm:prSet presAssocID="{0684962C-58B9-4DA0-81CD-E6287A7DBBA4}" presName="parTx" presStyleLbl="revTx" presStyleIdx="2" presStyleCnt="4">
        <dgm:presLayoutVars>
          <dgm:chMax val="0"/>
          <dgm:chPref val="0"/>
        </dgm:presLayoutVars>
      </dgm:prSet>
      <dgm:spPr/>
    </dgm:pt>
    <dgm:pt modelId="{BB682592-B784-4B72-B277-DE3BC7917B4F}" type="pres">
      <dgm:prSet presAssocID="{771953B8-55D4-4E61-A62B-51C0EDD45D5F}" presName="sibTrans" presStyleCnt="0"/>
      <dgm:spPr/>
    </dgm:pt>
    <dgm:pt modelId="{0FFBAD16-8708-40BA-BB3A-76CA676DB78F}" type="pres">
      <dgm:prSet presAssocID="{A71DA34B-7CC4-4C09-9D52-DF1967B6B9BD}" presName="compNode" presStyleCnt="0"/>
      <dgm:spPr/>
    </dgm:pt>
    <dgm:pt modelId="{1758A69A-02C3-4154-848A-741EF36C1769}" type="pres">
      <dgm:prSet presAssocID="{A71DA34B-7CC4-4C09-9D52-DF1967B6B9BD}" presName="bgRect" presStyleLbl="bgShp" presStyleIdx="3" presStyleCnt="4"/>
      <dgm:spPr/>
    </dgm:pt>
    <dgm:pt modelId="{2CB6E6C0-9501-4803-BA51-AB577EA87270}" type="pres">
      <dgm:prSet presAssocID="{A71DA34B-7CC4-4C09-9D52-DF1967B6B9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BA2B5A1-583B-4C80-8EDB-649A0774122E}" type="pres">
      <dgm:prSet presAssocID="{A71DA34B-7CC4-4C09-9D52-DF1967B6B9BD}" presName="spaceRect" presStyleCnt="0"/>
      <dgm:spPr/>
    </dgm:pt>
    <dgm:pt modelId="{7B5531AF-0383-46E5-8741-8DBF22CEBB98}" type="pres">
      <dgm:prSet presAssocID="{A71DA34B-7CC4-4C09-9D52-DF1967B6B9B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ED6ED17-7884-4631-8267-39B3C980177E}" srcId="{15726FD2-016F-485F-AB37-66506471D243}" destId="{2AAFD4B9-6F04-4EB6-A045-908BC378EB48}" srcOrd="0" destOrd="0" parTransId="{3F4D30D4-CDD8-492C-AE22-FEC54F594282}" sibTransId="{110AF20A-C8B6-4B09-917E-A4525BC094C0}"/>
    <dgm:cxn modelId="{E7E87465-56B7-4BBA-9FDC-C0E86B9E96C2}" type="presOf" srcId="{35587208-FE17-4C12-BD61-A99A23C8FFC0}" destId="{C16D228C-C46F-404E-9D85-5BE6DE8C5DEC}" srcOrd="0" destOrd="0" presId="urn:microsoft.com/office/officeart/2018/2/layout/IconVerticalSolidList"/>
    <dgm:cxn modelId="{3E47306E-9229-4393-BE83-2D1BB0EDEE6F}" srcId="{15726FD2-016F-485F-AB37-66506471D243}" destId="{A71DA34B-7CC4-4C09-9D52-DF1967B6B9BD}" srcOrd="3" destOrd="0" parTransId="{14BB1B3C-8724-4076-8298-895AF488ED27}" sibTransId="{E7AF0D7C-8826-498A-8A52-CB3BB0EE989F}"/>
    <dgm:cxn modelId="{217F5875-F882-420F-8C3E-157A2ADECCE3}" type="presOf" srcId="{0684962C-58B9-4DA0-81CD-E6287A7DBBA4}" destId="{AE152C25-5688-48E6-80DA-5F4CF8ADBB5F}" srcOrd="0" destOrd="0" presId="urn:microsoft.com/office/officeart/2018/2/layout/IconVerticalSolidList"/>
    <dgm:cxn modelId="{A6942084-1AA7-416B-9FD0-E8F3D5BFF955}" type="presOf" srcId="{A71DA34B-7CC4-4C09-9D52-DF1967B6B9BD}" destId="{7B5531AF-0383-46E5-8741-8DBF22CEBB98}" srcOrd="0" destOrd="0" presId="urn:microsoft.com/office/officeart/2018/2/layout/IconVerticalSolidList"/>
    <dgm:cxn modelId="{37983993-35A8-4E29-973D-E7C950B2734C}" srcId="{15726FD2-016F-485F-AB37-66506471D243}" destId="{0684962C-58B9-4DA0-81CD-E6287A7DBBA4}" srcOrd="2" destOrd="0" parTransId="{4574B7F9-AAD3-4A76-AB0F-7041833E3038}" sibTransId="{771953B8-55D4-4E61-A62B-51C0EDD45D5F}"/>
    <dgm:cxn modelId="{EBD75B9B-B181-4EE3-B236-0970868E4F42}" type="presOf" srcId="{15726FD2-016F-485F-AB37-66506471D243}" destId="{ACBFCE23-F7BA-4B53-AD13-E381732DBDD9}" srcOrd="0" destOrd="0" presId="urn:microsoft.com/office/officeart/2018/2/layout/IconVerticalSolidList"/>
    <dgm:cxn modelId="{D6BA45E3-4829-4A07-991E-C174B61441EE}" type="presOf" srcId="{2AAFD4B9-6F04-4EB6-A045-908BC378EB48}" destId="{83C6A67D-3771-41F9-8EF9-8FA856F2B54A}" srcOrd="0" destOrd="0" presId="urn:microsoft.com/office/officeart/2018/2/layout/IconVerticalSolidList"/>
    <dgm:cxn modelId="{AEED7DF6-BC4E-438E-BAF1-27909708EF28}" srcId="{15726FD2-016F-485F-AB37-66506471D243}" destId="{35587208-FE17-4C12-BD61-A99A23C8FFC0}" srcOrd="1" destOrd="0" parTransId="{5C1FDB9F-FDCE-4ED9-AD8C-AD7172B20891}" sibTransId="{0406438D-F948-4150-8F36-C8A5FA230E2E}"/>
    <dgm:cxn modelId="{F09564E1-822C-407A-9E5A-7D68640C53BA}" type="presParOf" srcId="{ACBFCE23-F7BA-4B53-AD13-E381732DBDD9}" destId="{D809123F-E6A1-4AAE-A89C-AE4E964E2818}" srcOrd="0" destOrd="0" presId="urn:microsoft.com/office/officeart/2018/2/layout/IconVerticalSolidList"/>
    <dgm:cxn modelId="{D942F8F2-7E6F-4C83-A2B4-CD09D9D45F95}" type="presParOf" srcId="{D809123F-E6A1-4AAE-A89C-AE4E964E2818}" destId="{140998CF-CD86-4A32-8311-FD3EAA0C7B0C}" srcOrd="0" destOrd="0" presId="urn:microsoft.com/office/officeart/2018/2/layout/IconVerticalSolidList"/>
    <dgm:cxn modelId="{C1F2369F-6540-4F56-B443-C81642D9F6DE}" type="presParOf" srcId="{D809123F-E6A1-4AAE-A89C-AE4E964E2818}" destId="{E5F92415-D5B6-43D3-AB2E-385C982A698B}" srcOrd="1" destOrd="0" presId="urn:microsoft.com/office/officeart/2018/2/layout/IconVerticalSolidList"/>
    <dgm:cxn modelId="{90725E7C-B809-40B1-98E7-69182DA5E21D}" type="presParOf" srcId="{D809123F-E6A1-4AAE-A89C-AE4E964E2818}" destId="{357727E5-9050-44AA-849E-21141678AA93}" srcOrd="2" destOrd="0" presId="urn:microsoft.com/office/officeart/2018/2/layout/IconVerticalSolidList"/>
    <dgm:cxn modelId="{E5CEEE5A-50DE-48FE-B67E-71AFF9B297E2}" type="presParOf" srcId="{D809123F-E6A1-4AAE-A89C-AE4E964E2818}" destId="{83C6A67D-3771-41F9-8EF9-8FA856F2B54A}" srcOrd="3" destOrd="0" presId="urn:microsoft.com/office/officeart/2018/2/layout/IconVerticalSolidList"/>
    <dgm:cxn modelId="{1A8D8EFD-FA50-463E-84BC-DB3F732E8E06}" type="presParOf" srcId="{ACBFCE23-F7BA-4B53-AD13-E381732DBDD9}" destId="{933081E1-E496-474E-9327-4E0E94418BAF}" srcOrd="1" destOrd="0" presId="urn:microsoft.com/office/officeart/2018/2/layout/IconVerticalSolidList"/>
    <dgm:cxn modelId="{6D3AA09B-1268-49B8-86AF-CED7A0A1814C}" type="presParOf" srcId="{ACBFCE23-F7BA-4B53-AD13-E381732DBDD9}" destId="{B295C0E0-4159-49C4-9175-FF27127D9212}" srcOrd="2" destOrd="0" presId="urn:microsoft.com/office/officeart/2018/2/layout/IconVerticalSolidList"/>
    <dgm:cxn modelId="{4FD074C5-4C35-48B3-9F00-A44644B937FE}" type="presParOf" srcId="{B295C0E0-4159-49C4-9175-FF27127D9212}" destId="{F8E1A7C2-01A9-4ED1-84CD-376110D6A67F}" srcOrd="0" destOrd="0" presId="urn:microsoft.com/office/officeart/2018/2/layout/IconVerticalSolidList"/>
    <dgm:cxn modelId="{57E66E14-A9FA-4BBC-A6B3-AC17EEEFD26A}" type="presParOf" srcId="{B295C0E0-4159-49C4-9175-FF27127D9212}" destId="{57724DC6-5597-4B29-8D63-1345E913C61C}" srcOrd="1" destOrd="0" presId="urn:microsoft.com/office/officeart/2018/2/layout/IconVerticalSolidList"/>
    <dgm:cxn modelId="{D9F8F6BF-D14F-45CF-ABD4-0110FFF31CE2}" type="presParOf" srcId="{B295C0E0-4159-49C4-9175-FF27127D9212}" destId="{04BFE53B-879A-4A4D-87E9-FA66F609BB25}" srcOrd="2" destOrd="0" presId="urn:microsoft.com/office/officeart/2018/2/layout/IconVerticalSolidList"/>
    <dgm:cxn modelId="{7E5312E8-DEBC-41E0-AD33-CE96D8A53A7E}" type="presParOf" srcId="{B295C0E0-4159-49C4-9175-FF27127D9212}" destId="{C16D228C-C46F-404E-9D85-5BE6DE8C5DEC}" srcOrd="3" destOrd="0" presId="urn:microsoft.com/office/officeart/2018/2/layout/IconVerticalSolidList"/>
    <dgm:cxn modelId="{49D0802A-65DF-4A9F-A635-C65C5BFFFD84}" type="presParOf" srcId="{ACBFCE23-F7BA-4B53-AD13-E381732DBDD9}" destId="{063790A1-F883-439D-B335-BC2785130AD0}" srcOrd="3" destOrd="0" presId="urn:microsoft.com/office/officeart/2018/2/layout/IconVerticalSolidList"/>
    <dgm:cxn modelId="{416D3CB2-4615-4634-8027-0734E832320B}" type="presParOf" srcId="{ACBFCE23-F7BA-4B53-AD13-E381732DBDD9}" destId="{624230AA-804A-47AF-B63A-20B0FC77E2C0}" srcOrd="4" destOrd="0" presId="urn:microsoft.com/office/officeart/2018/2/layout/IconVerticalSolidList"/>
    <dgm:cxn modelId="{11523654-E19F-4A3C-A365-B9BB9A4B4187}" type="presParOf" srcId="{624230AA-804A-47AF-B63A-20B0FC77E2C0}" destId="{59BF9A01-20D3-44C5-8885-10519EC7C92E}" srcOrd="0" destOrd="0" presId="urn:microsoft.com/office/officeart/2018/2/layout/IconVerticalSolidList"/>
    <dgm:cxn modelId="{90B7AC3D-C05E-4D8B-98A2-278A4434958F}" type="presParOf" srcId="{624230AA-804A-47AF-B63A-20B0FC77E2C0}" destId="{128FD4F4-7A15-4F12-8866-0198B04DFF9E}" srcOrd="1" destOrd="0" presId="urn:microsoft.com/office/officeart/2018/2/layout/IconVerticalSolidList"/>
    <dgm:cxn modelId="{02CBC810-11E3-4B90-9CB7-FECF8420210A}" type="presParOf" srcId="{624230AA-804A-47AF-B63A-20B0FC77E2C0}" destId="{E7FA814B-3B83-4A41-B1B7-74391A33204F}" srcOrd="2" destOrd="0" presId="urn:microsoft.com/office/officeart/2018/2/layout/IconVerticalSolidList"/>
    <dgm:cxn modelId="{AB2B6CD1-1860-4C81-AB12-4FB9EA1B3F7A}" type="presParOf" srcId="{624230AA-804A-47AF-B63A-20B0FC77E2C0}" destId="{AE152C25-5688-48E6-80DA-5F4CF8ADBB5F}" srcOrd="3" destOrd="0" presId="urn:microsoft.com/office/officeart/2018/2/layout/IconVerticalSolidList"/>
    <dgm:cxn modelId="{B54C3F22-4CCE-470E-BE9B-3699E0787147}" type="presParOf" srcId="{ACBFCE23-F7BA-4B53-AD13-E381732DBDD9}" destId="{BB682592-B784-4B72-B277-DE3BC7917B4F}" srcOrd="5" destOrd="0" presId="urn:microsoft.com/office/officeart/2018/2/layout/IconVerticalSolidList"/>
    <dgm:cxn modelId="{BE6F82E2-A603-4F21-B1A6-D34AA7CE4788}" type="presParOf" srcId="{ACBFCE23-F7BA-4B53-AD13-E381732DBDD9}" destId="{0FFBAD16-8708-40BA-BB3A-76CA676DB78F}" srcOrd="6" destOrd="0" presId="urn:microsoft.com/office/officeart/2018/2/layout/IconVerticalSolidList"/>
    <dgm:cxn modelId="{AB9F259C-53CA-4BDE-9563-EF0155EB7A5C}" type="presParOf" srcId="{0FFBAD16-8708-40BA-BB3A-76CA676DB78F}" destId="{1758A69A-02C3-4154-848A-741EF36C1769}" srcOrd="0" destOrd="0" presId="urn:microsoft.com/office/officeart/2018/2/layout/IconVerticalSolidList"/>
    <dgm:cxn modelId="{FA59E29D-B2F0-4255-8AB3-56E37ADBFB96}" type="presParOf" srcId="{0FFBAD16-8708-40BA-BB3A-76CA676DB78F}" destId="{2CB6E6C0-9501-4803-BA51-AB577EA87270}" srcOrd="1" destOrd="0" presId="urn:microsoft.com/office/officeart/2018/2/layout/IconVerticalSolidList"/>
    <dgm:cxn modelId="{E204E036-415A-46D9-B460-F34753CFFDDA}" type="presParOf" srcId="{0FFBAD16-8708-40BA-BB3A-76CA676DB78F}" destId="{7BA2B5A1-583B-4C80-8EDB-649A0774122E}" srcOrd="2" destOrd="0" presId="urn:microsoft.com/office/officeart/2018/2/layout/IconVerticalSolidList"/>
    <dgm:cxn modelId="{BFB03A4B-0705-42B0-8480-D5B5AF3CBF5C}" type="presParOf" srcId="{0FFBAD16-8708-40BA-BB3A-76CA676DB78F}" destId="{7B5531AF-0383-46E5-8741-8DBF22CEBB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2ABCC-528D-4CEF-8A9C-4437C72DFAE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39D2A1F-B7A2-408A-9815-2A2A5CF092DE}">
      <dgm:prSet/>
      <dgm:spPr/>
      <dgm:t>
        <a:bodyPr/>
        <a:lstStyle/>
        <a:p>
          <a:pPr>
            <a:defRPr cap="all"/>
          </a:pPr>
          <a:r>
            <a:rPr lang="en-GB"/>
            <a:t>Should have </a:t>
          </a:r>
          <a:r>
            <a:rPr lang="en-GB" b="1"/>
            <a:t>started earlier </a:t>
          </a:r>
          <a:r>
            <a:rPr lang="en-GB"/>
            <a:t>with studying and review constantly throughout the year</a:t>
          </a:r>
          <a:endParaRPr lang="en-US"/>
        </a:p>
      </dgm:t>
    </dgm:pt>
    <dgm:pt modelId="{770A35D7-0549-41E7-A29B-27FF3ED9F482}" type="parTrans" cxnId="{4CEFE69D-801D-4CF8-B533-9DAD495239BD}">
      <dgm:prSet/>
      <dgm:spPr/>
      <dgm:t>
        <a:bodyPr/>
        <a:lstStyle/>
        <a:p>
          <a:endParaRPr lang="en-US"/>
        </a:p>
      </dgm:t>
    </dgm:pt>
    <dgm:pt modelId="{4AE8BB3B-E5FC-4237-981F-FDAE9B4F71AD}" type="sibTrans" cxnId="{4CEFE69D-801D-4CF8-B533-9DAD495239BD}">
      <dgm:prSet/>
      <dgm:spPr/>
      <dgm:t>
        <a:bodyPr/>
        <a:lstStyle/>
        <a:p>
          <a:endParaRPr lang="en-US"/>
        </a:p>
      </dgm:t>
    </dgm:pt>
    <dgm:pt modelId="{33D5E133-22E8-4026-AEF2-8C6A2C44A541}">
      <dgm:prSet/>
      <dgm:spPr/>
      <dgm:t>
        <a:bodyPr/>
        <a:lstStyle/>
        <a:p>
          <a:pPr>
            <a:defRPr cap="all"/>
          </a:pPr>
          <a:r>
            <a:rPr lang="en-GB"/>
            <a:t>Did well in prelims so thought I would be ok before final exam but did not do as well as did not </a:t>
          </a:r>
          <a:r>
            <a:rPr lang="en-GB" b="1"/>
            <a:t>keep up the same level of study </a:t>
          </a:r>
          <a:endParaRPr lang="en-US"/>
        </a:p>
      </dgm:t>
    </dgm:pt>
    <dgm:pt modelId="{B76AB6B7-45C2-4A22-AACD-7F38F5D2E10A}" type="parTrans" cxnId="{2DAC4C49-8E94-4B93-92C3-60C9A2AC4C8E}">
      <dgm:prSet/>
      <dgm:spPr/>
      <dgm:t>
        <a:bodyPr/>
        <a:lstStyle/>
        <a:p>
          <a:endParaRPr lang="en-US"/>
        </a:p>
      </dgm:t>
    </dgm:pt>
    <dgm:pt modelId="{55AB57FE-BB03-4632-BFDE-7F91AA4F64C8}" type="sibTrans" cxnId="{2DAC4C49-8E94-4B93-92C3-60C9A2AC4C8E}">
      <dgm:prSet/>
      <dgm:spPr/>
      <dgm:t>
        <a:bodyPr/>
        <a:lstStyle/>
        <a:p>
          <a:endParaRPr lang="en-US"/>
        </a:p>
      </dgm:t>
    </dgm:pt>
    <dgm:pt modelId="{76011058-FE01-49A4-8857-71D986606697}">
      <dgm:prSet/>
      <dgm:spPr/>
      <dgm:t>
        <a:bodyPr/>
        <a:lstStyle/>
        <a:p>
          <a:pPr>
            <a:defRPr cap="all"/>
          </a:pPr>
          <a:r>
            <a:rPr lang="en-GB"/>
            <a:t>Should have asked for </a:t>
          </a:r>
          <a:r>
            <a:rPr lang="en-GB" b="1"/>
            <a:t>more clarification </a:t>
          </a:r>
          <a:r>
            <a:rPr lang="en-GB"/>
            <a:t>if unsure </a:t>
          </a:r>
          <a:endParaRPr lang="en-US"/>
        </a:p>
      </dgm:t>
    </dgm:pt>
    <dgm:pt modelId="{FB25AEA2-6B5D-4A0C-BCBA-F49CD6F539D3}" type="parTrans" cxnId="{E6D45CAF-0D29-4073-AEB5-2097EF0762D4}">
      <dgm:prSet/>
      <dgm:spPr/>
      <dgm:t>
        <a:bodyPr/>
        <a:lstStyle/>
        <a:p>
          <a:endParaRPr lang="en-US"/>
        </a:p>
      </dgm:t>
    </dgm:pt>
    <dgm:pt modelId="{06ED6DB2-91C2-4A60-9919-EFA500B2F89B}" type="sibTrans" cxnId="{E6D45CAF-0D29-4073-AEB5-2097EF0762D4}">
      <dgm:prSet/>
      <dgm:spPr/>
      <dgm:t>
        <a:bodyPr/>
        <a:lstStyle/>
        <a:p>
          <a:endParaRPr lang="en-US"/>
        </a:p>
      </dgm:t>
    </dgm:pt>
    <dgm:pt modelId="{D7BAA2C2-D715-4C87-A51E-D8C1257D206A}">
      <dgm:prSet/>
      <dgm:spPr/>
      <dgm:t>
        <a:bodyPr/>
        <a:lstStyle/>
        <a:p>
          <a:pPr>
            <a:defRPr cap="all"/>
          </a:pPr>
          <a:r>
            <a:rPr lang="en-GB"/>
            <a:t>Should have </a:t>
          </a:r>
          <a:r>
            <a:rPr lang="en-GB" b="1"/>
            <a:t>engaged</a:t>
          </a:r>
          <a:r>
            <a:rPr lang="en-GB"/>
            <a:t> with the support on offer </a:t>
          </a:r>
          <a:endParaRPr lang="en-US"/>
        </a:p>
      </dgm:t>
    </dgm:pt>
    <dgm:pt modelId="{6870D097-C695-47B5-9B5D-77A48E6685D6}" type="parTrans" cxnId="{DD7A609D-84AF-4503-91AE-EB838E795EAE}">
      <dgm:prSet/>
      <dgm:spPr/>
      <dgm:t>
        <a:bodyPr/>
        <a:lstStyle/>
        <a:p>
          <a:endParaRPr lang="en-US"/>
        </a:p>
      </dgm:t>
    </dgm:pt>
    <dgm:pt modelId="{CDA3EA00-390D-4136-B9E2-23A9E4B0B80F}" type="sibTrans" cxnId="{DD7A609D-84AF-4503-91AE-EB838E795EAE}">
      <dgm:prSet/>
      <dgm:spPr/>
      <dgm:t>
        <a:bodyPr/>
        <a:lstStyle/>
        <a:p>
          <a:endParaRPr lang="en-US"/>
        </a:p>
      </dgm:t>
    </dgm:pt>
    <dgm:pt modelId="{3EB68FCF-1A80-4290-A3D0-324B16C3AA49}">
      <dgm:prSet/>
      <dgm:spPr/>
      <dgm:t>
        <a:bodyPr/>
        <a:lstStyle/>
        <a:p>
          <a:pPr>
            <a:defRPr cap="all"/>
          </a:pPr>
          <a:r>
            <a:rPr lang="en-GB" b="1"/>
            <a:t>Social media is a big distraction </a:t>
          </a:r>
          <a:r>
            <a:rPr lang="en-GB"/>
            <a:t>– this has an impact on my study </a:t>
          </a:r>
          <a:endParaRPr lang="en-US"/>
        </a:p>
      </dgm:t>
    </dgm:pt>
    <dgm:pt modelId="{2C1BEB99-EEE7-4563-BB16-7D599992FE8D}" type="parTrans" cxnId="{C44058C6-7CA5-4EC3-BBD3-2BBC05B53817}">
      <dgm:prSet/>
      <dgm:spPr/>
      <dgm:t>
        <a:bodyPr/>
        <a:lstStyle/>
        <a:p>
          <a:endParaRPr lang="en-US"/>
        </a:p>
      </dgm:t>
    </dgm:pt>
    <dgm:pt modelId="{B0FC9127-387E-4E73-8BB0-F6D3708325CF}" type="sibTrans" cxnId="{C44058C6-7CA5-4EC3-BBD3-2BBC05B53817}">
      <dgm:prSet/>
      <dgm:spPr/>
      <dgm:t>
        <a:bodyPr/>
        <a:lstStyle/>
        <a:p>
          <a:endParaRPr lang="en-US"/>
        </a:p>
      </dgm:t>
    </dgm:pt>
    <dgm:pt modelId="{7DECCB14-EADE-44FB-82FB-D4BE6E240533}">
      <dgm:prSet/>
      <dgm:spPr/>
      <dgm:t>
        <a:bodyPr/>
        <a:lstStyle/>
        <a:p>
          <a:pPr>
            <a:defRPr cap="all"/>
          </a:pPr>
          <a:r>
            <a:rPr lang="en-GB" b="1"/>
            <a:t>More effort </a:t>
          </a:r>
          <a:r>
            <a:rPr lang="en-GB"/>
            <a:t>into my assignments as these make up a big chunk of my final exam</a:t>
          </a:r>
          <a:endParaRPr lang="en-US"/>
        </a:p>
      </dgm:t>
    </dgm:pt>
    <dgm:pt modelId="{DAAE7DD9-62C6-4CF8-80D8-5461BE348821}" type="parTrans" cxnId="{94455C55-0B0C-4468-A0A6-520F9F0524A4}">
      <dgm:prSet/>
      <dgm:spPr/>
      <dgm:t>
        <a:bodyPr/>
        <a:lstStyle/>
        <a:p>
          <a:endParaRPr lang="en-US"/>
        </a:p>
      </dgm:t>
    </dgm:pt>
    <dgm:pt modelId="{49E0B518-CAF4-4CDF-9E64-358C1BB842A4}" type="sibTrans" cxnId="{94455C55-0B0C-4468-A0A6-520F9F0524A4}">
      <dgm:prSet/>
      <dgm:spPr/>
      <dgm:t>
        <a:bodyPr/>
        <a:lstStyle/>
        <a:p>
          <a:endParaRPr lang="en-US"/>
        </a:p>
      </dgm:t>
    </dgm:pt>
    <dgm:pt modelId="{E17C4C63-2EB0-4FC9-96CF-D10B50171CD1}">
      <dgm:prSet/>
      <dgm:spPr/>
      <dgm:t>
        <a:bodyPr/>
        <a:lstStyle/>
        <a:p>
          <a:pPr>
            <a:defRPr cap="all"/>
          </a:pPr>
          <a:r>
            <a:rPr lang="en-GB"/>
            <a:t>Should have </a:t>
          </a:r>
          <a:r>
            <a:rPr lang="en-GB" b="1"/>
            <a:t>attended </a:t>
          </a:r>
          <a:r>
            <a:rPr lang="en-GB"/>
            <a:t>more </a:t>
          </a:r>
          <a:r>
            <a:rPr lang="en-GB" b="1"/>
            <a:t>supported study. </a:t>
          </a:r>
          <a:endParaRPr lang="en-US"/>
        </a:p>
      </dgm:t>
    </dgm:pt>
    <dgm:pt modelId="{6B702BC3-182A-49AC-9692-67D19D80C117}" type="parTrans" cxnId="{8699E94B-E7B7-4BDE-80E8-D092F343C788}">
      <dgm:prSet/>
      <dgm:spPr/>
      <dgm:t>
        <a:bodyPr/>
        <a:lstStyle/>
        <a:p>
          <a:endParaRPr lang="en-US"/>
        </a:p>
      </dgm:t>
    </dgm:pt>
    <dgm:pt modelId="{42171A49-4D27-4C78-A57C-1E7E04897F08}" type="sibTrans" cxnId="{8699E94B-E7B7-4BDE-80E8-D092F343C788}">
      <dgm:prSet/>
      <dgm:spPr/>
      <dgm:t>
        <a:bodyPr/>
        <a:lstStyle/>
        <a:p>
          <a:endParaRPr lang="en-US"/>
        </a:p>
      </dgm:t>
    </dgm:pt>
    <dgm:pt modelId="{509069D0-6CC3-4764-9C62-2035D8B1F391}" type="pres">
      <dgm:prSet presAssocID="{DE22ABCC-528D-4CEF-8A9C-4437C72DFAEF}" presName="root" presStyleCnt="0">
        <dgm:presLayoutVars>
          <dgm:dir/>
          <dgm:resizeHandles val="exact"/>
        </dgm:presLayoutVars>
      </dgm:prSet>
      <dgm:spPr/>
    </dgm:pt>
    <dgm:pt modelId="{FABAAB7B-417D-422E-9E25-88128D478BFE}" type="pres">
      <dgm:prSet presAssocID="{239D2A1F-B7A2-408A-9815-2A2A5CF092DE}" presName="compNode" presStyleCnt="0"/>
      <dgm:spPr/>
    </dgm:pt>
    <dgm:pt modelId="{2B5497D2-1295-4B1E-8BAF-1C455C32538D}" type="pres">
      <dgm:prSet presAssocID="{239D2A1F-B7A2-408A-9815-2A2A5CF092DE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A86DF65-F41D-4446-85A8-13679C6639D3}" type="pres">
      <dgm:prSet presAssocID="{239D2A1F-B7A2-408A-9815-2A2A5CF092D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7F0793D-CDF0-4731-B539-AF994C2AB04D}" type="pres">
      <dgm:prSet presAssocID="{239D2A1F-B7A2-408A-9815-2A2A5CF092DE}" presName="spaceRect" presStyleCnt="0"/>
      <dgm:spPr/>
    </dgm:pt>
    <dgm:pt modelId="{78D35AF1-E793-4C0C-95DC-C43082D73353}" type="pres">
      <dgm:prSet presAssocID="{239D2A1F-B7A2-408A-9815-2A2A5CF092DE}" presName="textRect" presStyleLbl="revTx" presStyleIdx="0" presStyleCnt="7">
        <dgm:presLayoutVars>
          <dgm:chMax val="1"/>
          <dgm:chPref val="1"/>
        </dgm:presLayoutVars>
      </dgm:prSet>
      <dgm:spPr/>
    </dgm:pt>
    <dgm:pt modelId="{6BAD0122-B464-4D02-9E15-58598C44E857}" type="pres">
      <dgm:prSet presAssocID="{4AE8BB3B-E5FC-4237-981F-FDAE9B4F71AD}" presName="sibTrans" presStyleCnt="0"/>
      <dgm:spPr/>
    </dgm:pt>
    <dgm:pt modelId="{22C6E7C0-8722-4019-A22B-552EF4B0B845}" type="pres">
      <dgm:prSet presAssocID="{33D5E133-22E8-4026-AEF2-8C6A2C44A541}" presName="compNode" presStyleCnt="0"/>
      <dgm:spPr/>
    </dgm:pt>
    <dgm:pt modelId="{77E97438-7E01-4298-88C1-CED77E1DF24B}" type="pres">
      <dgm:prSet presAssocID="{33D5E133-22E8-4026-AEF2-8C6A2C44A541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4AB510F-991C-47A8-9361-E3E59702E899}" type="pres">
      <dgm:prSet presAssocID="{33D5E133-22E8-4026-AEF2-8C6A2C44A54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75169FD-EDEC-4208-BCC7-CBDFAC443256}" type="pres">
      <dgm:prSet presAssocID="{33D5E133-22E8-4026-AEF2-8C6A2C44A541}" presName="spaceRect" presStyleCnt="0"/>
      <dgm:spPr/>
    </dgm:pt>
    <dgm:pt modelId="{E5E38E66-5012-408D-894A-EA1F47BF55F9}" type="pres">
      <dgm:prSet presAssocID="{33D5E133-22E8-4026-AEF2-8C6A2C44A541}" presName="textRect" presStyleLbl="revTx" presStyleIdx="1" presStyleCnt="7">
        <dgm:presLayoutVars>
          <dgm:chMax val="1"/>
          <dgm:chPref val="1"/>
        </dgm:presLayoutVars>
      </dgm:prSet>
      <dgm:spPr/>
    </dgm:pt>
    <dgm:pt modelId="{51397953-FCD7-4F8A-BCCF-215D3B4705E6}" type="pres">
      <dgm:prSet presAssocID="{55AB57FE-BB03-4632-BFDE-7F91AA4F64C8}" presName="sibTrans" presStyleCnt="0"/>
      <dgm:spPr/>
    </dgm:pt>
    <dgm:pt modelId="{5C1224A8-62C2-4699-B0E4-3B0E9941514D}" type="pres">
      <dgm:prSet presAssocID="{76011058-FE01-49A4-8857-71D986606697}" presName="compNode" presStyleCnt="0"/>
      <dgm:spPr/>
    </dgm:pt>
    <dgm:pt modelId="{536F3861-4D16-425F-A5B7-5FF163EDAA46}" type="pres">
      <dgm:prSet presAssocID="{76011058-FE01-49A4-8857-71D986606697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E3F02D7-2362-434E-9C48-1CDF9210FA8C}" type="pres">
      <dgm:prSet presAssocID="{76011058-FE01-49A4-8857-71D98660669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EA2C14D-B2D8-437F-BC86-874ABA638BC9}" type="pres">
      <dgm:prSet presAssocID="{76011058-FE01-49A4-8857-71D986606697}" presName="spaceRect" presStyleCnt="0"/>
      <dgm:spPr/>
    </dgm:pt>
    <dgm:pt modelId="{A80CAC4A-1C56-425D-8044-54A08B6A3850}" type="pres">
      <dgm:prSet presAssocID="{76011058-FE01-49A4-8857-71D986606697}" presName="textRect" presStyleLbl="revTx" presStyleIdx="2" presStyleCnt="7">
        <dgm:presLayoutVars>
          <dgm:chMax val="1"/>
          <dgm:chPref val="1"/>
        </dgm:presLayoutVars>
      </dgm:prSet>
      <dgm:spPr/>
    </dgm:pt>
    <dgm:pt modelId="{C8CC4B67-1AE0-46E5-A27B-139B70E8EED7}" type="pres">
      <dgm:prSet presAssocID="{06ED6DB2-91C2-4A60-9919-EFA500B2F89B}" presName="sibTrans" presStyleCnt="0"/>
      <dgm:spPr/>
    </dgm:pt>
    <dgm:pt modelId="{5B658C2F-DDA6-4FCE-BFAB-31FFEEA14FF3}" type="pres">
      <dgm:prSet presAssocID="{D7BAA2C2-D715-4C87-A51E-D8C1257D206A}" presName="compNode" presStyleCnt="0"/>
      <dgm:spPr/>
    </dgm:pt>
    <dgm:pt modelId="{9D44FC41-09B9-4458-BE03-3BB921395BBB}" type="pres">
      <dgm:prSet presAssocID="{D7BAA2C2-D715-4C87-A51E-D8C1257D206A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5A2BE68-9B9B-4897-AE41-731627F9470D}" type="pres">
      <dgm:prSet presAssocID="{D7BAA2C2-D715-4C87-A51E-D8C1257D206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78FBE0E-5E3B-4D00-A4B6-AEE182A33E74}" type="pres">
      <dgm:prSet presAssocID="{D7BAA2C2-D715-4C87-A51E-D8C1257D206A}" presName="spaceRect" presStyleCnt="0"/>
      <dgm:spPr/>
    </dgm:pt>
    <dgm:pt modelId="{C74451E8-D9E6-43EA-AB5B-1F2B5B4FB6F4}" type="pres">
      <dgm:prSet presAssocID="{D7BAA2C2-D715-4C87-A51E-D8C1257D206A}" presName="textRect" presStyleLbl="revTx" presStyleIdx="3" presStyleCnt="7">
        <dgm:presLayoutVars>
          <dgm:chMax val="1"/>
          <dgm:chPref val="1"/>
        </dgm:presLayoutVars>
      </dgm:prSet>
      <dgm:spPr/>
    </dgm:pt>
    <dgm:pt modelId="{1E74C424-30EE-4BE8-A0AB-F2191923EF41}" type="pres">
      <dgm:prSet presAssocID="{CDA3EA00-390D-4136-B9E2-23A9E4B0B80F}" presName="sibTrans" presStyleCnt="0"/>
      <dgm:spPr/>
    </dgm:pt>
    <dgm:pt modelId="{2CF93A6A-F4F0-40AA-8FAD-5C4568301AC9}" type="pres">
      <dgm:prSet presAssocID="{3EB68FCF-1A80-4290-A3D0-324B16C3AA49}" presName="compNode" presStyleCnt="0"/>
      <dgm:spPr/>
    </dgm:pt>
    <dgm:pt modelId="{BE17EB48-E0BB-42E2-80AB-C62FE09FB385}" type="pres">
      <dgm:prSet presAssocID="{3EB68FCF-1A80-4290-A3D0-324B16C3AA49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F54ED7B0-A656-4B4D-B49F-D47D118E4E71}" type="pres">
      <dgm:prSet presAssocID="{3EB68FCF-1A80-4290-A3D0-324B16C3AA4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75B552A-6467-46EF-9C4F-7350747F4D46}" type="pres">
      <dgm:prSet presAssocID="{3EB68FCF-1A80-4290-A3D0-324B16C3AA49}" presName="spaceRect" presStyleCnt="0"/>
      <dgm:spPr/>
    </dgm:pt>
    <dgm:pt modelId="{6F2D570A-1A92-4D7E-8A2E-C86A7B61C633}" type="pres">
      <dgm:prSet presAssocID="{3EB68FCF-1A80-4290-A3D0-324B16C3AA49}" presName="textRect" presStyleLbl="revTx" presStyleIdx="4" presStyleCnt="7">
        <dgm:presLayoutVars>
          <dgm:chMax val="1"/>
          <dgm:chPref val="1"/>
        </dgm:presLayoutVars>
      </dgm:prSet>
      <dgm:spPr/>
    </dgm:pt>
    <dgm:pt modelId="{F6FC08C0-C745-4C11-A415-603E7E465F7E}" type="pres">
      <dgm:prSet presAssocID="{B0FC9127-387E-4E73-8BB0-F6D3708325CF}" presName="sibTrans" presStyleCnt="0"/>
      <dgm:spPr/>
    </dgm:pt>
    <dgm:pt modelId="{65BB86D1-8602-47BA-B2F6-B6424ABED8AD}" type="pres">
      <dgm:prSet presAssocID="{7DECCB14-EADE-44FB-82FB-D4BE6E240533}" presName="compNode" presStyleCnt="0"/>
      <dgm:spPr/>
    </dgm:pt>
    <dgm:pt modelId="{FDB22788-DC8E-4717-9915-903553F14C44}" type="pres">
      <dgm:prSet presAssocID="{7DECCB14-EADE-44FB-82FB-D4BE6E240533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0761D35-7CCD-4CFA-BA7C-90C253A44B84}" type="pres">
      <dgm:prSet presAssocID="{7DECCB14-EADE-44FB-82FB-D4BE6E24053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EFEA8A9-E2C7-46DD-8C44-9B298A46730F}" type="pres">
      <dgm:prSet presAssocID="{7DECCB14-EADE-44FB-82FB-D4BE6E240533}" presName="spaceRect" presStyleCnt="0"/>
      <dgm:spPr/>
    </dgm:pt>
    <dgm:pt modelId="{18A18628-722C-449A-B86B-2A61B91B6F8D}" type="pres">
      <dgm:prSet presAssocID="{7DECCB14-EADE-44FB-82FB-D4BE6E240533}" presName="textRect" presStyleLbl="revTx" presStyleIdx="5" presStyleCnt="7">
        <dgm:presLayoutVars>
          <dgm:chMax val="1"/>
          <dgm:chPref val="1"/>
        </dgm:presLayoutVars>
      </dgm:prSet>
      <dgm:spPr/>
    </dgm:pt>
    <dgm:pt modelId="{19395C06-FB21-4F41-9A32-27DD5F5C5F1D}" type="pres">
      <dgm:prSet presAssocID="{49E0B518-CAF4-4CDF-9E64-358C1BB842A4}" presName="sibTrans" presStyleCnt="0"/>
      <dgm:spPr/>
    </dgm:pt>
    <dgm:pt modelId="{669FB278-D8A1-4CA7-A6BB-533CFD4E203E}" type="pres">
      <dgm:prSet presAssocID="{E17C4C63-2EB0-4FC9-96CF-D10B50171CD1}" presName="compNode" presStyleCnt="0"/>
      <dgm:spPr/>
    </dgm:pt>
    <dgm:pt modelId="{284F3E78-AEEE-4998-ADF4-D7241F4D17A5}" type="pres">
      <dgm:prSet presAssocID="{E17C4C63-2EB0-4FC9-96CF-D10B50171CD1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62D81A0-313B-4E17-9824-24B59FF464D8}" type="pres">
      <dgm:prSet presAssocID="{E17C4C63-2EB0-4FC9-96CF-D10B50171CD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64FDB77-3DE6-4ED1-9A51-161FFED77B1E}" type="pres">
      <dgm:prSet presAssocID="{E17C4C63-2EB0-4FC9-96CF-D10B50171CD1}" presName="spaceRect" presStyleCnt="0"/>
      <dgm:spPr/>
    </dgm:pt>
    <dgm:pt modelId="{CA69F180-729A-4342-9E07-30BCE3C43ED3}" type="pres">
      <dgm:prSet presAssocID="{E17C4C63-2EB0-4FC9-96CF-D10B50171CD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E904007-9076-4FE9-88F5-EDB67364F16C}" type="presOf" srcId="{D7BAA2C2-D715-4C87-A51E-D8C1257D206A}" destId="{C74451E8-D9E6-43EA-AB5B-1F2B5B4FB6F4}" srcOrd="0" destOrd="0" presId="urn:microsoft.com/office/officeart/2018/5/layout/IconLeafLabelList"/>
    <dgm:cxn modelId="{E411520D-20BB-4523-9081-1D41ED612B19}" type="presOf" srcId="{7DECCB14-EADE-44FB-82FB-D4BE6E240533}" destId="{18A18628-722C-449A-B86B-2A61B91B6F8D}" srcOrd="0" destOrd="0" presId="urn:microsoft.com/office/officeart/2018/5/layout/IconLeafLabelList"/>
    <dgm:cxn modelId="{E9FEA00F-D6BA-4E4D-9649-9EE93F2DBC57}" type="presOf" srcId="{76011058-FE01-49A4-8857-71D986606697}" destId="{A80CAC4A-1C56-425D-8044-54A08B6A3850}" srcOrd="0" destOrd="0" presId="urn:microsoft.com/office/officeart/2018/5/layout/IconLeafLabelList"/>
    <dgm:cxn modelId="{A8D3CE27-1A2C-4BD0-A84B-2679927706D3}" type="presOf" srcId="{3EB68FCF-1A80-4290-A3D0-324B16C3AA49}" destId="{6F2D570A-1A92-4D7E-8A2E-C86A7B61C633}" srcOrd="0" destOrd="0" presId="urn:microsoft.com/office/officeart/2018/5/layout/IconLeafLabelList"/>
    <dgm:cxn modelId="{68987737-CF03-4516-8952-C40AF09A56CB}" type="presOf" srcId="{DE22ABCC-528D-4CEF-8A9C-4437C72DFAEF}" destId="{509069D0-6CC3-4764-9C62-2035D8B1F391}" srcOrd="0" destOrd="0" presId="urn:microsoft.com/office/officeart/2018/5/layout/IconLeafLabelList"/>
    <dgm:cxn modelId="{2DAC4C49-8E94-4B93-92C3-60C9A2AC4C8E}" srcId="{DE22ABCC-528D-4CEF-8A9C-4437C72DFAEF}" destId="{33D5E133-22E8-4026-AEF2-8C6A2C44A541}" srcOrd="1" destOrd="0" parTransId="{B76AB6B7-45C2-4A22-AACD-7F38F5D2E10A}" sibTransId="{55AB57FE-BB03-4632-BFDE-7F91AA4F64C8}"/>
    <dgm:cxn modelId="{8699E94B-E7B7-4BDE-80E8-D092F343C788}" srcId="{DE22ABCC-528D-4CEF-8A9C-4437C72DFAEF}" destId="{E17C4C63-2EB0-4FC9-96CF-D10B50171CD1}" srcOrd="6" destOrd="0" parTransId="{6B702BC3-182A-49AC-9692-67D19D80C117}" sibTransId="{42171A49-4D27-4C78-A57C-1E7E04897F08}"/>
    <dgm:cxn modelId="{94455C55-0B0C-4468-A0A6-520F9F0524A4}" srcId="{DE22ABCC-528D-4CEF-8A9C-4437C72DFAEF}" destId="{7DECCB14-EADE-44FB-82FB-D4BE6E240533}" srcOrd="5" destOrd="0" parTransId="{DAAE7DD9-62C6-4CF8-80D8-5461BE348821}" sibTransId="{49E0B518-CAF4-4CDF-9E64-358C1BB842A4}"/>
    <dgm:cxn modelId="{DD7A609D-84AF-4503-91AE-EB838E795EAE}" srcId="{DE22ABCC-528D-4CEF-8A9C-4437C72DFAEF}" destId="{D7BAA2C2-D715-4C87-A51E-D8C1257D206A}" srcOrd="3" destOrd="0" parTransId="{6870D097-C695-47B5-9B5D-77A48E6685D6}" sibTransId="{CDA3EA00-390D-4136-B9E2-23A9E4B0B80F}"/>
    <dgm:cxn modelId="{4CEFE69D-801D-4CF8-B533-9DAD495239BD}" srcId="{DE22ABCC-528D-4CEF-8A9C-4437C72DFAEF}" destId="{239D2A1F-B7A2-408A-9815-2A2A5CF092DE}" srcOrd="0" destOrd="0" parTransId="{770A35D7-0549-41E7-A29B-27FF3ED9F482}" sibTransId="{4AE8BB3B-E5FC-4237-981F-FDAE9B4F71AD}"/>
    <dgm:cxn modelId="{E6D45CAF-0D29-4073-AEB5-2097EF0762D4}" srcId="{DE22ABCC-528D-4CEF-8A9C-4437C72DFAEF}" destId="{76011058-FE01-49A4-8857-71D986606697}" srcOrd="2" destOrd="0" parTransId="{FB25AEA2-6B5D-4A0C-BCBA-F49CD6F539D3}" sibTransId="{06ED6DB2-91C2-4A60-9919-EFA500B2F89B}"/>
    <dgm:cxn modelId="{C44058C6-7CA5-4EC3-BBD3-2BBC05B53817}" srcId="{DE22ABCC-528D-4CEF-8A9C-4437C72DFAEF}" destId="{3EB68FCF-1A80-4290-A3D0-324B16C3AA49}" srcOrd="4" destOrd="0" parTransId="{2C1BEB99-EEE7-4563-BB16-7D599992FE8D}" sibTransId="{B0FC9127-387E-4E73-8BB0-F6D3708325CF}"/>
    <dgm:cxn modelId="{125DE7C6-B214-4159-A22A-FFB563D42F19}" type="presOf" srcId="{E17C4C63-2EB0-4FC9-96CF-D10B50171CD1}" destId="{CA69F180-729A-4342-9E07-30BCE3C43ED3}" srcOrd="0" destOrd="0" presId="urn:microsoft.com/office/officeart/2018/5/layout/IconLeafLabelList"/>
    <dgm:cxn modelId="{9E7238F0-1573-4898-AE5C-30FDF3B2C6B4}" type="presOf" srcId="{239D2A1F-B7A2-408A-9815-2A2A5CF092DE}" destId="{78D35AF1-E793-4C0C-95DC-C43082D73353}" srcOrd="0" destOrd="0" presId="urn:microsoft.com/office/officeart/2018/5/layout/IconLeafLabelList"/>
    <dgm:cxn modelId="{2B0212F3-F086-4C20-9714-B8C78E25E9F3}" type="presOf" srcId="{33D5E133-22E8-4026-AEF2-8C6A2C44A541}" destId="{E5E38E66-5012-408D-894A-EA1F47BF55F9}" srcOrd="0" destOrd="0" presId="urn:microsoft.com/office/officeart/2018/5/layout/IconLeafLabelList"/>
    <dgm:cxn modelId="{E637C243-23BF-4A5A-AC36-3BD4CCFBD6EB}" type="presParOf" srcId="{509069D0-6CC3-4764-9C62-2035D8B1F391}" destId="{FABAAB7B-417D-422E-9E25-88128D478BFE}" srcOrd="0" destOrd="0" presId="urn:microsoft.com/office/officeart/2018/5/layout/IconLeafLabelList"/>
    <dgm:cxn modelId="{351C599D-8C90-4781-BE76-F3D89C2756D0}" type="presParOf" srcId="{FABAAB7B-417D-422E-9E25-88128D478BFE}" destId="{2B5497D2-1295-4B1E-8BAF-1C455C32538D}" srcOrd="0" destOrd="0" presId="urn:microsoft.com/office/officeart/2018/5/layout/IconLeafLabelList"/>
    <dgm:cxn modelId="{2696FB39-77FB-40E3-91FC-5574490947FC}" type="presParOf" srcId="{FABAAB7B-417D-422E-9E25-88128D478BFE}" destId="{CA86DF65-F41D-4446-85A8-13679C6639D3}" srcOrd="1" destOrd="0" presId="urn:microsoft.com/office/officeart/2018/5/layout/IconLeafLabelList"/>
    <dgm:cxn modelId="{C4DD3598-3E69-452F-80D1-3900A713ECE8}" type="presParOf" srcId="{FABAAB7B-417D-422E-9E25-88128D478BFE}" destId="{77F0793D-CDF0-4731-B539-AF994C2AB04D}" srcOrd="2" destOrd="0" presId="urn:microsoft.com/office/officeart/2018/5/layout/IconLeafLabelList"/>
    <dgm:cxn modelId="{07B7BE16-EC2D-460B-B751-E0B8C8F0503B}" type="presParOf" srcId="{FABAAB7B-417D-422E-9E25-88128D478BFE}" destId="{78D35AF1-E793-4C0C-95DC-C43082D73353}" srcOrd="3" destOrd="0" presId="urn:microsoft.com/office/officeart/2018/5/layout/IconLeafLabelList"/>
    <dgm:cxn modelId="{E1756903-800F-4C3A-BE59-4CCB45225111}" type="presParOf" srcId="{509069D0-6CC3-4764-9C62-2035D8B1F391}" destId="{6BAD0122-B464-4D02-9E15-58598C44E857}" srcOrd="1" destOrd="0" presId="urn:microsoft.com/office/officeart/2018/5/layout/IconLeafLabelList"/>
    <dgm:cxn modelId="{9113439E-AB8A-41A5-9CFB-5A724B003C6A}" type="presParOf" srcId="{509069D0-6CC3-4764-9C62-2035D8B1F391}" destId="{22C6E7C0-8722-4019-A22B-552EF4B0B845}" srcOrd="2" destOrd="0" presId="urn:microsoft.com/office/officeart/2018/5/layout/IconLeafLabelList"/>
    <dgm:cxn modelId="{6690D12F-05CD-4FD7-9C33-C8BDB6691D9D}" type="presParOf" srcId="{22C6E7C0-8722-4019-A22B-552EF4B0B845}" destId="{77E97438-7E01-4298-88C1-CED77E1DF24B}" srcOrd="0" destOrd="0" presId="urn:microsoft.com/office/officeart/2018/5/layout/IconLeafLabelList"/>
    <dgm:cxn modelId="{7CDB1B18-3F6B-45DF-B959-87C23884CF28}" type="presParOf" srcId="{22C6E7C0-8722-4019-A22B-552EF4B0B845}" destId="{24AB510F-991C-47A8-9361-E3E59702E899}" srcOrd="1" destOrd="0" presId="urn:microsoft.com/office/officeart/2018/5/layout/IconLeafLabelList"/>
    <dgm:cxn modelId="{14A19F56-7212-4E41-9B7F-18DFC267D8A4}" type="presParOf" srcId="{22C6E7C0-8722-4019-A22B-552EF4B0B845}" destId="{C75169FD-EDEC-4208-BCC7-CBDFAC443256}" srcOrd="2" destOrd="0" presId="urn:microsoft.com/office/officeart/2018/5/layout/IconLeafLabelList"/>
    <dgm:cxn modelId="{A0DC0A4D-0A81-463D-B52C-4FCA31E38DDF}" type="presParOf" srcId="{22C6E7C0-8722-4019-A22B-552EF4B0B845}" destId="{E5E38E66-5012-408D-894A-EA1F47BF55F9}" srcOrd="3" destOrd="0" presId="urn:microsoft.com/office/officeart/2018/5/layout/IconLeafLabelList"/>
    <dgm:cxn modelId="{FB956D22-E731-479F-AB93-068830C541D6}" type="presParOf" srcId="{509069D0-6CC3-4764-9C62-2035D8B1F391}" destId="{51397953-FCD7-4F8A-BCCF-215D3B4705E6}" srcOrd="3" destOrd="0" presId="urn:microsoft.com/office/officeart/2018/5/layout/IconLeafLabelList"/>
    <dgm:cxn modelId="{64C096DD-49EA-401D-9CBB-12A069C614D7}" type="presParOf" srcId="{509069D0-6CC3-4764-9C62-2035D8B1F391}" destId="{5C1224A8-62C2-4699-B0E4-3B0E9941514D}" srcOrd="4" destOrd="0" presId="urn:microsoft.com/office/officeart/2018/5/layout/IconLeafLabelList"/>
    <dgm:cxn modelId="{ECBE8B67-AF7D-42DD-B96A-1BF23317C8E3}" type="presParOf" srcId="{5C1224A8-62C2-4699-B0E4-3B0E9941514D}" destId="{536F3861-4D16-425F-A5B7-5FF163EDAA46}" srcOrd="0" destOrd="0" presId="urn:microsoft.com/office/officeart/2018/5/layout/IconLeafLabelList"/>
    <dgm:cxn modelId="{53E7E187-69CF-4B52-A755-1BE76E20AFC7}" type="presParOf" srcId="{5C1224A8-62C2-4699-B0E4-3B0E9941514D}" destId="{9E3F02D7-2362-434E-9C48-1CDF9210FA8C}" srcOrd="1" destOrd="0" presId="urn:microsoft.com/office/officeart/2018/5/layout/IconLeafLabelList"/>
    <dgm:cxn modelId="{90817E2D-0E51-4767-B83B-D3CAE464F460}" type="presParOf" srcId="{5C1224A8-62C2-4699-B0E4-3B0E9941514D}" destId="{AEA2C14D-B2D8-437F-BC86-874ABA638BC9}" srcOrd="2" destOrd="0" presId="urn:microsoft.com/office/officeart/2018/5/layout/IconLeafLabelList"/>
    <dgm:cxn modelId="{BF57F906-CA08-45D9-8BDB-2D3674AE6C24}" type="presParOf" srcId="{5C1224A8-62C2-4699-B0E4-3B0E9941514D}" destId="{A80CAC4A-1C56-425D-8044-54A08B6A3850}" srcOrd="3" destOrd="0" presId="urn:microsoft.com/office/officeart/2018/5/layout/IconLeafLabelList"/>
    <dgm:cxn modelId="{F63742AE-879E-4DBA-BD5F-A6AEED52A353}" type="presParOf" srcId="{509069D0-6CC3-4764-9C62-2035D8B1F391}" destId="{C8CC4B67-1AE0-46E5-A27B-139B70E8EED7}" srcOrd="5" destOrd="0" presId="urn:microsoft.com/office/officeart/2018/5/layout/IconLeafLabelList"/>
    <dgm:cxn modelId="{08F6966D-A771-4B9A-A2D4-306720BA8171}" type="presParOf" srcId="{509069D0-6CC3-4764-9C62-2035D8B1F391}" destId="{5B658C2F-DDA6-4FCE-BFAB-31FFEEA14FF3}" srcOrd="6" destOrd="0" presId="urn:microsoft.com/office/officeart/2018/5/layout/IconLeafLabelList"/>
    <dgm:cxn modelId="{BB1FC302-387F-4B07-A70E-23248690A7CB}" type="presParOf" srcId="{5B658C2F-DDA6-4FCE-BFAB-31FFEEA14FF3}" destId="{9D44FC41-09B9-4458-BE03-3BB921395BBB}" srcOrd="0" destOrd="0" presId="urn:microsoft.com/office/officeart/2018/5/layout/IconLeafLabelList"/>
    <dgm:cxn modelId="{FFA3A6C1-895B-4019-8ADF-95EE59C707EB}" type="presParOf" srcId="{5B658C2F-DDA6-4FCE-BFAB-31FFEEA14FF3}" destId="{05A2BE68-9B9B-4897-AE41-731627F9470D}" srcOrd="1" destOrd="0" presId="urn:microsoft.com/office/officeart/2018/5/layout/IconLeafLabelList"/>
    <dgm:cxn modelId="{5ABAFF73-99EE-4105-895C-5F349099E5C2}" type="presParOf" srcId="{5B658C2F-DDA6-4FCE-BFAB-31FFEEA14FF3}" destId="{678FBE0E-5E3B-4D00-A4B6-AEE182A33E74}" srcOrd="2" destOrd="0" presId="urn:microsoft.com/office/officeart/2018/5/layout/IconLeafLabelList"/>
    <dgm:cxn modelId="{D5FA2B95-7ACB-445F-8C77-2817EF26EA86}" type="presParOf" srcId="{5B658C2F-DDA6-4FCE-BFAB-31FFEEA14FF3}" destId="{C74451E8-D9E6-43EA-AB5B-1F2B5B4FB6F4}" srcOrd="3" destOrd="0" presId="urn:microsoft.com/office/officeart/2018/5/layout/IconLeafLabelList"/>
    <dgm:cxn modelId="{9CA0EB02-D552-49B4-8A44-320BA98A0F36}" type="presParOf" srcId="{509069D0-6CC3-4764-9C62-2035D8B1F391}" destId="{1E74C424-30EE-4BE8-A0AB-F2191923EF41}" srcOrd="7" destOrd="0" presId="urn:microsoft.com/office/officeart/2018/5/layout/IconLeafLabelList"/>
    <dgm:cxn modelId="{0213E3B2-5405-4944-A407-C3B8D3CA0234}" type="presParOf" srcId="{509069D0-6CC3-4764-9C62-2035D8B1F391}" destId="{2CF93A6A-F4F0-40AA-8FAD-5C4568301AC9}" srcOrd="8" destOrd="0" presId="urn:microsoft.com/office/officeart/2018/5/layout/IconLeafLabelList"/>
    <dgm:cxn modelId="{3188A91D-6D5B-4904-A1F1-058CE53E3CE6}" type="presParOf" srcId="{2CF93A6A-F4F0-40AA-8FAD-5C4568301AC9}" destId="{BE17EB48-E0BB-42E2-80AB-C62FE09FB385}" srcOrd="0" destOrd="0" presId="urn:microsoft.com/office/officeart/2018/5/layout/IconLeafLabelList"/>
    <dgm:cxn modelId="{DAE5AC45-ECE6-41B7-B0BF-A7410FBD32B5}" type="presParOf" srcId="{2CF93A6A-F4F0-40AA-8FAD-5C4568301AC9}" destId="{F54ED7B0-A656-4B4D-B49F-D47D118E4E71}" srcOrd="1" destOrd="0" presId="urn:microsoft.com/office/officeart/2018/5/layout/IconLeafLabelList"/>
    <dgm:cxn modelId="{B68493A7-1378-4401-BDF7-F2827B94FBC8}" type="presParOf" srcId="{2CF93A6A-F4F0-40AA-8FAD-5C4568301AC9}" destId="{175B552A-6467-46EF-9C4F-7350747F4D46}" srcOrd="2" destOrd="0" presId="urn:microsoft.com/office/officeart/2018/5/layout/IconLeafLabelList"/>
    <dgm:cxn modelId="{1A3138DD-3425-4D9A-813A-DE69368722BD}" type="presParOf" srcId="{2CF93A6A-F4F0-40AA-8FAD-5C4568301AC9}" destId="{6F2D570A-1A92-4D7E-8A2E-C86A7B61C633}" srcOrd="3" destOrd="0" presId="urn:microsoft.com/office/officeart/2018/5/layout/IconLeafLabelList"/>
    <dgm:cxn modelId="{946D0C5E-42C5-4CB5-BFCB-9787FAB906B5}" type="presParOf" srcId="{509069D0-6CC3-4764-9C62-2035D8B1F391}" destId="{F6FC08C0-C745-4C11-A415-603E7E465F7E}" srcOrd="9" destOrd="0" presId="urn:microsoft.com/office/officeart/2018/5/layout/IconLeafLabelList"/>
    <dgm:cxn modelId="{214AFCF5-5169-4FF8-8435-EB0D677C6C16}" type="presParOf" srcId="{509069D0-6CC3-4764-9C62-2035D8B1F391}" destId="{65BB86D1-8602-47BA-B2F6-B6424ABED8AD}" srcOrd="10" destOrd="0" presId="urn:microsoft.com/office/officeart/2018/5/layout/IconLeafLabelList"/>
    <dgm:cxn modelId="{80B03EB4-5C35-49B6-B090-8EA500BE74ED}" type="presParOf" srcId="{65BB86D1-8602-47BA-B2F6-B6424ABED8AD}" destId="{FDB22788-DC8E-4717-9915-903553F14C44}" srcOrd="0" destOrd="0" presId="urn:microsoft.com/office/officeart/2018/5/layout/IconLeafLabelList"/>
    <dgm:cxn modelId="{E6233BC4-084E-48DA-88EB-D6ACCE6A9B57}" type="presParOf" srcId="{65BB86D1-8602-47BA-B2F6-B6424ABED8AD}" destId="{E0761D35-7CCD-4CFA-BA7C-90C253A44B84}" srcOrd="1" destOrd="0" presId="urn:microsoft.com/office/officeart/2018/5/layout/IconLeafLabelList"/>
    <dgm:cxn modelId="{8C85B51C-CDDD-40EF-BD1B-BA9D2F7862BE}" type="presParOf" srcId="{65BB86D1-8602-47BA-B2F6-B6424ABED8AD}" destId="{2EFEA8A9-E2C7-46DD-8C44-9B298A46730F}" srcOrd="2" destOrd="0" presId="urn:microsoft.com/office/officeart/2018/5/layout/IconLeafLabelList"/>
    <dgm:cxn modelId="{6F8B9482-C3BB-4090-BA9B-3B65E2B00EB6}" type="presParOf" srcId="{65BB86D1-8602-47BA-B2F6-B6424ABED8AD}" destId="{18A18628-722C-449A-B86B-2A61B91B6F8D}" srcOrd="3" destOrd="0" presId="urn:microsoft.com/office/officeart/2018/5/layout/IconLeafLabelList"/>
    <dgm:cxn modelId="{05653D7F-851C-4F79-B221-5760BBF01641}" type="presParOf" srcId="{509069D0-6CC3-4764-9C62-2035D8B1F391}" destId="{19395C06-FB21-4F41-9A32-27DD5F5C5F1D}" srcOrd="11" destOrd="0" presId="urn:microsoft.com/office/officeart/2018/5/layout/IconLeafLabelList"/>
    <dgm:cxn modelId="{29E7EB0F-6AA8-47AB-977B-1CE10E5B479A}" type="presParOf" srcId="{509069D0-6CC3-4764-9C62-2035D8B1F391}" destId="{669FB278-D8A1-4CA7-A6BB-533CFD4E203E}" srcOrd="12" destOrd="0" presId="urn:microsoft.com/office/officeart/2018/5/layout/IconLeafLabelList"/>
    <dgm:cxn modelId="{91A17783-AE6C-4B8E-858F-E847AA025E99}" type="presParOf" srcId="{669FB278-D8A1-4CA7-A6BB-533CFD4E203E}" destId="{284F3E78-AEEE-4998-ADF4-D7241F4D17A5}" srcOrd="0" destOrd="0" presId="urn:microsoft.com/office/officeart/2018/5/layout/IconLeafLabelList"/>
    <dgm:cxn modelId="{3B468ABF-364E-4203-9083-BFCE8C8D7689}" type="presParOf" srcId="{669FB278-D8A1-4CA7-A6BB-533CFD4E203E}" destId="{C62D81A0-313B-4E17-9824-24B59FF464D8}" srcOrd="1" destOrd="0" presId="urn:microsoft.com/office/officeart/2018/5/layout/IconLeafLabelList"/>
    <dgm:cxn modelId="{FF5E2CF5-B347-4346-A244-513EB4469EBF}" type="presParOf" srcId="{669FB278-D8A1-4CA7-A6BB-533CFD4E203E}" destId="{B64FDB77-3DE6-4ED1-9A51-161FFED77B1E}" srcOrd="2" destOrd="0" presId="urn:microsoft.com/office/officeart/2018/5/layout/IconLeafLabelList"/>
    <dgm:cxn modelId="{8E42ECEC-9EBC-42C0-911C-25D3B2957991}" type="presParOf" srcId="{669FB278-D8A1-4CA7-A6BB-533CFD4E203E}" destId="{CA69F180-729A-4342-9E07-30BCE3C43ED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32A75-F641-43E6-8AC6-7D8CACB72C8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5D2367-E805-4BB3-BE19-C39D1E0A3849}">
      <dgm:prSet/>
      <dgm:spPr/>
      <dgm:t>
        <a:bodyPr/>
        <a:lstStyle/>
        <a:p>
          <a:r>
            <a:rPr lang="en-US" b="1"/>
            <a:t>Get rid of DISTRACTIONS </a:t>
          </a:r>
          <a:r>
            <a:rPr lang="en-US"/>
            <a:t>– switch off mobile phone/social media sites – negotiate – take away temptations </a:t>
          </a:r>
        </a:p>
      </dgm:t>
    </dgm:pt>
    <dgm:pt modelId="{10372C8F-6DCF-41E3-BFE4-40C9F96A9009}" type="parTrans" cxnId="{CBEA88F6-B69B-4E40-B39A-F33C6F53B17E}">
      <dgm:prSet/>
      <dgm:spPr/>
      <dgm:t>
        <a:bodyPr/>
        <a:lstStyle/>
        <a:p>
          <a:endParaRPr lang="en-US"/>
        </a:p>
      </dgm:t>
    </dgm:pt>
    <dgm:pt modelId="{FC5DD1E0-F9A1-4156-A2CB-0B3BFDC9C077}" type="sibTrans" cxnId="{CBEA88F6-B69B-4E40-B39A-F33C6F53B17E}">
      <dgm:prSet/>
      <dgm:spPr/>
      <dgm:t>
        <a:bodyPr/>
        <a:lstStyle/>
        <a:p>
          <a:endParaRPr lang="en-US"/>
        </a:p>
      </dgm:t>
    </dgm:pt>
    <dgm:pt modelId="{C8E425C0-E64F-461B-BAC2-389608F58251}">
      <dgm:prSet/>
      <dgm:spPr/>
      <dgm:t>
        <a:bodyPr/>
        <a:lstStyle/>
        <a:p>
          <a:r>
            <a:rPr lang="en-US" b="1"/>
            <a:t>Study sessions should focus entirely on the task </a:t>
          </a:r>
          <a:r>
            <a:rPr lang="en-US"/>
            <a:t>– enjoyment and relaxation when on breaks </a:t>
          </a:r>
        </a:p>
      </dgm:t>
    </dgm:pt>
    <dgm:pt modelId="{7E11A6D0-44B1-4F10-B693-A9EEEE012E2E}" type="parTrans" cxnId="{77BA67A9-E989-4C0C-BD8C-A44CCF679694}">
      <dgm:prSet/>
      <dgm:spPr/>
      <dgm:t>
        <a:bodyPr/>
        <a:lstStyle/>
        <a:p>
          <a:endParaRPr lang="en-US"/>
        </a:p>
      </dgm:t>
    </dgm:pt>
    <dgm:pt modelId="{9CE8FE74-E8CE-4BBC-B8FD-AA1526F22B30}" type="sibTrans" cxnId="{77BA67A9-E989-4C0C-BD8C-A44CCF679694}">
      <dgm:prSet/>
      <dgm:spPr/>
      <dgm:t>
        <a:bodyPr/>
        <a:lstStyle/>
        <a:p>
          <a:endParaRPr lang="en-US"/>
        </a:p>
      </dgm:t>
    </dgm:pt>
    <dgm:pt modelId="{452AF7D8-1F68-4288-A2D7-B77AE03C1FA2}">
      <dgm:prSet/>
      <dgm:spPr/>
      <dgm:t>
        <a:bodyPr/>
        <a:lstStyle/>
        <a:p>
          <a:r>
            <a:rPr lang="en-US" b="1" dirty="0"/>
            <a:t>30 to 50 minute time slots </a:t>
          </a:r>
          <a:r>
            <a:rPr lang="en-US" dirty="0"/>
            <a:t>– never more than an hour without a break </a:t>
          </a:r>
        </a:p>
      </dgm:t>
    </dgm:pt>
    <dgm:pt modelId="{14EBAD16-E262-41E2-B59C-3EB48C240018}" type="parTrans" cxnId="{782E0A40-8DA1-4875-BC12-C3ABF29D48C2}">
      <dgm:prSet/>
      <dgm:spPr/>
      <dgm:t>
        <a:bodyPr/>
        <a:lstStyle/>
        <a:p>
          <a:endParaRPr lang="en-US"/>
        </a:p>
      </dgm:t>
    </dgm:pt>
    <dgm:pt modelId="{5F63E136-87F3-41E7-BA33-23BC77AEFB24}" type="sibTrans" cxnId="{782E0A40-8DA1-4875-BC12-C3ABF29D48C2}">
      <dgm:prSet/>
      <dgm:spPr/>
      <dgm:t>
        <a:bodyPr/>
        <a:lstStyle/>
        <a:p>
          <a:endParaRPr lang="en-US"/>
        </a:p>
      </dgm:t>
    </dgm:pt>
    <dgm:pt modelId="{DA0830E8-017B-4DB9-B0ED-7524C0956138}">
      <dgm:prSet/>
      <dgm:spPr/>
      <dgm:t>
        <a:bodyPr/>
        <a:lstStyle/>
        <a:p>
          <a:r>
            <a:rPr lang="en-US" b="1"/>
            <a:t>PLAN study and homework times </a:t>
          </a:r>
          <a:r>
            <a:rPr lang="en-US"/>
            <a:t>– what is to be </a:t>
          </a:r>
          <a:r>
            <a:rPr lang="en-US" b="1"/>
            <a:t>achieved</a:t>
          </a:r>
          <a:r>
            <a:rPr lang="en-US"/>
            <a:t> in the study session/what activities are going to be completed – </a:t>
          </a:r>
          <a:r>
            <a:rPr lang="en-US" b="1"/>
            <a:t>how will success be measured? </a:t>
          </a:r>
          <a:endParaRPr lang="en-US"/>
        </a:p>
      </dgm:t>
    </dgm:pt>
    <dgm:pt modelId="{504C2EC7-4A89-42A2-8F45-38A83C0D29E9}" type="parTrans" cxnId="{49A0E1FF-3C76-4E85-9487-E3E2E448AD38}">
      <dgm:prSet/>
      <dgm:spPr/>
      <dgm:t>
        <a:bodyPr/>
        <a:lstStyle/>
        <a:p>
          <a:endParaRPr lang="en-US"/>
        </a:p>
      </dgm:t>
    </dgm:pt>
    <dgm:pt modelId="{508A3538-1FEB-4A16-8ECD-255DBFA46E49}" type="sibTrans" cxnId="{49A0E1FF-3C76-4E85-9487-E3E2E448AD38}">
      <dgm:prSet/>
      <dgm:spPr/>
      <dgm:t>
        <a:bodyPr/>
        <a:lstStyle/>
        <a:p>
          <a:endParaRPr lang="en-US"/>
        </a:p>
      </dgm:t>
    </dgm:pt>
    <dgm:pt modelId="{EDD36915-DA17-4B54-8EB7-48E352315818}" type="pres">
      <dgm:prSet presAssocID="{57732A75-F641-43E6-8AC6-7D8CACB72C85}" presName="diagram" presStyleCnt="0">
        <dgm:presLayoutVars>
          <dgm:dir/>
          <dgm:resizeHandles val="exact"/>
        </dgm:presLayoutVars>
      </dgm:prSet>
      <dgm:spPr/>
    </dgm:pt>
    <dgm:pt modelId="{80E8E9B4-AC33-4E99-9623-C22EC312D140}" type="pres">
      <dgm:prSet presAssocID="{A75D2367-E805-4BB3-BE19-C39D1E0A3849}" presName="node" presStyleLbl="node1" presStyleIdx="0" presStyleCnt="4">
        <dgm:presLayoutVars>
          <dgm:bulletEnabled val="1"/>
        </dgm:presLayoutVars>
      </dgm:prSet>
      <dgm:spPr/>
    </dgm:pt>
    <dgm:pt modelId="{E8858D47-1C50-46AF-9051-9BD85C48D349}" type="pres">
      <dgm:prSet presAssocID="{FC5DD1E0-F9A1-4156-A2CB-0B3BFDC9C077}" presName="sibTrans" presStyleCnt="0"/>
      <dgm:spPr/>
    </dgm:pt>
    <dgm:pt modelId="{7319EBE8-054C-48BC-A4C8-0B8463D41290}" type="pres">
      <dgm:prSet presAssocID="{C8E425C0-E64F-461B-BAC2-389608F58251}" presName="node" presStyleLbl="node1" presStyleIdx="1" presStyleCnt="4">
        <dgm:presLayoutVars>
          <dgm:bulletEnabled val="1"/>
        </dgm:presLayoutVars>
      </dgm:prSet>
      <dgm:spPr/>
    </dgm:pt>
    <dgm:pt modelId="{B88AE013-B77D-43AA-A695-3ECB05DDA6F2}" type="pres">
      <dgm:prSet presAssocID="{9CE8FE74-E8CE-4BBC-B8FD-AA1526F22B30}" presName="sibTrans" presStyleCnt="0"/>
      <dgm:spPr/>
    </dgm:pt>
    <dgm:pt modelId="{2AB8F035-66CC-42AD-97B9-646D33AE9ACB}" type="pres">
      <dgm:prSet presAssocID="{452AF7D8-1F68-4288-A2D7-B77AE03C1FA2}" presName="node" presStyleLbl="node1" presStyleIdx="2" presStyleCnt="4">
        <dgm:presLayoutVars>
          <dgm:bulletEnabled val="1"/>
        </dgm:presLayoutVars>
      </dgm:prSet>
      <dgm:spPr/>
    </dgm:pt>
    <dgm:pt modelId="{6BADA8C8-BB4A-4A6D-8455-5175FBAE560B}" type="pres">
      <dgm:prSet presAssocID="{5F63E136-87F3-41E7-BA33-23BC77AEFB24}" presName="sibTrans" presStyleCnt="0"/>
      <dgm:spPr/>
    </dgm:pt>
    <dgm:pt modelId="{DA0BD700-2EA0-4746-9143-88BE0B6CA64B}" type="pres">
      <dgm:prSet presAssocID="{DA0830E8-017B-4DB9-B0ED-7524C0956138}" presName="node" presStyleLbl="node1" presStyleIdx="3" presStyleCnt="4">
        <dgm:presLayoutVars>
          <dgm:bulletEnabled val="1"/>
        </dgm:presLayoutVars>
      </dgm:prSet>
      <dgm:spPr/>
    </dgm:pt>
  </dgm:ptLst>
  <dgm:cxnLst>
    <dgm:cxn modelId="{782E0A40-8DA1-4875-BC12-C3ABF29D48C2}" srcId="{57732A75-F641-43E6-8AC6-7D8CACB72C85}" destId="{452AF7D8-1F68-4288-A2D7-B77AE03C1FA2}" srcOrd="2" destOrd="0" parTransId="{14EBAD16-E262-41E2-B59C-3EB48C240018}" sibTransId="{5F63E136-87F3-41E7-BA33-23BC77AEFB24}"/>
    <dgm:cxn modelId="{D0EF4C71-E751-42FD-A5CA-A7E2E93C6C1A}" type="presOf" srcId="{452AF7D8-1F68-4288-A2D7-B77AE03C1FA2}" destId="{2AB8F035-66CC-42AD-97B9-646D33AE9ACB}" srcOrd="0" destOrd="0" presId="urn:microsoft.com/office/officeart/2005/8/layout/default"/>
    <dgm:cxn modelId="{04051981-1A77-4564-ADB9-7DA3D3130C63}" type="presOf" srcId="{C8E425C0-E64F-461B-BAC2-389608F58251}" destId="{7319EBE8-054C-48BC-A4C8-0B8463D41290}" srcOrd="0" destOrd="0" presId="urn:microsoft.com/office/officeart/2005/8/layout/default"/>
    <dgm:cxn modelId="{B584D8A4-9E7C-40EF-85AF-EFEDFA290B72}" type="presOf" srcId="{A75D2367-E805-4BB3-BE19-C39D1E0A3849}" destId="{80E8E9B4-AC33-4E99-9623-C22EC312D140}" srcOrd="0" destOrd="0" presId="urn:microsoft.com/office/officeart/2005/8/layout/default"/>
    <dgm:cxn modelId="{77BA67A9-E989-4C0C-BD8C-A44CCF679694}" srcId="{57732A75-F641-43E6-8AC6-7D8CACB72C85}" destId="{C8E425C0-E64F-461B-BAC2-389608F58251}" srcOrd="1" destOrd="0" parTransId="{7E11A6D0-44B1-4F10-B693-A9EEEE012E2E}" sibTransId="{9CE8FE74-E8CE-4BBC-B8FD-AA1526F22B30}"/>
    <dgm:cxn modelId="{95F001C7-B70A-404F-8807-25DFD65FC401}" type="presOf" srcId="{DA0830E8-017B-4DB9-B0ED-7524C0956138}" destId="{DA0BD700-2EA0-4746-9143-88BE0B6CA64B}" srcOrd="0" destOrd="0" presId="urn:microsoft.com/office/officeart/2005/8/layout/default"/>
    <dgm:cxn modelId="{D791FDCF-2396-4738-AD9A-7C9BCEDD6827}" type="presOf" srcId="{57732A75-F641-43E6-8AC6-7D8CACB72C85}" destId="{EDD36915-DA17-4B54-8EB7-48E352315818}" srcOrd="0" destOrd="0" presId="urn:microsoft.com/office/officeart/2005/8/layout/default"/>
    <dgm:cxn modelId="{CBEA88F6-B69B-4E40-B39A-F33C6F53B17E}" srcId="{57732A75-F641-43E6-8AC6-7D8CACB72C85}" destId="{A75D2367-E805-4BB3-BE19-C39D1E0A3849}" srcOrd="0" destOrd="0" parTransId="{10372C8F-6DCF-41E3-BFE4-40C9F96A9009}" sibTransId="{FC5DD1E0-F9A1-4156-A2CB-0B3BFDC9C077}"/>
    <dgm:cxn modelId="{49A0E1FF-3C76-4E85-9487-E3E2E448AD38}" srcId="{57732A75-F641-43E6-8AC6-7D8CACB72C85}" destId="{DA0830E8-017B-4DB9-B0ED-7524C0956138}" srcOrd="3" destOrd="0" parTransId="{504C2EC7-4A89-42A2-8F45-38A83C0D29E9}" sibTransId="{508A3538-1FEB-4A16-8ECD-255DBFA46E49}"/>
    <dgm:cxn modelId="{620CF451-A27B-46B1-AE74-2D41956C664E}" type="presParOf" srcId="{EDD36915-DA17-4B54-8EB7-48E352315818}" destId="{80E8E9B4-AC33-4E99-9623-C22EC312D140}" srcOrd="0" destOrd="0" presId="urn:microsoft.com/office/officeart/2005/8/layout/default"/>
    <dgm:cxn modelId="{40077336-03D0-4085-9AAA-4D6FCEFBCB6B}" type="presParOf" srcId="{EDD36915-DA17-4B54-8EB7-48E352315818}" destId="{E8858D47-1C50-46AF-9051-9BD85C48D349}" srcOrd="1" destOrd="0" presId="urn:microsoft.com/office/officeart/2005/8/layout/default"/>
    <dgm:cxn modelId="{F002DF8C-2DD4-4C65-A647-F93DC0D87798}" type="presParOf" srcId="{EDD36915-DA17-4B54-8EB7-48E352315818}" destId="{7319EBE8-054C-48BC-A4C8-0B8463D41290}" srcOrd="2" destOrd="0" presId="urn:microsoft.com/office/officeart/2005/8/layout/default"/>
    <dgm:cxn modelId="{7B5CCE9A-3A39-468D-85DC-DFBE722652EA}" type="presParOf" srcId="{EDD36915-DA17-4B54-8EB7-48E352315818}" destId="{B88AE013-B77D-43AA-A695-3ECB05DDA6F2}" srcOrd="3" destOrd="0" presId="urn:microsoft.com/office/officeart/2005/8/layout/default"/>
    <dgm:cxn modelId="{70FFF964-7420-42DA-A58C-80DF9CB7E52C}" type="presParOf" srcId="{EDD36915-DA17-4B54-8EB7-48E352315818}" destId="{2AB8F035-66CC-42AD-97B9-646D33AE9ACB}" srcOrd="4" destOrd="0" presId="urn:microsoft.com/office/officeart/2005/8/layout/default"/>
    <dgm:cxn modelId="{A4D4ABC2-3CA0-44B2-AFAB-01BB8287A9E0}" type="presParOf" srcId="{EDD36915-DA17-4B54-8EB7-48E352315818}" destId="{6BADA8C8-BB4A-4A6D-8455-5175FBAE560B}" srcOrd="5" destOrd="0" presId="urn:microsoft.com/office/officeart/2005/8/layout/default"/>
    <dgm:cxn modelId="{1D4F12B4-DC38-4973-9EA9-EB99F9395829}" type="presParOf" srcId="{EDD36915-DA17-4B54-8EB7-48E352315818}" destId="{DA0BD700-2EA0-4746-9143-88BE0B6CA6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FA071-998B-4834-8296-4C11B38A3D8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B08A62-C141-43E6-AB89-8ACE03DE025B}">
      <dgm:prSet/>
      <dgm:spPr/>
      <dgm:t>
        <a:bodyPr/>
        <a:lstStyle/>
        <a:p>
          <a:r>
            <a:rPr lang="en-GB"/>
            <a:t>Memory techniques</a:t>
          </a:r>
          <a:endParaRPr lang="en-US"/>
        </a:p>
      </dgm:t>
    </dgm:pt>
    <dgm:pt modelId="{F68691A1-3316-4C2B-94E3-647C366B89C4}" type="parTrans" cxnId="{620EB41E-222B-4574-A01B-5C9D557C04A9}">
      <dgm:prSet/>
      <dgm:spPr/>
      <dgm:t>
        <a:bodyPr/>
        <a:lstStyle/>
        <a:p>
          <a:endParaRPr lang="en-US"/>
        </a:p>
      </dgm:t>
    </dgm:pt>
    <dgm:pt modelId="{2EB538F0-374D-4A4E-A778-63CE6E72C955}" type="sibTrans" cxnId="{620EB41E-222B-4574-A01B-5C9D557C04A9}">
      <dgm:prSet/>
      <dgm:spPr/>
      <dgm:t>
        <a:bodyPr/>
        <a:lstStyle/>
        <a:p>
          <a:endParaRPr lang="en-US"/>
        </a:p>
      </dgm:t>
    </dgm:pt>
    <dgm:pt modelId="{DA52E4A6-507C-482A-B766-77A73AC07900}">
      <dgm:prSet/>
      <dgm:spPr/>
      <dgm:t>
        <a:bodyPr/>
        <a:lstStyle/>
        <a:p>
          <a:r>
            <a:rPr lang="en-GB"/>
            <a:t>Flashcards</a:t>
          </a:r>
          <a:endParaRPr lang="en-US"/>
        </a:p>
      </dgm:t>
    </dgm:pt>
    <dgm:pt modelId="{01CE774D-A5C0-4156-B49B-F7E616B18EC4}" type="parTrans" cxnId="{C8546A36-D5EF-4813-934E-0745B5474CCA}">
      <dgm:prSet/>
      <dgm:spPr/>
      <dgm:t>
        <a:bodyPr/>
        <a:lstStyle/>
        <a:p>
          <a:endParaRPr lang="en-US"/>
        </a:p>
      </dgm:t>
    </dgm:pt>
    <dgm:pt modelId="{5BC25BE2-A667-4C2B-A6E8-B66C71543AE4}" type="sibTrans" cxnId="{C8546A36-D5EF-4813-934E-0745B5474CCA}">
      <dgm:prSet/>
      <dgm:spPr/>
      <dgm:t>
        <a:bodyPr/>
        <a:lstStyle/>
        <a:p>
          <a:endParaRPr lang="en-US"/>
        </a:p>
      </dgm:t>
    </dgm:pt>
    <dgm:pt modelId="{979A1F9F-9A66-44E7-ABEE-CE7484D75FC2}">
      <dgm:prSet/>
      <dgm:spPr/>
      <dgm:t>
        <a:bodyPr/>
        <a:lstStyle/>
        <a:p>
          <a:r>
            <a:rPr lang="en-GB"/>
            <a:t>Mind Maps</a:t>
          </a:r>
          <a:endParaRPr lang="en-US"/>
        </a:p>
      </dgm:t>
    </dgm:pt>
    <dgm:pt modelId="{F1B02466-7599-47E9-9788-A7ABC47E9ED3}" type="parTrans" cxnId="{09EF0103-617B-4D4B-9F40-65C1F7F2F33F}">
      <dgm:prSet/>
      <dgm:spPr/>
      <dgm:t>
        <a:bodyPr/>
        <a:lstStyle/>
        <a:p>
          <a:endParaRPr lang="en-US"/>
        </a:p>
      </dgm:t>
    </dgm:pt>
    <dgm:pt modelId="{330B8F47-F464-4304-840D-C8F078F7FF11}" type="sibTrans" cxnId="{09EF0103-617B-4D4B-9F40-65C1F7F2F33F}">
      <dgm:prSet/>
      <dgm:spPr/>
      <dgm:t>
        <a:bodyPr/>
        <a:lstStyle/>
        <a:p>
          <a:endParaRPr lang="en-US"/>
        </a:p>
      </dgm:t>
    </dgm:pt>
    <dgm:pt modelId="{FF3D51A3-1372-4047-A689-DF328C4BA392}">
      <dgm:prSet/>
      <dgm:spPr/>
      <dgm:t>
        <a:bodyPr/>
        <a:lstStyle/>
        <a:p>
          <a:r>
            <a:rPr lang="en-GB"/>
            <a:t>Note taking</a:t>
          </a:r>
          <a:endParaRPr lang="en-US"/>
        </a:p>
      </dgm:t>
    </dgm:pt>
    <dgm:pt modelId="{09384D18-8BFC-4056-BCAA-7081524F488E}" type="parTrans" cxnId="{3BF633AF-4B04-41EC-B1EF-8EF65A10DD04}">
      <dgm:prSet/>
      <dgm:spPr/>
      <dgm:t>
        <a:bodyPr/>
        <a:lstStyle/>
        <a:p>
          <a:endParaRPr lang="en-US"/>
        </a:p>
      </dgm:t>
    </dgm:pt>
    <dgm:pt modelId="{F02D4043-FE80-4E06-87A4-EA78FD50B99F}" type="sibTrans" cxnId="{3BF633AF-4B04-41EC-B1EF-8EF65A10DD04}">
      <dgm:prSet/>
      <dgm:spPr/>
      <dgm:t>
        <a:bodyPr/>
        <a:lstStyle/>
        <a:p>
          <a:endParaRPr lang="en-US"/>
        </a:p>
      </dgm:t>
    </dgm:pt>
    <dgm:pt modelId="{CB6885EE-0185-4CC7-B776-FD564C416F98}">
      <dgm:prSet/>
      <dgm:spPr/>
      <dgm:t>
        <a:bodyPr/>
        <a:lstStyle/>
        <a:p>
          <a:r>
            <a:rPr lang="en-GB"/>
            <a:t>recording</a:t>
          </a:r>
          <a:endParaRPr lang="en-US"/>
        </a:p>
      </dgm:t>
    </dgm:pt>
    <dgm:pt modelId="{B2868BF8-4557-4125-8D68-F7B6B30D868C}" type="parTrans" cxnId="{0AFB93FD-F3C4-424A-AABB-DF1C033AE417}">
      <dgm:prSet/>
      <dgm:spPr/>
      <dgm:t>
        <a:bodyPr/>
        <a:lstStyle/>
        <a:p>
          <a:endParaRPr lang="en-US"/>
        </a:p>
      </dgm:t>
    </dgm:pt>
    <dgm:pt modelId="{BD524657-BD62-4C99-94FE-84908F33A150}" type="sibTrans" cxnId="{0AFB93FD-F3C4-424A-AABB-DF1C033AE417}">
      <dgm:prSet/>
      <dgm:spPr/>
      <dgm:t>
        <a:bodyPr/>
        <a:lstStyle/>
        <a:p>
          <a:endParaRPr lang="en-US"/>
        </a:p>
      </dgm:t>
    </dgm:pt>
    <dgm:pt modelId="{F9632F7F-0FC4-4598-94ED-9052E4899C9F}" type="pres">
      <dgm:prSet presAssocID="{730FA071-998B-4834-8296-4C11B38A3D8A}" presName="outerComposite" presStyleCnt="0">
        <dgm:presLayoutVars>
          <dgm:chMax val="5"/>
          <dgm:dir/>
          <dgm:resizeHandles val="exact"/>
        </dgm:presLayoutVars>
      </dgm:prSet>
      <dgm:spPr/>
    </dgm:pt>
    <dgm:pt modelId="{EE49C4AF-BA2E-43F9-95B6-1D73AC2E95DE}" type="pres">
      <dgm:prSet presAssocID="{730FA071-998B-4834-8296-4C11B38A3D8A}" presName="dummyMaxCanvas" presStyleCnt="0">
        <dgm:presLayoutVars/>
      </dgm:prSet>
      <dgm:spPr/>
    </dgm:pt>
    <dgm:pt modelId="{80C82120-36B8-4C08-AF10-1F0B090F1F4D}" type="pres">
      <dgm:prSet presAssocID="{730FA071-998B-4834-8296-4C11B38A3D8A}" presName="FiveNodes_1" presStyleLbl="node1" presStyleIdx="0" presStyleCnt="5">
        <dgm:presLayoutVars>
          <dgm:bulletEnabled val="1"/>
        </dgm:presLayoutVars>
      </dgm:prSet>
      <dgm:spPr/>
    </dgm:pt>
    <dgm:pt modelId="{8A542F28-371A-4AA7-A2FD-C057F11163C8}" type="pres">
      <dgm:prSet presAssocID="{730FA071-998B-4834-8296-4C11B38A3D8A}" presName="FiveNodes_2" presStyleLbl="node1" presStyleIdx="1" presStyleCnt="5">
        <dgm:presLayoutVars>
          <dgm:bulletEnabled val="1"/>
        </dgm:presLayoutVars>
      </dgm:prSet>
      <dgm:spPr/>
    </dgm:pt>
    <dgm:pt modelId="{24546C7D-7B9D-45CB-BEC0-DC4B7A41D4C4}" type="pres">
      <dgm:prSet presAssocID="{730FA071-998B-4834-8296-4C11B38A3D8A}" presName="FiveNodes_3" presStyleLbl="node1" presStyleIdx="2" presStyleCnt="5">
        <dgm:presLayoutVars>
          <dgm:bulletEnabled val="1"/>
        </dgm:presLayoutVars>
      </dgm:prSet>
      <dgm:spPr/>
    </dgm:pt>
    <dgm:pt modelId="{C614A38C-E0FE-4110-87D3-13A71895C41B}" type="pres">
      <dgm:prSet presAssocID="{730FA071-998B-4834-8296-4C11B38A3D8A}" presName="FiveNodes_4" presStyleLbl="node1" presStyleIdx="3" presStyleCnt="5">
        <dgm:presLayoutVars>
          <dgm:bulletEnabled val="1"/>
        </dgm:presLayoutVars>
      </dgm:prSet>
      <dgm:spPr/>
    </dgm:pt>
    <dgm:pt modelId="{8AF929E1-FBF2-4C88-A926-04036D023795}" type="pres">
      <dgm:prSet presAssocID="{730FA071-998B-4834-8296-4C11B38A3D8A}" presName="FiveNodes_5" presStyleLbl="node1" presStyleIdx="4" presStyleCnt="5">
        <dgm:presLayoutVars>
          <dgm:bulletEnabled val="1"/>
        </dgm:presLayoutVars>
      </dgm:prSet>
      <dgm:spPr/>
    </dgm:pt>
    <dgm:pt modelId="{A0606CE0-C07E-41E0-B678-63FF095D6D67}" type="pres">
      <dgm:prSet presAssocID="{730FA071-998B-4834-8296-4C11B38A3D8A}" presName="FiveConn_1-2" presStyleLbl="fgAccFollowNode1" presStyleIdx="0" presStyleCnt="4">
        <dgm:presLayoutVars>
          <dgm:bulletEnabled val="1"/>
        </dgm:presLayoutVars>
      </dgm:prSet>
      <dgm:spPr/>
    </dgm:pt>
    <dgm:pt modelId="{4F8AACA2-2D7E-4B21-A58A-21DABDE7E94A}" type="pres">
      <dgm:prSet presAssocID="{730FA071-998B-4834-8296-4C11B38A3D8A}" presName="FiveConn_2-3" presStyleLbl="fgAccFollowNode1" presStyleIdx="1" presStyleCnt="4">
        <dgm:presLayoutVars>
          <dgm:bulletEnabled val="1"/>
        </dgm:presLayoutVars>
      </dgm:prSet>
      <dgm:spPr/>
    </dgm:pt>
    <dgm:pt modelId="{00731A51-56F9-419A-9108-1B2FD98F9DA0}" type="pres">
      <dgm:prSet presAssocID="{730FA071-998B-4834-8296-4C11B38A3D8A}" presName="FiveConn_3-4" presStyleLbl="fgAccFollowNode1" presStyleIdx="2" presStyleCnt="4">
        <dgm:presLayoutVars>
          <dgm:bulletEnabled val="1"/>
        </dgm:presLayoutVars>
      </dgm:prSet>
      <dgm:spPr/>
    </dgm:pt>
    <dgm:pt modelId="{28B1DA27-23CD-4A3B-9974-1C4505840C9F}" type="pres">
      <dgm:prSet presAssocID="{730FA071-998B-4834-8296-4C11B38A3D8A}" presName="FiveConn_4-5" presStyleLbl="fgAccFollowNode1" presStyleIdx="3" presStyleCnt="4">
        <dgm:presLayoutVars>
          <dgm:bulletEnabled val="1"/>
        </dgm:presLayoutVars>
      </dgm:prSet>
      <dgm:spPr/>
    </dgm:pt>
    <dgm:pt modelId="{580ECD61-FF37-4E5B-AD0F-EA7F22E44C80}" type="pres">
      <dgm:prSet presAssocID="{730FA071-998B-4834-8296-4C11B38A3D8A}" presName="FiveNodes_1_text" presStyleLbl="node1" presStyleIdx="4" presStyleCnt="5">
        <dgm:presLayoutVars>
          <dgm:bulletEnabled val="1"/>
        </dgm:presLayoutVars>
      </dgm:prSet>
      <dgm:spPr/>
    </dgm:pt>
    <dgm:pt modelId="{22BBBAFF-2819-4EF5-9793-241B990DF25D}" type="pres">
      <dgm:prSet presAssocID="{730FA071-998B-4834-8296-4C11B38A3D8A}" presName="FiveNodes_2_text" presStyleLbl="node1" presStyleIdx="4" presStyleCnt="5">
        <dgm:presLayoutVars>
          <dgm:bulletEnabled val="1"/>
        </dgm:presLayoutVars>
      </dgm:prSet>
      <dgm:spPr/>
    </dgm:pt>
    <dgm:pt modelId="{04650ABE-51D1-47FD-B0E8-B0B76D955278}" type="pres">
      <dgm:prSet presAssocID="{730FA071-998B-4834-8296-4C11B38A3D8A}" presName="FiveNodes_3_text" presStyleLbl="node1" presStyleIdx="4" presStyleCnt="5">
        <dgm:presLayoutVars>
          <dgm:bulletEnabled val="1"/>
        </dgm:presLayoutVars>
      </dgm:prSet>
      <dgm:spPr/>
    </dgm:pt>
    <dgm:pt modelId="{ACC5018C-C58D-4B48-89E3-B9A596F0F872}" type="pres">
      <dgm:prSet presAssocID="{730FA071-998B-4834-8296-4C11B38A3D8A}" presName="FiveNodes_4_text" presStyleLbl="node1" presStyleIdx="4" presStyleCnt="5">
        <dgm:presLayoutVars>
          <dgm:bulletEnabled val="1"/>
        </dgm:presLayoutVars>
      </dgm:prSet>
      <dgm:spPr/>
    </dgm:pt>
    <dgm:pt modelId="{60E18319-975C-471F-A266-FDA4AB971B64}" type="pres">
      <dgm:prSet presAssocID="{730FA071-998B-4834-8296-4C11B38A3D8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9EF0103-617B-4D4B-9F40-65C1F7F2F33F}" srcId="{730FA071-998B-4834-8296-4C11B38A3D8A}" destId="{979A1F9F-9A66-44E7-ABEE-CE7484D75FC2}" srcOrd="2" destOrd="0" parTransId="{F1B02466-7599-47E9-9788-A7ABC47E9ED3}" sibTransId="{330B8F47-F464-4304-840D-C8F078F7FF11}"/>
    <dgm:cxn modelId="{2B84BC17-E138-47DB-BD77-6EDC1148E83D}" type="presOf" srcId="{CB6885EE-0185-4CC7-B776-FD564C416F98}" destId="{8AF929E1-FBF2-4C88-A926-04036D023795}" srcOrd="0" destOrd="0" presId="urn:microsoft.com/office/officeart/2005/8/layout/vProcess5"/>
    <dgm:cxn modelId="{620EB41E-222B-4574-A01B-5C9D557C04A9}" srcId="{730FA071-998B-4834-8296-4C11B38A3D8A}" destId="{EFB08A62-C141-43E6-AB89-8ACE03DE025B}" srcOrd="0" destOrd="0" parTransId="{F68691A1-3316-4C2B-94E3-647C366B89C4}" sibTransId="{2EB538F0-374D-4A4E-A778-63CE6E72C955}"/>
    <dgm:cxn modelId="{7EA47E27-DC50-48F8-8B50-9678D513F8A9}" type="presOf" srcId="{5BC25BE2-A667-4C2B-A6E8-B66C71543AE4}" destId="{4F8AACA2-2D7E-4B21-A58A-21DABDE7E94A}" srcOrd="0" destOrd="0" presId="urn:microsoft.com/office/officeart/2005/8/layout/vProcess5"/>
    <dgm:cxn modelId="{23EEB833-D8CB-480D-9D71-02052DD055C9}" type="presOf" srcId="{979A1F9F-9A66-44E7-ABEE-CE7484D75FC2}" destId="{24546C7D-7B9D-45CB-BEC0-DC4B7A41D4C4}" srcOrd="0" destOrd="0" presId="urn:microsoft.com/office/officeart/2005/8/layout/vProcess5"/>
    <dgm:cxn modelId="{C8546A36-D5EF-4813-934E-0745B5474CCA}" srcId="{730FA071-998B-4834-8296-4C11B38A3D8A}" destId="{DA52E4A6-507C-482A-B766-77A73AC07900}" srcOrd="1" destOrd="0" parTransId="{01CE774D-A5C0-4156-B49B-F7E616B18EC4}" sibTransId="{5BC25BE2-A667-4C2B-A6E8-B66C71543AE4}"/>
    <dgm:cxn modelId="{D9F4FC63-D5E7-4C10-BDD1-2C81DB32E4E9}" type="presOf" srcId="{EFB08A62-C141-43E6-AB89-8ACE03DE025B}" destId="{580ECD61-FF37-4E5B-AD0F-EA7F22E44C80}" srcOrd="1" destOrd="0" presId="urn:microsoft.com/office/officeart/2005/8/layout/vProcess5"/>
    <dgm:cxn modelId="{A33E5F6C-7CC8-46D0-AA85-43C62FC92ADC}" type="presOf" srcId="{EFB08A62-C141-43E6-AB89-8ACE03DE025B}" destId="{80C82120-36B8-4C08-AF10-1F0B090F1F4D}" srcOrd="0" destOrd="0" presId="urn:microsoft.com/office/officeart/2005/8/layout/vProcess5"/>
    <dgm:cxn modelId="{75BFE250-4B4D-4B1D-9716-029A26BC3190}" type="presOf" srcId="{DA52E4A6-507C-482A-B766-77A73AC07900}" destId="{22BBBAFF-2819-4EF5-9793-241B990DF25D}" srcOrd="1" destOrd="0" presId="urn:microsoft.com/office/officeart/2005/8/layout/vProcess5"/>
    <dgm:cxn modelId="{3120BF81-42D8-4D06-984C-DF399FB0C8CD}" type="presOf" srcId="{CB6885EE-0185-4CC7-B776-FD564C416F98}" destId="{60E18319-975C-471F-A266-FDA4AB971B64}" srcOrd="1" destOrd="0" presId="urn:microsoft.com/office/officeart/2005/8/layout/vProcess5"/>
    <dgm:cxn modelId="{D9EB8D85-3D37-4045-825E-EAA547AE7E75}" type="presOf" srcId="{DA52E4A6-507C-482A-B766-77A73AC07900}" destId="{8A542F28-371A-4AA7-A2FD-C057F11163C8}" srcOrd="0" destOrd="0" presId="urn:microsoft.com/office/officeart/2005/8/layout/vProcess5"/>
    <dgm:cxn modelId="{9DEA739A-F6CF-4CB6-973E-DBA479FEFBA9}" type="presOf" srcId="{979A1F9F-9A66-44E7-ABEE-CE7484D75FC2}" destId="{04650ABE-51D1-47FD-B0E8-B0B76D955278}" srcOrd="1" destOrd="0" presId="urn:microsoft.com/office/officeart/2005/8/layout/vProcess5"/>
    <dgm:cxn modelId="{592BBD9E-3289-4985-81E6-14FA7628C7B2}" type="presOf" srcId="{330B8F47-F464-4304-840D-C8F078F7FF11}" destId="{00731A51-56F9-419A-9108-1B2FD98F9DA0}" srcOrd="0" destOrd="0" presId="urn:microsoft.com/office/officeart/2005/8/layout/vProcess5"/>
    <dgm:cxn modelId="{E22F15AA-DD3C-48FD-AE19-455BCF2A8511}" type="presOf" srcId="{730FA071-998B-4834-8296-4C11B38A3D8A}" destId="{F9632F7F-0FC4-4598-94ED-9052E4899C9F}" srcOrd="0" destOrd="0" presId="urn:microsoft.com/office/officeart/2005/8/layout/vProcess5"/>
    <dgm:cxn modelId="{3BF633AF-4B04-41EC-B1EF-8EF65A10DD04}" srcId="{730FA071-998B-4834-8296-4C11B38A3D8A}" destId="{FF3D51A3-1372-4047-A689-DF328C4BA392}" srcOrd="3" destOrd="0" parTransId="{09384D18-8BFC-4056-BCAA-7081524F488E}" sibTransId="{F02D4043-FE80-4E06-87A4-EA78FD50B99F}"/>
    <dgm:cxn modelId="{23A6CAB2-2524-4333-8D5C-8A783ADC54F5}" type="presOf" srcId="{FF3D51A3-1372-4047-A689-DF328C4BA392}" destId="{C614A38C-E0FE-4110-87D3-13A71895C41B}" srcOrd="0" destOrd="0" presId="urn:microsoft.com/office/officeart/2005/8/layout/vProcess5"/>
    <dgm:cxn modelId="{FD9ABBC0-9D5B-4C33-BC07-5D8753923F64}" type="presOf" srcId="{F02D4043-FE80-4E06-87A4-EA78FD50B99F}" destId="{28B1DA27-23CD-4A3B-9974-1C4505840C9F}" srcOrd="0" destOrd="0" presId="urn:microsoft.com/office/officeart/2005/8/layout/vProcess5"/>
    <dgm:cxn modelId="{1C4251D1-5F59-4EF9-A4EC-0F2421272086}" type="presOf" srcId="{FF3D51A3-1372-4047-A689-DF328C4BA392}" destId="{ACC5018C-C58D-4B48-89E3-B9A596F0F872}" srcOrd="1" destOrd="0" presId="urn:microsoft.com/office/officeart/2005/8/layout/vProcess5"/>
    <dgm:cxn modelId="{D0166CD2-8C19-4FE4-AF04-CBB933FE2CB0}" type="presOf" srcId="{2EB538F0-374D-4A4E-A778-63CE6E72C955}" destId="{A0606CE0-C07E-41E0-B678-63FF095D6D67}" srcOrd="0" destOrd="0" presId="urn:microsoft.com/office/officeart/2005/8/layout/vProcess5"/>
    <dgm:cxn modelId="{0AFB93FD-F3C4-424A-AABB-DF1C033AE417}" srcId="{730FA071-998B-4834-8296-4C11B38A3D8A}" destId="{CB6885EE-0185-4CC7-B776-FD564C416F98}" srcOrd="4" destOrd="0" parTransId="{B2868BF8-4557-4125-8D68-F7B6B30D868C}" sibTransId="{BD524657-BD62-4C99-94FE-84908F33A150}"/>
    <dgm:cxn modelId="{E7C295BD-0914-477A-86F2-210D2494DE19}" type="presParOf" srcId="{F9632F7F-0FC4-4598-94ED-9052E4899C9F}" destId="{EE49C4AF-BA2E-43F9-95B6-1D73AC2E95DE}" srcOrd="0" destOrd="0" presId="urn:microsoft.com/office/officeart/2005/8/layout/vProcess5"/>
    <dgm:cxn modelId="{42BD20A8-B7D1-4492-9567-27119D7248AD}" type="presParOf" srcId="{F9632F7F-0FC4-4598-94ED-9052E4899C9F}" destId="{80C82120-36B8-4C08-AF10-1F0B090F1F4D}" srcOrd="1" destOrd="0" presId="urn:microsoft.com/office/officeart/2005/8/layout/vProcess5"/>
    <dgm:cxn modelId="{A3D0A70B-06D5-4F3C-B61E-FAAE903029B5}" type="presParOf" srcId="{F9632F7F-0FC4-4598-94ED-9052E4899C9F}" destId="{8A542F28-371A-4AA7-A2FD-C057F11163C8}" srcOrd="2" destOrd="0" presId="urn:microsoft.com/office/officeart/2005/8/layout/vProcess5"/>
    <dgm:cxn modelId="{97CFD3D1-63C0-4980-BF4D-86A1A11154AE}" type="presParOf" srcId="{F9632F7F-0FC4-4598-94ED-9052E4899C9F}" destId="{24546C7D-7B9D-45CB-BEC0-DC4B7A41D4C4}" srcOrd="3" destOrd="0" presId="urn:microsoft.com/office/officeart/2005/8/layout/vProcess5"/>
    <dgm:cxn modelId="{7B30AB1B-8361-4B43-9BCB-6D4C35225202}" type="presParOf" srcId="{F9632F7F-0FC4-4598-94ED-9052E4899C9F}" destId="{C614A38C-E0FE-4110-87D3-13A71895C41B}" srcOrd="4" destOrd="0" presId="urn:microsoft.com/office/officeart/2005/8/layout/vProcess5"/>
    <dgm:cxn modelId="{D3C66204-F983-40FE-B29E-BB70A27AAE43}" type="presParOf" srcId="{F9632F7F-0FC4-4598-94ED-9052E4899C9F}" destId="{8AF929E1-FBF2-4C88-A926-04036D023795}" srcOrd="5" destOrd="0" presId="urn:microsoft.com/office/officeart/2005/8/layout/vProcess5"/>
    <dgm:cxn modelId="{FD111E06-CC20-4AC5-AF4B-226541C79FC9}" type="presParOf" srcId="{F9632F7F-0FC4-4598-94ED-9052E4899C9F}" destId="{A0606CE0-C07E-41E0-B678-63FF095D6D67}" srcOrd="6" destOrd="0" presId="urn:microsoft.com/office/officeart/2005/8/layout/vProcess5"/>
    <dgm:cxn modelId="{9F31B988-9BF8-4ED5-9F23-109798BC38A3}" type="presParOf" srcId="{F9632F7F-0FC4-4598-94ED-9052E4899C9F}" destId="{4F8AACA2-2D7E-4B21-A58A-21DABDE7E94A}" srcOrd="7" destOrd="0" presId="urn:microsoft.com/office/officeart/2005/8/layout/vProcess5"/>
    <dgm:cxn modelId="{5801FB1C-B270-466B-A0BB-F1AB20B3494A}" type="presParOf" srcId="{F9632F7F-0FC4-4598-94ED-9052E4899C9F}" destId="{00731A51-56F9-419A-9108-1B2FD98F9DA0}" srcOrd="8" destOrd="0" presId="urn:microsoft.com/office/officeart/2005/8/layout/vProcess5"/>
    <dgm:cxn modelId="{20D88044-66AF-4A94-9E29-2EA87743A3D5}" type="presParOf" srcId="{F9632F7F-0FC4-4598-94ED-9052E4899C9F}" destId="{28B1DA27-23CD-4A3B-9974-1C4505840C9F}" srcOrd="9" destOrd="0" presId="urn:microsoft.com/office/officeart/2005/8/layout/vProcess5"/>
    <dgm:cxn modelId="{7F60C6C7-80BD-451D-A9CF-F755A0B8F558}" type="presParOf" srcId="{F9632F7F-0FC4-4598-94ED-9052E4899C9F}" destId="{580ECD61-FF37-4E5B-AD0F-EA7F22E44C80}" srcOrd="10" destOrd="0" presId="urn:microsoft.com/office/officeart/2005/8/layout/vProcess5"/>
    <dgm:cxn modelId="{62BC47FE-04FC-401E-8C8E-BB76546F78AE}" type="presParOf" srcId="{F9632F7F-0FC4-4598-94ED-9052E4899C9F}" destId="{22BBBAFF-2819-4EF5-9793-241B990DF25D}" srcOrd="11" destOrd="0" presId="urn:microsoft.com/office/officeart/2005/8/layout/vProcess5"/>
    <dgm:cxn modelId="{DC5DCBD7-6898-4731-8AF9-B5C4CBEA5E08}" type="presParOf" srcId="{F9632F7F-0FC4-4598-94ED-9052E4899C9F}" destId="{04650ABE-51D1-47FD-B0E8-B0B76D955278}" srcOrd="12" destOrd="0" presId="urn:microsoft.com/office/officeart/2005/8/layout/vProcess5"/>
    <dgm:cxn modelId="{4D1DAB08-964D-49E5-AA53-6077F1A01127}" type="presParOf" srcId="{F9632F7F-0FC4-4598-94ED-9052E4899C9F}" destId="{ACC5018C-C58D-4B48-89E3-B9A596F0F872}" srcOrd="13" destOrd="0" presId="urn:microsoft.com/office/officeart/2005/8/layout/vProcess5"/>
    <dgm:cxn modelId="{2219DEB7-36A6-4C85-8939-4FD8FD039A0B}" type="presParOf" srcId="{F9632F7F-0FC4-4598-94ED-9052E4899C9F}" destId="{60E18319-975C-471F-A266-FDA4AB971B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0B76D2-9AAD-4A8C-B9D2-2BFAF797C0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142A08-BA6C-488C-9457-DCACD89CCA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</a:t>
          </a:r>
        </a:p>
      </dgm:t>
    </dgm:pt>
    <dgm:pt modelId="{9F9E2020-F2D0-420C-9AE9-C2D7F6BEC145}" type="parTrans" cxnId="{359543C7-CD44-4AC6-8AF1-63C67549045F}">
      <dgm:prSet/>
      <dgm:spPr/>
      <dgm:t>
        <a:bodyPr/>
        <a:lstStyle/>
        <a:p>
          <a:endParaRPr lang="en-US"/>
        </a:p>
      </dgm:t>
    </dgm:pt>
    <dgm:pt modelId="{849290DE-53CA-4775-869A-DDA6649D4617}" type="sibTrans" cxnId="{359543C7-CD44-4AC6-8AF1-63C67549045F}">
      <dgm:prSet/>
      <dgm:spPr/>
      <dgm:t>
        <a:bodyPr/>
        <a:lstStyle/>
        <a:p>
          <a:endParaRPr lang="en-US"/>
        </a:p>
      </dgm:t>
    </dgm:pt>
    <dgm:pt modelId="{2DD1A54D-4791-484C-B320-CD916F5B15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set cards throughout the year – so that they are ready when it is time to revise </a:t>
          </a:r>
        </a:p>
      </dgm:t>
    </dgm:pt>
    <dgm:pt modelId="{5D82A031-8736-418B-852D-77A46E234DE8}" type="parTrans" cxnId="{0E01EA9C-7E30-4C15-954D-18DEF922F87B}">
      <dgm:prSet/>
      <dgm:spPr/>
      <dgm:t>
        <a:bodyPr/>
        <a:lstStyle/>
        <a:p>
          <a:endParaRPr lang="en-US"/>
        </a:p>
      </dgm:t>
    </dgm:pt>
    <dgm:pt modelId="{BAA55556-FBC5-45A7-984A-24A53FCCC109}" type="sibTrans" cxnId="{0E01EA9C-7E30-4C15-954D-18DEF922F87B}">
      <dgm:prSet/>
      <dgm:spPr/>
      <dgm:t>
        <a:bodyPr/>
        <a:lstStyle/>
        <a:p>
          <a:endParaRPr lang="en-US"/>
        </a:p>
      </dgm:t>
    </dgm:pt>
    <dgm:pt modelId="{1A2E8035-EF19-4E67-BB82-233B7BD3F4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</a:t>
          </a:r>
        </a:p>
      </dgm:t>
    </dgm:pt>
    <dgm:pt modelId="{3D631749-026F-4056-938F-6A0E21CF2F7F}" type="parTrans" cxnId="{56F6642C-E821-4429-9A91-BB9219DD9B94}">
      <dgm:prSet/>
      <dgm:spPr/>
      <dgm:t>
        <a:bodyPr/>
        <a:lstStyle/>
        <a:p>
          <a:endParaRPr lang="en-US"/>
        </a:p>
      </dgm:t>
    </dgm:pt>
    <dgm:pt modelId="{5B27FD91-E12A-422D-84AB-A1812765EA3B}" type="sibTrans" cxnId="{56F6642C-E821-4429-9A91-BB9219DD9B94}">
      <dgm:prSet/>
      <dgm:spPr/>
      <dgm:t>
        <a:bodyPr/>
        <a:lstStyle/>
        <a:p>
          <a:endParaRPr lang="en-US"/>
        </a:p>
      </dgm:t>
    </dgm:pt>
    <dgm:pt modelId="{F89F7BDB-C8D2-420F-9C60-EBC417F997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 with friends/family – revision cards are an excellent way to test your understanding and for others to help with revision </a:t>
          </a:r>
        </a:p>
      </dgm:t>
    </dgm:pt>
    <dgm:pt modelId="{54DEA2AE-B7FB-4145-A58F-A1FD77DC4B13}" type="parTrans" cxnId="{8CC51A9A-5097-417B-B246-F5FD2031D59A}">
      <dgm:prSet/>
      <dgm:spPr/>
      <dgm:t>
        <a:bodyPr/>
        <a:lstStyle/>
        <a:p>
          <a:endParaRPr lang="en-US"/>
        </a:p>
      </dgm:t>
    </dgm:pt>
    <dgm:pt modelId="{F597F9FC-ACB1-43D1-B8FF-A9DF71C3BD4F}" type="sibTrans" cxnId="{8CC51A9A-5097-417B-B246-F5FD2031D59A}">
      <dgm:prSet/>
      <dgm:spPr/>
      <dgm:t>
        <a:bodyPr/>
        <a:lstStyle/>
        <a:p>
          <a:endParaRPr lang="en-US"/>
        </a:p>
      </dgm:t>
    </dgm:pt>
    <dgm:pt modelId="{3A5FBA0B-A1B4-4F68-84FF-2B1D357F1E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</a:rPr>
            <a:t>Break</a:t>
          </a:r>
          <a:endParaRPr lang="en-US"/>
        </a:p>
      </dgm:t>
    </dgm:pt>
    <dgm:pt modelId="{E539289C-A2CA-462E-A6F0-AC36519D8D47}" type="parTrans" cxnId="{F64FFF2A-32BC-4D6D-8365-7E2CD1D2BD15}">
      <dgm:prSet/>
      <dgm:spPr/>
      <dgm:t>
        <a:bodyPr/>
        <a:lstStyle/>
        <a:p>
          <a:endParaRPr lang="en-US"/>
        </a:p>
      </dgm:t>
    </dgm:pt>
    <dgm:pt modelId="{FAFADEE6-F6BD-4D43-B4D1-CE512A36BDCD}" type="sibTrans" cxnId="{F64FFF2A-32BC-4D6D-8365-7E2CD1D2BD15}">
      <dgm:prSet/>
      <dgm:spPr/>
      <dgm:t>
        <a:bodyPr/>
        <a:lstStyle/>
        <a:p>
          <a:endParaRPr lang="en-US"/>
        </a:p>
      </dgm:t>
    </dgm:pt>
    <dgm:pt modelId="{65956155-DA54-4B49-99BA-AE9B340D49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these cards as a way to break up studying by playing a quick revision game with the cards </a:t>
          </a:r>
        </a:p>
      </dgm:t>
    </dgm:pt>
    <dgm:pt modelId="{5972B1F9-7941-4AB7-8F49-CA65C9CCB7ED}" type="parTrans" cxnId="{DF06A081-203F-48DB-9669-B65E2F51A3F1}">
      <dgm:prSet/>
      <dgm:spPr/>
      <dgm:t>
        <a:bodyPr/>
        <a:lstStyle/>
        <a:p>
          <a:endParaRPr lang="en-US"/>
        </a:p>
      </dgm:t>
    </dgm:pt>
    <dgm:pt modelId="{D64DC354-F813-4B1D-A87F-073A2DFA1F31}" type="sibTrans" cxnId="{DF06A081-203F-48DB-9669-B65E2F51A3F1}">
      <dgm:prSet/>
      <dgm:spPr/>
      <dgm:t>
        <a:bodyPr/>
        <a:lstStyle/>
        <a:p>
          <a:endParaRPr lang="en-US"/>
        </a:p>
      </dgm:t>
    </dgm:pt>
    <dgm:pt modelId="{2E44B9A4-895C-4CF6-9B13-E70C1AE16C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</a:rPr>
            <a:t>GO</a:t>
          </a:r>
          <a:endParaRPr lang="en-US"/>
        </a:p>
      </dgm:t>
    </dgm:pt>
    <dgm:pt modelId="{18DCCB96-08BE-4B36-9418-3135EC54533E}" type="parTrans" cxnId="{3AD09B61-2134-476F-9888-02E0396FA2A4}">
      <dgm:prSet/>
      <dgm:spPr/>
      <dgm:t>
        <a:bodyPr/>
        <a:lstStyle/>
        <a:p>
          <a:endParaRPr lang="en-US"/>
        </a:p>
      </dgm:t>
    </dgm:pt>
    <dgm:pt modelId="{309F6BF8-A410-4F64-82D9-E2FDA9A38667}" type="sibTrans" cxnId="{3AD09B61-2134-476F-9888-02E0396FA2A4}">
      <dgm:prSet/>
      <dgm:spPr/>
      <dgm:t>
        <a:bodyPr/>
        <a:lstStyle/>
        <a:p>
          <a:endParaRPr lang="en-US"/>
        </a:p>
      </dgm:t>
    </dgm:pt>
    <dgm:pt modelId="{6A662B83-D033-4872-96A3-2B423FAA98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these on the go – through an app or with the cards </a:t>
          </a:r>
        </a:p>
      </dgm:t>
    </dgm:pt>
    <dgm:pt modelId="{290C8BE7-3D6F-46CF-91DD-DA772FBEE33F}" type="parTrans" cxnId="{C16EBEC7-E406-435F-A0C4-D5C4E46E52B8}">
      <dgm:prSet/>
      <dgm:spPr/>
      <dgm:t>
        <a:bodyPr/>
        <a:lstStyle/>
        <a:p>
          <a:endParaRPr lang="en-US"/>
        </a:p>
      </dgm:t>
    </dgm:pt>
    <dgm:pt modelId="{D6987B24-C4AE-4686-9C30-C511E1E2BC4F}" type="sibTrans" cxnId="{C16EBEC7-E406-435F-A0C4-D5C4E46E52B8}">
      <dgm:prSet/>
      <dgm:spPr/>
      <dgm:t>
        <a:bodyPr/>
        <a:lstStyle/>
        <a:p>
          <a:endParaRPr lang="en-US"/>
        </a:p>
      </dgm:t>
    </dgm:pt>
    <dgm:pt modelId="{4B5E8C9D-EFC5-485D-BE69-6B4F0FDADEA9}" type="pres">
      <dgm:prSet presAssocID="{A50B76D2-9AAD-4A8C-B9D2-2BFAF797C0C8}" presName="root" presStyleCnt="0">
        <dgm:presLayoutVars>
          <dgm:dir/>
          <dgm:resizeHandles val="exact"/>
        </dgm:presLayoutVars>
      </dgm:prSet>
      <dgm:spPr/>
    </dgm:pt>
    <dgm:pt modelId="{9B8691F2-7067-4490-9C02-5DEBD41A7FA7}" type="pres">
      <dgm:prSet presAssocID="{54142A08-BA6C-488C-9457-DCACD89CCABC}" presName="compNode" presStyleCnt="0"/>
      <dgm:spPr/>
    </dgm:pt>
    <dgm:pt modelId="{13B9B619-3B13-42A3-BC35-B32566E5844B}" type="pres">
      <dgm:prSet presAssocID="{54142A08-BA6C-488C-9457-DCACD89CCABC}" presName="bgRect" presStyleLbl="bgShp" presStyleIdx="0" presStyleCnt="4"/>
      <dgm:spPr/>
    </dgm:pt>
    <dgm:pt modelId="{246D78FB-5D8A-49BA-BD15-361BA70C8F67}" type="pres">
      <dgm:prSet presAssocID="{54142A08-BA6C-488C-9457-DCACD89CCA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0BE93CAC-2699-4857-93DA-0C9C5180A685}" type="pres">
      <dgm:prSet presAssocID="{54142A08-BA6C-488C-9457-DCACD89CCABC}" presName="spaceRect" presStyleCnt="0"/>
      <dgm:spPr/>
    </dgm:pt>
    <dgm:pt modelId="{48864FE8-D85B-4174-98D0-C80440DD580A}" type="pres">
      <dgm:prSet presAssocID="{54142A08-BA6C-488C-9457-DCACD89CCABC}" presName="parTx" presStyleLbl="revTx" presStyleIdx="0" presStyleCnt="8">
        <dgm:presLayoutVars>
          <dgm:chMax val="0"/>
          <dgm:chPref val="0"/>
        </dgm:presLayoutVars>
      </dgm:prSet>
      <dgm:spPr/>
    </dgm:pt>
    <dgm:pt modelId="{3C4F7FF0-C021-48D4-AB8F-7AC47BDE8E34}" type="pres">
      <dgm:prSet presAssocID="{54142A08-BA6C-488C-9457-DCACD89CCABC}" presName="desTx" presStyleLbl="revTx" presStyleIdx="1" presStyleCnt="8">
        <dgm:presLayoutVars/>
      </dgm:prSet>
      <dgm:spPr/>
    </dgm:pt>
    <dgm:pt modelId="{F6683D22-8B42-4B5D-B860-53BAFAB384E6}" type="pres">
      <dgm:prSet presAssocID="{849290DE-53CA-4775-869A-DDA6649D4617}" presName="sibTrans" presStyleCnt="0"/>
      <dgm:spPr/>
    </dgm:pt>
    <dgm:pt modelId="{39394CCF-A78A-4390-BFFA-1AD8FD858F6C}" type="pres">
      <dgm:prSet presAssocID="{1A2E8035-EF19-4E67-BB82-233B7BD3F443}" presName="compNode" presStyleCnt="0"/>
      <dgm:spPr/>
    </dgm:pt>
    <dgm:pt modelId="{16F33BBB-EDA9-44B1-A6CE-A85B28181C01}" type="pres">
      <dgm:prSet presAssocID="{1A2E8035-EF19-4E67-BB82-233B7BD3F443}" presName="bgRect" presStyleLbl="bgShp" presStyleIdx="1" presStyleCnt="4"/>
      <dgm:spPr/>
    </dgm:pt>
    <dgm:pt modelId="{D529DC41-CD8D-4F9C-805C-8EDAFD0C976B}" type="pres">
      <dgm:prSet presAssocID="{1A2E8035-EF19-4E67-BB82-233B7BD3F4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30837A6-B63E-4954-B978-0C44260756F0}" type="pres">
      <dgm:prSet presAssocID="{1A2E8035-EF19-4E67-BB82-233B7BD3F443}" presName="spaceRect" presStyleCnt="0"/>
      <dgm:spPr/>
    </dgm:pt>
    <dgm:pt modelId="{DA5E4533-7506-466A-AE5E-FD664C645B7D}" type="pres">
      <dgm:prSet presAssocID="{1A2E8035-EF19-4E67-BB82-233B7BD3F443}" presName="parTx" presStyleLbl="revTx" presStyleIdx="2" presStyleCnt="8">
        <dgm:presLayoutVars>
          <dgm:chMax val="0"/>
          <dgm:chPref val="0"/>
        </dgm:presLayoutVars>
      </dgm:prSet>
      <dgm:spPr/>
    </dgm:pt>
    <dgm:pt modelId="{D21670CF-B823-41C4-8DBD-415DED493BC8}" type="pres">
      <dgm:prSet presAssocID="{1A2E8035-EF19-4E67-BB82-233B7BD3F443}" presName="desTx" presStyleLbl="revTx" presStyleIdx="3" presStyleCnt="8">
        <dgm:presLayoutVars/>
      </dgm:prSet>
      <dgm:spPr/>
    </dgm:pt>
    <dgm:pt modelId="{8E4241B5-04F8-4051-97F7-AE7FC8355510}" type="pres">
      <dgm:prSet presAssocID="{5B27FD91-E12A-422D-84AB-A1812765EA3B}" presName="sibTrans" presStyleCnt="0"/>
      <dgm:spPr/>
    </dgm:pt>
    <dgm:pt modelId="{BDAF8C05-DA9F-48E3-BC76-E49890EAE54F}" type="pres">
      <dgm:prSet presAssocID="{3A5FBA0B-A1B4-4F68-84FF-2B1D357F1E7D}" presName="compNode" presStyleCnt="0"/>
      <dgm:spPr/>
    </dgm:pt>
    <dgm:pt modelId="{65900AEB-573C-4CBB-BF14-D45B016E11D6}" type="pres">
      <dgm:prSet presAssocID="{3A5FBA0B-A1B4-4F68-84FF-2B1D357F1E7D}" presName="bgRect" presStyleLbl="bgShp" presStyleIdx="2" presStyleCnt="4"/>
      <dgm:spPr/>
    </dgm:pt>
    <dgm:pt modelId="{58046997-033B-4371-830F-33587098F82B}" type="pres">
      <dgm:prSet presAssocID="{3A5FBA0B-A1B4-4F68-84FF-2B1D357F1E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A3D98B2-BD00-4117-ADD6-852A4A391B35}" type="pres">
      <dgm:prSet presAssocID="{3A5FBA0B-A1B4-4F68-84FF-2B1D357F1E7D}" presName="spaceRect" presStyleCnt="0"/>
      <dgm:spPr/>
    </dgm:pt>
    <dgm:pt modelId="{E45C8954-C481-443A-9CC2-EA3A364EA3B3}" type="pres">
      <dgm:prSet presAssocID="{3A5FBA0B-A1B4-4F68-84FF-2B1D357F1E7D}" presName="parTx" presStyleLbl="revTx" presStyleIdx="4" presStyleCnt="8">
        <dgm:presLayoutVars>
          <dgm:chMax val="0"/>
          <dgm:chPref val="0"/>
        </dgm:presLayoutVars>
      </dgm:prSet>
      <dgm:spPr/>
    </dgm:pt>
    <dgm:pt modelId="{F285AC4B-4364-4C9D-940F-CD4146C4DA81}" type="pres">
      <dgm:prSet presAssocID="{3A5FBA0B-A1B4-4F68-84FF-2B1D357F1E7D}" presName="desTx" presStyleLbl="revTx" presStyleIdx="5" presStyleCnt="8">
        <dgm:presLayoutVars/>
      </dgm:prSet>
      <dgm:spPr/>
    </dgm:pt>
    <dgm:pt modelId="{BAD8FDDF-0CD2-49F9-B3F5-6659669D34FB}" type="pres">
      <dgm:prSet presAssocID="{FAFADEE6-F6BD-4D43-B4D1-CE512A36BDCD}" presName="sibTrans" presStyleCnt="0"/>
      <dgm:spPr/>
    </dgm:pt>
    <dgm:pt modelId="{753E5A90-8120-411B-BF62-4602FF27D58A}" type="pres">
      <dgm:prSet presAssocID="{2E44B9A4-895C-4CF6-9B13-E70C1AE16C2B}" presName="compNode" presStyleCnt="0"/>
      <dgm:spPr/>
    </dgm:pt>
    <dgm:pt modelId="{10D6B9EB-A79D-4C21-A29E-77E8C29E492B}" type="pres">
      <dgm:prSet presAssocID="{2E44B9A4-895C-4CF6-9B13-E70C1AE16C2B}" presName="bgRect" presStyleLbl="bgShp" presStyleIdx="3" presStyleCnt="4"/>
      <dgm:spPr/>
    </dgm:pt>
    <dgm:pt modelId="{6AFE85A2-367B-42CE-9B74-60C7E063C857}" type="pres">
      <dgm:prSet presAssocID="{2E44B9A4-895C-4CF6-9B13-E70C1AE16C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0001BAEE-CA93-476F-BA15-F168E5F92E43}" type="pres">
      <dgm:prSet presAssocID="{2E44B9A4-895C-4CF6-9B13-E70C1AE16C2B}" presName="spaceRect" presStyleCnt="0"/>
      <dgm:spPr/>
    </dgm:pt>
    <dgm:pt modelId="{1ED85FE1-059F-46DB-934A-D45EA2658B9B}" type="pres">
      <dgm:prSet presAssocID="{2E44B9A4-895C-4CF6-9B13-E70C1AE16C2B}" presName="parTx" presStyleLbl="revTx" presStyleIdx="6" presStyleCnt="8">
        <dgm:presLayoutVars>
          <dgm:chMax val="0"/>
          <dgm:chPref val="0"/>
        </dgm:presLayoutVars>
      </dgm:prSet>
      <dgm:spPr/>
    </dgm:pt>
    <dgm:pt modelId="{5D0212DA-0DCE-44DC-9C08-524BFE8BBB95}" type="pres">
      <dgm:prSet presAssocID="{2E44B9A4-895C-4CF6-9B13-E70C1AE16C2B}" presName="desTx" presStyleLbl="revTx" presStyleIdx="7" presStyleCnt="8">
        <dgm:presLayoutVars/>
      </dgm:prSet>
      <dgm:spPr/>
    </dgm:pt>
  </dgm:ptLst>
  <dgm:cxnLst>
    <dgm:cxn modelId="{F64FFF2A-32BC-4D6D-8365-7E2CD1D2BD15}" srcId="{A50B76D2-9AAD-4A8C-B9D2-2BFAF797C0C8}" destId="{3A5FBA0B-A1B4-4F68-84FF-2B1D357F1E7D}" srcOrd="2" destOrd="0" parTransId="{E539289C-A2CA-462E-A6F0-AC36519D8D47}" sibTransId="{FAFADEE6-F6BD-4D43-B4D1-CE512A36BDCD}"/>
    <dgm:cxn modelId="{56F6642C-E821-4429-9A91-BB9219DD9B94}" srcId="{A50B76D2-9AAD-4A8C-B9D2-2BFAF797C0C8}" destId="{1A2E8035-EF19-4E67-BB82-233B7BD3F443}" srcOrd="1" destOrd="0" parTransId="{3D631749-026F-4056-938F-6A0E21CF2F7F}" sibTransId="{5B27FD91-E12A-422D-84AB-A1812765EA3B}"/>
    <dgm:cxn modelId="{5A183E38-03A7-4885-9E68-A1F4E13FA3F9}" type="presOf" srcId="{F89F7BDB-C8D2-420F-9C60-EBC417F997EE}" destId="{D21670CF-B823-41C4-8DBD-415DED493BC8}" srcOrd="0" destOrd="0" presId="urn:microsoft.com/office/officeart/2018/2/layout/IconVerticalSolidList"/>
    <dgm:cxn modelId="{4F63C540-0DBB-430F-8076-C3C8CB11C8BD}" type="presOf" srcId="{2DD1A54D-4791-484C-B320-CD916F5B1573}" destId="{3C4F7FF0-C021-48D4-AB8F-7AC47BDE8E34}" srcOrd="0" destOrd="0" presId="urn:microsoft.com/office/officeart/2018/2/layout/IconVerticalSolidList"/>
    <dgm:cxn modelId="{3AD09B61-2134-476F-9888-02E0396FA2A4}" srcId="{A50B76D2-9AAD-4A8C-B9D2-2BFAF797C0C8}" destId="{2E44B9A4-895C-4CF6-9B13-E70C1AE16C2B}" srcOrd="3" destOrd="0" parTransId="{18DCCB96-08BE-4B36-9418-3135EC54533E}" sibTransId="{309F6BF8-A410-4F64-82D9-E2FDA9A38667}"/>
    <dgm:cxn modelId="{EAE79E43-DBED-4322-BFBE-63C0A088104B}" type="presOf" srcId="{1A2E8035-EF19-4E67-BB82-233B7BD3F443}" destId="{DA5E4533-7506-466A-AE5E-FD664C645B7D}" srcOrd="0" destOrd="0" presId="urn:microsoft.com/office/officeart/2018/2/layout/IconVerticalSolidList"/>
    <dgm:cxn modelId="{E8821564-45EE-4F8E-9B40-DDDB18AB46A9}" type="presOf" srcId="{3A5FBA0B-A1B4-4F68-84FF-2B1D357F1E7D}" destId="{E45C8954-C481-443A-9CC2-EA3A364EA3B3}" srcOrd="0" destOrd="0" presId="urn:microsoft.com/office/officeart/2018/2/layout/IconVerticalSolidList"/>
    <dgm:cxn modelId="{62A7516D-A042-48FF-9A13-F6DC3F8F7DD0}" type="presOf" srcId="{65956155-DA54-4B49-99BA-AE9B340D49FF}" destId="{F285AC4B-4364-4C9D-940F-CD4146C4DA81}" srcOrd="0" destOrd="0" presId="urn:microsoft.com/office/officeart/2018/2/layout/IconVerticalSolidList"/>
    <dgm:cxn modelId="{81F42C52-20FE-4C89-A958-6C8F89E5E072}" type="presOf" srcId="{6A662B83-D033-4872-96A3-2B423FAA9895}" destId="{5D0212DA-0DCE-44DC-9C08-524BFE8BBB95}" srcOrd="0" destOrd="0" presId="urn:microsoft.com/office/officeart/2018/2/layout/IconVerticalSolidList"/>
    <dgm:cxn modelId="{33A04253-7EC3-40FE-BE2D-DCA44A0D762C}" type="presOf" srcId="{A50B76D2-9AAD-4A8C-B9D2-2BFAF797C0C8}" destId="{4B5E8C9D-EFC5-485D-BE69-6B4F0FDADEA9}" srcOrd="0" destOrd="0" presId="urn:microsoft.com/office/officeart/2018/2/layout/IconVerticalSolidList"/>
    <dgm:cxn modelId="{53C69257-308E-4284-B96F-94573B7719FE}" type="presOf" srcId="{2E44B9A4-895C-4CF6-9B13-E70C1AE16C2B}" destId="{1ED85FE1-059F-46DB-934A-D45EA2658B9B}" srcOrd="0" destOrd="0" presId="urn:microsoft.com/office/officeart/2018/2/layout/IconVerticalSolidList"/>
    <dgm:cxn modelId="{DF06A081-203F-48DB-9669-B65E2F51A3F1}" srcId="{3A5FBA0B-A1B4-4F68-84FF-2B1D357F1E7D}" destId="{65956155-DA54-4B49-99BA-AE9B340D49FF}" srcOrd="0" destOrd="0" parTransId="{5972B1F9-7941-4AB7-8F49-CA65C9CCB7ED}" sibTransId="{D64DC354-F813-4B1D-A87F-073A2DFA1F31}"/>
    <dgm:cxn modelId="{8CC51A9A-5097-417B-B246-F5FD2031D59A}" srcId="{1A2E8035-EF19-4E67-BB82-233B7BD3F443}" destId="{F89F7BDB-C8D2-420F-9C60-EBC417F997EE}" srcOrd="0" destOrd="0" parTransId="{54DEA2AE-B7FB-4145-A58F-A1FD77DC4B13}" sibTransId="{F597F9FC-ACB1-43D1-B8FF-A9DF71C3BD4F}"/>
    <dgm:cxn modelId="{5084789A-B672-4D47-A75E-2AEC7FFB5D45}" type="presOf" srcId="{54142A08-BA6C-488C-9457-DCACD89CCABC}" destId="{48864FE8-D85B-4174-98D0-C80440DD580A}" srcOrd="0" destOrd="0" presId="urn:microsoft.com/office/officeart/2018/2/layout/IconVerticalSolidList"/>
    <dgm:cxn modelId="{0E01EA9C-7E30-4C15-954D-18DEF922F87B}" srcId="{54142A08-BA6C-488C-9457-DCACD89CCABC}" destId="{2DD1A54D-4791-484C-B320-CD916F5B1573}" srcOrd="0" destOrd="0" parTransId="{5D82A031-8736-418B-852D-77A46E234DE8}" sibTransId="{BAA55556-FBC5-45A7-984A-24A53FCCC109}"/>
    <dgm:cxn modelId="{359543C7-CD44-4AC6-8AF1-63C67549045F}" srcId="{A50B76D2-9AAD-4A8C-B9D2-2BFAF797C0C8}" destId="{54142A08-BA6C-488C-9457-DCACD89CCABC}" srcOrd="0" destOrd="0" parTransId="{9F9E2020-F2D0-420C-9AE9-C2D7F6BEC145}" sibTransId="{849290DE-53CA-4775-869A-DDA6649D4617}"/>
    <dgm:cxn modelId="{C16EBEC7-E406-435F-A0C4-D5C4E46E52B8}" srcId="{2E44B9A4-895C-4CF6-9B13-E70C1AE16C2B}" destId="{6A662B83-D033-4872-96A3-2B423FAA9895}" srcOrd="0" destOrd="0" parTransId="{290C8BE7-3D6F-46CF-91DD-DA772FBEE33F}" sibTransId="{D6987B24-C4AE-4686-9C30-C511E1E2BC4F}"/>
    <dgm:cxn modelId="{B375FF4E-95E6-47F6-A154-EAC9A37C6DD7}" type="presParOf" srcId="{4B5E8C9D-EFC5-485D-BE69-6B4F0FDADEA9}" destId="{9B8691F2-7067-4490-9C02-5DEBD41A7FA7}" srcOrd="0" destOrd="0" presId="urn:microsoft.com/office/officeart/2018/2/layout/IconVerticalSolidList"/>
    <dgm:cxn modelId="{5CB88F0E-554E-49AE-84D6-54641AF31BD5}" type="presParOf" srcId="{9B8691F2-7067-4490-9C02-5DEBD41A7FA7}" destId="{13B9B619-3B13-42A3-BC35-B32566E5844B}" srcOrd="0" destOrd="0" presId="urn:microsoft.com/office/officeart/2018/2/layout/IconVerticalSolidList"/>
    <dgm:cxn modelId="{FCA560DF-026B-449C-8FF7-8DF2F8B58C99}" type="presParOf" srcId="{9B8691F2-7067-4490-9C02-5DEBD41A7FA7}" destId="{246D78FB-5D8A-49BA-BD15-361BA70C8F67}" srcOrd="1" destOrd="0" presId="urn:microsoft.com/office/officeart/2018/2/layout/IconVerticalSolidList"/>
    <dgm:cxn modelId="{8E284FE5-0A7E-4774-8CD7-72FC35A9A0EA}" type="presParOf" srcId="{9B8691F2-7067-4490-9C02-5DEBD41A7FA7}" destId="{0BE93CAC-2699-4857-93DA-0C9C5180A685}" srcOrd="2" destOrd="0" presId="urn:microsoft.com/office/officeart/2018/2/layout/IconVerticalSolidList"/>
    <dgm:cxn modelId="{F11CF038-C42D-4E90-A7D5-BD1DC47784D6}" type="presParOf" srcId="{9B8691F2-7067-4490-9C02-5DEBD41A7FA7}" destId="{48864FE8-D85B-4174-98D0-C80440DD580A}" srcOrd="3" destOrd="0" presId="urn:microsoft.com/office/officeart/2018/2/layout/IconVerticalSolidList"/>
    <dgm:cxn modelId="{247605CD-E8A2-4507-9808-231561A2AE79}" type="presParOf" srcId="{9B8691F2-7067-4490-9C02-5DEBD41A7FA7}" destId="{3C4F7FF0-C021-48D4-AB8F-7AC47BDE8E34}" srcOrd="4" destOrd="0" presId="urn:microsoft.com/office/officeart/2018/2/layout/IconVerticalSolidList"/>
    <dgm:cxn modelId="{D33941BA-4791-4729-8F49-6631158E40E8}" type="presParOf" srcId="{4B5E8C9D-EFC5-485D-BE69-6B4F0FDADEA9}" destId="{F6683D22-8B42-4B5D-B860-53BAFAB384E6}" srcOrd="1" destOrd="0" presId="urn:microsoft.com/office/officeart/2018/2/layout/IconVerticalSolidList"/>
    <dgm:cxn modelId="{346FF91B-549D-4C7C-8A47-E4C195D42DE0}" type="presParOf" srcId="{4B5E8C9D-EFC5-485D-BE69-6B4F0FDADEA9}" destId="{39394CCF-A78A-4390-BFFA-1AD8FD858F6C}" srcOrd="2" destOrd="0" presId="urn:microsoft.com/office/officeart/2018/2/layout/IconVerticalSolidList"/>
    <dgm:cxn modelId="{2725BBD8-3C93-46D4-98EE-3053988FE6D5}" type="presParOf" srcId="{39394CCF-A78A-4390-BFFA-1AD8FD858F6C}" destId="{16F33BBB-EDA9-44B1-A6CE-A85B28181C01}" srcOrd="0" destOrd="0" presId="urn:microsoft.com/office/officeart/2018/2/layout/IconVerticalSolidList"/>
    <dgm:cxn modelId="{131DBAB3-6EE6-46F2-BE11-AB19F4CC99BB}" type="presParOf" srcId="{39394CCF-A78A-4390-BFFA-1AD8FD858F6C}" destId="{D529DC41-CD8D-4F9C-805C-8EDAFD0C976B}" srcOrd="1" destOrd="0" presId="urn:microsoft.com/office/officeart/2018/2/layout/IconVerticalSolidList"/>
    <dgm:cxn modelId="{A9A08805-5F9D-467B-BA6B-7CEFD09FD87E}" type="presParOf" srcId="{39394CCF-A78A-4390-BFFA-1AD8FD858F6C}" destId="{930837A6-B63E-4954-B978-0C44260756F0}" srcOrd="2" destOrd="0" presId="urn:microsoft.com/office/officeart/2018/2/layout/IconVerticalSolidList"/>
    <dgm:cxn modelId="{E618C9C2-1400-437A-BF6E-45DF0773549C}" type="presParOf" srcId="{39394CCF-A78A-4390-BFFA-1AD8FD858F6C}" destId="{DA5E4533-7506-466A-AE5E-FD664C645B7D}" srcOrd="3" destOrd="0" presId="urn:microsoft.com/office/officeart/2018/2/layout/IconVerticalSolidList"/>
    <dgm:cxn modelId="{9E583D43-9524-4A73-B49D-362E69BD1779}" type="presParOf" srcId="{39394CCF-A78A-4390-BFFA-1AD8FD858F6C}" destId="{D21670CF-B823-41C4-8DBD-415DED493BC8}" srcOrd="4" destOrd="0" presId="urn:microsoft.com/office/officeart/2018/2/layout/IconVerticalSolidList"/>
    <dgm:cxn modelId="{BFA7BBF6-5567-4306-BF71-CD80A718AC25}" type="presParOf" srcId="{4B5E8C9D-EFC5-485D-BE69-6B4F0FDADEA9}" destId="{8E4241B5-04F8-4051-97F7-AE7FC8355510}" srcOrd="3" destOrd="0" presId="urn:microsoft.com/office/officeart/2018/2/layout/IconVerticalSolidList"/>
    <dgm:cxn modelId="{24FC2638-3A3E-4559-A083-A0AF1C7E2F5F}" type="presParOf" srcId="{4B5E8C9D-EFC5-485D-BE69-6B4F0FDADEA9}" destId="{BDAF8C05-DA9F-48E3-BC76-E49890EAE54F}" srcOrd="4" destOrd="0" presId="urn:microsoft.com/office/officeart/2018/2/layout/IconVerticalSolidList"/>
    <dgm:cxn modelId="{E03E6B11-A324-4DED-96BC-A171F3686764}" type="presParOf" srcId="{BDAF8C05-DA9F-48E3-BC76-E49890EAE54F}" destId="{65900AEB-573C-4CBB-BF14-D45B016E11D6}" srcOrd="0" destOrd="0" presId="urn:microsoft.com/office/officeart/2018/2/layout/IconVerticalSolidList"/>
    <dgm:cxn modelId="{ED7F3316-0189-46DE-980D-6C8F9F7E3CDF}" type="presParOf" srcId="{BDAF8C05-DA9F-48E3-BC76-E49890EAE54F}" destId="{58046997-033B-4371-830F-33587098F82B}" srcOrd="1" destOrd="0" presId="urn:microsoft.com/office/officeart/2018/2/layout/IconVerticalSolidList"/>
    <dgm:cxn modelId="{90EE2534-B83C-4DF7-940F-29501E67D86E}" type="presParOf" srcId="{BDAF8C05-DA9F-48E3-BC76-E49890EAE54F}" destId="{8A3D98B2-BD00-4117-ADD6-852A4A391B35}" srcOrd="2" destOrd="0" presId="urn:microsoft.com/office/officeart/2018/2/layout/IconVerticalSolidList"/>
    <dgm:cxn modelId="{F4865E15-E327-485C-A66D-FAB083A34EBD}" type="presParOf" srcId="{BDAF8C05-DA9F-48E3-BC76-E49890EAE54F}" destId="{E45C8954-C481-443A-9CC2-EA3A364EA3B3}" srcOrd="3" destOrd="0" presId="urn:microsoft.com/office/officeart/2018/2/layout/IconVerticalSolidList"/>
    <dgm:cxn modelId="{C2414D53-6056-49DA-BAFB-D9E749361AD2}" type="presParOf" srcId="{BDAF8C05-DA9F-48E3-BC76-E49890EAE54F}" destId="{F285AC4B-4364-4C9D-940F-CD4146C4DA81}" srcOrd="4" destOrd="0" presId="urn:microsoft.com/office/officeart/2018/2/layout/IconVerticalSolidList"/>
    <dgm:cxn modelId="{CF9A3A81-CF32-4396-8859-61E5218F1555}" type="presParOf" srcId="{4B5E8C9D-EFC5-485D-BE69-6B4F0FDADEA9}" destId="{BAD8FDDF-0CD2-49F9-B3F5-6659669D34FB}" srcOrd="5" destOrd="0" presId="urn:microsoft.com/office/officeart/2018/2/layout/IconVerticalSolidList"/>
    <dgm:cxn modelId="{8642F81D-3F9B-448C-BF0B-7BF12F18D777}" type="presParOf" srcId="{4B5E8C9D-EFC5-485D-BE69-6B4F0FDADEA9}" destId="{753E5A90-8120-411B-BF62-4602FF27D58A}" srcOrd="6" destOrd="0" presId="urn:microsoft.com/office/officeart/2018/2/layout/IconVerticalSolidList"/>
    <dgm:cxn modelId="{2D387E14-BB4B-49CB-9065-91B6743C0A95}" type="presParOf" srcId="{753E5A90-8120-411B-BF62-4602FF27D58A}" destId="{10D6B9EB-A79D-4C21-A29E-77E8C29E492B}" srcOrd="0" destOrd="0" presId="urn:microsoft.com/office/officeart/2018/2/layout/IconVerticalSolidList"/>
    <dgm:cxn modelId="{98168DB4-EAAE-48F5-8BAB-3DF035888AA9}" type="presParOf" srcId="{753E5A90-8120-411B-BF62-4602FF27D58A}" destId="{6AFE85A2-367B-42CE-9B74-60C7E063C857}" srcOrd="1" destOrd="0" presId="urn:microsoft.com/office/officeart/2018/2/layout/IconVerticalSolidList"/>
    <dgm:cxn modelId="{BEAB17AF-7093-4A5C-8CF7-9BFC20F6152D}" type="presParOf" srcId="{753E5A90-8120-411B-BF62-4602FF27D58A}" destId="{0001BAEE-CA93-476F-BA15-F168E5F92E43}" srcOrd="2" destOrd="0" presId="urn:microsoft.com/office/officeart/2018/2/layout/IconVerticalSolidList"/>
    <dgm:cxn modelId="{B1D85769-CA9E-4F96-ACCF-AFECAB00363B}" type="presParOf" srcId="{753E5A90-8120-411B-BF62-4602FF27D58A}" destId="{1ED85FE1-059F-46DB-934A-D45EA2658B9B}" srcOrd="3" destOrd="0" presId="urn:microsoft.com/office/officeart/2018/2/layout/IconVerticalSolidList"/>
    <dgm:cxn modelId="{73BB64A8-C672-4A85-8D1E-DE03A23936EC}" type="presParOf" srcId="{753E5A90-8120-411B-BF62-4602FF27D58A}" destId="{5D0212DA-0DCE-44DC-9C08-524BFE8BBB9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F5A054-4FDA-4340-8FF6-A42CF4E3AF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76D7A-8175-48E0-B33F-2D9AD132783C}">
      <dgm:prSet/>
      <dgm:spPr/>
      <dgm:t>
        <a:bodyPr/>
        <a:lstStyle/>
        <a:p>
          <a:r>
            <a:rPr lang="en-US" b="1"/>
            <a:t>Mind maps </a:t>
          </a:r>
          <a:r>
            <a:rPr lang="en-US"/>
            <a:t>– Create a mind map of a topic – linking ideas and information </a:t>
          </a:r>
        </a:p>
      </dgm:t>
    </dgm:pt>
    <dgm:pt modelId="{49097899-11EE-4E21-9CF8-F8A3CFEEE891}" type="parTrans" cxnId="{C296897F-3A91-4DA3-B7C7-346548A25667}">
      <dgm:prSet/>
      <dgm:spPr/>
      <dgm:t>
        <a:bodyPr/>
        <a:lstStyle/>
        <a:p>
          <a:endParaRPr lang="en-US"/>
        </a:p>
      </dgm:t>
    </dgm:pt>
    <dgm:pt modelId="{9A79F083-5476-4DF2-8DB9-0FFCC7F8332F}" type="sibTrans" cxnId="{C296897F-3A91-4DA3-B7C7-346548A25667}">
      <dgm:prSet/>
      <dgm:spPr/>
      <dgm:t>
        <a:bodyPr/>
        <a:lstStyle/>
        <a:p>
          <a:endParaRPr lang="en-US"/>
        </a:p>
      </dgm:t>
    </dgm:pt>
    <dgm:pt modelId="{70A5F7E5-29D0-40FF-A678-373E5C109DFC}">
      <dgm:prSet/>
      <dgm:spPr/>
      <dgm:t>
        <a:bodyPr/>
        <a:lstStyle/>
        <a:p>
          <a:r>
            <a:rPr lang="en-US" b="1" dirty="0"/>
            <a:t>Ever decreasing notes. </a:t>
          </a:r>
          <a:r>
            <a:rPr lang="en-US" dirty="0"/>
            <a:t>Instead of just copying out notes endlessly, notes should be shorter each time you write them out. </a:t>
          </a:r>
        </a:p>
      </dgm:t>
    </dgm:pt>
    <dgm:pt modelId="{A369316C-F6EA-44CA-BA34-E1C76BE535F7}" type="parTrans" cxnId="{7705DA2A-3758-4C9E-AD97-BE5BA864EA1D}">
      <dgm:prSet/>
      <dgm:spPr/>
      <dgm:t>
        <a:bodyPr/>
        <a:lstStyle/>
        <a:p>
          <a:endParaRPr lang="en-US"/>
        </a:p>
      </dgm:t>
    </dgm:pt>
    <dgm:pt modelId="{CBF2A669-DBE5-4F03-8977-B84FB7FD239A}" type="sibTrans" cxnId="{7705DA2A-3758-4C9E-AD97-BE5BA864EA1D}">
      <dgm:prSet/>
      <dgm:spPr/>
      <dgm:t>
        <a:bodyPr/>
        <a:lstStyle/>
        <a:p>
          <a:endParaRPr lang="en-US"/>
        </a:p>
      </dgm:t>
    </dgm:pt>
    <dgm:pt modelId="{D2815698-8900-4146-B32A-C6874B0ADA27}">
      <dgm:prSet/>
      <dgm:spPr/>
      <dgm:t>
        <a:bodyPr/>
        <a:lstStyle/>
        <a:p>
          <a:r>
            <a:rPr lang="en-US" b="1"/>
            <a:t>Light-switch revision - </a:t>
          </a:r>
          <a:r>
            <a:rPr lang="en-US"/>
            <a:t>A card template to go around the light-switch in bedrooms and be very effective in improving memory. Facts should be updated regularly</a:t>
          </a:r>
        </a:p>
      </dgm:t>
    </dgm:pt>
    <dgm:pt modelId="{E02BDEE6-1932-43F3-8426-F66A437CF1FA}" type="parTrans" cxnId="{5C1AEA45-5BA9-4751-88A0-DBC564AAB294}">
      <dgm:prSet/>
      <dgm:spPr/>
      <dgm:t>
        <a:bodyPr/>
        <a:lstStyle/>
        <a:p>
          <a:endParaRPr lang="en-US"/>
        </a:p>
      </dgm:t>
    </dgm:pt>
    <dgm:pt modelId="{B7FA2337-FE4E-4DDE-A641-57014A865C0D}" type="sibTrans" cxnId="{5C1AEA45-5BA9-4751-88A0-DBC564AAB294}">
      <dgm:prSet/>
      <dgm:spPr/>
      <dgm:t>
        <a:bodyPr/>
        <a:lstStyle/>
        <a:p>
          <a:endParaRPr lang="en-US"/>
        </a:p>
      </dgm:t>
    </dgm:pt>
    <dgm:pt modelId="{7BA90D2B-244F-4814-9BA3-842219272272}">
      <dgm:prSet/>
      <dgm:spPr/>
      <dgm:t>
        <a:bodyPr/>
        <a:lstStyle/>
        <a:p>
          <a:r>
            <a:rPr lang="en-US" b="1"/>
            <a:t>Test yourself Quiz - </a:t>
          </a:r>
          <a:r>
            <a:rPr lang="en-US"/>
            <a:t>Series of questions about the topic including the answer underneath. Family/friends can help to test</a:t>
          </a:r>
        </a:p>
      </dgm:t>
    </dgm:pt>
    <dgm:pt modelId="{69A73DF8-323D-410A-A256-245A74F0EA0A}" type="parTrans" cxnId="{D5F906B9-1CFE-4258-818A-CB6AAEE5EA73}">
      <dgm:prSet/>
      <dgm:spPr/>
      <dgm:t>
        <a:bodyPr/>
        <a:lstStyle/>
        <a:p>
          <a:endParaRPr lang="en-US"/>
        </a:p>
      </dgm:t>
    </dgm:pt>
    <dgm:pt modelId="{A422342F-611A-4B64-99FB-74188A4DAB48}" type="sibTrans" cxnId="{D5F906B9-1CFE-4258-818A-CB6AAEE5EA73}">
      <dgm:prSet/>
      <dgm:spPr/>
      <dgm:t>
        <a:bodyPr/>
        <a:lstStyle/>
        <a:p>
          <a:endParaRPr lang="en-US"/>
        </a:p>
      </dgm:t>
    </dgm:pt>
    <dgm:pt modelId="{3720EC61-70C6-41BE-8565-AB628B650289}">
      <dgm:prSet/>
      <dgm:spPr/>
      <dgm:t>
        <a:bodyPr/>
        <a:lstStyle/>
        <a:p>
          <a:r>
            <a:rPr lang="en-US" b="1"/>
            <a:t>Post-its – </a:t>
          </a:r>
          <a:r>
            <a:rPr lang="en-US"/>
            <a:t>post its of key facts where they will be seen most </a:t>
          </a:r>
        </a:p>
      </dgm:t>
    </dgm:pt>
    <dgm:pt modelId="{291C1A14-6DD6-443E-9F98-20FA1E7639D5}" type="parTrans" cxnId="{581491A2-DF21-4A74-9D27-73D9E8977FB7}">
      <dgm:prSet/>
      <dgm:spPr/>
      <dgm:t>
        <a:bodyPr/>
        <a:lstStyle/>
        <a:p>
          <a:endParaRPr lang="en-US"/>
        </a:p>
      </dgm:t>
    </dgm:pt>
    <dgm:pt modelId="{17CD2CA2-A75E-43AF-ABD6-EDFACB2E1D87}" type="sibTrans" cxnId="{581491A2-DF21-4A74-9D27-73D9E8977FB7}">
      <dgm:prSet/>
      <dgm:spPr/>
      <dgm:t>
        <a:bodyPr/>
        <a:lstStyle/>
        <a:p>
          <a:endParaRPr lang="en-US"/>
        </a:p>
      </dgm:t>
    </dgm:pt>
    <dgm:pt modelId="{9853721C-3026-4E3A-B328-2FF17D21D60B}">
      <dgm:prSet/>
      <dgm:spPr/>
      <dgm:t>
        <a:bodyPr/>
        <a:lstStyle/>
        <a:p>
          <a:r>
            <a:rPr lang="en-US" b="1"/>
            <a:t>Teach </a:t>
          </a:r>
          <a:r>
            <a:rPr lang="en-US"/>
            <a:t>what you have just learned </a:t>
          </a:r>
          <a:r>
            <a:rPr lang="en-US" b="1"/>
            <a:t>to someone else</a:t>
          </a:r>
          <a:endParaRPr lang="en-US"/>
        </a:p>
      </dgm:t>
    </dgm:pt>
    <dgm:pt modelId="{51A643FB-9846-4D0B-9CBC-4ECDFAB0072A}" type="parTrans" cxnId="{2174FF02-062B-4496-A8C1-A4FD8B4BD692}">
      <dgm:prSet/>
      <dgm:spPr/>
      <dgm:t>
        <a:bodyPr/>
        <a:lstStyle/>
        <a:p>
          <a:endParaRPr lang="en-US"/>
        </a:p>
      </dgm:t>
    </dgm:pt>
    <dgm:pt modelId="{B1C4CC6F-17C6-43BE-8BC1-5A676F2D19D5}" type="sibTrans" cxnId="{2174FF02-062B-4496-A8C1-A4FD8B4BD692}">
      <dgm:prSet/>
      <dgm:spPr/>
      <dgm:t>
        <a:bodyPr/>
        <a:lstStyle/>
        <a:p>
          <a:endParaRPr lang="en-US"/>
        </a:p>
      </dgm:t>
    </dgm:pt>
    <dgm:pt modelId="{26191842-F45B-488F-B282-F667876815C6}">
      <dgm:prSet/>
      <dgm:spPr/>
      <dgm:t>
        <a:bodyPr/>
        <a:lstStyle/>
        <a:p>
          <a:r>
            <a:rPr lang="en-US" b="1"/>
            <a:t>Record revision - </a:t>
          </a:r>
          <a:r>
            <a:rPr lang="en-US"/>
            <a:t>40% of what we hear is remembered and retained by our brains, therefore by repeating the recording we can remember even more </a:t>
          </a:r>
        </a:p>
      </dgm:t>
    </dgm:pt>
    <dgm:pt modelId="{E88FDE84-EC32-446D-91D5-EE8B3041A083}" type="parTrans" cxnId="{4AA643B4-0CF3-4E72-8C0E-71D7A772F0DF}">
      <dgm:prSet/>
      <dgm:spPr/>
      <dgm:t>
        <a:bodyPr/>
        <a:lstStyle/>
        <a:p>
          <a:endParaRPr lang="en-US"/>
        </a:p>
      </dgm:t>
    </dgm:pt>
    <dgm:pt modelId="{7D734E79-05B3-4097-8F42-72EA805857BF}" type="sibTrans" cxnId="{4AA643B4-0CF3-4E72-8C0E-71D7A772F0DF}">
      <dgm:prSet/>
      <dgm:spPr/>
      <dgm:t>
        <a:bodyPr/>
        <a:lstStyle/>
        <a:p>
          <a:endParaRPr lang="en-US"/>
        </a:p>
      </dgm:t>
    </dgm:pt>
    <dgm:pt modelId="{9177253D-B747-4015-BD13-27CFD7125D80}">
      <dgm:prSet/>
      <dgm:spPr/>
      <dgm:t>
        <a:bodyPr/>
        <a:lstStyle/>
        <a:p>
          <a:r>
            <a:rPr lang="en-US" b="1"/>
            <a:t>Timed questions</a:t>
          </a:r>
          <a:r>
            <a:rPr lang="en-US"/>
            <a:t> – parents can help with this.  This will be a massive help with time management </a:t>
          </a:r>
        </a:p>
      </dgm:t>
    </dgm:pt>
    <dgm:pt modelId="{80E075B1-C831-4D3D-A42D-B59D4334C2F5}" type="parTrans" cxnId="{5025277D-C6B6-4159-A01D-EF6CC500DAA6}">
      <dgm:prSet/>
      <dgm:spPr/>
      <dgm:t>
        <a:bodyPr/>
        <a:lstStyle/>
        <a:p>
          <a:endParaRPr lang="en-US"/>
        </a:p>
      </dgm:t>
    </dgm:pt>
    <dgm:pt modelId="{BCD7DFDD-208B-4E63-8352-BC9D9AFAC24A}" type="sibTrans" cxnId="{5025277D-C6B6-4159-A01D-EF6CC500DAA6}">
      <dgm:prSet/>
      <dgm:spPr/>
      <dgm:t>
        <a:bodyPr/>
        <a:lstStyle/>
        <a:p>
          <a:endParaRPr lang="en-US"/>
        </a:p>
      </dgm:t>
    </dgm:pt>
    <dgm:pt modelId="{4F2C58B7-856E-42AE-B8DD-D51AA9098C06}">
      <dgm:prSet/>
      <dgm:spPr/>
      <dgm:t>
        <a:bodyPr/>
        <a:lstStyle/>
        <a:p>
          <a:r>
            <a:rPr lang="en-US"/>
            <a:t>Look at </a:t>
          </a:r>
          <a:r>
            <a:rPr lang="en-US" b="1"/>
            <a:t>feedback </a:t>
          </a:r>
          <a:r>
            <a:rPr lang="en-US"/>
            <a:t>on a piece of work – </a:t>
          </a:r>
          <a:r>
            <a:rPr lang="en-US" b="1"/>
            <a:t>apply all critical feedback to the current piece of work </a:t>
          </a:r>
          <a:endParaRPr lang="en-US"/>
        </a:p>
      </dgm:t>
    </dgm:pt>
    <dgm:pt modelId="{4905BF66-A52A-44CB-82AC-106D5E969A24}" type="parTrans" cxnId="{41E4057C-5095-4440-B801-68D3CE67C7AF}">
      <dgm:prSet/>
      <dgm:spPr/>
      <dgm:t>
        <a:bodyPr/>
        <a:lstStyle/>
        <a:p>
          <a:endParaRPr lang="en-US"/>
        </a:p>
      </dgm:t>
    </dgm:pt>
    <dgm:pt modelId="{125D6F52-4C69-46D8-8D4B-1E6902FCD2C6}" type="sibTrans" cxnId="{41E4057C-5095-4440-B801-68D3CE67C7AF}">
      <dgm:prSet/>
      <dgm:spPr/>
      <dgm:t>
        <a:bodyPr/>
        <a:lstStyle/>
        <a:p>
          <a:endParaRPr lang="en-US"/>
        </a:p>
      </dgm:t>
    </dgm:pt>
    <dgm:pt modelId="{01C28F50-7FE5-43B2-A8B8-6209196F7932}" type="pres">
      <dgm:prSet presAssocID="{2CF5A054-4FDA-4340-8FF6-A42CF4E3AF3F}" presName="diagram" presStyleCnt="0">
        <dgm:presLayoutVars>
          <dgm:dir/>
          <dgm:resizeHandles val="exact"/>
        </dgm:presLayoutVars>
      </dgm:prSet>
      <dgm:spPr/>
    </dgm:pt>
    <dgm:pt modelId="{634B2D19-7D93-4F6A-8C6B-EEA253121516}" type="pres">
      <dgm:prSet presAssocID="{08F76D7A-8175-48E0-B33F-2D9AD132783C}" presName="node" presStyleLbl="node1" presStyleIdx="0" presStyleCnt="9">
        <dgm:presLayoutVars>
          <dgm:bulletEnabled val="1"/>
        </dgm:presLayoutVars>
      </dgm:prSet>
      <dgm:spPr/>
    </dgm:pt>
    <dgm:pt modelId="{AF3FE993-18FD-4D50-BA07-48C6AF3374C4}" type="pres">
      <dgm:prSet presAssocID="{9A79F083-5476-4DF2-8DB9-0FFCC7F8332F}" presName="sibTrans" presStyleCnt="0"/>
      <dgm:spPr/>
    </dgm:pt>
    <dgm:pt modelId="{958DB4D4-98AE-46F7-83BF-20030F68FA98}" type="pres">
      <dgm:prSet presAssocID="{70A5F7E5-29D0-40FF-A678-373E5C109DFC}" presName="node" presStyleLbl="node1" presStyleIdx="1" presStyleCnt="9">
        <dgm:presLayoutVars>
          <dgm:bulletEnabled val="1"/>
        </dgm:presLayoutVars>
      </dgm:prSet>
      <dgm:spPr/>
    </dgm:pt>
    <dgm:pt modelId="{F8CD4D37-EA64-4478-B09D-C2696D1FE956}" type="pres">
      <dgm:prSet presAssocID="{CBF2A669-DBE5-4F03-8977-B84FB7FD239A}" presName="sibTrans" presStyleCnt="0"/>
      <dgm:spPr/>
    </dgm:pt>
    <dgm:pt modelId="{F6D30EAC-1498-47BC-84C7-FFA18E056802}" type="pres">
      <dgm:prSet presAssocID="{D2815698-8900-4146-B32A-C6874B0ADA27}" presName="node" presStyleLbl="node1" presStyleIdx="2" presStyleCnt="9">
        <dgm:presLayoutVars>
          <dgm:bulletEnabled val="1"/>
        </dgm:presLayoutVars>
      </dgm:prSet>
      <dgm:spPr/>
    </dgm:pt>
    <dgm:pt modelId="{10196D07-782E-4AD4-B098-F189F44266B6}" type="pres">
      <dgm:prSet presAssocID="{B7FA2337-FE4E-4DDE-A641-57014A865C0D}" presName="sibTrans" presStyleCnt="0"/>
      <dgm:spPr/>
    </dgm:pt>
    <dgm:pt modelId="{AE00C8D5-CC04-4732-92AA-49BA1EB55E21}" type="pres">
      <dgm:prSet presAssocID="{7BA90D2B-244F-4814-9BA3-842219272272}" presName="node" presStyleLbl="node1" presStyleIdx="3" presStyleCnt="9">
        <dgm:presLayoutVars>
          <dgm:bulletEnabled val="1"/>
        </dgm:presLayoutVars>
      </dgm:prSet>
      <dgm:spPr/>
    </dgm:pt>
    <dgm:pt modelId="{C67CB3C1-337B-42C3-B11F-37D0C4BB80F9}" type="pres">
      <dgm:prSet presAssocID="{A422342F-611A-4B64-99FB-74188A4DAB48}" presName="sibTrans" presStyleCnt="0"/>
      <dgm:spPr/>
    </dgm:pt>
    <dgm:pt modelId="{8016A3B5-0DCD-47BD-BAF4-FDC3ECEB2578}" type="pres">
      <dgm:prSet presAssocID="{3720EC61-70C6-41BE-8565-AB628B650289}" presName="node" presStyleLbl="node1" presStyleIdx="4" presStyleCnt="9">
        <dgm:presLayoutVars>
          <dgm:bulletEnabled val="1"/>
        </dgm:presLayoutVars>
      </dgm:prSet>
      <dgm:spPr/>
    </dgm:pt>
    <dgm:pt modelId="{C9CB47E6-03D6-44DC-A97F-E31B2BE5FB23}" type="pres">
      <dgm:prSet presAssocID="{17CD2CA2-A75E-43AF-ABD6-EDFACB2E1D87}" presName="sibTrans" presStyleCnt="0"/>
      <dgm:spPr/>
    </dgm:pt>
    <dgm:pt modelId="{54B26B05-6AC5-48F8-8206-C1417C22B426}" type="pres">
      <dgm:prSet presAssocID="{9853721C-3026-4E3A-B328-2FF17D21D60B}" presName="node" presStyleLbl="node1" presStyleIdx="5" presStyleCnt="9">
        <dgm:presLayoutVars>
          <dgm:bulletEnabled val="1"/>
        </dgm:presLayoutVars>
      </dgm:prSet>
      <dgm:spPr/>
    </dgm:pt>
    <dgm:pt modelId="{F9F1D45B-07D3-4F08-8B3F-CC3F9D5A9C7A}" type="pres">
      <dgm:prSet presAssocID="{B1C4CC6F-17C6-43BE-8BC1-5A676F2D19D5}" presName="sibTrans" presStyleCnt="0"/>
      <dgm:spPr/>
    </dgm:pt>
    <dgm:pt modelId="{8FC18F71-04A3-48B9-B71B-D39129D64DC0}" type="pres">
      <dgm:prSet presAssocID="{26191842-F45B-488F-B282-F667876815C6}" presName="node" presStyleLbl="node1" presStyleIdx="6" presStyleCnt="9">
        <dgm:presLayoutVars>
          <dgm:bulletEnabled val="1"/>
        </dgm:presLayoutVars>
      </dgm:prSet>
      <dgm:spPr/>
    </dgm:pt>
    <dgm:pt modelId="{3A8140D1-FF97-4BC5-B67E-40C592E20CA4}" type="pres">
      <dgm:prSet presAssocID="{7D734E79-05B3-4097-8F42-72EA805857BF}" presName="sibTrans" presStyleCnt="0"/>
      <dgm:spPr/>
    </dgm:pt>
    <dgm:pt modelId="{6817CC54-C797-4581-AC80-3265FDE9C6A1}" type="pres">
      <dgm:prSet presAssocID="{9177253D-B747-4015-BD13-27CFD7125D80}" presName="node" presStyleLbl="node1" presStyleIdx="7" presStyleCnt="9">
        <dgm:presLayoutVars>
          <dgm:bulletEnabled val="1"/>
        </dgm:presLayoutVars>
      </dgm:prSet>
      <dgm:spPr/>
    </dgm:pt>
    <dgm:pt modelId="{067CE275-4A47-46E8-B020-D35B964F678D}" type="pres">
      <dgm:prSet presAssocID="{BCD7DFDD-208B-4E63-8352-BC9D9AFAC24A}" presName="sibTrans" presStyleCnt="0"/>
      <dgm:spPr/>
    </dgm:pt>
    <dgm:pt modelId="{7D18F0F8-BBB7-40A7-8072-D4FCE484FB6C}" type="pres">
      <dgm:prSet presAssocID="{4F2C58B7-856E-42AE-B8DD-D51AA9098C06}" presName="node" presStyleLbl="node1" presStyleIdx="8" presStyleCnt="9">
        <dgm:presLayoutVars>
          <dgm:bulletEnabled val="1"/>
        </dgm:presLayoutVars>
      </dgm:prSet>
      <dgm:spPr/>
    </dgm:pt>
  </dgm:ptLst>
  <dgm:cxnLst>
    <dgm:cxn modelId="{2174FF02-062B-4496-A8C1-A4FD8B4BD692}" srcId="{2CF5A054-4FDA-4340-8FF6-A42CF4E3AF3F}" destId="{9853721C-3026-4E3A-B328-2FF17D21D60B}" srcOrd="5" destOrd="0" parTransId="{51A643FB-9846-4D0B-9CBC-4ECDFAB0072A}" sibTransId="{B1C4CC6F-17C6-43BE-8BC1-5A676F2D19D5}"/>
    <dgm:cxn modelId="{CFCF2D15-969C-455D-83E9-E6412937A9E9}" type="presOf" srcId="{9853721C-3026-4E3A-B328-2FF17D21D60B}" destId="{54B26B05-6AC5-48F8-8206-C1417C22B426}" srcOrd="0" destOrd="0" presId="urn:microsoft.com/office/officeart/2005/8/layout/default"/>
    <dgm:cxn modelId="{7705DA2A-3758-4C9E-AD97-BE5BA864EA1D}" srcId="{2CF5A054-4FDA-4340-8FF6-A42CF4E3AF3F}" destId="{70A5F7E5-29D0-40FF-A678-373E5C109DFC}" srcOrd="1" destOrd="0" parTransId="{A369316C-F6EA-44CA-BA34-E1C76BE535F7}" sibTransId="{CBF2A669-DBE5-4F03-8977-B84FB7FD239A}"/>
    <dgm:cxn modelId="{8381E034-B02F-4B5A-9E89-1092D0492302}" type="presOf" srcId="{26191842-F45B-488F-B282-F667876815C6}" destId="{8FC18F71-04A3-48B9-B71B-D39129D64DC0}" srcOrd="0" destOrd="0" presId="urn:microsoft.com/office/officeart/2005/8/layout/default"/>
    <dgm:cxn modelId="{5C1AEA45-5BA9-4751-88A0-DBC564AAB294}" srcId="{2CF5A054-4FDA-4340-8FF6-A42CF4E3AF3F}" destId="{D2815698-8900-4146-B32A-C6874B0ADA27}" srcOrd="2" destOrd="0" parTransId="{E02BDEE6-1932-43F3-8426-F66A437CF1FA}" sibTransId="{B7FA2337-FE4E-4DDE-A641-57014A865C0D}"/>
    <dgm:cxn modelId="{E124654B-4A58-46B6-8F73-A1D1C8CB408E}" type="presOf" srcId="{3720EC61-70C6-41BE-8565-AB628B650289}" destId="{8016A3B5-0DCD-47BD-BAF4-FDC3ECEB2578}" srcOrd="0" destOrd="0" presId="urn:microsoft.com/office/officeart/2005/8/layout/default"/>
    <dgm:cxn modelId="{E79A876C-1D4F-4DFA-AC28-BF6542C80935}" type="presOf" srcId="{08F76D7A-8175-48E0-B33F-2D9AD132783C}" destId="{634B2D19-7D93-4F6A-8C6B-EEA253121516}" srcOrd="0" destOrd="0" presId="urn:microsoft.com/office/officeart/2005/8/layout/default"/>
    <dgm:cxn modelId="{B7938B71-344D-4CB7-BABF-A1C8388647C6}" type="presOf" srcId="{2CF5A054-4FDA-4340-8FF6-A42CF4E3AF3F}" destId="{01C28F50-7FE5-43B2-A8B8-6209196F7932}" srcOrd="0" destOrd="0" presId="urn:microsoft.com/office/officeart/2005/8/layout/default"/>
    <dgm:cxn modelId="{7D92AE53-468D-4BB4-A29B-89258EC49E4E}" type="presOf" srcId="{7BA90D2B-244F-4814-9BA3-842219272272}" destId="{AE00C8D5-CC04-4732-92AA-49BA1EB55E21}" srcOrd="0" destOrd="0" presId="urn:microsoft.com/office/officeart/2005/8/layout/default"/>
    <dgm:cxn modelId="{41E4057C-5095-4440-B801-68D3CE67C7AF}" srcId="{2CF5A054-4FDA-4340-8FF6-A42CF4E3AF3F}" destId="{4F2C58B7-856E-42AE-B8DD-D51AA9098C06}" srcOrd="8" destOrd="0" parTransId="{4905BF66-A52A-44CB-82AC-106D5E969A24}" sibTransId="{125D6F52-4C69-46D8-8D4B-1E6902FCD2C6}"/>
    <dgm:cxn modelId="{5025277D-C6B6-4159-A01D-EF6CC500DAA6}" srcId="{2CF5A054-4FDA-4340-8FF6-A42CF4E3AF3F}" destId="{9177253D-B747-4015-BD13-27CFD7125D80}" srcOrd="7" destOrd="0" parTransId="{80E075B1-C831-4D3D-A42D-B59D4334C2F5}" sibTransId="{BCD7DFDD-208B-4E63-8352-BC9D9AFAC24A}"/>
    <dgm:cxn modelId="{C296897F-3A91-4DA3-B7C7-346548A25667}" srcId="{2CF5A054-4FDA-4340-8FF6-A42CF4E3AF3F}" destId="{08F76D7A-8175-48E0-B33F-2D9AD132783C}" srcOrd="0" destOrd="0" parTransId="{49097899-11EE-4E21-9CF8-F8A3CFEEE891}" sibTransId="{9A79F083-5476-4DF2-8DB9-0FFCC7F8332F}"/>
    <dgm:cxn modelId="{8F64A380-1A14-49CB-BC79-690B930D9907}" type="presOf" srcId="{9177253D-B747-4015-BD13-27CFD7125D80}" destId="{6817CC54-C797-4581-AC80-3265FDE9C6A1}" srcOrd="0" destOrd="0" presId="urn:microsoft.com/office/officeart/2005/8/layout/default"/>
    <dgm:cxn modelId="{581491A2-DF21-4A74-9D27-73D9E8977FB7}" srcId="{2CF5A054-4FDA-4340-8FF6-A42CF4E3AF3F}" destId="{3720EC61-70C6-41BE-8565-AB628B650289}" srcOrd="4" destOrd="0" parTransId="{291C1A14-6DD6-443E-9F98-20FA1E7639D5}" sibTransId="{17CD2CA2-A75E-43AF-ABD6-EDFACB2E1D87}"/>
    <dgm:cxn modelId="{4AA643B4-0CF3-4E72-8C0E-71D7A772F0DF}" srcId="{2CF5A054-4FDA-4340-8FF6-A42CF4E3AF3F}" destId="{26191842-F45B-488F-B282-F667876815C6}" srcOrd="6" destOrd="0" parTransId="{E88FDE84-EC32-446D-91D5-EE8B3041A083}" sibTransId="{7D734E79-05B3-4097-8F42-72EA805857BF}"/>
    <dgm:cxn modelId="{D5F906B9-1CFE-4258-818A-CB6AAEE5EA73}" srcId="{2CF5A054-4FDA-4340-8FF6-A42CF4E3AF3F}" destId="{7BA90D2B-244F-4814-9BA3-842219272272}" srcOrd="3" destOrd="0" parTransId="{69A73DF8-323D-410A-A256-245A74F0EA0A}" sibTransId="{A422342F-611A-4B64-99FB-74188A4DAB48}"/>
    <dgm:cxn modelId="{4F43E6C6-8D4B-4BA9-845A-46466E54866F}" type="presOf" srcId="{4F2C58B7-856E-42AE-B8DD-D51AA9098C06}" destId="{7D18F0F8-BBB7-40A7-8072-D4FCE484FB6C}" srcOrd="0" destOrd="0" presId="urn:microsoft.com/office/officeart/2005/8/layout/default"/>
    <dgm:cxn modelId="{D8CB31E3-72F9-4E88-B3F0-3B402CAF5198}" type="presOf" srcId="{D2815698-8900-4146-B32A-C6874B0ADA27}" destId="{F6D30EAC-1498-47BC-84C7-FFA18E056802}" srcOrd="0" destOrd="0" presId="urn:microsoft.com/office/officeart/2005/8/layout/default"/>
    <dgm:cxn modelId="{B8B9F5E8-5892-4A84-914B-39F35F8FB512}" type="presOf" srcId="{70A5F7E5-29D0-40FF-A678-373E5C109DFC}" destId="{958DB4D4-98AE-46F7-83BF-20030F68FA98}" srcOrd="0" destOrd="0" presId="urn:microsoft.com/office/officeart/2005/8/layout/default"/>
    <dgm:cxn modelId="{B79069CF-52E3-4E05-AAD5-6BA308531507}" type="presParOf" srcId="{01C28F50-7FE5-43B2-A8B8-6209196F7932}" destId="{634B2D19-7D93-4F6A-8C6B-EEA253121516}" srcOrd="0" destOrd="0" presId="urn:microsoft.com/office/officeart/2005/8/layout/default"/>
    <dgm:cxn modelId="{748A16DE-A580-47E0-A097-E62536FFB3CD}" type="presParOf" srcId="{01C28F50-7FE5-43B2-A8B8-6209196F7932}" destId="{AF3FE993-18FD-4D50-BA07-48C6AF3374C4}" srcOrd="1" destOrd="0" presId="urn:microsoft.com/office/officeart/2005/8/layout/default"/>
    <dgm:cxn modelId="{C9DAA337-2E22-4DC8-88D8-9076D3DA6D2E}" type="presParOf" srcId="{01C28F50-7FE5-43B2-A8B8-6209196F7932}" destId="{958DB4D4-98AE-46F7-83BF-20030F68FA98}" srcOrd="2" destOrd="0" presId="urn:microsoft.com/office/officeart/2005/8/layout/default"/>
    <dgm:cxn modelId="{34DD1087-71FE-4436-A9DE-3E4D8DDCB094}" type="presParOf" srcId="{01C28F50-7FE5-43B2-A8B8-6209196F7932}" destId="{F8CD4D37-EA64-4478-B09D-C2696D1FE956}" srcOrd="3" destOrd="0" presId="urn:microsoft.com/office/officeart/2005/8/layout/default"/>
    <dgm:cxn modelId="{753C5DD3-9923-43C4-B341-258AC6222FC6}" type="presParOf" srcId="{01C28F50-7FE5-43B2-A8B8-6209196F7932}" destId="{F6D30EAC-1498-47BC-84C7-FFA18E056802}" srcOrd="4" destOrd="0" presId="urn:microsoft.com/office/officeart/2005/8/layout/default"/>
    <dgm:cxn modelId="{8E05DEF6-CAC4-47AA-93CB-B63112F58D2D}" type="presParOf" srcId="{01C28F50-7FE5-43B2-A8B8-6209196F7932}" destId="{10196D07-782E-4AD4-B098-F189F44266B6}" srcOrd="5" destOrd="0" presId="urn:microsoft.com/office/officeart/2005/8/layout/default"/>
    <dgm:cxn modelId="{FC21FB07-A0ED-4C45-9EE3-4167B77C7FBA}" type="presParOf" srcId="{01C28F50-7FE5-43B2-A8B8-6209196F7932}" destId="{AE00C8D5-CC04-4732-92AA-49BA1EB55E21}" srcOrd="6" destOrd="0" presId="urn:microsoft.com/office/officeart/2005/8/layout/default"/>
    <dgm:cxn modelId="{F6345BCE-24CA-4550-B1CB-8C2D29ECF588}" type="presParOf" srcId="{01C28F50-7FE5-43B2-A8B8-6209196F7932}" destId="{C67CB3C1-337B-42C3-B11F-37D0C4BB80F9}" srcOrd="7" destOrd="0" presId="urn:microsoft.com/office/officeart/2005/8/layout/default"/>
    <dgm:cxn modelId="{08330833-CDFD-4C2F-8170-F63ED16B543C}" type="presParOf" srcId="{01C28F50-7FE5-43B2-A8B8-6209196F7932}" destId="{8016A3B5-0DCD-47BD-BAF4-FDC3ECEB2578}" srcOrd="8" destOrd="0" presId="urn:microsoft.com/office/officeart/2005/8/layout/default"/>
    <dgm:cxn modelId="{4C3A24F9-852E-4208-B5E7-59B5496B09EC}" type="presParOf" srcId="{01C28F50-7FE5-43B2-A8B8-6209196F7932}" destId="{C9CB47E6-03D6-44DC-A97F-E31B2BE5FB23}" srcOrd="9" destOrd="0" presId="urn:microsoft.com/office/officeart/2005/8/layout/default"/>
    <dgm:cxn modelId="{3F3F2321-EB49-45D5-AEE3-BA8A3F0BCF7C}" type="presParOf" srcId="{01C28F50-7FE5-43B2-A8B8-6209196F7932}" destId="{54B26B05-6AC5-48F8-8206-C1417C22B426}" srcOrd="10" destOrd="0" presId="urn:microsoft.com/office/officeart/2005/8/layout/default"/>
    <dgm:cxn modelId="{216F8484-762F-407A-867D-8570EAC0241B}" type="presParOf" srcId="{01C28F50-7FE5-43B2-A8B8-6209196F7932}" destId="{F9F1D45B-07D3-4F08-8B3F-CC3F9D5A9C7A}" srcOrd="11" destOrd="0" presId="urn:microsoft.com/office/officeart/2005/8/layout/default"/>
    <dgm:cxn modelId="{C7A6E107-E10B-4DCB-B4ED-5296356DE0C7}" type="presParOf" srcId="{01C28F50-7FE5-43B2-A8B8-6209196F7932}" destId="{8FC18F71-04A3-48B9-B71B-D39129D64DC0}" srcOrd="12" destOrd="0" presId="urn:microsoft.com/office/officeart/2005/8/layout/default"/>
    <dgm:cxn modelId="{B90DF9CC-016D-420D-B4B7-0DFCBC6CE9B6}" type="presParOf" srcId="{01C28F50-7FE5-43B2-A8B8-6209196F7932}" destId="{3A8140D1-FF97-4BC5-B67E-40C592E20CA4}" srcOrd="13" destOrd="0" presId="urn:microsoft.com/office/officeart/2005/8/layout/default"/>
    <dgm:cxn modelId="{3CCE157F-F957-455B-94F2-9890DBD63A43}" type="presParOf" srcId="{01C28F50-7FE5-43B2-A8B8-6209196F7932}" destId="{6817CC54-C797-4581-AC80-3265FDE9C6A1}" srcOrd="14" destOrd="0" presId="urn:microsoft.com/office/officeart/2005/8/layout/default"/>
    <dgm:cxn modelId="{A8FCB349-EEEB-48D6-946D-F6F95CFE213B}" type="presParOf" srcId="{01C28F50-7FE5-43B2-A8B8-6209196F7932}" destId="{067CE275-4A47-46E8-B020-D35B964F678D}" srcOrd="15" destOrd="0" presId="urn:microsoft.com/office/officeart/2005/8/layout/default"/>
    <dgm:cxn modelId="{B468F0CD-119C-4227-9054-EA515D3C250F}" type="presParOf" srcId="{01C28F50-7FE5-43B2-A8B8-6209196F7932}" destId="{7D18F0F8-BBB7-40A7-8072-D4FCE484FB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6FE4D-9F6C-4DB9-8E3E-CB6BD6A20D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AE3221-1C09-4754-A472-4D8A712EAC9D}">
      <dgm:prSet/>
      <dgm:spPr/>
      <dgm:t>
        <a:bodyPr/>
        <a:lstStyle/>
        <a:p>
          <a:r>
            <a:rPr lang="en-US" b="1"/>
            <a:t>Read </a:t>
          </a:r>
          <a:r>
            <a:rPr lang="en-US"/>
            <a:t>instructions carefully. </a:t>
          </a:r>
        </a:p>
      </dgm:t>
    </dgm:pt>
    <dgm:pt modelId="{DA79AFD5-D60C-43EA-A396-8084C22EE425}" type="parTrans" cxnId="{81B2EBD9-F471-4416-87DA-A461A2D64290}">
      <dgm:prSet/>
      <dgm:spPr/>
      <dgm:t>
        <a:bodyPr/>
        <a:lstStyle/>
        <a:p>
          <a:endParaRPr lang="en-US"/>
        </a:p>
      </dgm:t>
    </dgm:pt>
    <dgm:pt modelId="{D2F26B21-BA95-44C6-B97F-635F8C362429}" type="sibTrans" cxnId="{81B2EBD9-F471-4416-87DA-A461A2D64290}">
      <dgm:prSet/>
      <dgm:spPr/>
      <dgm:t>
        <a:bodyPr/>
        <a:lstStyle/>
        <a:p>
          <a:endParaRPr lang="en-US"/>
        </a:p>
      </dgm:t>
    </dgm:pt>
    <dgm:pt modelId="{A24DB152-A970-4A4F-BABB-9E5D07D922B4}">
      <dgm:prSet/>
      <dgm:spPr/>
      <dgm:t>
        <a:bodyPr/>
        <a:lstStyle/>
        <a:p>
          <a:r>
            <a:rPr lang="en-US"/>
            <a:t>Where possible do your </a:t>
          </a:r>
          <a:r>
            <a:rPr lang="en-US" b="1"/>
            <a:t>best questions first </a:t>
          </a:r>
          <a:endParaRPr lang="en-US"/>
        </a:p>
      </dgm:t>
    </dgm:pt>
    <dgm:pt modelId="{8BDA5DF2-C82A-434B-B5B9-5BE4F06156AC}" type="parTrans" cxnId="{F52B33E5-4329-4DC0-B620-C04884943FB5}">
      <dgm:prSet/>
      <dgm:spPr/>
      <dgm:t>
        <a:bodyPr/>
        <a:lstStyle/>
        <a:p>
          <a:endParaRPr lang="en-US"/>
        </a:p>
      </dgm:t>
    </dgm:pt>
    <dgm:pt modelId="{9A806AF6-E903-467F-B88A-3F2ECBFD997E}" type="sibTrans" cxnId="{F52B33E5-4329-4DC0-B620-C04884943FB5}">
      <dgm:prSet/>
      <dgm:spPr/>
      <dgm:t>
        <a:bodyPr/>
        <a:lstStyle/>
        <a:p>
          <a:endParaRPr lang="en-US"/>
        </a:p>
      </dgm:t>
    </dgm:pt>
    <dgm:pt modelId="{4D2DE9ED-2D08-4793-ADD8-5F8797845A28}">
      <dgm:prSet/>
      <dgm:spPr/>
      <dgm:t>
        <a:bodyPr/>
        <a:lstStyle/>
        <a:p>
          <a:r>
            <a:rPr lang="en-US"/>
            <a:t>Look at the number of </a:t>
          </a:r>
          <a:r>
            <a:rPr lang="en-US" b="1"/>
            <a:t>marks a question is worth </a:t>
          </a:r>
          <a:endParaRPr lang="en-US"/>
        </a:p>
      </dgm:t>
    </dgm:pt>
    <dgm:pt modelId="{323C5655-7C14-49EB-8450-63A37398023E}" type="parTrans" cxnId="{E4890D3F-0620-4B72-BF13-C1D41FFC8544}">
      <dgm:prSet/>
      <dgm:spPr/>
      <dgm:t>
        <a:bodyPr/>
        <a:lstStyle/>
        <a:p>
          <a:endParaRPr lang="en-US"/>
        </a:p>
      </dgm:t>
    </dgm:pt>
    <dgm:pt modelId="{D18C5556-2E9C-4E4B-9E12-8D68247C9561}" type="sibTrans" cxnId="{E4890D3F-0620-4B72-BF13-C1D41FFC8544}">
      <dgm:prSet/>
      <dgm:spPr/>
      <dgm:t>
        <a:bodyPr/>
        <a:lstStyle/>
        <a:p>
          <a:endParaRPr lang="en-US"/>
        </a:p>
      </dgm:t>
    </dgm:pt>
    <dgm:pt modelId="{3E25A842-017E-446C-B2BF-C7632674921E}">
      <dgm:prSet/>
      <dgm:spPr/>
      <dgm:t>
        <a:bodyPr/>
        <a:lstStyle/>
        <a:p>
          <a:r>
            <a:rPr lang="en-US"/>
            <a:t>When tackling long questions, </a:t>
          </a:r>
          <a:r>
            <a:rPr lang="en-US" b="1"/>
            <a:t>plan </a:t>
          </a:r>
          <a:r>
            <a:rPr lang="en-US"/>
            <a:t>them first. A mind map is a good way to do this. </a:t>
          </a:r>
        </a:p>
      </dgm:t>
    </dgm:pt>
    <dgm:pt modelId="{4636C422-8306-4C33-814C-2EBE91BB9CA6}" type="parTrans" cxnId="{CC8D2260-1754-4F72-8F5E-AC719250909F}">
      <dgm:prSet/>
      <dgm:spPr/>
      <dgm:t>
        <a:bodyPr/>
        <a:lstStyle/>
        <a:p>
          <a:endParaRPr lang="en-US"/>
        </a:p>
      </dgm:t>
    </dgm:pt>
    <dgm:pt modelId="{919FF9B1-2EE1-4A8E-AD3F-5E51ED887CCC}" type="sibTrans" cxnId="{CC8D2260-1754-4F72-8F5E-AC719250909F}">
      <dgm:prSet/>
      <dgm:spPr/>
      <dgm:t>
        <a:bodyPr/>
        <a:lstStyle/>
        <a:p>
          <a:endParaRPr lang="en-US"/>
        </a:p>
      </dgm:t>
    </dgm:pt>
    <dgm:pt modelId="{43EEAA0A-E76D-450B-97BC-BDF74430406C}">
      <dgm:prSet/>
      <dgm:spPr/>
      <dgm:t>
        <a:bodyPr/>
        <a:lstStyle/>
        <a:p>
          <a:r>
            <a:rPr lang="en-US" b="1"/>
            <a:t>Underline</a:t>
          </a:r>
          <a:r>
            <a:rPr lang="en-US"/>
            <a:t> the important words in a long question – this will help you </a:t>
          </a:r>
          <a:r>
            <a:rPr lang="en-US" b="1"/>
            <a:t>break down the question</a:t>
          </a:r>
          <a:r>
            <a:rPr lang="en-US"/>
            <a:t> and check that you have answered all parts to it</a:t>
          </a:r>
        </a:p>
      </dgm:t>
    </dgm:pt>
    <dgm:pt modelId="{BD5C028B-0817-488B-9A0C-6A7F92C33839}" type="parTrans" cxnId="{8D46F889-689B-4F13-A8BB-ADD55F8DCD23}">
      <dgm:prSet/>
      <dgm:spPr/>
      <dgm:t>
        <a:bodyPr/>
        <a:lstStyle/>
        <a:p>
          <a:endParaRPr lang="en-US"/>
        </a:p>
      </dgm:t>
    </dgm:pt>
    <dgm:pt modelId="{B61BB46C-17CE-4460-83EB-8B4D07EC0894}" type="sibTrans" cxnId="{8D46F889-689B-4F13-A8BB-ADD55F8DCD23}">
      <dgm:prSet/>
      <dgm:spPr/>
      <dgm:t>
        <a:bodyPr/>
        <a:lstStyle/>
        <a:p>
          <a:endParaRPr lang="en-US"/>
        </a:p>
      </dgm:t>
    </dgm:pt>
    <dgm:pt modelId="{86185803-33BC-4F51-A4D7-21EE14EA4CF9}" type="pres">
      <dgm:prSet presAssocID="{FB36FE4D-9F6C-4DB9-8E3E-CB6BD6A20D96}" presName="linear" presStyleCnt="0">
        <dgm:presLayoutVars>
          <dgm:animLvl val="lvl"/>
          <dgm:resizeHandles val="exact"/>
        </dgm:presLayoutVars>
      </dgm:prSet>
      <dgm:spPr/>
    </dgm:pt>
    <dgm:pt modelId="{F5E6F470-ACBD-47D8-8676-96DD1522A7B1}" type="pres">
      <dgm:prSet presAssocID="{11AE3221-1C09-4754-A472-4D8A712EAC9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CF5474-2FD8-4C39-B548-C6E56C6A463B}" type="pres">
      <dgm:prSet presAssocID="{D2F26B21-BA95-44C6-B97F-635F8C362429}" presName="spacer" presStyleCnt="0"/>
      <dgm:spPr/>
    </dgm:pt>
    <dgm:pt modelId="{9BC310BF-7D96-4052-B926-06161DED98A2}" type="pres">
      <dgm:prSet presAssocID="{A24DB152-A970-4A4F-BABB-9E5D07D922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D692C7-BFD4-45B8-9E91-CD713EAC6560}" type="pres">
      <dgm:prSet presAssocID="{9A806AF6-E903-467F-B88A-3F2ECBFD997E}" presName="spacer" presStyleCnt="0"/>
      <dgm:spPr/>
    </dgm:pt>
    <dgm:pt modelId="{1A8B7DDE-1CA3-46D3-A9C6-C2F001564DFD}" type="pres">
      <dgm:prSet presAssocID="{4D2DE9ED-2D08-4793-ADD8-5F8797845A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1C24BC-0B4C-40AE-8E31-846035B05CF8}" type="pres">
      <dgm:prSet presAssocID="{D18C5556-2E9C-4E4B-9E12-8D68247C9561}" presName="spacer" presStyleCnt="0"/>
      <dgm:spPr/>
    </dgm:pt>
    <dgm:pt modelId="{A029F603-E1F1-4545-BC0A-C17C6EB37142}" type="pres">
      <dgm:prSet presAssocID="{3E25A842-017E-446C-B2BF-C763267492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D5AE76-1DBA-4C85-AD50-D4CB95216CB8}" type="pres">
      <dgm:prSet presAssocID="{919FF9B1-2EE1-4A8E-AD3F-5E51ED887CCC}" presName="spacer" presStyleCnt="0"/>
      <dgm:spPr/>
    </dgm:pt>
    <dgm:pt modelId="{3221BA7B-1DB4-4F99-A1F8-C744ADF68E63}" type="pres">
      <dgm:prSet presAssocID="{43EEAA0A-E76D-450B-97BC-BDF74430406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50E00D-E41E-4EDA-9CD9-9D1D1E63B999}" type="presOf" srcId="{11AE3221-1C09-4754-A472-4D8A712EAC9D}" destId="{F5E6F470-ACBD-47D8-8676-96DD1522A7B1}" srcOrd="0" destOrd="0" presId="urn:microsoft.com/office/officeart/2005/8/layout/vList2"/>
    <dgm:cxn modelId="{A2F9E626-6524-4830-9F31-4543D5F43572}" type="presOf" srcId="{FB36FE4D-9F6C-4DB9-8E3E-CB6BD6A20D96}" destId="{86185803-33BC-4F51-A4D7-21EE14EA4CF9}" srcOrd="0" destOrd="0" presId="urn:microsoft.com/office/officeart/2005/8/layout/vList2"/>
    <dgm:cxn modelId="{EA5F7932-98A2-4C71-88BA-C2937CE0473D}" type="presOf" srcId="{4D2DE9ED-2D08-4793-ADD8-5F8797845A28}" destId="{1A8B7DDE-1CA3-46D3-A9C6-C2F001564DFD}" srcOrd="0" destOrd="0" presId="urn:microsoft.com/office/officeart/2005/8/layout/vList2"/>
    <dgm:cxn modelId="{E4890D3F-0620-4B72-BF13-C1D41FFC8544}" srcId="{FB36FE4D-9F6C-4DB9-8E3E-CB6BD6A20D96}" destId="{4D2DE9ED-2D08-4793-ADD8-5F8797845A28}" srcOrd="2" destOrd="0" parTransId="{323C5655-7C14-49EB-8450-63A37398023E}" sibTransId="{D18C5556-2E9C-4E4B-9E12-8D68247C9561}"/>
    <dgm:cxn modelId="{CC8D2260-1754-4F72-8F5E-AC719250909F}" srcId="{FB36FE4D-9F6C-4DB9-8E3E-CB6BD6A20D96}" destId="{3E25A842-017E-446C-B2BF-C7632674921E}" srcOrd="3" destOrd="0" parTransId="{4636C422-8306-4C33-814C-2EBE91BB9CA6}" sibTransId="{919FF9B1-2EE1-4A8E-AD3F-5E51ED887CCC}"/>
    <dgm:cxn modelId="{8D46F889-689B-4F13-A8BB-ADD55F8DCD23}" srcId="{FB36FE4D-9F6C-4DB9-8E3E-CB6BD6A20D96}" destId="{43EEAA0A-E76D-450B-97BC-BDF74430406C}" srcOrd="4" destOrd="0" parTransId="{BD5C028B-0817-488B-9A0C-6A7F92C33839}" sibTransId="{B61BB46C-17CE-4460-83EB-8B4D07EC0894}"/>
    <dgm:cxn modelId="{8FF77DA0-E1AF-4DC7-BC2D-9893CEAA3FEA}" type="presOf" srcId="{43EEAA0A-E76D-450B-97BC-BDF74430406C}" destId="{3221BA7B-1DB4-4F99-A1F8-C744ADF68E63}" srcOrd="0" destOrd="0" presId="urn:microsoft.com/office/officeart/2005/8/layout/vList2"/>
    <dgm:cxn modelId="{94A3A3AC-B683-4D56-BA6E-AD2A908622FE}" type="presOf" srcId="{A24DB152-A970-4A4F-BABB-9E5D07D922B4}" destId="{9BC310BF-7D96-4052-B926-06161DED98A2}" srcOrd="0" destOrd="0" presId="urn:microsoft.com/office/officeart/2005/8/layout/vList2"/>
    <dgm:cxn modelId="{81B2EBD9-F471-4416-87DA-A461A2D64290}" srcId="{FB36FE4D-9F6C-4DB9-8E3E-CB6BD6A20D96}" destId="{11AE3221-1C09-4754-A472-4D8A712EAC9D}" srcOrd="0" destOrd="0" parTransId="{DA79AFD5-D60C-43EA-A396-8084C22EE425}" sibTransId="{D2F26B21-BA95-44C6-B97F-635F8C362429}"/>
    <dgm:cxn modelId="{B647EFE3-DEA4-46B0-A67A-3748C6689AC3}" type="presOf" srcId="{3E25A842-017E-446C-B2BF-C7632674921E}" destId="{A029F603-E1F1-4545-BC0A-C17C6EB37142}" srcOrd="0" destOrd="0" presId="urn:microsoft.com/office/officeart/2005/8/layout/vList2"/>
    <dgm:cxn modelId="{F52B33E5-4329-4DC0-B620-C04884943FB5}" srcId="{FB36FE4D-9F6C-4DB9-8E3E-CB6BD6A20D96}" destId="{A24DB152-A970-4A4F-BABB-9E5D07D922B4}" srcOrd="1" destOrd="0" parTransId="{8BDA5DF2-C82A-434B-B5B9-5BE4F06156AC}" sibTransId="{9A806AF6-E903-467F-B88A-3F2ECBFD997E}"/>
    <dgm:cxn modelId="{B807E2B1-358A-4EBC-9706-E48D5C551AC7}" type="presParOf" srcId="{86185803-33BC-4F51-A4D7-21EE14EA4CF9}" destId="{F5E6F470-ACBD-47D8-8676-96DD1522A7B1}" srcOrd="0" destOrd="0" presId="urn:microsoft.com/office/officeart/2005/8/layout/vList2"/>
    <dgm:cxn modelId="{BE0D9C31-A58E-4ECB-9E40-95F8CB66F299}" type="presParOf" srcId="{86185803-33BC-4F51-A4D7-21EE14EA4CF9}" destId="{94CF5474-2FD8-4C39-B548-C6E56C6A463B}" srcOrd="1" destOrd="0" presId="urn:microsoft.com/office/officeart/2005/8/layout/vList2"/>
    <dgm:cxn modelId="{FC736130-657B-4A72-A5AD-29019B16CBB6}" type="presParOf" srcId="{86185803-33BC-4F51-A4D7-21EE14EA4CF9}" destId="{9BC310BF-7D96-4052-B926-06161DED98A2}" srcOrd="2" destOrd="0" presId="urn:microsoft.com/office/officeart/2005/8/layout/vList2"/>
    <dgm:cxn modelId="{C1DD27B4-769D-4B5E-97C1-B1222B15E982}" type="presParOf" srcId="{86185803-33BC-4F51-A4D7-21EE14EA4CF9}" destId="{99D692C7-BFD4-45B8-9E91-CD713EAC6560}" srcOrd="3" destOrd="0" presId="urn:microsoft.com/office/officeart/2005/8/layout/vList2"/>
    <dgm:cxn modelId="{B9F3B43A-D920-41DC-BE01-38AE0CDCD9B2}" type="presParOf" srcId="{86185803-33BC-4F51-A4D7-21EE14EA4CF9}" destId="{1A8B7DDE-1CA3-46D3-A9C6-C2F001564DFD}" srcOrd="4" destOrd="0" presId="urn:microsoft.com/office/officeart/2005/8/layout/vList2"/>
    <dgm:cxn modelId="{38C13185-3A41-4135-8BCE-7D293EC3F0EE}" type="presParOf" srcId="{86185803-33BC-4F51-A4D7-21EE14EA4CF9}" destId="{6C1C24BC-0B4C-40AE-8E31-846035B05CF8}" srcOrd="5" destOrd="0" presId="urn:microsoft.com/office/officeart/2005/8/layout/vList2"/>
    <dgm:cxn modelId="{3F2F8B47-C39E-4971-BB4D-391295BF7945}" type="presParOf" srcId="{86185803-33BC-4F51-A4D7-21EE14EA4CF9}" destId="{A029F603-E1F1-4545-BC0A-C17C6EB37142}" srcOrd="6" destOrd="0" presId="urn:microsoft.com/office/officeart/2005/8/layout/vList2"/>
    <dgm:cxn modelId="{BED8672C-1B57-4308-97BF-EEE0D283C5F2}" type="presParOf" srcId="{86185803-33BC-4F51-A4D7-21EE14EA4CF9}" destId="{E9D5AE76-1DBA-4C85-AD50-D4CB95216CB8}" srcOrd="7" destOrd="0" presId="urn:microsoft.com/office/officeart/2005/8/layout/vList2"/>
    <dgm:cxn modelId="{03971F52-6D93-414B-99F7-BFEC79C707D2}" type="presParOf" srcId="{86185803-33BC-4F51-A4D7-21EE14EA4CF9}" destId="{3221BA7B-1DB4-4F99-A1F8-C744ADF68E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C5391C-41D7-45E0-907E-888039171E3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16B64-B297-4045-8509-FDDAC04392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sure you have </a:t>
          </a:r>
          <a:r>
            <a:rPr lang="en-GB" b="1"/>
            <a:t>all the equipment that you need</a:t>
          </a:r>
          <a:endParaRPr lang="en-US"/>
        </a:p>
      </dgm:t>
    </dgm:pt>
    <dgm:pt modelId="{31711F20-E120-4E88-AA92-CF9445DD2B15}" type="parTrans" cxnId="{A25EB3AB-0C97-4950-BC39-67C01D5FB699}">
      <dgm:prSet/>
      <dgm:spPr/>
      <dgm:t>
        <a:bodyPr/>
        <a:lstStyle/>
        <a:p>
          <a:endParaRPr lang="en-US"/>
        </a:p>
      </dgm:t>
    </dgm:pt>
    <dgm:pt modelId="{C7084072-33AE-4393-B395-E403F8FD9F82}" type="sibTrans" cxnId="{A25EB3AB-0C97-4950-BC39-67C01D5FB699}">
      <dgm:prSet/>
      <dgm:spPr/>
      <dgm:t>
        <a:bodyPr/>
        <a:lstStyle/>
        <a:p>
          <a:endParaRPr lang="en-US"/>
        </a:p>
      </dgm:t>
    </dgm:pt>
    <dgm:pt modelId="{159304E1-A67B-427E-B8EC-0C2C534313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Don’t let </a:t>
          </a:r>
          <a:r>
            <a:rPr lang="en-GB"/>
            <a:t>one bad experience influence how you feel about yourself and the assessment </a:t>
          </a:r>
          <a:endParaRPr lang="en-US"/>
        </a:p>
      </dgm:t>
    </dgm:pt>
    <dgm:pt modelId="{6105A39D-C5D8-4D28-8BBF-49D81823C28D}" type="parTrans" cxnId="{433A776A-A179-4572-A2DD-A31BDCABE1EC}">
      <dgm:prSet/>
      <dgm:spPr/>
      <dgm:t>
        <a:bodyPr/>
        <a:lstStyle/>
        <a:p>
          <a:endParaRPr lang="en-US"/>
        </a:p>
      </dgm:t>
    </dgm:pt>
    <dgm:pt modelId="{40F78D33-DB83-4244-9C96-555798556E91}" type="sibTrans" cxnId="{433A776A-A179-4572-A2DD-A31BDCABE1EC}">
      <dgm:prSet/>
      <dgm:spPr/>
      <dgm:t>
        <a:bodyPr/>
        <a:lstStyle/>
        <a:p>
          <a:endParaRPr lang="en-US"/>
        </a:p>
      </dgm:t>
    </dgm:pt>
    <dgm:pt modelId="{07DFB82D-3D63-4E6D-871C-E745F0D3009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If you start to feel really stressed try some </a:t>
          </a:r>
          <a:r>
            <a:rPr lang="en-GB" b="1"/>
            <a:t>deep breathing </a:t>
          </a:r>
          <a:r>
            <a:rPr lang="en-GB"/>
            <a:t>exercises</a:t>
          </a:r>
          <a:endParaRPr lang="en-US"/>
        </a:p>
      </dgm:t>
    </dgm:pt>
    <dgm:pt modelId="{C3C1D7D0-F8FF-47CD-96DF-F198E0B1CF37}" type="parTrans" cxnId="{9C6FCE55-3B38-414F-AD7A-C0AFF81F1E3D}">
      <dgm:prSet/>
      <dgm:spPr/>
      <dgm:t>
        <a:bodyPr/>
        <a:lstStyle/>
        <a:p>
          <a:endParaRPr lang="en-US"/>
        </a:p>
      </dgm:t>
    </dgm:pt>
    <dgm:pt modelId="{6DFCE372-F11A-4631-9DC2-5E8BEDF3E2BB}" type="sibTrans" cxnId="{9C6FCE55-3B38-414F-AD7A-C0AFF81F1E3D}">
      <dgm:prSet/>
      <dgm:spPr/>
      <dgm:t>
        <a:bodyPr/>
        <a:lstStyle/>
        <a:p>
          <a:endParaRPr lang="en-US"/>
        </a:p>
      </dgm:t>
    </dgm:pt>
    <dgm:pt modelId="{9B8F92F9-BEA2-4CE3-96A9-D1E5DBF7630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Don't spend too long on one question – </a:t>
          </a:r>
          <a:r>
            <a:rPr lang="en-GB" b="1"/>
            <a:t>watch you timing </a:t>
          </a:r>
          <a:endParaRPr lang="en-US"/>
        </a:p>
      </dgm:t>
    </dgm:pt>
    <dgm:pt modelId="{A6354969-950E-4F7B-BE49-1FFE887F7C96}" type="parTrans" cxnId="{7A98356D-BC7C-437F-81E4-E10EC8BD84E7}">
      <dgm:prSet/>
      <dgm:spPr/>
      <dgm:t>
        <a:bodyPr/>
        <a:lstStyle/>
        <a:p>
          <a:endParaRPr lang="en-US"/>
        </a:p>
      </dgm:t>
    </dgm:pt>
    <dgm:pt modelId="{08560BCE-D4F1-4996-B296-81062DC0431D}" type="sibTrans" cxnId="{7A98356D-BC7C-437F-81E4-E10EC8BD84E7}">
      <dgm:prSet/>
      <dgm:spPr/>
      <dgm:t>
        <a:bodyPr/>
        <a:lstStyle/>
        <a:p>
          <a:endParaRPr lang="en-US"/>
        </a:p>
      </dgm:t>
    </dgm:pt>
    <dgm:pt modelId="{79198DE0-39AB-4BD5-B416-FF13B318F8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We LEARN from any mistakes that we make. What should we do differently next time</a:t>
          </a:r>
          <a:endParaRPr lang="en-US"/>
        </a:p>
      </dgm:t>
    </dgm:pt>
    <dgm:pt modelId="{FA8FB3DD-9DE3-4D25-9819-29A70885388E}" type="parTrans" cxnId="{B033601A-A465-492F-A141-CB13E2C74088}">
      <dgm:prSet/>
      <dgm:spPr/>
      <dgm:t>
        <a:bodyPr/>
        <a:lstStyle/>
        <a:p>
          <a:endParaRPr lang="en-US"/>
        </a:p>
      </dgm:t>
    </dgm:pt>
    <dgm:pt modelId="{3DF2EBCF-0EC8-44D9-8C86-7E82B18E051E}" type="sibTrans" cxnId="{B033601A-A465-492F-A141-CB13E2C74088}">
      <dgm:prSet/>
      <dgm:spPr/>
      <dgm:t>
        <a:bodyPr/>
        <a:lstStyle/>
        <a:p>
          <a:endParaRPr lang="en-US"/>
        </a:p>
      </dgm:t>
    </dgm:pt>
    <dgm:pt modelId="{31A2E3DC-AF73-4B17-828B-FD83D3EF3130}" type="pres">
      <dgm:prSet presAssocID="{79C5391C-41D7-45E0-907E-888039171E3F}" presName="root" presStyleCnt="0">
        <dgm:presLayoutVars>
          <dgm:dir/>
          <dgm:resizeHandles val="exact"/>
        </dgm:presLayoutVars>
      </dgm:prSet>
      <dgm:spPr/>
    </dgm:pt>
    <dgm:pt modelId="{1EFD2F96-A6FB-4935-8772-6C71AA635DFC}" type="pres">
      <dgm:prSet presAssocID="{D9716B64-B297-4045-8509-FDDAC0439250}" presName="compNode" presStyleCnt="0"/>
      <dgm:spPr/>
    </dgm:pt>
    <dgm:pt modelId="{C11F23F3-BBD1-40DE-8C53-7227CD081770}" type="pres">
      <dgm:prSet presAssocID="{D9716B64-B297-4045-8509-FDDAC043925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F22A5F7F-DE66-441F-BEBA-3175B3DD5093}" type="pres">
      <dgm:prSet presAssocID="{D9716B64-B297-4045-8509-FDDAC0439250}" presName="spaceRect" presStyleCnt="0"/>
      <dgm:spPr/>
    </dgm:pt>
    <dgm:pt modelId="{395C1154-35BE-4E1E-AAB6-7565FB697A64}" type="pres">
      <dgm:prSet presAssocID="{D9716B64-B297-4045-8509-FDDAC0439250}" presName="textRect" presStyleLbl="revTx" presStyleIdx="0" presStyleCnt="5">
        <dgm:presLayoutVars>
          <dgm:chMax val="1"/>
          <dgm:chPref val="1"/>
        </dgm:presLayoutVars>
      </dgm:prSet>
      <dgm:spPr/>
    </dgm:pt>
    <dgm:pt modelId="{763C25AE-A39E-47C0-B79D-E484E6628B19}" type="pres">
      <dgm:prSet presAssocID="{C7084072-33AE-4393-B395-E403F8FD9F82}" presName="sibTrans" presStyleCnt="0"/>
      <dgm:spPr/>
    </dgm:pt>
    <dgm:pt modelId="{F030DF33-DFB9-409B-AD48-E38934C4789F}" type="pres">
      <dgm:prSet presAssocID="{159304E1-A67B-427E-B8EC-0C2C53431383}" presName="compNode" presStyleCnt="0"/>
      <dgm:spPr/>
    </dgm:pt>
    <dgm:pt modelId="{0E7E5F2A-DF97-47A2-A439-EA40FA9C545C}" type="pres">
      <dgm:prSet presAssocID="{159304E1-A67B-427E-B8EC-0C2C5343138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EFB3094D-E0FA-47DB-AF33-3206682F8D64}" type="pres">
      <dgm:prSet presAssocID="{159304E1-A67B-427E-B8EC-0C2C53431383}" presName="spaceRect" presStyleCnt="0"/>
      <dgm:spPr/>
    </dgm:pt>
    <dgm:pt modelId="{21300585-676D-431D-AE7D-4386B05FB02B}" type="pres">
      <dgm:prSet presAssocID="{159304E1-A67B-427E-B8EC-0C2C53431383}" presName="textRect" presStyleLbl="revTx" presStyleIdx="1" presStyleCnt="5">
        <dgm:presLayoutVars>
          <dgm:chMax val="1"/>
          <dgm:chPref val="1"/>
        </dgm:presLayoutVars>
      </dgm:prSet>
      <dgm:spPr/>
    </dgm:pt>
    <dgm:pt modelId="{5CCBD520-417B-4892-8609-AC4AE9453418}" type="pres">
      <dgm:prSet presAssocID="{40F78D33-DB83-4244-9C96-555798556E91}" presName="sibTrans" presStyleCnt="0"/>
      <dgm:spPr/>
    </dgm:pt>
    <dgm:pt modelId="{26CAB882-BF79-4166-800E-2B5D0D549EC5}" type="pres">
      <dgm:prSet presAssocID="{07DFB82D-3D63-4E6D-871C-E745F0D3009E}" presName="compNode" presStyleCnt="0"/>
      <dgm:spPr/>
    </dgm:pt>
    <dgm:pt modelId="{A24C8054-A992-44D1-B0A4-0BB073DD92CF}" type="pres">
      <dgm:prSet presAssocID="{07DFB82D-3D63-4E6D-871C-E745F0D300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33B7324-CE24-44B0-903B-F9234F64889B}" type="pres">
      <dgm:prSet presAssocID="{07DFB82D-3D63-4E6D-871C-E745F0D3009E}" presName="spaceRect" presStyleCnt="0"/>
      <dgm:spPr/>
    </dgm:pt>
    <dgm:pt modelId="{F5561B8B-FC6C-4719-B1E8-D1A69C8977F6}" type="pres">
      <dgm:prSet presAssocID="{07DFB82D-3D63-4E6D-871C-E745F0D3009E}" presName="textRect" presStyleLbl="revTx" presStyleIdx="2" presStyleCnt="5">
        <dgm:presLayoutVars>
          <dgm:chMax val="1"/>
          <dgm:chPref val="1"/>
        </dgm:presLayoutVars>
      </dgm:prSet>
      <dgm:spPr/>
    </dgm:pt>
    <dgm:pt modelId="{75F7BBA5-15E0-4579-9F6A-6F65DC5AAA18}" type="pres">
      <dgm:prSet presAssocID="{6DFCE372-F11A-4631-9DC2-5E8BEDF3E2BB}" presName="sibTrans" presStyleCnt="0"/>
      <dgm:spPr/>
    </dgm:pt>
    <dgm:pt modelId="{1C54853D-C03C-4E24-B7BC-7FCBFDFD654F}" type="pres">
      <dgm:prSet presAssocID="{9B8F92F9-BEA2-4CE3-96A9-D1E5DBF76303}" presName="compNode" presStyleCnt="0"/>
      <dgm:spPr/>
    </dgm:pt>
    <dgm:pt modelId="{A8E591B0-6B08-45DE-90AC-3A06F65F1BDF}" type="pres">
      <dgm:prSet presAssocID="{9B8F92F9-BEA2-4CE3-96A9-D1E5DBF763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3C05070-4587-4ADF-8FA8-C4CD999E775B}" type="pres">
      <dgm:prSet presAssocID="{9B8F92F9-BEA2-4CE3-96A9-D1E5DBF76303}" presName="spaceRect" presStyleCnt="0"/>
      <dgm:spPr/>
    </dgm:pt>
    <dgm:pt modelId="{F69B1A85-7743-4325-B615-F58B0C591C7C}" type="pres">
      <dgm:prSet presAssocID="{9B8F92F9-BEA2-4CE3-96A9-D1E5DBF76303}" presName="textRect" presStyleLbl="revTx" presStyleIdx="3" presStyleCnt="5">
        <dgm:presLayoutVars>
          <dgm:chMax val="1"/>
          <dgm:chPref val="1"/>
        </dgm:presLayoutVars>
      </dgm:prSet>
      <dgm:spPr/>
    </dgm:pt>
    <dgm:pt modelId="{71614BE6-608D-4D58-9F35-87AB1CA10247}" type="pres">
      <dgm:prSet presAssocID="{08560BCE-D4F1-4996-B296-81062DC0431D}" presName="sibTrans" presStyleCnt="0"/>
      <dgm:spPr/>
    </dgm:pt>
    <dgm:pt modelId="{20FE679D-D742-4FD4-A38A-5ED4B9ED2B59}" type="pres">
      <dgm:prSet presAssocID="{79198DE0-39AB-4BD5-B416-FF13B318F842}" presName="compNode" presStyleCnt="0"/>
      <dgm:spPr/>
    </dgm:pt>
    <dgm:pt modelId="{AD6478B7-E26C-45F3-B434-EA99FB7F116B}" type="pres">
      <dgm:prSet presAssocID="{79198DE0-39AB-4BD5-B416-FF13B318F8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5C3A6E7-221E-4A9D-8268-E5E1B0D3D107}" type="pres">
      <dgm:prSet presAssocID="{79198DE0-39AB-4BD5-B416-FF13B318F842}" presName="spaceRect" presStyleCnt="0"/>
      <dgm:spPr/>
    </dgm:pt>
    <dgm:pt modelId="{66EC4179-4F01-4CEA-BFB7-E9BF8A1ECF5B}" type="pres">
      <dgm:prSet presAssocID="{79198DE0-39AB-4BD5-B416-FF13B318F84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73FD002-553F-4047-8354-5FCA2B8946F3}" type="presOf" srcId="{79198DE0-39AB-4BD5-B416-FF13B318F842}" destId="{66EC4179-4F01-4CEA-BFB7-E9BF8A1ECF5B}" srcOrd="0" destOrd="0" presId="urn:microsoft.com/office/officeart/2018/2/layout/IconLabelList"/>
    <dgm:cxn modelId="{B033601A-A465-492F-A141-CB13E2C74088}" srcId="{79C5391C-41D7-45E0-907E-888039171E3F}" destId="{79198DE0-39AB-4BD5-B416-FF13B318F842}" srcOrd="4" destOrd="0" parTransId="{FA8FB3DD-9DE3-4D25-9819-29A70885388E}" sibTransId="{3DF2EBCF-0EC8-44D9-8C86-7E82B18E051E}"/>
    <dgm:cxn modelId="{6AFD7B35-94B7-4D65-8332-33D16C5E49AB}" type="presOf" srcId="{D9716B64-B297-4045-8509-FDDAC0439250}" destId="{395C1154-35BE-4E1E-AAB6-7565FB697A64}" srcOrd="0" destOrd="0" presId="urn:microsoft.com/office/officeart/2018/2/layout/IconLabelList"/>
    <dgm:cxn modelId="{433A776A-A179-4572-A2DD-A31BDCABE1EC}" srcId="{79C5391C-41D7-45E0-907E-888039171E3F}" destId="{159304E1-A67B-427E-B8EC-0C2C53431383}" srcOrd="1" destOrd="0" parTransId="{6105A39D-C5D8-4D28-8BBF-49D81823C28D}" sibTransId="{40F78D33-DB83-4244-9C96-555798556E91}"/>
    <dgm:cxn modelId="{7A98356D-BC7C-437F-81E4-E10EC8BD84E7}" srcId="{79C5391C-41D7-45E0-907E-888039171E3F}" destId="{9B8F92F9-BEA2-4CE3-96A9-D1E5DBF76303}" srcOrd="3" destOrd="0" parTransId="{A6354969-950E-4F7B-BE49-1FFE887F7C96}" sibTransId="{08560BCE-D4F1-4996-B296-81062DC0431D}"/>
    <dgm:cxn modelId="{9C6FCE55-3B38-414F-AD7A-C0AFF81F1E3D}" srcId="{79C5391C-41D7-45E0-907E-888039171E3F}" destId="{07DFB82D-3D63-4E6D-871C-E745F0D3009E}" srcOrd="2" destOrd="0" parTransId="{C3C1D7D0-F8FF-47CD-96DF-F198E0B1CF37}" sibTransId="{6DFCE372-F11A-4631-9DC2-5E8BEDF3E2BB}"/>
    <dgm:cxn modelId="{BFF4F09D-92B8-44E5-B228-240091239F47}" type="presOf" srcId="{79C5391C-41D7-45E0-907E-888039171E3F}" destId="{31A2E3DC-AF73-4B17-828B-FD83D3EF3130}" srcOrd="0" destOrd="0" presId="urn:microsoft.com/office/officeart/2018/2/layout/IconLabelList"/>
    <dgm:cxn modelId="{A25EB3AB-0C97-4950-BC39-67C01D5FB699}" srcId="{79C5391C-41D7-45E0-907E-888039171E3F}" destId="{D9716B64-B297-4045-8509-FDDAC0439250}" srcOrd="0" destOrd="0" parTransId="{31711F20-E120-4E88-AA92-CF9445DD2B15}" sibTransId="{C7084072-33AE-4393-B395-E403F8FD9F82}"/>
    <dgm:cxn modelId="{549443C1-EA84-4035-9CBF-ABC85A259209}" type="presOf" srcId="{07DFB82D-3D63-4E6D-871C-E745F0D3009E}" destId="{F5561B8B-FC6C-4719-B1E8-D1A69C8977F6}" srcOrd="0" destOrd="0" presId="urn:microsoft.com/office/officeart/2018/2/layout/IconLabelList"/>
    <dgm:cxn modelId="{DD7EC2C5-AE01-47F0-8F5D-733FCD0CD586}" type="presOf" srcId="{9B8F92F9-BEA2-4CE3-96A9-D1E5DBF76303}" destId="{F69B1A85-7743-4325-B615-F58B0C591C7C}" srcOrd="0" destOrd="0" presId="urn:microsoft.com/office/officeart/2018/2/layout/IconLabelList"/>
    <dgm:cxn modelId="{BB2649DF-EE8F-4798-A875-0D3BD449100B}" type="presOf" srcId="{159304E1-A67B-427E-B8EC-0C2C53431383}" destId="{21300585-676D-431D-AE7D-4386B05FB02B}" srcOrd="0" destOrd="0" presId="urn:microsoft.com/office/officeart/2018/2/layout/IconLabelList"/>
    <dgm:cxn modelId="{D71C67EC-98D5-427C-AB62-BAE0ECF173BB}" type="presParOf" srcId="{31A2E3DC-AF73-4B17-828B-FD83D3EF3130}" destId="{1EFD2F96-A6FB-4935-8772-6C71AA635DFC}" srcOrd="0" destOrd="0" presId="urn:microsoft.com/office/officeart/2018/2/layout/IconLabelList"/>
    <dgm:cxn modelId="{A6335E69-E922-4949-92A5-DB780BA6BCB0}" type="presParOf" srcId="{1EFD2F96-A6FB-4935-8772-6C71AA635DFC}" destId="{C11F23F3-BBD1-40DE-8C53-7227CD081770}" srcOrd="0" destOrd="0" presId="urn:microsoft.com/office/officeart/2018/2/layout/IconLabelList"/>
    <dgm:cxn modelId="{486EE258-3982-49D4-86C9-0E41D57862F9}" type="presParOf" srcId="{1EFD2F96-A6FB-4935-8772-6C71AA635DFC}" destId="{F22A5F7F-DE66-441F-BEBA-3175B3DD5093}" srcOrd="1" destOrd="0" presId="urn:microsoft.com/office/officeart/2018/2/layout/IconLabelList"/>
    <dgm:cxn modelId="{226FDB3B-2D8F-43AE-B218-2CAC20E9BDA6}" type="presParOf" srcId="{1EFD2F96-A6FB-4935-8772-6C71AA635DFC}" destId="{395C1154-35BE-4E1E-AAB6-7565FB697A64}" srcOrd="2" destOrd="0" presId="urn:microsoft.com/office/officeart/2018/2/layout/IconLabelList"/>
    <dgm:cxn modelId="{15EC52E5-4B68-457A-B121-2AE5CE1AA857}" type="presParOf" srcId="{31A2E3DC-AF73-4B17-828B-FD83D3EF3130}" destId="{763C25AE-A39E-47C0-B79D-E484E6628B19}" srcOrd="1" destOrd="0" presId="urn:microsoft.com/office/officeart/2018/2/layout/IconLabelList"/>
    <dgm:cxn modelId="{947F9E88-25C4-4F8E-B2C8-DDD238253B3F}" type="presParOf" srcId="{31A2E3DC-AF73-4B17-828B-FD83D3EF3130}" destId="{F030DF33-DFB9-409B-AD48-E38934C4789F}" srcOrd="2" destOrd="0" presId="urn:microsoft.com/office/officeart/2018/2/layout/IconLabelList"/>
    <dgm:cxn modelId="{27848FAB-9DE5-4D36-8DE9-4BF5C1DDEBEF}" type="presParOf" srcId="{F030DF33-DFB9-409B-AD48-E38934C4789F}" destId="{0E7E5F2A-DF97-47A2-A439-EA40FA9C545C}" srcOrd="0" destOrd="0" presId="urn:microsoft.com/office/officeart/2018/2/layout/IconLabelList"/>
    <dgm:cxn modelId="{BD03ED3D-A7C1-4E80-9D34-DB1209F835F2}" type="presParOf" srcId="{F030DF33-DFB9-409B-AD48-E38934C4789F}" destId="{EFB3094D-E0FA-47DB-AF33-3206682F8D64}" srcOrd="1" destOrd="0" presId="urn:microsoft.com/office/officeart/2018/2/layout/IconLabelList"/>
    <dgm:cxn modelId="{9511E206-8BA5-4859-B307-11B87B41E7C2}" type="presParOf" srcId="{F030DF33-DFB9-409B-AD48-E38934C4789F}" destId="{21300585-676D-431D-AE7D-4386B05FB02B}" srcOrd="2" destOrd="0" presId="urn:microsoft.com/office/officeart/2018/2/layout/IconLabelList"/>
    <dgm:cxn modelId="{CD340C24-4CC9-4BB4-ACFB-9798D4E4E7D7}" type="presParOf" srcId="{31A2E3DC-AF73-4B17-828B-FD83D3EF3130}" destId="{5CCBD520-417B-4892-8609-AC4AE9453418}" srcOrd="3" destOrd="0" presId="urn:microsoft.com/office/officeart/2018/2/layout/IconLabelList"/>
    <dgm:cxn modelId="{DE462010-84CE-44A1-A842-DD76F60DE0BB}" type="presParOf" srcId="{31A2E3DC-AF73-4B17-828B-FD83D3EF3130}" destId="{26CAB882-BF79-4166-800E-2B5D0D549EC5}" srcOrd="4" destOrd="0" presId="urn:microsoft.com/office/officeart/2018/2/layout/IconLabelList"/>
    <dgm:cxn modelId="{A9D5E9CC-4FFD-4ED4-AECE-A67ED78B5EFD}" type="presParOf" srcId="{26CAB882-BF79-4166-800E-2B5D0D549EC5}" destId="{A24C8054-A992-44D1-B0A4-0BB073DD92CF}" srcOrd="0" destOrd="0" presId="urn:microsoft.com/office/officeart/2018/2/layout/IconLabelList"/>
    <dgm:cxn modelId="{4F12B744-21BF-4ABE-B5F7-4C9FA07A6763}" type="presParOf" srcId="{26CAB882-BF79-4166-800E-2B5D0D549EC5}" destId="{E33B7324-CE24-44B0-903B-F9234F64889B}" srcOrd="1" destOrd="0" presId="urn:microsoft.com/office/officeart/2018/2/layout/IconLabelList"/>
    <dgm:cxn modelId="{9DC96905-EC72-4D5E-AAC4-D51B6E67A9B7}" type="presParOf" srcId="{26CAB882-BF79-4166-800E-2B5D0D549EC5}" destId="{F5561B8B-FC6C-4719-B1E8-D1A69C8977F6}" srcOrd="2" destOrd="0" presId="urn:microsoft.com/office/officeart/2018/2/layout/IconLabelList"/>
    <dgm:cxn modelId="{18E50FD4-1AFC-460D-9431-B6ADF6672D3E}" type="presParOf" srcId="{31A2E3DC-AF73-4B17-828B-FD83D3EF3130}" destId="{75F7BBA5-15E0-4579-9F6A-6F65DC5AAA18}" srcOrd="5" destOrd="0" presId="urn:microsoft.com/office/officeart/2018/2/layout/IconLabelList"/>
    <dgm:cxn modelId="{C90C8D6F-6265-4A7F-9D49-7FA0D88F39B8}" type="presParOf" srcId="{31A2E3DC-AF73-4B17-828B-FD83D3EF3130}" destId="{1C54853D-C03C-4E24-B7BC-7FCBFDFD654F}" srcOrd="6" destOrd="0" presId="urn:microsoft.com/office/officeart/2018/2/layout/IconLabelList"/>
    <dgm:cxn modelId="{64E34E9D-BCF3-4C81-A530-EEEFAEDE3F9E}" type="presParOf" srcId="{1C54853D-C03C-4E24-B7BC-7FCBFDFD654F}" destId="{A8E591B0-6B08-45DE-90AC-3A06F65F1BDF}" srcOrd="0" destOrd="0" presId="urn:microsoft.com/office/officeart/2018/2/layout/IconLabelList"/>
    <dgm:cxn modelId="{4BF60621-6C09-4057-AA14-B0D84958969A}" type="presParOf" srcId="{1C54853D-C03C-4E24-B7BC-7FCBFDFD654F}" destId="{D3C05070-4587-4ADF-8FA8-C4CD999E775B}" srcOrd="1" destOrd="0" presId="urn:microsoft.com/office/officeart/2018/2/layout/IconLabelList"/>
    <dgm:cxn modelId="{1A1ACFE2-C508-45D9-90D5-473900B92C80}" type="presParOf" srcId="{1C54853D-C03C-4E24-B7BC-7FCBFDFD654F}" destId="{F69B1A85-7743-4325-B615-F58B0C591C7C}" srcOrd="2" destOrd="0" presId="urn:microsoft.com/office/officeart/2018/2/layout/IconLabelList"/>
    <dgm:cxn modelId="{C3ED4F83-A52A-49B6-AE21-F31C6D42916E}" type="presParOf" srcId="{31A2E3DC-AF73-4B17-828B-FD83D3EF3130}" destId="{71614BE6-608D-4D58-9F35-87AB1CA10247}" srcOrd="7" destOrd="0" presId="urn:microsoft.com/office/officeart/2018/2/layout/IconLabelList"/>
    <dgm:cxn modelId="{A7DD2963-9AC6-4BF2-8414-3502645C614B}" type="presParOf" srcId="{31A2E3DC-AF73-4B17-828B-FD83D3EF3130}" destId="{20FE679D-D742-4FD4-A38A-5ED4B9ED2B59}" srcOrd="8" destOrd="0" presId="urn:microsoft.com/office/officeart/2018/2/layout/IconLabelList"/>
    <dgm:cxn modelId="{2AB2F997-B7D9-4A86-B2BA-0AD140A37908}" type="presParOf" srcId="{20FE679D-D742-4FD4-A38A-5ED4B9ED2B59}" destId="{AD6478B7-E26C-45F3-B434-EA99FB7F116B}" srcOrd="0" destOrd="0" presId="urn:microsoft.com/office/officeart/2018/2/layout/IconLabelList"/>
    <dgm:cxn modelId="{3E7B5219-923C-4EDE-AE85-AA6F74E45E26}" type="presParOf" srcId="{20FE679D-D742-4FD4-A38A-5ED4B9ED2B59}" destId="{D5C3A6E7-221E-4A9D-8268-E5E1B0D3D107}" srcOrd="1" destOrd="0" presId="urn:microsoft.com/office/officeart/2018/2/layout/IconLabelList"/>
    <dgm:cxn modelId="{29217E76-AFC6-4000-A10F-13E4E8E257B3}" type="presParOf" srcId="{20FE679D-D742-4FD4-A38A-5ED4B9ED2B59}" destId="{66EC4179-4F01-4CEA-BFB7-E9BF8A1ECF5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4F03AC-A675-4610-A29A-E25230F9D5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AFDD03-5683-4896-800A-4197B4B0DF69}">
      <dgm:prSet/>
      <dgm:spPr/>
      <dgm:t>
        <a:bodyPr/>
        <a:lstStyle/>
        <a:p>
          <a:r>
            <a:rPr lang="en-GB" b="1"/>
            <a:t>The secret to doing well in revision lies in planning. You can help your child to create a clear revision plan with methods of studying, a variety of subjects and suitable times. This will help them to feel in control of their work. </a:t>
          </a:r>
          <a:endParaRPr lang="en-US"/>
        </a:p>
      </dgm:t>
    </dgm:pt>
    <dgm:pt modelId="{4537F642-30CE-4788-A3A6-CCAA0A848ECB}" type="parTrans" cxnId="{46832BF3-B6E9-426F-91C3-EE9A946368EF}">
      <dgm:prSet/>
      <dgm:spPr/>
      <dgm:t>
        <a:bodyPr/>
        <a:lstStyle/>
        <a:p>
          <a:endParaRPr lang="en-US"/>
        </a:p>
      </dgm:t>
    </dgm:pt>
    <dgm:pt modelId="{7CB4C5CC-85FE-4416-80B4-73381CCDADB5}" type="sibTrans" cxnId="{46832BF3-B6E9-426F-91C3-EE9A946368EF}">
      <dgm:prSet/>
      <dgm:spPr/>
      <dgm:t>
        <a:bodyPr/>
        <a:lstStyle/>
        <a:p>
          <a:endParaRPr lang="en-US"/>
        </a:p>
      </dgm:t>
    </dgm:pt>
    <dgm:pt modelId="{411A98E6-8632-4556-BB3C-C641049561A1}">
      <dgm:prSet/>
      <dgm:spPr/>
      <dgm:t>
        <a:bodyPr/>
        <a:lstStyle/>
        <a:p>
          <a:r>
            <a:rPr lang="en-GB"/>
            <a:t>Block in all activities you have planned before study times</a:t>
          </a:r>
          <a:endParaRPr lang="en-US"/>
        </a:p>
      </dgm:t>
    </dgm:pt>
    <dgm:pt modelId="{5B84A7E6-9AA2-44E2-BB42-37F0D247D693}" type="parTrans" cxnId="{3652D474-9661-4542-8435-36BF8A02877B}">
      <dgm:prSet/>
      <dgm:spPr/>
      <dgm:t>
        <a:bodyPr/>
        <a:lstStyle/>
        <a:p>
          <a:endParaRPr lang="en-US"/>
        </a:p>
      </dgm:t>
    </dgm:pt>
    <dgm:pt modelId="{E2DA6278-1C18-46CC-9F71-016594BBE304}" type="sibTrans" cxnId="{3652D474-9661-4542-8435-36BF8A02877B}">
      <dgm:prSet/>
      <dgm:spPr/>
      <dgm:t>
        <a:bodyPr/>
        <a:lstStyle/>
        <a:p>
          <a:endParaRPr lang="en-US"/>
        </a:p>
      </dgm:t>
    </dgm:pt>
    <dgm:pt modelId="{D35F6EAB-A987-4F6F-8DC3-AA7A4550B641}">
      <dgm:prSet/>
      <dgm:spPr/>
      <dgm:t>
        <a:bodyPr/>
        <a:lstStyle/>
        <a:p>
          <a:r>
            <a:rPr lang="en-GB"/>
            <a:t>Be realistic – you want to keep to this study plan</a:t>
          </a:r>
          <a:endParaRPr lang="en-US"/>
        </a:p>
      </dgm:t>
    </dgm:pt>
    <dgm:pt modelId="{38AA9F90-9DFE-41B0-8A34-18F947DF829B}" type="parTrans" cxnId="{58680F98-FFC8-4AC8-8038-A5F3A752D1C3}">
      <dgm:prSet/>
      <dgm:spPr/>
      <dgm:t>
        <a:bodyPr/>
        <a:lstStyle/>
        <a:p>
          <a:endParaRPr lang="en-US"/>
        </a:p>
      </dgm:t>
    </dgm:pt>
    <dgm:pt modelId="{ECBEF525-D918-47E7-925F-116DCAA778F1}" type="sibTrans" cxnId="{58680F98-FFC8-4AC8-8038-A5F3A752D1C3}">
      <dgm:prSet/>
      <dgm:spPr/>
      <dgm:t>
        <a:bodyPr/>
        <a:lstStyle/>
        <a:p>
          <a:endParaRPr lang="en-US"/>
        </a:p>
      </dgm:t>
    </dgm:pt>
    <dgm:pt modelId="{6C016559-95CC-467F-8FA2-B02A0B0E21BE}">
      <dgm:prSet/>
      <dgm:spPr/>
      <dgm:t>
        <a:bodyPr/>
        <a:lstStyle/>
        <a:p>
          <a:r>
            <a:rPr lang="en-GB"/>
            <a:t>When are you most effective study times – after school or after dinner?</a:t>
          </a:r>
          <a:endParaRPr lang="en-US"/>
        </a:p>
      </dgm:t>
    </dgm:pt>
    <dgm:pt modelId="{5BF8B5F8-8FEB-473F-9B8F-99F0E6A303BE}" type="parTrans" cxnId="{65AA3A86-C21E-431F-BF59-8FCE544F8774}">
      <dgm:prSet/>
      <dgm:spPr/>
      <dgm:t>
        <a:bodyPr/>
        <a:lstStyle/>
        <a:p>
          <a:endParaRPr lang="en-US"/>
        </a:p>
      </dgm:t>
    </dgm:pt>
    <dgm:pt modelId="{1CB35DD3-6AF8-43FB-8BCF-A572039DD361}" type="sibTrans" cxnId="{65AA3A86-C21E-431F-BF59-8FCE544F8774}">
      <dgm:prSet/>
      <dgm:spPr/>
      <dgm:t>
        <a:bodyPr/>
        <a:lstStyle/>
        <a:p>
          <a:endParaRPr lang="en-US"/>
        </a:p>
      </dgm:t>
    </dgm:pt>
    <dgm:pt modelId="{3977E5C1-1DD7-4962-A82D-EB357369972A}">
      <dgm:prSet/>
      <dgm:spPr/>
      <dgm:t>
        <a:bodyPr/>
        <a:lstStyle/>
        <a:p>
          <a:r>
            <a:rPr lang="en-GB"/>
            <a:t>What subjects need most revision? IMPORTANT TO HAVE A BALANCE OF SUBJECTS BUT SOME MAY NEED MORE STUDY THAN OTHERS</a:t>
          </a:r>
          <a:endParaRPr lang="en-US"/>
        </a:p>
      </dgm:t>
    </dgm:pt>
    <dgm:pt modelId="{1F0550C9-82FA-43AD-8449-B2D2B84E985B}" type="parTrans" cxnId="{2A80C4A3-E942-436A-B6D2-FF79578F91C3}">
      <dgm:prSet/>
      <dgm:spPr/>
      <dgm:t>
        <a:bodyPr/>
        <a:lstStyle/>
        <a:p>
          <a:endParaRPr lang="en-US"/>
        </a:p>
      </dgm:t>
    </dgm:pt>
    <dgm:pt modelId="{C998569E-02F9-4812-99D5-0137468778E5}" type="sibTrans" cxnId="{2A80C4A3-E942-436A-B6D2-FF79578F91C3}">
      <dgm:prSet/>
      <dgm:spPr/>
      <dgm:t>
        <a:bodyPr/>
        <a:lstStyle/>
        <a:p>
          <a:endParaRPr lang="en-US"/>
        </a:p>
      </dgm:t>
    </dgm:pt>
    <dgm:pt modelId="{A3683114-0931-4F75-89E6-BD405B5EF8B6}" type="pres">
      <dgm:prSet presAssocID="{C04F03AC-A675-4610-A29A-E25230F9D511}" presName="linear" presStyleCnt="0">
        <dgm:presLayoutVars>
          <dgm:animLvl val="lvl"/>
          <dgm:resizeHandles val="exact"/>
        </dgm:presLayoutVars>
      </dgm:prSet>
      <dgm:spPr/>
    </dgm:pt>
    <dgm:pt modelId="{79C113A5-1B52-4A32-A8F0-1E129FA4910C}" type="pres">
      <dgm:prSet presAssocID="{15AFDD03-5683-4896-800A-4197B4B0DF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1D7E007-920D-4BB7-884C-236961208E28}" type="pres">
      <dgm:prSet presAssocID="{7CB4C5CC-85FE-4416-80B4-73381CCDADB5}" presName="spacer" presStyleCnt="0"/>
      <dgm:spPr/>
    </dgm:pt>
    <dgm:pt modelId="{177A0C67-5F90-4CAB-9B37-75EEC6572A35}" type="pres">
      <dgm:prSet presAssocID="{411A98E6-8632-4556-BB3C-C641049561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7A9035-6C8D-4AC6-AC7F-F11AABB8F315}" type="pres">
      <dgm:prSet presAssocID="{E2DA6278-1C18-46CC-9F71-016594BBE304}" presName="spacer" presStyleCnt="0"/>
      <dgm:spPr/>
    </dgm:pt>
    <dgm:pt modelId="{B0233FD2-740B-4ABC-AAD6-C0964C8D5AD2}" type="pres">
      <dgm:prSet presAssocID="{D35F6EAB-A987-4F6F-8DC3-AA7A4550B6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2907CA4-4D04-4919-B46D-E3189A155E4B}" type="pres">
      <dgm:prSet presAssocID="{ECBEF525-D918-47E7-925F-116DCAA778F1}" presName="spacer" presStyleCnt="0"/>
      <dgm:spPr/>
    </dgm:pt>
    <dgm:pt modelId="{703787D0-E40C-405C-85AC-FF9170FF091B}" type="pres">
      <dgm:prSet presAssocID="{6C016559-95CC-467F-8FA2-B02A0B0E21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85F0B96-CB13-4B23-8A9D-2DEFC4D0F5F0}" type="pres">
      <dgm:prSet presAssocID="{1CB35DD3-6AF8-43FB-8BCF-A572039DD361}" presName="spacer" presStyleCnt="0"/>
      <dgm:spPr/>
    </dgm:pt>
    <dgm:pt modelId="{37ECED2F-DA70-42C9-A635-EE4F165565D0}" type="pres">
      <dgm:prSet presAssocID="{3977E5C1-1DD7-4962-A82D-EB35736997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59970F-C844-4793-A357-77C822E1AF29}" type="presOf" srcId="{6C016559-95CC-467F-8FA2-B02A0B0E21BE}" destId="{703787D0-E40C-405C-85AC-FF9170FF091B}" srcOrd="0" destOrd="0" presId="urn:microsoft.com/office/officeart/2005/8/layout/vList2"/>
    <dgm:cxn modelId="{81EB0719-9A28-4DF4-9ECB-7C243D74A9B4}" type="presOf" srcId="{411A98E6-8632-4556-BB3C-C641049561A1}" destId="{177A0C67-5F90-4CAB-9B37-75EEC6572A35}" srcOrd="0" destOrd="0" presId="urn:microsoft.com/office/officeart/2005/8/layout/vList2"/>
    <dgm:cxn modelId="{509B606A-CA81-4B88-A932-67EED25C1886}" type="presOf" srcId="{D35F6EAB-A987-4F6F-8DC3-AA7A4550B641}" destId="{B0233FD2-740B-4ABC-AAD6-C0964C8D5AD2}" srcOrd="0" destOrd="0" presId="urn:microsoft.com/office/officeart/2005/8/layout/vList2"/>
    <dgm:cxn modelId="{3652D474-9661-4542-8435-36BF8A02877B}" srcId="{C04F03AC-A675-4610-A29A-E25230F9D511}" destId="{411A98E6-8632-4556-BB3C-C641049561A1}" srcOrd="1" destOrd="0" parTransId="{5B84A7E6-9AA2-44E2-BB42-37F0D247D693}" sibTransId="{E2DA6278-1C18-46CC-9F71-016594BBE304}"/>
    <dgm:cxn modelId="{7AEDB280-5CA3-45AA-A6CF-21C114F4256B}" type="presOf" srcId="{C04F03AC-A675-4610-A29A-E25230F9D511}" destId="{A3683114-0931-4F75-89E6-BD405B5EF8B6}" srcOrd="0" destOrd="0" presId="urn:microsoft.com/office/officeart/2005/8/layout/vList2"/>
    <dgm:cxn modelId="{65AA3A86-C21E-431F-BF59-8FCE544F8774}" srcId="{C04F03AC-A675-4610-A29A-E25230F9D511}" destId="{6C016559-95CC-467F-8FA2-B02A0B0E21BE}" srcOrd="3" destOrd="0" parTransId="{5BF8B5F8-8FEB-473F-9B8F-99F0E6A303BE}" sibTransId="{1CB35DD3-6AF8-43FB-8BCF-A572039DD361}"/>
    <dgm:cxn modelId="{5451778A-EE72-4E4C-B926-0DBBCC8D7066}" type="presOf" srcId="{15AFDD03-5683-4896-800A-4197B4B0DF69}" destId="{79C113A5-1B52-4A32-A8F0-1E129FA4910C}" srcOrd="0" destOrd="0" presId="urn:microsoft.com/office/officeart/2005/8/layout/vList2"/>
    <dgm:cxn modelId="{58680F98-FFC8-4AC8-8038-A5F3A752D1C3}" srcId="{C04F03AC-A675-4610-A29A-E25230F9D511}" destId="{D35F6EAB-A987-4F6F-8DC3-AA7A4550B641}" srcOrd="2" destOrd="0" parTransId="{38AA9F90-9DFE-41B0-8A34-18F947DF829B}" sibTransId="{ECBEF525-D918-47E7-925F-116DCAA778F1}"/>
    <dgm:cxn modelId="{2A80C4A3-E942-436A-B6D2-FF79578F91C3}" srcId="{C04F03AC-A675-4610-A29A-E25230F9D511}" destId="{3977E5C1-1DD7-4962-A82D-EB357369972A}" srcOrd="4" destOrd="0" parTransId="{1F0550C9-82FA-43AD-8449-B2D2B84E985B}" sibTransId="{C998569E-02F9-4812-99D5-0137468778E5}"/>
    <dgm:cxn modelId="{764132F0-52DE-4C80-B182-3A40D1A4F53A}" type="presOf" srcId="{3977E5C1-1DD7-4962-A82D-EB357369972A}" destId="{37ECED2F-DA70-42C9-A635-EE4F165565D0}" srcOrd="0" destOrd="0" presId="urn:microsoft.com/office/officeart/2005/8/layout/vList2"/>
    <dgm:cxn modelId="{46832BF3-B6E9-426F-91C3-EE9A946368EF}" srcId="{C04F03AC-A675-4610-A29A-E25230F9D511}" destId="{15AFDD03-5683-4896-800A-4197B4B0DF69}" srcOrd="0" destOrd="0" parTransId="{4537F642-30CE-4788-A3A6-CCAA0A848ECB}" sibTransId="{7CB4C5CC-85FE-4416-80B4-73381CCDADB5}"/>
    <dgm:cxn modelId="{D675C8D0-D31E-4998-8B08-1802EB32110D}" type="presParOf" srcId="{A3683114-0931-4F75-89E6-BD405B5EF8B6}" destId="{79C113A5-1B52-4A32-A8F0-1E129FA4910C}" srcOrd="0" destOrd="0" presId="urn:microsoft.com/office/officeart/2005/8/layout/vList2"/>
    <dgm:cxn modelId="{7826CD75-25A6-41EA-AA0A-A196C42D8ED3}" type="presParOf" srcId="{A3683114-0931-4F75-89E6-BD405B5EF8B6}" destId="{61D7E007-920D-4BB7-884C-236961208E28}" srcOrd="1" destOrd="0" presId="urn:microsoft.com/office/officeart/2005/8/layout/vList2"/>
    <dgm:cxn modelId="{7A1EE7C9-AABE-42C1-B7B9-F3CEABE7DBF0}" type="presParOf" srcId="{A3683114-0931-4F75-89E6-BD405B5EF8B6}" destId="{177A0C67-5F90-4CAB-9B37-75EEC6572A35}" srcOrd="2" destOrd="0" presId="urn:microsoft.com/office/officeart/2005/8/layout/vList2"/>
    <dgm:cxn modelId="{55BE63B0-E707-411B-AFD3-ECC46EF0F953}" type="presParOf" srcId="{A3683114-0931-4F75-89E6-BD405B5EF8B6}" destId="{A57A9035-6C8D-4AC6-AC7F-F11AABB8F315}" srcOrd="3" destOrd="0" presId="urn:microsoft.com/office/officeart/2005/8/layout/vList2"/>
    <dgm:cxn modelId="{6DECEA2B-0F96-4C08-BB74-8D23ABF0410B}" type="presParOf" srcId="{A3683114-0931-4F75-89E6-BD405B5EF8B6}" destId="{B0233FD2-740B-4ABC-AAD6-C0964C8D5AD2}" srcOrd="4" destOrd="0" presId="urn:microsoft.com/office/officeart/2005/8/layout/vList2"/>
    <dgm:cxn modelId="{4E0EAFD9-1F10-4E95-8542-3D751C8DBFE4}" type="presParOf" srcId="{A3683114-0931-4F75-89E6-BD405B5EF8B6}" destId="{72907CA4-4D04-4919-B46D-E3189A155E4B}" srcOrd="5" destOrd="0" presId="urn:microsoft.com/office/officeart/2005/8/layout/vList2"/>
    <dgm:cxn modelId="{1C46E4F4-A89D-40EE-9891-A064666B77BA}" type="presParOf" srcId="{A3683114-0931-4F75-89E6-BD405B5EF8B6}" destId="{703787D0-E40C-405C-85AC-FF9170FF091B}" srcOrd="6" destOrd="0" presId="urn:microsoft.com/office/officeart/2005/8/layout/vList2"/>
    <dgm:cxn modelId="{7E885BA9-C8D7-48D7-A178-B8F32C4407C6}" type="presParOf" srcId="{A3683114-0931-4F75-89E6-BD405B5EF8B6}" destId="{E85F0B96-CB13-4B23-8A9D-2DEFC4D0F5F0}" srcOrd="7" destOrd="0" presId="urn:microsoft.com/office/officeart/2005/8/layout/vList2"/>
    <dgm:cxn modelId="{8A1BD589-D36D-4D43-87F1-014499ECA44A}" type="presParOf" srcId="{A3683114-0931-4F75-89E6-BD405B5EF8B6}" destId="{37ECED2F-DA70-42C9-A635-EE4F165565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98CF-CD86-4A32-8311-FD3EAA0C7B0C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92415-D5B6-43D3-AB2E-385C982A698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6A67D-3771-41F9-8EF9-8FA856F2B54A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1" kern="1200"/>
            <a:t>“We don’t need students to be spending every waking hour revising, we just need them to be revising better for shorter periods”</a:t>
          </a:r>
          <a:endParaRPr lang="en-US" sz="1500" kern="1200"/>
        </a:p>
      </dsp:txBody>
      <dsp:txXfrm>
        <a:off x="1057183" y="1805"/>
        <a:ext cx="6829516" cy="915310"/>
      </dsp:txXfrm>
    </dsp:sp>
    <dsp:sp modelId="{F8E1A7C2-01A9-4ED1-84CD-376110D6A67F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24DC6-5597-4B29-8D63-1345E913C61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228C-C46F-404E-9D85-5BE6DE8C5DEC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1" kern="1200"/>
            <a:t>“The key to effective revision </a:t>
          </a:r>
          <a:r>
            <a:rPr lang="en-GB" sz="1500" i="1" kern="1200">
              <a:latin typeface="Calibri"/>
            </a:rPr>
            <a:t>isn't </a:t>
          </a:r>
          <a:r>
            <a:rPr lang="en-GB" sz="1500" i="1" kern="1200"/>
            <a:t>hours of cramming in the final few months, but regular, concentrated shorter periods”</a:t>
          </a:r>
          <a:r>
            <a:rPr lang="en-GB" sz="1500" i="1" kern="1200">
              <a:latin typeface="Calibri"/>
            </a:rPr>
            <a:t> </a:t>
          </a:r>
          <a:endParaRPr lang="en-US" sz="1500" kern="1200"/>
        </a:p>
      </dsp:txBody>
      <dsp:txXfrm>
        <a:off x="1057183" y="1145944"/>
        <a:ext cx="6829516" cy="915310"/>
      </dsp:txXfrm>
    </dsp:sp>
    <dsp:sp modelId="{59BF9A01-20D3-44C5-8885-10519EC7C92E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FD4F4-7A15-4F12-8866-0198B04DFF9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52C25-5688-48E6-80DA-5F4CF8ADBB5F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TES ARTICLE</a:t>
          </a:r>
          <a:endParaRPr lang="en-US" sz="1500" kern="1200"/>
        </a:p>
      </dsp:txBody>
      <dsp:txXfrm>
        <a:off x="1057183" y="2290082"/>
        <a:ext cx="6829516" cy="915310"/>
      </dsp:txXfrm>
    </dsp:sp>
    <dsp:sp modelId="{1758A69A-02C3-4154-848A-741EF36C1769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6E6C0-9501-4803-BA51-AB577EA8727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531AF-0383-46E5-8741-8DBF22CEBB98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Short bursts of active study can be far more effective than just reading over notes for hours on end. Make sure that </a:t>
          </a:r>
          <a:r>
            <a:rPr lang="en-GB" sz="1500" b="1" kern="1200">
              <a:latin typeface="Calibri"/>
            </a:rPr>
            <a:t>you're </a:t>
          </a:r>
          <a:r>
            <a:rPr lang="en-GB" sz="1500" b="1" u="sng" kern="1200"/>
            <a:t>ACTIVELY</a:t>
          </a:r>
          <a:r>
            <a:rPr lang="en-GB" sz="1500" b="1" kern="1200"/>
            <a:t> involved in your study and then you </a:t>
          </a:r>
          <a:r>
            <a:rPr lang="en-GB" sz="1500" b="1" u="sng" kern="1200"/>
            <a:t>TEST your understanding </a:t>
          </a:r>
          <a:r>
            <a:rPr lang="en-GB" sz="1500" b="1" kern="1200"/>
            <a:t>regularly.</a:t>
          </a:r>
          <a:r>
            <a:rPr lang="en-GB" sz="1500" b="1" kern="1200">
              <a:latin typeface="Calibri"/>
            </a:rPr>
            <a:t> </a:t>
          </a:r>
          <a:endParaRPr lang="en-US" sz="1500" kern="1200"/>
        </a:p>
      </dsp:txBody>
      <dsp:txXfrm>
        <a:off x="1057183" y="3434221"/>
        <a:ext cx="68295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97D2-1295-4B1E-8BAF-1C455C32538D}">
      <dsp:nvSpPr>
        <dsp:cNvPr id="0" name=""/>
        <dsp:cNvSpPr/>
      </dsp:nvSpPr>
      <dsp:spPr>
        <a:xfrm>
          <a:off x="814237" y="46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6DF65-F41D-4446-85A8-13679C6639D3}">
      <dsp:nvSpPr>
        <dsp:cNvPr id="0" name=""/>
        <dsp:cNvSpPr/>
      </dsp:nvSpPr>
      <dsp:spPr>
        <a:xfrm>
          <a:off x="1010989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35AF1-E793-4C0C-95DC-C43082D73353}">
      <dsp:nvSpPr>
        <dsp:cNvPr id="0" name=""/>
        <dsp:cNvSpPr/>
      </dsp:nvSpPr>
      <dsp:spPr>
        <a:xfrm>
          <a:off x="519109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Should have </a:t>
          </a:r>
          <a:r>
            <a:rPr lang="en-GB" sz="1100" b="1" kern="1200"/>
            <a:t>started earlier </a:t>
          </a:r>
          <a:r>
            <a:rPr lang="en-GB" sz="1100" kern="1200"/>
            <a:t>with studying and review constantly throughout the year</a:t>
          </a:r>
          <a:endParaRPr lang="en-US" sz="1100" kern="1200"/>
        </a:p>
      </dsp:txBody>
      <dsp:txXfrm>
        <a:off x="519109" y="1210827"/>
        <a:ext cx="1513476" cy="775656"/>
      </dsp:txXfrm>
    </dsp:sp>
    <dsp:sp modelId="{77E97438-7E01-4298-88C1-CED77E1DF24B}">
      <dsp:nvSpPr>
        <dsp:cNvPr id="0" name=""/>
        <dsp:cNvSpPr/>
      </dsp:nvSpPr>
      <dsp:spPr>
        <a:xfrm>
          <a:off x="2592572" y="46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B510F-991C-47A8-9361-E3E59702E899}">
      <dsp:nvSpPr>
        <dsp:cNvPr id="0" name=""/>
        <dsp:cNvSpPr/>
      </dsp:nvSpPr>
      <dsp:spPr>
        <a:xfrm>
          <a:off x="2789324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38E66-5012-408D-894A-EA1F47BF55F9}">
      <dsp:nvSpPr>
        <dsp:cNvPr id="0" name=""/>
        <dsp:cNvSpPr/>
      </dsp:nvSpPr>
      <dsp:spPr>
        <a:xfrm>
          <a:off x="2297444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Did well in prelims so thought I would be ok before final exam but did not do as well as did not </a:t>
          </a:r>
          <a:r>
            <a:rPr lang="en-GB" sz="1100" b="1" kern="1200"/>
            <a:t>keep up the same level of study </a:t>
          </a:r>
          <a:endParaRPr lang="en-US" sz="1100" kern="1200"/>
        </a:p>
      </dsp:txBody>
      <dsp:txXfrm>
        <a:off x="2297444" y="1210827"/>
        <a:ext cx="1513476" cy="775656"/>
      </dsp:txXfrm>
    </dsp:sp>
    <dsp:sp modelId="{536F3861-4D16-425F-A5B7-5FF163EDAA46}">
      <dsp:nvSpPr>
        <dsp:cNvPr id="0" name=""/>
        <dsp:cNvSpPr/>
      </dsp:nvSpPr>
      <dsp:spPr>
        <a:xfrm>
          <a:off x="4370907" y="46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02D7-2362-434E-9C48-1CDF9210FA8C}">
      <dsp:nvSpPr>
        <dsp:cNvPr id="0" name=""/>
        <dsp:cNvSpPr/>
      </dsp:nvSpPr>
      <dsp:spPr>
        <a:xfrm>
          <a:off x="4567659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CAC4A-1C56-425D-8044-54A08B6A3850}">
      <dsp:nvSpPr>
        <dsp:cNvPr id="0" name=""/>
        <dsp:cNvSpPr/>
      </dsp:nvSpPr>
      <dsp:spPr>
        <a:xfrm>
          <a:off x="4075779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Should have asked for </a:t>
          </a:r>
          <a:r>
            <a:rPr lang="en-GB" sz="1100" b="1" kern="1200"/>
            <a:t>more clarification </a:t>
          </a:r>
          <a:r>
            <a:rPr lang="en-GB" sz="1100" kern="1200"/>
            <a:t>if unsure </a:t>
          </a:r>
          <a:endParaRPr lang="en-US" sz="1100" kern="1200"/>
        </a:p>
      </dsp:txBody>
      <dsp:txXfrm>
        <a:off x="4075779" y="1210827"/>
        <a:ext cx="1513476" cy="775656"/>
      </dsp:txXfrm>
    </dsp:sp>
    <dsp:sp modelId="{9D44FC41-09B9-4458-BE03-3BB921395BBB}">
      <dsp:nvSpPr>
        <dsp:cNvPr id="0" name=""/>
        <dsp:cNvSpPr/>
      </dsp:nvSpPr>
      <dsp:spPr>
        <a:xfrm>
          <a:off x="6149242" y="46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2BE68-9B9B-4897-AE41-731627F9470D}">
      <dsp:nvSpPr>
        <dsp:cNvPr id="0" name=""/>
        <dsp:cNvSpPr/>
      </dsp:nvSpPr>
      <dsp:spPr>
        <a:xfrm>
          <a:off x="6345994" y="196798"/>
          <a:ext cx="529716" cy="52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451E8-D9E6-43EA-AB5B-1F2B5B4FB6F4}">
      <dsp:nvSpPr>
        <dsp:cNvPr id="0" name=""/>
        <dsp:cNvSpPr/>
      </dsp:nvSpPr>
      <dsp:spPr>
        <a:xfrm>
          <a:off x="5854114" y="121082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Should have </a:t>
          </a:r>
          <a:r>
            <a:rPr lang="en-GB" sz="1100" b="1" kern="1200"/>
            <a:t>engaged</a:t>
          </a:r>
          <a:r>
            <a:rPr lang="en-GB" sz="1100" kern="1200"/>
            <a:t> with the support on offer </a:t>
          </a:r>
          <a:endParaRPr lang="en-US" sz="1100" kern="1200"/>
        </a:p>
      </dsp:txBody>
      <dsp:txXfrm>
        <a:off x="5854114" y="1210827"/>
        <a:ext cx="1513476" cy="775656"/>
      </dsp:txXfrm>
    </dsp:sp>
    <dsp:sp modelId="{BE17EB48-E0BB-42E2-80AB-C62FE09FB385}">
      <dsp:nvSpPr>
        <dsp:cNvPr id="0" name=""/>
        <dsp:cNvSpPr/>
      </dsp:nvSpPr>
      <dsp:spPr>
        <a:xfrm>
          <a:off x="1703404" y="2364853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ED7B0-A656-4B4D-B49F-D47D118E4E71}">
      <dsp:nvSpPr>
        <dsp:cNvPr id="0" name=""/>
        <dsp:cNvSpPr/>
      </dsp:nvSpPr>
      <dsp:spPr>
        <a:xfrm>
          <a:off x="1900156" y="2561605"/>
          <a:ext cx="529716" cy="529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D570A-1A92-4D7E-8A2E-C86A7B61C633}">
      <dsp:nvSpPr>
        <dsp:cNvPr id="0" name=""/>
        <dsp:cNvSpPr/>
      </dsp:nvSpPr>
      <dsp:spPr>
        <a:xfrm>
          <a:off x="1408276" y="3575634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/>
            <a:t>Social media is a big distraction </a:t>
          </a:r>
          <a:r>
            <a:rPr lang="en-GB" sz="1100" kern="1200"/>
            <a:t>– this has an impact on my study </a:t>
          </a:r>
          <a:endParaRPr lang="en-US" sz="1100" kern="1200"/>
        </a:p>
      </dsp:txBody>
      <dsp:txXfrm>
        <a:off x="1408276" y="3575634"/>
        <a:ext cx="1513476" cy="775656"/>
      </dsp:txXfrm>
    </dsp:sp>
    <dsp:sp modelId="{FDB22788-DC8E-4717-9915-903553F14C44}">
      <dsp:nvSpPr>
        <dsp:cNvPr id="0" name=""/>
        <dsp:cNvSpPr/>
      </dsp:nvSpPr>
      <dsp:spPr>
        <a:xfrm>
          <a:off x="3481739" y="2364853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61D35-7CCD-4CFA-BA7C-90C253A44B84}">
      <dsp:nvSpPr>
        <dsp:cNvPr id="0" name=""/>
        <dsp:cNvSpPr/>
      </dsp:nvSpPr>
      <dsp:spPr>
        <a:xfrm>
          <a:off x="3678491" y="2561605"/>
          <a:ext cx="529716" cy="529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18628-722C-449A-B86B-2A61B91B6F8D}">
      <dsp:nvSpPr>
        <dsp:cNvPr id="0" name=""/>
        <dsp:cNvSpPr/>
      </dsp:nvSpPr>
      <dsp:spPr>
        <a:xfrm>
          <a:off x="3186611" y="3575634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/>
            <a:t>More effort </a:t>
          </a:r>
          <a:r>
            <a:rPr lang="en-GB" sz="1100" kern="1200"/>
            <a:t>into my assignments as these make up a big chunk of my final exam</a:t>
          </a:r>
          <a:endParaRPr lang="en-US" sz="1100" kern="1200"/>
        </a:p>
      </dsp:txBody>
      <dsp:txXfrm>
        <a:off x="3186611" y="3575634"/>
        <a:ext cx="1513476" cy="775656"/>
      </dsp:txXfrm>
    </dsp:sp>
    <dsp:sp modelId="{284F3E78-AEEE-4998-ADF4-D7241F4D17A5}">
      <dsp:nvSpPr>
        <dsp:cNvPr id="0" name=""/>
        <dsp:cNvSpPr/>
      </dsp:nvSpPr>
      <dsp:spPr>
        <a:xfrm>
          <a:off x="5260074" y="2364853"/>
          <a:ext cx="923220" cy="92322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D81A0-313B-4E17-9824-24B59FF464D8}">
      <dsp:nvSpPr>
        <dsp:cNvPr id="0" name=""/>
        <dsp:cNvSpPr/>
      </dsp:nvSpPr>
      <dsp:spPr>
        <a:xfrm>
          <a:off x="5456826" y="2561605"/>
          <a:ext cx="529716" cy="529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F180-729A-4342-9E07-30BCE3C43ED3}">
      <dsp:nvSpPr>
        <dsp:cNvPr id="0" name=""/>
        <dsp:cNvSpPr/>
      </dsp:nvSpPr>
      <dsp:spPr>
        <a:xfrm>
          <a:off x="4964946" y="3575634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Should have </a:t>
          </a:r>
          <a:r>
            <a:rPr lang="en-GB" sz="1100" b="1" kern="1200"/>
            <a:t>attended </a:t>
          </a:r>
          <a:r>
            <a:rPr lang="en-GB" sz="1100" kern="1200"/>
            <a:t>more </a:t>
          </a:r>
          <a:r>
            <a:rPr lang="en-GB" sz="1100" b="1" kern="1200"/>
            <a:t>supported study. </a:t>
          </a:r>
          <a:endParaRPr lang="en-US" sz="1100" kern="1200"/>
        </a:p>
      </dsp:txBody>
      <dsp:txXfrm>
        <a:off x="4964946" y="3575634"/>
        <a:ext cx="1513476" cy="775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8E9B4-AC33-4E99-9623-C22EC312D140}">
      <dsp:nvSpPr>
        <dsp:cNvPr id="0" name=""/>
        <dsp:cNvSpPr/>
      </dsp:nvSpPr>
      <dsp:spPr>
        <a:xfrm>
          <a:off x="650" y="526745"/>
          <a:ext cx="2536805" cy="15220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Get rid of DISTRACTIONS </a:t>
          </a:r>
          <a:r>
            <a:rPr lang="en-US" sz="1600" kern="1200"/>
            <a:t>– switch off mobile phone/social media sites – negotiate – take away temptations </a:t>
          </a:r>
        </a:p>
      </dsp:txBody>
      <dsp:txXfrm>
        <a:off x="650" y="526745"/>
        <a:ext cx="2536805" cy="1522083"/>
      </dsp:txXfrm>
    </dsp:sp>
    <dsp:sp modelId="{7319EBE8-054C-48BC-A4C8-0B8463D41290}">
      <dsp:nvSpPr>
        <dsp:cNvPr id="0" name=""/>
        <dsp:cNvSpPr/>
      </dsp:nvSpPr>
      <dsp:spPr>
        <a:xfrm>
          <a:off x="2791136" y="526745"/>
          <a:ext cx="2536805" cy="152208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Study sessions should focus entirely on the task </a:t>
          </a:r>
          <a:r>
            <a:rPr lang="en-US" sz="1600" kern="1200"/>
            <a:t>– enjoyment and relaxation when on breaks </a:t>
          </a:r>
        </a:p>
      </dsp:txBody>
      <dsp:txXfrm>
        <a:off x="2791136" y="526745"/>
        <a:ext cx="2536805" cy="1522083"/>
      </dsp:txXfrm>
    </dsp:sp>
    <dsp:sp modelId="{2AB8F035-66CC-42AD-97B9-646D33AE9ACB}">
      <dsp:nvSpPr>
        <dsp:cNvPr id="0" name=""/>
        <dsp:cNvSpPr/>
      </dsp:nvSpPr>
      <dsp:spPr>
        <a:xfrm>
          <a:off x="650" y="2302509"/>
          <a:ext cx="2536805" cy="152208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30 to 50 minute time slots </a:t>
          </a:r>
          <a:r>
            <a:rPr lang="en-US" sz="1600" kern="1200" dirty="0"/>
            <a:t>– never more than an hour without a break </a:t>
          </a:r>
        </a:p>
      </dsp:txBody>
      <dsp:txXfrm>
        <a:off x="650" y="2302509"/>
        <a:ext cx="2536805" cy="1522083"/>
      </dsp:txXfrm>
    </dsp:sp>
    <dsp:sp modelId="{DA0BD700-2EA0-4746-9143-88BE0B6CA64B}">
      <dsp:nvSpPr>
        <dsp:cNvPr id="0" name=""/>
        <dsp:cNvSpPr/>
      </dsp:nvSpPr>
      <dsp:spPr>
        <a:xfrm>
          <a:off x="2791136" y="2302509"/>
          <a:ext cx="2536805" cy="152208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PLAN study and homework times </a:t>
          </a:r>
          <a:r>
            <a:rPr lang="en-US" sz="1600" kern="1200"/>
            <a:t>– what is to be </a:t>
          </a:r>
          <a:r>
            <a:rPr lang="en-US" sz="1600" b="1" kern="1200"/>
            <a:t>achieved</a:t>
          </a:r>
          <a:r>
            <a:rPr lang="en-US" sz="1600" kern="1200"/>
            <a:t> in the study session/what activities are going to be completed – </a:t>
          </a:r>
          <a:r>
            <a:rPr lang="en-US" sz="1600" b="1" kern="1200"/>
            <a:t>how will success be measured? </a:t>
          </a:r>
          <a:endParaRPr lang="en-US" sz="1600" kern="1200"/>
        </a:p>
      </dsp:txBody>
      <dsp:txXfrm>
        <a:off x="2791136" y="2302509"/>
        <a:ext cx="2536805" cy="1522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82120-36B8-4C08-AF10-1F0B090F1F4D}">
      <dsp:nvSpPr>
        <dsp:cNvPr id="0" name=""/>
        <dsp:cNvSpPr/>
      </dsp:nvSpPr>
      <dsp:spPr>
        <a:xfrm>
          <a:off x="0" y="0"/>
          <a:ext cx="6072759" cy="784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Memory techniques</a:t>
          </a:r>
          <a:endParaRPr lang="en-US" sz="3400" kern="1200"/>
        </a:p>
      </dsp:txBody>
      <dsp:txXfrm>
        <a:off x="22973" y="22973"/>
        <a:ext cx="5134609" cy="738408"/>
      </dsp:txXfrm>
    </dsp:sp>
    <dsp:sp modelId="{8A542F28-371A-4AA7-A2FD-C057F11163C8}">
      <dsp:nvSpPr>
        <dsp:cNvPr id="0" name=""/>
        <dsp:cNvSpPr/>
      </dsp:nvSpPr>
      <dsp:spPr>
        <a:xfrm>
          <a:off x="453485" y="893292"/>
          <a:ext cx="6072759" cy="784354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Flashcards</a:t>
          </a:r>
          <a:endParaRPr lang="en-US" sz="3400" kern="1200"/>
        </a:p>
      </dsp:txBody>
      <dsp:txXfrm>
        <a:off x="476458" y="916265"/>
        <a:ext cx="5063497" cy="738408"/>
      </dsp:txXfrm>
    </dsp:sp>
    <dsp:sp modelId="{24546C7D-7B9D-45CB-BEC0-DC4B7A41D4C4}">
      <dsp:nvSpPr>
        <dsp:cNvPr id="0" name=""/>
        <dsp:cNvSpPr/>
      </dsp:nvSpPr>
      <dsp:spPr>
        <a:xfrm>
          <a:off x="906970" y="1786584"/>
          <a:ext cx="6072759" cy="78435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Mind Maps</a:t>
          </a:r>
          <a:endParaRPr lang="en-US" sz="3400" kern="1200"/>
        </a:p>
      </dsp:txBody>
      <dsp:txXfrm>
        <a:off x="929943" y="1809557"/>
        <a:ext cx="5063497" cy="738408"/>
      </dsp:txXfrm>
    </dsp:sp>
    <dsp:sp modelId="{C614A38C-E0FE-4110-87D3-13A71895C41B}">
      <dsp:nvSpPr>
        <dsp:cNvPr id="0" name=""/>
        <dsp:cNvSpPr/>
      </dsp:nvSpPr>
      <dsp:spPr>
        <a:xfrm>
          <a:off x="1360455" y="2679877"/>
          <a:ext cx="6072759" cy="784354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Note taking</a:t>
          </a:r>
          <a:endParaRPr lang="en-US" sz="3400" kern="1200"/>
        </a:p>
      </dsp:txBody>
      <dsp:txXfrm>
        <a:off x="1383428" y="2702850"/>
        <a:ext cx="5063497" cy="738408"/>
      </dsp:txXfrm>
    </dsp:sp>
    <dsp:sp modelId="{8AF929E1-FBF2-4C88-A926-04036D023795}">
      <dsp:nvSpPr>
        <dsp:cNvPr id="0" name=""/>
        <dsp:cNvSpPr/>
      </dsp:nvSpPr>
      <dsp:spPr>
        <a:xfrm>
          <a:off x="1813940" y="3573169"/>
          <a:ext cx="6072759" cy="78435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recording</a:t>
          </a:r>
          <a:endParaRPr lang="en-US" sz="3400" kern="1200"/>
        </a:p>
      </dsp:txBody>
      <dsp:txXfrm>
        <a:off x="1836913" y="3596142"/>
        <a:ext cx="5063497" cy="738408"/>
      </dsp:txXfrm>
    </dsp:sp>
    <dsp:sp modelId="{A0606CE0-C07E-41E0-B678-63FF095D6D67}">
      <dsp:nvSpPr>
        <dsp:cNvPr id="0" name=""/>
        <dsp:cNvSpPr/>
      </dsp:nvSpPr>
      <dsp:spPr>
        <a:xfrm>
          <a:off x="5562928" y="573014"/>
          <a:ext cx="509830" cy="509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77640" y="573014"/>
        <a:ext cx="280406" cy="383647"/>
      </dsp:txXfrm>
    </dsp:sp>
    <dsp:sp modelId="{4F8AACA2-2D7E-4B21-A58A-21DABDE7E94A}">
      <dsp:nvSpPr>
        <dsp:cNvPr id="0" name=""/>
        <dsp:cNvSpPr/>
      </dsp:nvSpPr>
      <dsp:spPr>
        <a:xfrm>
          <a:off x="6016413" y="1466306"/>
          <a:ext cx="509830" cy="509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31125" y="1466306"/>
        <a:ext cx="280406" cy="383647"/>
      </dsp:txXfrm>
    </dsp:sp>
    <dsp:sp modelId="{00731A51-56F9-419A-9108-1B2FD98F9DA0}">
      <dsp:nvSpPr>
        <dsp:cNvPr id="0" name=""/>
        <dsp:cNvSpPr/>
      </dsp:nvSpPr>
      <dsp:spPr>
        <a:xfrm>
          <a:off x="6469899" y="2346526"/>
          <a:ext cx="509830" cy="509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84611" y="2346526"/>
        <a:ext cx="280406" cy="383647"/>
      </dsp:txXfrm>
    </dsp:sp>
    <dsp:sp modelId="{28B1DA27-23CD-4A3B-9974-1C4505840C9F}">
      <dsp:nvSpPr>
        <dsp:cNvPr id="0" name=""/>
        <dsp:cNvSpPr/>
      </dsp:nvSpPr>
      <dsp:spPr>
        <a:xfrm>
          <a:off x="6923384" y="3248534"/>
          <a:ext cx="509830" cy="509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38096" y="3248534"/>
        <a:ext cx="280406" cy="383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9B619-3B13-42A3-BC35-B32566E5844B}">
      <dsp:nvSpPr>
        <dsp:cNvPr id="0" name=""/>
        <dsp:cNvSpPr/>
      </dsp:nvSpPr>
      <dsp:spPr>
        <a:xfrm>
          <a:off x="0" y="1902"/>
          <a:ext cx="7879842" cy="964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D78FB-5D8A-49BA-BD15-361BA70C8F67}">
      <dsp:nvSpPr>
        <dsp:cNvPr id="0" name=""/>
        <dsp:cNvSpPr/>
      </dsp:nvSpPr>
      <dsp:spPr>
        <a:xfrm>
          <a:off x="291746" y="218904"/>
          <a:ext cx="530447" cy="530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64FE8-D85B-4174-98D0-C80440DD580A}">
      <dsp:nvSpPr>
        <dsp:cNvPr id="0" name=""/>
        <dsp:cNvSpPr/>
      </dsp:nvSpPr>
      <dsp:spPr>
        <a:xfrm>
          <a:off x="1113940" y="1902"/>
          <a:ext cx="3545928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</a:t>
          </a:r>
        </a:p>
      </dsp:txBody>
      <dsp:txXfrm>
        <a:off x="1113940" y="1902"/>
        <a:ext cx="3545928" cy="964450"/>
      </dsp:txXfrm>
    </dsp:sp>
    <dsp:sp modelId="{3C4F7FF0-C021-48D4-AB8F-7AC47BDE8E34}">
      <dsp:nvSpPr>
        <dsp:cNvPr id="0" name=""/>
        <dsp:cNvSpPr/>
      </dsp:nvSpPr>
      <dsp:spPr>
        <a:xfrm>
          <a:off x="4659869" y="1902"/>
          <a:ext cx="3219972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 set cards throughout the year – so that they are ready when it is time to revise </a:t>
          </a:r>
        </a:p>
      </dsp:txBody>
      <dsp:txXfrm>
        <a:off x="4659869" y="1902"/>
        <a:ext cx="3219972" cy="964450"/>
      </dsp:txXfrm>
    </dsp:sp>
    <dsp:sp modelId="{16F33BBB-EDA9-44B1-A6CE-A85B28181C01}">
      <dsp:nvSpPr>
        <dsp:cNvPr id="0" name=""/>
        <dsp:cNvSpPr/>
      </dsp:nvSpPr>
      <dsp:spPr>
        <a:xfrm>
          <a:off x="0" y="1207466"/>
          <a:ext cx="7879842" cy="964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9DC41-CD8D-4F9C-805C-8EDAFD0C976B}">
      <dsp:nvSpPr>
        <dsp:cNvPr id="0" name=""/>
        <dsp:cNvSpPr/>
      </dsp:nvSpPr>
      <dsp:spPr>
        <a:xfrm>
          <a:off x="291746" y="1424467"/>
          <a:ext cx="530447" cy="530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E4533-7506-466A-AE5E-FD664C645B7D}">
      <dsp:nvSpPr>
        <dsp:cNvPr id="0" name=""/>
        <dsp:cNvSpPr/>
      </dsp:nvSpPr>
      <dsp:spPr>
        <a:xfrm>
          <a:off x="1113940" y="1207466"/>
          <a:ext cx="3545928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</a:t>
          </a:r>
        </a:p>
      </dsp:txBody>
      <dsp:txXfrm>
        <a:off x="1113940" y="1207466"/>
        <a:ext cx="3545928" cy="964450"/>
      </dsp:txXfrm>
    </dsp:sp>
    <dsp:sp modelId="{D21670CF-B823-41C4-8DBD-415DED493BC8}">
      <dsp:nvSpPr>
        <dsp:cNvPr id="0" name=""/>
        <dsp:cNvSpPr/>
      </dsp:nvSpPr>
      <dsp:spPr>
        <a:xfrm>
          <a:off x="4659869" y="1207466"/>
          <a:ext cx="3219972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Work with friends/family – revision cards are an excellent way to test your understanding and for others to help with revision </a:t>
          </a:r>
        </a:p>
      </dsp:txBody>
      <dsp:txXfrm>
        <a:off x="4659869" y="1207466"/>
        <a:ext cx="3219972" cy="964450"/>
      </dsp:txXfrm>
    </dsp:sp>
    <dsp:sp modelId="{65900AEB-573C-4CBB-BF14-D45B016E11D6}">
      <dsp:nvSpPr>
        <dsp:cNvPr id="0" name=""/>
        <dsp:cNvSpPr/>
      </dsp:nvSpPr>
      <dsp:spPr>
        <a:xfrm>
          <a:off x="0" y="2413029"/>
          <a:ext cx="7879842" cy="964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6997-033B-4371-830F-33587098F82B}">
      <dsp:nvSpPr>
        <dsp:cNvPr id="0" name=""/>
        <dsp:cNvSpPr/>
      </dsp:nvSpPr>
      <dsp:spPr>
        <a:xfrm>
          <a:off x="291746" y="2630030"/>
          <a:ext cx="530447" cy="530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C8954-C481-443A-9CC2-EA3A364EA3B3}">
      <dsp:nvSpPr>
        <dsp:cNvPr id="0" name=""/>
        <dsp:cNvSpPr/>
      </dsp:nvSpPr>
      <dsp:spPr>
        <a:xfrm>
          <a:off x="1113940" y="2413029"/>
          <a:ext cx="3545928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</a:rPr>
            <a:t>Break</a:t>
          </a:r>
          <a:endParaRPr lang="en-US" sz="2200" kern="1200"/>
        </a:p>
      </dsp:txBody>
      <dsp:txXfrm>
        <a:off x="1113940" y="2413029"/>
        <a:ext cx="3545928" cy="964450"/>
      </dsp:txXfrm>
    </dsp:sp>
    <dsp:sp modelId="{F285AC4B-4364-4C9D-940F-CD4146C4DA81}">
      <dsp:nvSpPr>
        <dsp:cNvPr id="0" name=""/>
        <dsp:cNvSpPr/>
      </dsp:nvSpPr>
      <dsp:spPr>
        <a:xfrm>
          <a:off x="4659869" y="2413029"/>
          <a:ext cx="3219972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these cards as a way to break up studying by playing a quick revision game with the cards </a:t>
          </a:r>
        </a:p>
      </dsp:txBody>
      <dsp:txXfrm>
        <a:off x="4659869" y="2413029"/>
        <a:ext cx="3219972" cy="964450"/>
      </dsp:txXfrm>
    </dsp:sp>
    <dsp:sp modelId="{10D6B9EB-A79D-4C21-A29E-77E8C29E492B}">
      <dsp:nvSpPr>
        <dsp:cNvPr id="0" name=""/>
        <dsp:cNvSpPr/>
      </dsp:nvSpPr>
      <dsp:spPr>
        <a:xfrm>
          <a:off x="0" y="3618592"/>
          <a:ext cx="7879842" cy="9644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E85A2-367B-42CE-9B74-60C7E063C857}">
      <dsp:nvSpPr>
        <dsp:cNvPr id="0" name=""/>
        <dsp:cNvSpPr/>
      </dsp:nvSpPr>
      <dsp:spPr>
        <a:xfrm>
          <a:off x="291746" y="3835593"/>
          <a:ext cx="530447" cy="530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85FE1-059F-46DB-934A-D45EA2658B9B}">
      <dsp:nvSpPr>
        <dsp:cNvPr id="0" name=""/>
        <dsp:cNvSpPr/>
      </dsp:nvSpPr>
      <dsp:spPr>
        <a:xfrm>
          <a:off x="1113940" y="3618592"/>
          <a:ext cx="3545928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</a:rPr>
            <a:t>GO</a:t>
          </a:r>
          <a:endParaRPr lang="en-US" sz="2200" kern="1200"/>
        </a:p>
      </dsp:txBody>
      <dsp:txXfrm>
        <a:off x="1113940" y="3618592"/>
        <a:ext cx="3545928" cy="964450"/>
      </dsp:txXfrm>
    </dsp:sp>
    <dsp:sp modelId="{5D0212DA-0DCE-44DC-9C08-524BFE8BBB95}">
      <dsp:nvSpPr>
        <dsp:cNvPr id="0" name=""/>
        <dsp:cNvSpPr/>
      </dsp:nvSpPr>
      <dsp:spPr>
        <a:xfrm>
          <a:off x="4659869" y="3618592"/>
          <a:ext cx="3219972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these on the go – through an app or with the cards </a:t>
          </a:r>
        </a:p>
      </dsp:txBody>
      <dsp:txXfrm>
        <a:off x="4659869" y="3618592"/>
        <a:ext cx="3219972" cy="964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2D19-7D93-4F6A-8C6B-EEA253121516}">
      <dsp:nvSpPr>
        <dsp:cNvPr id="0" name=""/>
        <dsp:cNvSpPr/>
      </dsp:nvSpPr>
      <dsp:spPr>
        <a:xfrm>
          <a:off x="455781" y="1813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Mind maps </a:t>
          </a:r>
          <a:r>
            <a:rPr lang="en-US" sz="1000" kern="1200"/>
            <a:t>– Create a mind map of a topic – linking ideas and information </a:t>
          </a:r>
        </a:p>
      </dsp:txBody>
      <dsp:txXfrm>
        <a:off x="455781" y="1813"/>
        <a:ext cx="1675488" cy="1005292"/>
      </dsp:txXfrm>
    </dsp:sp>
    <dsp:sp modelId="{958DB4D4-98AE-46F7-83BF-20030F68FA98}">
      <dsp:nvSpPr>
        <dsp:cNvPr id="0" name=""/>
        <dsp:cNvSpPr/>
      </dsp:nvSpPr>
      <dsp:spPr>
        <a:xfrm>
          <a:off x="2298818" y="1813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Ever decreasing notes. </a:t>
          </a:r>
          <a:r>
            <a:rPr lang="en-US" sz="1000" kern="1200" dirty="0"/>
            <a:t>Instead of just copying out notes endlessly, notes should be shorter each time you write them out. </a:t>
          </a:r>
        </a:p>
      </dsp:txBody>
      <dsp:txXfrm>
        <a:off x="2298818" y="1813"/>
        <a:ext cx="1675488" cy="1005292"/>
      </dsp:txXfrm>
    </dsp:sp>
    <dsp:sp modelId="{F6D30EAC-1498-47BC-84C7-FFA18E056802}">
      <dsp:nvSpPr>
        <dsp:cNvPr id="0" name=""/>
        <dsp:cNvSpPr/>
      </dsp:nvSpPr>
      <dsp:spPr>
        <a:xfrm>
          <a:off x="4141855" y="1813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Light-switch revision - </a:t>
          </a:r>
          <a:r>
            <a:rPr lang="en-US" sz="1000" kern="1200"/>
            <a:t>A card template to go around the light-switch in bedrooms and be very effective in improving memory. Facts should be updated regularly</a:t>
          </a:r>
        </a:p>
      </dsp:txBody>
      <dsp:txXfrm>
        <a:off x="4141855" y="1813"/>
        <a:ext cx="1675488" cy="1005292"/>
      </dsp:txXfrm>
    </dsp:sp>
    <dsp:sp modelId="{AE00C8D5-CC04-4732-92AA-49BA1EB55E21}">
      <dsp:nvSpPr>
        <dsp:cNvPr id="0" name=""/>
        <dsp:cNvSpPr/>
      </dsp:nvSpPr>
      <dsp:spPr>
        <a:xfrm>
          <a:off x="455781" y="1174655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Test yourself Quiz - </a:t>
          </a:r>
          <a:r>
            <a:rPr lang="en-US" sz="1000" kern="1200"/>
            <a:t>Series of questions about the topic including the answer underneath. Family/friends can help to test</a:t>
          </a:r>
        </a:p>
      </dsp:txBody>
      <dsp:txXfrm>
        <a:off x="455781" y="1174655"/>
        <a:ext cx="1675488" cy="1005292"/>
      </dsp:txXfrm>
    </dsp:sp>
    <dsp:sp modelId="{8016A3B5-0DCD-47BD-BAF4-FDC3ECEB2578}">
      <dsp:nvSpPr>
        <dsp:cNvPr id="0" name=""/>
        <dsp:cNvSpPr/>
      </dsp:nvSpPr>
      <dsp:spPr>
        <a:xfrm>
          <a:off x="2298818" y="1174655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Post-its – </a:t>
          </a:r>
          <a:r>
            <a:rPr lang="en-US" sz="1000" kern="1200"/>
            <a:t>post its of key facts where they will be seen most </a:t>
          </a:r>
        </a:p>
      </dsp:txBody>
      <dsp:txXfrm>
        <a:off x="2298818" y="1174655"/>
        <a:ext cx="1675488" cy="1005292"/>
      </dsp:txXfrm>
    </dsp:sp>
    <dsp:sp modelId="{54B26B05-6AC5-48F8-8206-C1417C22B426}">
      <dsp:nvSpPr>
        <dsp:cNvPr id="0" name=""/>
        <dsp:cNvSpPr/>
      </dsp:nvSpPr>
      <dsp:spPr>
        <a:xfrm>
          <a:off x="4141855" y="1174655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Teach </a:t>
          </a:r>
          <a:r>
            <a:rPr lang="en-US" sz="1000" kern="1200"/>
            <a:t>what you have just learned </a:t>
          </a:r>
          <a:r>
            <a:rPr lang="en-US" sz="1000" b="1" kern="1200"/>
            <a:t>to someone else</a:t>
          </a:r>
          <a:endParaRPr lang="en-US" sz="1000" kern="1200"/>
        </a:p>
      </dsp:txBody>
      <dsp:txXfrm>
        <a:off x="4141855" y="1174655"/>
        <a:ext cx="1675488" cy="1005292"/>
      </dsp:txXfrm>
    </dsp:sp>
    <dsp:sp modelId="{8FC18F71-04A3-48B9-B71B-D39129D64DC0}">
      <dsp:nvSpPr>
        <dsp:cNvPr id="0" name=""/>
        <dsp:cNvSpPr/>
      </dsp:nvSpPr>
      <dsp:spPr>
        <a:xfrm>
          <a:off x="455781" y="2347497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Record revision - </a:t>
          </a:r>
          <a:r>
            <a:rPr lang="en-US" sz="1000" kern="1200"/>
            <a:t>40% of what we hear is remembered and retained by our brains, therefore by repeating the recording we can remember even more </a:t>
          </a:r>
        </a:p>
      </dsp:txBody>
      <dsp:txXfrm>
        <a:off x="455781" y="2347497"/>
        <a:ext cx="1675488" cy="1005292"/>
      </dsp:txXfrm>
    </dsp:sp>
    <dsp:sp modelId="{6817CC54-C797-4581-AC80-3265FDE9C6A1}">
      <dsp:nvSpPr>
        <dsp:cNvPr id="0" name=""/>
        <dsp:cNvSpPr/>
      </dsp:nvSpPr>
      <dsp:spPr>
        <a:xfrm>
          <a:off x="2298818" y="2347497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Timed questions</a:t>
          </a:r>
          <a:r>
            <a:rPr lang="en-US" sz="1000" kern="1200"/>
            <a:t> – parents can help with this.  This will be a massive help with time management </a:t>
          </a:r>
        </a:p>
      </dsp:txBody>
      <dsp:txXfrm>
        <a:off x="2298818" y="2347497"/>
        <a:ext cx="1675488" cy="1005292"/>
      </dsp:txXfrm>
    </dsp:sp>
    <dsp:sp modelId="{7D18F0F8-BBB7-40A7-8072-D4FCE484FB6C}">
      <dsp:nvSpPr>
        <dsp:cNvPr id="0" name=""/>
        <dsp:cNvSpPr/>
      </dsp:nvSpPr>
      <dsp:spPr>
        <a:xfrm>
          <a:off x="4141855" y="2347497"/>
          <a:ext cx="1675488" cy="1005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Look at </a:t>
          </a:r>
          <a:r>
            <a:rPr lang="en-US" sz="1000" b="1" kern="1200"/>
            <a:t>feedback </a:t>
          </a:r>
          <a:r>
            <a:rPr lang="en-US" sz="1000" kern="1200"/>
            <a:t>on a piece of work – </a:t>
          </a:r>
          <a:r>
            <a:rPr lang="en-US" sz="1000" b="1" kern="1200"/>
            <a:t>apply all critical feedback to the current piece of work </a:t>
          </a:r>
          <a:endParaRPr lang="en-US" sz="1000" kern="1200"/>
        </a:p>
      </dsp:txBody>
      <dsp:txXfrm>
        <a:off x="4141855" y="2347497"/>
        <a:ext cx="1675488" cy="1005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6F470-ACBD-47D8-8676-96DD1522A7B1}">
      <dsp:nvSpPr>
        <dsp:cNvPr id="0" name=""/>
        <dsp:cNvSpPr/>
      </dsp:nvSpPr>
      <dsp:spPr>
        <a:xfrm>
          <a:off x="0" y="70541"/>
          <a:ext cx="5614060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Read </a:t>
          </a:r>
          <a:r>
            <a:rPr lang="en-US" sz="1100" kern="1200"/>
            <a:t>instructions carefully. </a:t>
          </a:r>
        </a:p>
      </dsp:txBody>
      <dsp:txXfrm>
        <a:off x="21331" y="91872"/>
        <a:ext cx="5571398" cy="394314"/>
      </dsp:txXfrm>
    </dsp:sp>
    <dsp:sp modelId="{9BC310BF-7D96-4052-B926-06161DED98A2}">
      <dsp:nvSpPr>
        <dsp:cNvPr id="0" name=""/>
        <dsp:cNvSpPr/>
      </dsp:nvSpPr>
      <dsp:spPr>
        <a:xfrm>
          <a:off x="0" y="539198"/>
          <a:ext cx="5614060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Where possible do your </a:t>
          </a:r>
          <a:r>
            <a:rPr lang="en-US" sz="1100" b="1" kern="1200"/>
            <a:t>best questions first </a:t>
          </a:r>
          <a:endParaRPr lang="en-US" sz="1100" kern="1200"/>
        </a:p>
      </dsp:txBody>
      <dsp:txXfrm>
        <a:off x="21331" y="560529"/>
        <a:ext cx="5571398" cy="394314"/>
      </dsp:txXfrm>
    </dsp:sp>
    <dsp:sp modelId="{1A8B7DDE-1CA3-46D3-A9C6-C2F001564DFD}">
      <dsp:nvSpPr>
        <dsp:cNvPr id="0" name=""/>
        <dsp:cNvSpPr/>
      </dsp:nvSpPr>
      <dsp:spPr>
        <a:xfrm>
          <a:off x="0" y="1007855"/>
          <a:ext cx="5614060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Look at the number of </a:t>
          </a:r>
          <a:r>
            <a:rPr lang="en-US" sz="1100" b="1" kern="1200"/>
            <a:t>marks a question is worth </a:t>
          </a:r>
          <a:endParaRPr lang="en-US" sz="1100" kern="1200"/>
        </a:p>
      </dsp:txBody>
      <dsp:txXfrm>
        <a:off x="21331" y="1029186"/>
        <a:ext cx="5571398" cy="394314"/>
      </dsp:txXfrm>
    </dsp:sp>
    <dsp:sp modelId="{A029F603-E1F1-4545-BC0A-C17C6EB37142}">
      <dsp:nvSpPr>
        <dsp:cNvPr id="0" name=""/>
        <dsp:cNvSpPr/>
      </dsp:nvSpPr>
      <dsp:spPr>
        <a:xfrm>
          <a:off x="0" y="1476511"/>
          <a:ext cx="5614060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When tackling long questions, </a:t>
          </a:r>
          <a:r>
            <a:rPr lang="en-US" sz="1100" b="1" kern="1200"/>
            <a:t>plan </a:t>
          </a:r>
          <a:r>
            <a:rPr lang="en-US" sz="1100" kern="1200"/>
            <a:t>them first. A mind map is a good way to do this. </a:t>
          </a:r>
        </a:p>
      </dsp:txBody>
      <dsp:txXfrm>
        <a:off x="21331" y="1497842"/>
        <a:ext cx="5571398" cy="394314"/>
      </dsp:txXfrm>
    </dsp:sp>
    <dsp:sp modelId="{3221BA7B-1DB4-4F99-A1F8-C744ADF68E63}">
      <dsp:nvSpPr>
        <dsp:cNvPr id="0" name=""/>
        <dsp:cNvSpPr/>
      </dsp:nvSpPr>
      <dsp:spPr>
        <a:xfrm>
          <a:off x="0" y="1945168"/>
          <a:ext cx="5614060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Underline</a:t>
          </a:r>
          <a:r>
            <a:rPr lang="en-US" sz="1100" kern="1200"/>
            <a:t> the important words in a long question – this will help you </a:t>
          </a:r>
          <a:r>
            <a:rPr lang="en-US" sz="1100" b="1" kern="1200"/>
            <a:t>break down the question</a:t>
          </a:r>
          <a:r>
            <a:rPr lang="en-US" sz="1100" kern="1200"/>
            <a:t> and check that you have answered all parts to it</a:t>
          </a:r>
        </a:p>
      </dsp:txBody>
      <dsp:txXfrm>
        <a:off x="21331" y="1966499"/>
        <a:ext cx="5571398" cy="394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F23F3-BBD1-40DE-8C53-7227CD081770}">
      <dsp:nvSpPr>
        <dsp:cNvPr id="0" name=""/>
        <dsp:cNvSpPr/>
      </dsp:nvSpPr>
      <dsp:spPr>
        <a:xfrm>
          <a:off x="333557" y="802066"/>
          <a:ext cx="541845" cy="541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C1154-35BE-4E1E-AAB6-7565FB697A64}">
      <dsp:nvSpPr>
        <dsp:cNvPr id="0" name=""/>
        <dsp:cNvSpPr/>
      </dsp:nvSpPr>
      <dsp:spPr>
        <a:xfrm>
          <a:off x="2429" y="1542387"/>
          <a:ext cx="1204101" cy="4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Make sure you have </a:t>
          </a:r>
          <a:r>
            <a:rPr lang="en-GB" sz="1100" b="1" kern="1200"/>
            <a:t>all the equipment that you need</a:t>
          </a:r>
          <a:endParaRPr lang="en-US" sz="1100" kern="1200"/>
        </a:p>
      </dsp:txBody>
      <dsp:txXfrm>
        <a:off x="2429" y="1542387"/>
        <a:ext cx="1204101" cy="481640"/>
      </dsp:txXfrm>
    </dsp:sp>
    <dsp:sp modelId="{0E7E5F2A-DF97-47A2-A439-EA40FA9C545C}">
      <dsp:nvSpPr>
        <dsp:cNvPr id="0" name=""/>
        <dsp:cNvSpPr/>
      </dsp:nvSpPr>
      <dsp:spPr>
        <a:xfrm>
          <a:off x="1748377" y="802066"/>
          <a:ext cx="541845" cy="541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00585-676D-431D-AE7D-4386B05FB02B}">
      <dsp:nvSpPr>
        <dsp:cNvPr id="0" name=""/>
        <dsp:cNvSpPr/>
      </dsp:nvSpPr>
      <dsp:spPr>
        <a:xfrm>
          <a:off x="1417249" y="1542387"/>
          <a:ext cx="1204101" cy="4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Don’t let </a:t>
          </a:r>
          <a:r>
            <a:rPr lang="en-GB" sz="1100" kern="1200"/>
            <a:t>one bad experience influence how you feel about yourself and the assessment </a:t>
          </a:r>
          <a:endParaRPr lang="en-US" sz="1100" kern="1200"/>
        </a:p>
      </dsp:txBody>
      <dsp:txXfrm>
        <a:off x="1417249" y="1542387"/>
        <a:ext cx="1204101" cy="481640"/>
      </dsp:txXfrm>
    </dsp:sp>
    <dsp:sp modelId="{A24C8054-A992-44D1-B0A4-0BB073DD92CF}">
      <dsp:nvSpPr>
        <dsp:cNvPr id="0" name=""/>
        <dsp:cNvSpPr/>
      </dsp:nvSpPr>
      <dsp:spPr>
        <a:xfrm>
          <a:off x="3163196" y="802066"/>
          <a:ext cx="541845" cy="541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61B8B-FC6C-4719-B1E8-D1A69C8977F6}">
      <dsp:nvSpPr>
        <dsp:cNvPr id="0" name=""/>
        <dsp:cNvSpPr/>
      </dsp:nvSpPr>
      <dsp:spPr>
        <a:xfrm>
          <a:off x="2832068" y="1542387"/>
          <a:ext cx="1204101" cy="4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If you start to feel really stressed try some </a:t>
          </a:r>
          <a:r>
            <a:rPr lang="en-GB" sz="1100" b="1" kern="1200"/>
            <a:t>deep breathing </a:t>
          </a:r>
          <a:r>
            <a:rPr lang="en-GB" sz="1100" kern="1200"/>
            <a:t>exercises</a:t>
          </a:r>
          <a:endParaRPr lang="en-US" sz="1100" kern="1200"/>
        </a:p>
      </dsp:txBody>
      <dsp:txXfrm>
        <a:off x="2832068" y="1542387"/>
        <a:ext cx="1204101" cy="481640"/>
      </dsp:txXfrm>
    </dsp:sp>
    <dsp:sp modelId="{A8E591B0-6B08-45DE-90AC-3A06F65F1BDF}">
      <dsp:nvSpPr>
        <dsp:cNvPr id="0" name=""/>
        <dsp:cNvSpPr/>
      </dsp:nvSpPr>
      <dsp:spPr>
        <a:xfrm>
          <a:off x="1040967" y="2325053"/>
          <a:ext cx="541845" cy="5418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B1A85-7743-4325-B615-F58B0C591C7C}">
      <dsp:nvSpPr>
        <dsp:cNvPr id="0" name=""/>
        <dsp:cNvSpPr/>
      </dsp:nvSpPr>
      <dsp:spPr>
        <a:xfrm>
          <a:off x="709839" y="3065373"/>
          <a:ext cx="1204101" cy="4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Don't spend too long on one question – </a:t>
          </a:r>
          <a:r>
            <a:rPr lang="en-GB" sz="1100" b="1" kern="1200"/>
            <a:t>watch you timing </a:t>
          </a:r>
          <a:endParaRPr lang="en-US" sz="1100" kern="1200"/>
        </a:p>
      </dsp:txBody>
      <dsp:txXfrm>
        <a:off x="709839" y="3065373"/>
        <a:ext cx="1204101" cy="481640"/>
      </dsp:txXfrm>
    </dsp:sp>
    <dsp:sp modelId="{AD6478B7-E26C-45F3-B434-EA99FB7F116B}">
      <dsp:nvSpPr>
        <dsp:cNvPr id="0" name=""/>
        <dsp:cNvSpPr/>
      </dsp:nvSpPr>
      <dsp:spPr>
        <a:xfrm>
          <a:off x="2455786" y="2325053"/>
          <a:ext cx="541845" cy="5418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C4179-4F01-4CEA-BFB7-E9BF8A1ECF5B}">
      <dsp:nvSpPr>
        <dsp:cNvPr id="0" name=""/>
        <dsp:cNvSpPr/>
      </dsp:nvSpPr>
      <dsp:spPr>
        <a:xfrm>
          <a:off x="2124658" y="3065373"/>
          <a:ext cx="1204101" cy="48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We LEARN from any mistakes that we make. What should we do differently next time</a:t>
          </a:r>
          <a:endParaRPr lang="en-US" sz="1100" kern="1200"/>
        </a:p>
      </dsp:txBody>
      <dsp:txXfrm>
        <a:off x="2124658" y="3065373"/>
        <a:ext cx="1204101" cy="481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13A5-1B52-4A32-A8F0-1E129FA4910C}">
      <dsp:nvSpPr>
        <dsp:cNvPr id="0" name=""/>
        <dsp:cNvSpPr/>
      </dsp:nvSpPr>
      <dsp:spPr>
        <a:xfrm>
          <a:off x="0" y="149634"/>
          <a:ext cx="3819146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The secret to doing well in revision lies in planning. You can help your child to create a clear revision plan with methods of studying, a variety of subjects and suitable times. This will help them to feel in control of their work. </a:t>
          </a:r>
          <a:endParaRPr lang="en-US" sz="1100" kern="1200"/>
        </a:p>
      </dsp:txBody>
      <dsp:txXfrm>
        <a:off x="38324" y="187958"/>
        <a:ext cx="3742498" cy="708422"/>
      </dsp:txXfrm>
    </dsp:sp>
    <dsp:sp modelId="{177A0C67-5F90-4CAB-9B37-75EEC6572A35}">
      <dsp:nvSpPr>
        <dsp:cNvPr id="0" name=""/>
        <dsp:cNvSpPr/>
      </dsp:nvSpPr>
      <dsp:spPr>
        <a:xfrm>
          <a:off x="0" y="966384"/>
          <a:ext cx="3819146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Block in all activities you have planned before study times</a:t>
          </a:r>
          <a:endParaRPr lang="en-US" sz="1100" kern="1200"/>
        </a:p>
      </dsp:txBody>
      <dsp:txXfrm>
        <a:off x="38324" y="1004708"/>
        <a:ext cx="3742498" cy="708422"/>
      </dsp:txXfrm>
    </dsp:sp>
    <dsp:sp modelId="{B0233FD2-740B-4ABC-AAD6-C0964C8D5AD2}">
      <dsp:nvSpPr>
        <dsp:cNvPr id="0" name=""/>
        <dsp:cNvSpPr/>
      </dsp:nvSpPr>
      <dsp:spPr>
        <a:xfrm>
          <a:off x="0" y="1783134"/>
          <a:ext cx="3819146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Be realistic – you want to keep to this study plan</a:t>
          </a:r>
          <a:endParaRPr lang="en-US" sz="1100" kern="1200"/>
        </a:p>
      </dsp:txBody>
      <dsp:txXfrm>
        <a:off x="38324" y="1821458"/>
        <a:ext cx="3742498" cy="708422"/>
      </dsp:txXfrm>
    </dsp:sp>
    <dsp:sp modelId="{703787D0-E40C-405C-85AC-FF9170FF091B}">
      <dsp:nvSpPr>
        <dsp:cNvPr id="0" name=""/>
        <dsp:cNvSpPr/>
      </dsp:nvSpPr>
      <dsp:spPr>
        <a:xfrm>
          <a:off x="0" y="2599883"/>
          <a:ext cx="3819146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When are you most effective study times – after school or after dinner?</a:t>
          </a:r>
          <a:endParaRPr lang="en-US" sz="1100" kern="1200"/>
        </a:p>
      </dsp:txBody>
      <dsp:txXfrm>
        <a:off x="38324" y="2638207"/>
        <a:ext cx="3742498" cy="708422"/>
      </dsp:txXfrm>
    </dsp:sp>
    <dsp:sp modelId="{37ECED2F-DA70-42C9-A635-EE4F165565D0}">
      <dsp:nvSpPr>
        <dsp:cNvPr id="0" name=""/>
        <dsp:cNvSpPr/>
      </dsp:nvSpPr>
      <dsp:spPr>
        <a:xfrm>
          <a:off x="0" y="3416634"/>
          <a:ext cx="3819146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What subjects need most revision? IMPORTANT TO HAVE A BALANCE OF SUBJECTS BUT SOME MAY NEED MORE STUDY THAN OTHERS</a:t>
          </a:r>
          <a:endParaRPr lang="en-US" sz="1100" kern="1200"/>
        </a:p>
      </dsp:txBody>
      <dsp:txXfrm>
        <a:off x="38324" y="3454958"/>
        <a:ext cx="3742498" cy="70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09E-BBE0-46C5-BDD3-2956ED4CE195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C001A-1F41-4673-9C39-FFE0AE0AF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9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95BB9-6BF5-406B-8BA5-51FF32FC077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8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42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AEE9-64A3-45AF-A0E6-113CC01C47A8}" type="datetimeFigureOut">
              <a:rPr lang="en-GB"/>
              <a:pPr>
                <a:defRPr/>
              </a:pPr>
              <a:t>03/12/2020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D232-8128-414C-80D1-85A4798B0B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9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1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3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5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8D8F-DACD-4E6A-AB07-AD03D4AA9DA0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7E86-FC96-4CC5-80FB-AA2E7157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1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C708B2F-8632-43E1-AD19-BF13AD51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69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/>
            <a:r>
              <a:rPr lang="en-GB" sz="5700" b="1"/>
              <a:t>Parental Study skills evening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en-GB" sz="1000" b="1"/>
              <a:t>Study techniques  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en-GB" sz="1000" b="1"/>
              <a:t>Assessment Tips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en-GB" sz="1000" b="1"/>
              <a:t>Time Management and Organisation </a:t>
            </a:r>
          </a:p>
        </p:txBody>
      </p:sp>
    </p:spTree>
    <p:extLst>
      <p:ext uri="{BB962C8B-B14F-4D97-AF65-F5344CB8AC3E}">
        <p14:creationId xmlns:p14="http://schemas.microsoft.com/office/powerpoint/2010/main" val="667748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Revision Clock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A way of revising which can break a topic down into 12 (or fewer) sub-categories.</a:t>
            </a: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Student’s revise 12 different topics in 3-4 minute time periods.</a:t>
            </a: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They then have to fill each section with information, key words or pictures to represent what they can remember. </a:t>
            </a:r>
            <a:endParaRPr lang="en-US" sz="2400" dirty="0">
              <a:cs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4698" b="-2"/>
          <a:stretch/>
        </p:blipFill>
        <p:spPr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7846" b="2"/>
          <a:stretch/>
        </p:blipFill>
        <p:spPr>
          <a:xfrm>
            <a:off x="2682914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13291" b="-1"/>
          <a:stretch/>
        </p:blipFill>
        <p:spPr>
          <a:xfrm>
            <a:off x="5866892" y="3456433"/>
            <a:ext cx="3277108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r="7014" b="-1"/>
          <a:stretch/>
        </p:blipFill>
        <p:spPr>
          <a:xfrm>
            <a:off x="2722695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08760"/>
            <a:ext cx="257175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of pupil revision clocks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24854" b="-1"/>
          <a:stretch/>
        </p:blipFill>
        <p:spPr>
          <a:xfrm>
            <a:off x="5883905" y="10"/>
            <a:ext cx="3260096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44568"/>
            <a:ext cx="256122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4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Revision Cards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Revision cards are useful because they can be carried out – used anywhere </a:t>
            </a:r>
            <a:endParaRPr lang="en-US"/>
          </a:p>
          <a:p>
            <a:pPr indent="-228600">
              <a:lnSpc>
                <a:spcPct val="90000"/>
              </a:lnSpc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/>
              <a:t>Help in planned study sessions when studying alone, with friends or parents </a:t>
            </a:r>
          </a:p>
          <a:p>
            <a:pPr indent="-228600">
              <a:lnSpc>
                <a:spcPct val="90000"/>
              </a:lnSpc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/>
              <a:t>More interesting and motivating to work with </a:t>
            </a:r>
            <a:r>
              <a:rPr lang="en-US" sz="2000" dirty="0" err="1"/>
              <a:t>summarised</a:t>
            </a:r>
            <a:r>
              <a:rPr lang="en-US" sz="2000" dirty="0"/>
              <a:t> facts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/>
              <a:t> rather than reading and writing out long passages </a:t>
            </a:r>
            <a:endParaRPr lang="en-US"/>
          </a:p>
          <a:p>
            <a:pPr indent="-228600">
              <a:lnSpc>
                <a:spcPct val="90000"/>
              </a:lnSpc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 err="1"/>
              <a:t>Summarise</a:t>
            </a:r>
            <a:r>
              <a:rPr lang="en-US" sz="2000" dirty="0"/>
              <a:t> in bullet points – avoid long sentences </a:t>
            </a:r>
          </a:p>
          <a:p>
            <a:pPr indent="-228600">
              <a:lnSpc>
                <a:spcPct val="90000"/>
              </a:lnSpc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/>
              <a:t>Use a question and answer format </a:t>
            </a:r>
            <a:endParaRPr lang="en-US" sz="2000" dirty="0">
              <a:cs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42112" b="-3"/>
          <a:stretch/>
        </p:blipFill>
        <p:spPr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b="1"/>
              <a:t>Getting the most out of revision cards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1" name="Content Placeholder 8">
            <a:extLst>
              <a:ext uri="{FF2B5EF4-FFF2-40B4-BE49-F238E27FC236}">
                <a16:creationId xmlns:a16="http://schemas.microsoft.com/office/drawing/2014/main" id="{E80709D4-6E4D-4633-A5C2-90535B7BD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136987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0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/>
              <a:t>SCRABBLE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/>
              <a:t>Think of a key word for a topic and write it in the middle of a grid</a:t>
            </a:r>
          </a:p>
          <a:p>
            <a:pPr>
              <a:lnSpc>
                <a:spcPct val="90000"/>
              </a:lnSpc>
            </a:pPr>
            <a:r>
              <a:rPr lang="en-GB" sz="2700"/>
              <a:t>You have to fill as much of the grid as you can using other key words from the topic</a:t>
            </a:r>
          </a:p>
          <a:p>
            <a:pPr>
              <a:lnSpc>
                <a:spcPct val="90000"/>
              </a:lnSpc>
            </a:pPr>
            <a:r>
              <a:rPr lang="en-GB" sz="2700"/>
              <a:t>You can only join them in a “Scrabble” way</a:t>
            </a:r>
          </a:p>
          <a:p>
            <a:pPr>
              <a:lnSpc>
                <a:spcPct val="90000"/>
              </a:lnSpc>
            </a:pPr>
            <a:endParaRPr lang="en-GB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A138453-2529-48CF-AE12-4933E999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0" r="23786" b="2"/>
          <a:stretch/>
        </p:blipFill>
        <p:spPr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7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b="1"/>
              <a:t>Revision ideas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FC5DD7-1555-4C07-9256-707E0F487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748" b="13110"/>
          <a:stretch/>
        </p:blipFill>
        <p:spPr>
          <a:xfrm>
            <a:off x="20" y="11"/>
            <a:ext cx="9143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4227EAC-4B75-4F92-A2B7-A1983E808C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3175567"/>
              </p:ext>
            </p:extLst>
          </p:nvPr>
        </p:nvGraphicFramePr>
        <p:xfrm>
          <a:off x="2051720" y="3429001"/>
          <a:ext cx="6273126" cy="33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78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2F6BAC3-FA05-449B-B5CB-B653E678C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100" b="1"/>
              <a:t>Assessment Tips</a:t>
            </a:r>
          </a:p>
        </p:txBody>
      </p:sp>
      <p:pic>
        <p:nvPicPr>
          <p:cNvPr id="15364" name="Picture 8" descr="children-exam">
            <a:extLst>
              <a:ext uri="{FF2B5EF4-FFF2-40B4-BE49-F238E27FC236}">
                <a16:creationId xmlns:a16="http://schemas.microsoft.com/office/drawing/2014/main" id="{5E460B6D-D364-4A64-9F1E-5CB035E1E4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5" r="1" b="914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6" name="Rectangle 4">
            <a:extLst>
              <a:ext uri="{FF2B5EF4-FFF2-40B4-BE49-F238E27FC236}">
                <a16:creationId xmlns:a16="http://schemas.microsoft.com/office/drawing/2014/main" id="{A5AD5DEB-ABE8-4F88-A470-58CEFF0C1AA0}"/>
              </a:ext>
            </a:extLst>
          </p:cNvPr>
          <p:cNvGraphicFramePr/>
          <p:nvPr/>
        </p:nvGraphicFramePr>
        <p:xfrm>
          <a:off x="3167986" y="3752850"/>
          <a:ext cx="5614060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E86CCD5-DA45-49EF-91A7-F3C54372C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Assessment tips</a:t>
            </a:r>
          </a:p>
        </p:txBody>
      </p:sp>
      <p:pic>
        <p:nvPicPr>
          <p:cNvPr id="6" name="Picture 6" descr="exams____by_witbik">
            <a:extLst>
              <a:ext uri="{FF2B5EF4-FFF2-40B4-BE49-F238E27FC236}">
                <a16:creationId xmlns:a16="http://schemas.microsoft.com/office/drawing/2014/main" id="{6C3234DB-458A-4F8F-BFC2-EA58693926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372"/>
          <a:stretch/>
        </p:blipFill>
        <p:spPr bwMode="auto">
          <a:xfrm>
            <a:off x="4648200" y="1417638"/>
            <a:ext cx="4038600" cy="434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E6ACA9A9-56C0-4085-B7B5-4FA3924289E9}"/>
              </a:ext>
            </a:extLst>
          </p:cNvPr>
          <p:cNvGraphicFramePr/>
          <p:nvPr/>
        </p:nvGraphicFramePr>
        <p:xfrm>
          <a:off x="457200" y="1600200"/>
          <a:ext cx="4038600" cy="434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b="1"/>
              <a:t>Organisation</a:t>
            </a:r>
            <a:r>
              <a:rPr lang="en-GB" sz="2800"/>
              <a:t> – creating your study plan</a:t>
            </a:r>
          </a:p>
        </p:txBody>
      </p:sp>
      <p:pic>
        <p:nvPicPr>
          <p:cNvPr id="6" name="Picture 7" descr="100_05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r="34934"/>
          <a:stretch/>
        </p:blipFill>
        <p:spPr>
          <a:xfrm>
            <a:off x="5274487" y="1363864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graphicFrame>
        <p:nvGraphicFramePr>
          <p:cNvPr id="13318" name="Rectangle 3">
            <a:extLst>
              <a:ext uri="{FF2B5EF4-FFF2-40B4-BE49-F238E27FC236}">
                <a16:creationId xmlns:a16="http://schemas.microsoft.com/office/drawing/2014/main" id="{217C0503-4C39-4836-A842-BBC0C13A0529}"/>
              </a:ext>
            </a:extLst>
          </p:cNvPr>
          <p:cNvGraphicFramePr/>
          <p:nvPr/>
        </p:nvGraphicFramePr>
        <p:xfrm>
          <a:off x="628650" y="1825625"/>
          <a:ext cx="38191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39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FE184-CFAE-43CC-8E00-1F99096F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802955"/>
            <a:ext cx="3733482" cy="1454051"/>
          </a:xfrm>
        </p:spPr>
        <p:txBody>
          <a:bodyPr>
            <a:norm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0337-7BFE-4044-AD59-2E7D2583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6" y="1700808"/>
            <a:ext cx="3733184" cy="4360163"/>
          </a:xfrm>
        </p:spPr>
        <p:txBody>
          <a:bodyPr anchor="ctr">
            <a:normAutofit/>
          </a:bodyPr>
          <a:lstStyle/>
          <a:p>
            <a:endParaRPr lang="en-GB" sz="1700" dirty="0">
              <a:solidFill>
                <a:srgbClr val="000000"/>
              </a:solidFill>
            </a:endParaRPr>
          </a:p>
          <a:p>
            <a:r>
              <a:rPr lang="en-GB" sz="1700" dirty="0">
                <a:solidFill>
                  <a:srgbClr val="000000"/>
                </a:solidFill>
              </a:rPr>
              <a:t>Thank you for listening </a:t>
            </a:r>
          </a:p>
          <a:p>
            <a:endParaRPr lang="en-GB" sz="1700" dirty="0">
              <a:solidFill>
                <a:srgbClr val="000000"/>
              </a:solidFill>
            </a:endParaRPr>
          </a:p>
          <a:p>
            <a:r>
              <a:rPr lang="en-GB" sz="1700" dirty="0">
                <a:solidFill>
                  <a:srgbClr val="000000"/>
                </a:solidFill>
              </a:rPr>
              <a:t>We will send out a form for your feedback and there will be an opportunity for you to ask any more questions that you have. </a:t>
            </a:r>
          </a:p>
          <a:p>
            <a:endParaRPr lang="en-GB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738619"/>
            <a:ext cx="375032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03ECF-451E-45BF-A74A-2292650E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68" y="156048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GB" sz="4500" b="1"/>
              <a:t>QUALITY REVISION 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F21591F8-7D72-44CB-80FD-4E066A3B6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721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58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Active Study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930" y="2421682"/>
            <a:ext cx="373318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200" dirty="0"/>
              <a:t>20% of what we READ</a:t>
            </a:r>
          </a:p>
          <a:p>
            <a:endParaRPr lang="en-GB" sz="1200" dirty="0"/>
          </a:p>
          <a:p>
            <a:r>
              <a:rPr lang="en-GB" sz="1200" dirty="0"/>
              <a:t>30% of what we HEAR</a:t>
            </a:r>
          </a:p>
          <a:p>
            <a:endParaRPr lang="en-GB" sz="1200" dirty="0"/>
          </a:p>
          <a:p>
            <a:r>
              <a:rPr lang="en-GB" sz="1200" dirty="0"/>
              <a:t>40% of what we SEE</a:t>
            </a:r>
          </a:p>
          <a:p>
            <a:endParaRPr lang="en-GB" sz="1200" dirty="0"/>
          </a:p>
          <a:p>
            <a:r>
              <a:rPr lang="en-GB" sz="1200" dirty="0"/>
              <a:t>50% of what we SAY</a:t>
            </a:r>
          </a:p>
          <a:p>
            <a:endParaRPr lang="en-GB" sz="1200" dirty="0"/>
          </a:p>
          <a:p>
            <a:r>
              <a:rPr lang="en-GB" sz="1200" dirty="0"/>
              <a:t>60% of what we DO</a:t>
            </a:r>
          </a:p>
          <a:p>
            <a:endParaRPr lang="en-GB" sz="1200" dirty="0"/>
          </a:p>
          <a:p>
            <a:r>
              <a:rPr lang="en-GB" sz="1200" dirty="0"/>
              <a:t>95% of what we TEACH someone else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sz="1200" b="1" dirty="0"/>
              <a:t>So it is VERY important to use a VARIETY of techniques when studying</a:t>
            </a:r>
          </a:p>
          <a:p>
            <a:pPr indent="-228600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9" name="Picture 17" descr="Passive v active study strategies for students - Organising Students">
            <a:extLst>
              <a:ext uri="{FF2B5EF4-FFF2-40B4-BE49-F238E27FC236}">
                <a16:creationId xmlns:a16="http://schemas.microsoft.com/office/drawing/2014/main" id="{2F120CF3-6217-450E-9375-76DB271F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414"/>
            <a:ext cx="3581029" cy="45693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2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45795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b="1"/>
              <a:t>Feedback from former pupils 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C7EC9075-E6B4-4DF9-8D84-F7BE3CB5D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437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1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4272"/>
            <a:ext cx="76897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Study Tips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6EB9A6E-DD09-4E24-B356-854AA2E37F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5024346"/>
              </p:ext>
            </p:extLst>
          </p:nvPr>
        </p:nvGraphicFramePr>
        <p:xfrm>
          <a:off x="1907704" y="1628204"/>
          <a:ext cx="53285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23E9-964A-4C14-A155-ACF4A93AA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1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0C421201-1C21-4714-9462-2F78179B1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571873"/>
              </p:ext>
            </p:extLst>
          </p:nvPr>
        </p:nvGraphicFramePr>
        <p:xfrm>
          <a:off x="283593" y="1960772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6" descr="Diagram&#10;&#10;Description automatically generated">
            <a:extLst>
              <a:ext uri="{FF2B5EF4-FFF2-40B4-BE49-F238E27FC236}">
                <a16:creationId xmlns:a16="http://schemas.microsoft.com/office/drawing/2014/main" id="{5B15A100-2CFC-4223-8A54-2140CD6C7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487" y="3756596"/>
            <a:ext cx="1061050" cy="750915"/>
          </a:xfrm>
          <a:prstGeom prst="rect">
            <a:avLst/>
          </a:prstGeom>
        </p:spPr>
      </p:pic>
      <p:pic>
        <p:nvPicPr>
          <p:cNvPr id="18" name="Picture 9" descr="coloredflashcards2.jpg">
            <a:hlinkClick r:id="" action="ppaction://noaction"/>
            <a:extLst>
              <a:ext uri="{FF2B5EF4-FFF2-40B4-BE49-F238E27FC236}">
                <a16:creationId xmlns:a16="http://schemas.microsoft.com/office/drawing/2014/main" id="{B59781B7-3B9B-4661-B839-6EF46AC088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1121"/>
          <a:stretch>
            <a:fillRect/>
          </a:stretch>
        </p:blipFill>
        <p:spPr bwMode="auto">
          <a:xfrm>
            <a:off x="7062783" y="2918939"/>
            <a:ext cx="863819" cy="6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notetaking-main_full">
            <a:hlinkClick r:id="" action="ppaction://noaction"/>
            <a:extLst>
              <a:ext uri="{FF2B5EF4-FFF2-40B4-BE49-F238E27FC236}">
                <a16:creationId xmlns:a16="http://schemas.microsoft.com/office/drawing/2014/main" id="{0045F449-F083-4863-87D7-3BD3BFE2F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-1282" b="11428"/>
          <a:stretch/>
        </p:blipFill>
        <p:spPr bwMode="auto">
          <a:xfrm>
            <a:off x="7962469" y="4704054"/>
            <a:ext cx="686028" cy="645092"/>
          </a:xfrm>
          <a:prstGeom prst="rect">
            <a:avLst/>
          </a:prstGeom>
          <a:noFill/>
        </p:spPr>
      </p:pic>
      <p:pic>
        <p:nvPicPr>
          <p:cNvPr id="31" name="Picture 31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A0290D1A-5A38-4C6A-BDCD-A77D8E9AA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3879" y="2036234"/>
            <a:ext cx="612476" cy="611675"/>
          </a:xfrm>
          <a:prstGeom prst="rect">
            <a:avLst/>
          </a:prstGeom>
        </p:spPr>
      </p:pic>
      <p:pic>
        <p:nvPicPr>
          <p:cNvPr id="32" name="Picture 32" descr="A close up of a device&#10;&#10;Description automatically generated">
            <a:extLst>
              <a:ext uri="{FF2B5EF4-FFF2-40B4-BE49-F238E27FC236}">
                <a16:creationId xmlns:a16="http://schemas.microsoft.com/office/drawing/2014/main" id="{287B40C6-2E1E-4D53-9A8B-A35A079BB6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8046" y="5547054"/>
            <a:ext cx="602232" cy="7672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CEBC2B0-733E-4BF1-8E49-CCD5239F2226}"/>
              </a:ext>
            </a:extLst>
          </p:cNvPr>
          <p:cNvSpPr txBox="1"/>
          <p:nvPr/>
        </p:nvSpPr>
        <p:spPr>
          <a:xfrm>
            <a:off x="560717" y="543464"/>
            <a:ext cx="35713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Study Skills</a:t>
            </a:r>
          </a:p>
        </p:txBody>
      </p:sp>
    </p:spTree>
    <p:extLst>
      <p:ext uri="{BB962C8B-B14F-4D97-AF65-F5344CB8AC3E}">
        <p14:creationId xmlns:p14="http://schemas.microsoft.com/office/powerpoint/2010/main" val="390928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Useful Apps for studying 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b="1" dirty="0"/>
              <a:t>Book creator </a:t>
            </a:r>
            <a:r>
              <a:rPr lang="en-GB" sz="1500" dirty="0"/>
              <a:t>– Make up your own notes in the form of a book </a:t>
            </a:r>
            <a:endParaRPr lang="en-US" sz="1500"/>
          </a:p>
          <a:p>
            <a:pPr>
              <a:lnSpc>
                <a:spcPct val="90000"/>
              </a:lnSpc>
            </a:pPr>
            <a:endParaRPr lang="en-GB" sz="15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1500" b="1" dirty="0"/>
              <a:t>BBC bitesize </a:t>
            </a:r>
            <a:r>
              <a:rPr lang="en-GB" sz="1500" dirty="0"/>
              <a:t>– good revision notes for most topics </a:t>
            </a:r>
          </a:p>
          <a:p>
            <a:pPr>
              <a:lnSpc>
                <a:spcPct val="90000"/>
              </a:lnSpc>
            </a:pPr>
            <a:endParaRPr lang="en-GB" sz="15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1500" b="1" dirty="0"/>
              <a:t>Post it plus </a:t>
            </a:r>
            <a:r>
              <a:rPr lang="en-GB" sz="1500" dirty="0"/>
              <a:t>– Make up short hand notes</a:t>
            </a:r>
            <a:endParaRPr lang="en-GB" sz="15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500" b="1" dirty="0"/>
              <a:t>Quizlet</a:t>
            </a:r>
            <a:r>
              <a:rPr lang="en-GB" sz="1500" dirty="0"/>
              <a:t> – Make up revision cards on line </a:t>
            </a:r>
          </a:p>
          <a:p>
            <a:pPr>
              <a:lnSpc>
                <a:spcPct val="90000"/>
              </a:lnSpc>
            </a:pPr>
            <a:endParaRPr lang="en-GB" sz="15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1500" dirty="0"/>
              <a:t>Make an </a:t>
            </a:r>
            <a:r>
              <a:rPr lang="en-GB" sz="1500" b="1" dirty="0"/>
              <a:t>IMOVIE</a:t>
            </a:r>
            <a:r>
              <a:rPr lang="en-GB" sz="1500" dirty="0"/>
              <a:t> or </a:t>
            </a:r>
            <a:r>
              <a:rPr lang="en-GB" sz="1500" b="1" dirty="0"/>
              <a:t>KEYNOTE</a:t>
            </a:r>
            <a:r>
              <a:rPr lang="en-GB" sz="1500" dirty="0"/>
              <a:t> presentation on a key topic and watch it back for revision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1500" dirty="0"/>
              <a:t>Teachers send out homework and revision notes through </a:t>
            </a:r>
            <a:r>
              <a:rPr lang="en-GB" sz="1500" b="1" dirty="0"/>
              <a:t>MICROSOFT TEAMS</a:t>
            </a:r>
            <a:r>
              <a:rPr lang="en-GB" sz="1500" dirty="0"/>
              <a:t>. </a:t>
            </a:r>
            <a:endParaRPr lang="en-GB" sz="15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500" dirty="0"/>
              <a:t>Create a study plan on your iPad with the </a:t>
            </a:r>
            <a:r>
              <a:rPr lang="en-GB" sz="1500" b="1" dirty="0"/>
              <a:t>SQA My Study Plan </a:t>
            </a:r>
            <a:r>
              <a:rPr lang="en-GB" sz="1500" dirty="0"/>
              <a:t>App </a:t>
            </a:r>
            <a:endParaRPr lang="en-GB" sz="1500" dirty="0">
              <a:cs typeface="Calibri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FB0EAFC2-5317-4C6E-BE4F-AEC05D1B2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b="1"/>
              <a:t>Effective note taking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739D57FB-33F7-49A5-B5EA-90A05FA7C4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n-US" sz="1700" b="1" dirty="0"/>
              <a:t>Always write your notes in your own words. </a:t>
            </a:r>
            <a:r>
              <a:rPr lang="en-US" altLang="en-US" sz="1700" dirty="0"/>
              <a:t>If you just copy, then the chances are that you will not understand as well</a:t>
            </a:r>
            <a:r>
              <a:rPr lang="en-US" altLang="en-US" sz="1700" b="1" dirty="0"/>
              <a:t>     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b="1" dirty="0"/>
              <a:t>Techniques for taking notes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dirty="0"/>
              <a:t>Less is more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dirty="0"/>
              <a:t>Make your notes visual. Use symbols/drawings/illustrations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dirty="0"/>
              <a:t>Be creative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dirty="0"/>
              <a:t>Use different techniques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dirty="0"/>
              <a:t>Use summary cards</a:t>
            </a:r>
          </a:p>
          <a:p>
            <a:pPr indent="-228600">
              <a:lnSpc>
                <a:spcPct val="90000"/>
              </a:lnSpc>
            </a:pPr>
            <a:r>
              <a:rPr lang="en-US" altLang="en-US" sz="1700" dirty="0"/>
              <a:t>Use a selection of </a:t>
            </a:r>
            <a:r>
              <a:rPr lang="en-US" altLang="en-US" sz="1700" dirty="0" err="1"/>
              <a:t>coloured</a:t>
            </a:r>
            <a:r>
              <a:rPr lang="en-US" altLang="en-US" sz="1700" dirty="0"/>
              <a:t> pens – make links with </a:t>
            </a:r>
            <a:r>
              <a:rPr lang="en-US" altLang="en-US" sz="1700" dirty="0" err="1"/>
              <a:t>colour</a:t>
            </a:r>
            <a:r>
              <a:rPr lang="en-US" altLang="en-US" sz="1700" dirty="0"/>
              <a:t> </a:t>
            </a:r>
          </a:p>
          <a:p>
            <a:pPr indent="-228600">
              <a:lnSpc>
                <a:spcPct val="90000"/>
              </a:lnSpc>
            </a:pPr>
            <a:endParaRPr lang="en-US" altLang="en-US" sz="17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35DCDF-2ACC-4832-BA2F-289B43F56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r="10363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D4878-2298-4893-A292-34CD857C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Creating a ‘TWEET’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BDB1B-D731-4A05-AB89-50EF223DD47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/>
              <a:t>Select some revision notes or a newspaper article from bbc news to practise this technique. </a:t>
            </a:r>
          </a:p>
          <a:p>
            <a:pPr marL="0" indent="-228600">
              <a:lnSpc>
                <a:spcPct val="90000"/>
              </a:lnSpc>
            </a:pPr>
            <a:endParaRPr lang="en-US" sz="1800"/>
          </a:p>
          <a:p>
            <a:pPr indent="-228600">
              <a:lnSpc>
                <a:spcPct val="90000"/>
              </a:lnSpc>
            </a:pPr>
            <a:r>
              <a:rPr lang="en-US" sz="1800"/>
              <a:t>If  you can print it off and Highlight, underline or circle key points or read over the article several times</a:t>
            </a:r>
          </a:p>
          <a:p>
            <a:pPr indent="-228600">
              <a:lnSpc>
                <a:spcPct val="90000"/>
              </a:lnSpc>
            </a:pPr>
            <a:endParaRPr lang="en-US" sz="1800"/>
          </a:p>
          <a:p>
            <a:pPr indent="-228600">
              <a:lnSpc>
                <a:spcPct val="90000"/>
              </a:lnSpc>
            </a:pPr>
            <a:r>
              <a:rPr lang="en-US" sz="1800"/>
              <a:t>Using your own words write a ‘tweet’ summarising the article in 150 characters</a:t>
            </a:r>
          </a:p>
          <a:p>
            <a:pPr indent="-228600">
              <a:lnSpc>
                <a:spcPct val="90000"/>
              </a:lnSpc>
            </a:pPr>
            <a:endParaRPr lang="en-US" sz="1800"/>
          </a:p>
          <a:p>
            <a:pPr indent="-228600">
              <a:lnSpc>
                <a:spcPct val="90000"/>
              </a:lnSpc>
            </a:pPr>
            <a:r>
              <a:rPr lang="en-US" sz="1800"/>
              <a:t>Teach each other using only your tweet. </a:t>
            </a:r>
          </a:p>
          <a:p>
            <a:pPr indent="-228600">
              <a:lnSpc>
                <a:spcPct val="90000"/>
              </a:lnSpc>
            </a:pPr>
            <a:endParaRPr lang="en-US" sz="18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24840D-47CA-4096-B899-0CBA6EB90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r="11563" b="-2"/>
          <a:stretch/>
        </p:blipFill>
        <p:spPr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1274</Words>
  <Application>Microsoft Office PowerPoint</Application>
  <PresentationFormat>On-screen Show 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Parental Study skills evening </vt:lpstr>
      <vt:lpstr>QUALITY REVISION </vt:lpstr>
      <vt:lpstr>Active Study </vt:lpstr>
      <vt:lpstr>Feedback from former pupils </vt:lpstr>
      <vt:lpstr>Study Tips </vt:lpstr>
      <vt:lpstr>PowerPoint Presentation</vt:lpstr>
      <vt:lpstr>Useful Apps for studying </vt:lpstr>
      <vt:lpstr>Effective note taking</vt:lpstr>
      <vt:lpstr>Creating a ‘TWEET’</vt:lpstr>
      <vt:lpstr>Revision Clock </vt:lpstr>
      <vt:lpstr>Examples of pupil revision clocks</vt:lpstr>
      <vt:lpstr>Revision Cards </vt:lpstr>
      <vt:lpstr>Getting the most out of revision cards </vt:lpstr>
      <vt:lpstr>SCRABBLE </vt:lpstr>
      <vt:lpstr>Revision ideas</vt:lpstr>
      <vt:lpstr>Assessment Tips</vt:lpstr>
      <vt:lpstr>Assessment tips</vt:lpstr>
      <vt:lpstr>Organisation – creating your study plan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STorbett</dc:creator>
  <cp:lastModifiedBy>DMacBride</cp:lastModifiedBy>
  <cp:revision>298</cp:revision>
  <dcterms:created xsi:type="dcterms:W3CDTF">2018-09-26T13:51:06Z</dcterms:created>
  <dcterms:modified xsi:type="dcterms:W3CDTF">2020-12-03T17:25:47Z</dcterms:modified>
</cp:coreProperties>
</file>