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C20D88-5C55-49A4-BB10-D18771AD2D9B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253E741-3257-466D-B55B-A5095240857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S1 Assembly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14.09.20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11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Hello S1 students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dirty="0" smtClean="0"/>
              <a:t>Apologies for not being able to hold full assemblies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I hope you are all setting in well so far and enjoying your time in the Academy.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Remember I am in the playground everyday- please say hello and share some stories with me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Pastoral Care teachers are also around if you need help or to chat 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09003"/>
            <a:ext cx="1872208" cy="188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2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Stay Safe in Shawlands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GB" dirty="0" smtClean="0"/>
              <a:t>Please remember to </a:t>
            </a:r>
          </a:p>
          <a:p>
            <a:r>
              <a:rPr lang="en-GB" dirty="0" smtClean="0"/>
              <a:t>Use the correct entrance</a:t>
            </a:r>
          </a:p>
          <a:p>
            <a:r>
              <a:rPr lang="en-GB" dirty="0" smtClean="0"/>
              <a:t>Wash your hands on entry to the building or use hand </a:t>
            </a:r>
            <a:r>
              <a:rPr lang="en-GB" dirty="0" err="1" smtClean="0"/>
              <a:t>sanitiser</a:t>
            </a:r>
            <a:endParaRPr lang="en-GB" dirty="0" smtClean="0"/>
          </a:p>
          <a:p>
            <a:r>
              <a:rPr lang="en-GB" dirty="0" smtClean="0"/>
              <a:t>Follow the one way system</a:t>
            </a:r>
          </a:p>
          <a:p>
            <a:r>
              <a:rPr lang="en-GB" dirty="0" smtClean="0"/>
              <a:t>Wear your masks in corridors</a:t>
            </a:r>
          </a:p>
          <a:p>
            <a:r>
              <a:rPr lang="en-GB" dirty="0" smtClean="0"/>
              <a:t>Social distance</a:t>
            </a:r>
          </a:p>
          <a:p>
            <a:r>
              <a:rPr lang="en-GB" dirty="0" smtClean="0"/>
              <a:t>Stay in the East Playground during breaks and lunch</a:t>
            </a:r>
          </a:p>
          <a:p>
            <a:r>
              <a:rPr lang="en-GB" dirty="0" smtClean="0"/>
              <a:t>Smile !</a:t>
            </a:r>
          </a:p>
          <a:p>
            <a:endParaRPr lang="en-GB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356992"/>
            <a:ext cx="1103651" cy="110087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191" y="1340768"/>
            <a:ext cx="1295860" cy="129586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318" y="5085184"/>
            <a:ext cx="153001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1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Values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GB" dirty="0" smtClean="0"/>
              <a:t>Remember our friend </a:t>
            </a:r>
            <a:r>
              <a:rPr lang="en-GB" b="1" dirty="0" smtClean="0"/>
              <a:t>ERIC</a:t>
            </a:r>
            <a:r>
              <a:rPr lang="en-GB" dirty="0" smtClean="0"/>
              <a:t>-  we expect Shawlands Academy pupils to show</a:t>
            </a:r>
          </a:p>
          <a:p>
            <a:endParaRPr lang="en-GB" dirty="0"/>
          </a:p>
          <a:p>
            <a:r>
              <a:rPr lang="en-GB" dirty="0" smtClean="0"/>
              <a:t>Equality</a:t>
            </a:r>
          </a:p>
          <a:p>
            <a:r>
              <a:rPr lang="en-GB" dirty="0" smtClean="0"/>
              <a:t>Respect </a:t>
            </a:r>
          </a:p>
          <a:p>
            <a:r>
              <a:rPr lang="en-GB" dirty="0" smtClean="0"/>
              <a:t>Integrity</a:t>
            </a:r>
          </a:p>
          <a:p>
            <a:r>
              <a:rPr lang="en-GB" dirty="0" smtClean="0"/>
              <a:t>Compassion</a:t>
            </a:r>
          </a:p>
          <a:p>
            <a:endParaRPr lang="en-GB" dirty="0"/>
          </a:p>
          <a:p>
            <a:pPr marL="68580" indent="0">
              <a:buNone/>
            </a:pPr>
            <a:r>
              <a:rPr lang="en-GB" dirty="0" smtClean="0"/>
              <a:t>It is important to look after each other</a:t>
            </a: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94" y="3072974"/>
            <a:ext cx="2093261" cy="2087948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32" y="873278"/>
            <a:ext cx="1751723" cy="161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8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Jeans for Genes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Sometimes we show we care by supporting events 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This week we are supporting Jeans for Genes on Friday 18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dirty="0" smtClean="0"/>
              <a:t>eptember</a:t>
            </a:r>
          </a:p>
          <a:p>
            <a:pPr marL="68580" indent="0">
              <a:buNone/>
            </a:pPr>
            <a:r>
              <a:rPr lang="en-GB" dirty="0" smtClean="0"/>
              <a:t>The following slides were made </a:t>
            </a:r>
          </a:p>
          <a:p>
            <a:pPr marL="68580" indent="0">
              <a:buNone/>
            </a:pPr>
            <a:r>
              <a:rPr lang="en-GB" dirty="0" smtClean="0"/>
              <a:t>by an S6 student</a:t>
            </a:r>
            <a:endParaRPr lang="en-GB" dirty="0"/>
          </a:p>
          <a:p>
            <a:pPr marL="68580" indent="0">
              <a:buNone/>
            </a:pPr>
            <a:endParaRPr lang="en-GB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077072"/>
            <a:ext cx="1990970" cy="188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166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</TotalTime>
  <Words>168</Words>
  <Application>Microsoft Office PowerPoint</Application>
  <PresentationFormat>On-screen Show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Austin</vt:lpstr>
      <vt:lpstr>S1 Assembly</vt:lpstr>
      <vt:lpstr>Hello S1 students</vt:lpstr>
      <vt:lpstr>Stay Safe in Shawlands</vt:lpstr>
      <vt:lpstr>School Values</vt:lpstr>
      <vt:lpstr>Jeans for Genes</vt:lpstr>
    </vt:vector>
  </TitlesOfParts>
  <Company>Glasgow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S1 Assembly</dc:title>
  <dc:creator>JMcCauley</dc:creator>
  <cp:lastModifiedBy>JMcCauley</cp:lastModifiedBy>
  <cp:revision>4</cp:revision>
  <dcterms:created xsi:type="dcterms:W3CDTF">2020-09-15T19:38:33Z</dcterms:created>
  <dcterms:modified xsi:type="dcterms:W3CDTF">2020-09-15T20:03:16Z</dcterms:modified>
</cp:coreProperties>
</file>