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12E1-82DC-4811-B480-29721EC19ED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559-9211-4A46-91EA-FA7E4404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20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12E1-82DC-4811-B480-29721EC19ED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559-9211-4A46-91EA-FA7E4404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12E1-82DC-4811-B480-29721EC19ED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559-9211-4A46-91EA-FA7E4404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27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12E1-82DC-4811-B480-29721EC19ED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559-9211-4A46-91EA-FA7E4404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1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12E1-82DC-4811-B480-29721EC19ED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559-9211-4A46-91EA-FA7E4404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06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12E1-82DC-4811-B480-29721EC19ED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559-9211-4A46-91EA-FA7E4404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36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12E1-82DC-4811-B480-29721EC19ED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559-9211-4A46-91EA-FA7E4404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13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12E1-82DC-4811-B480-29721EC19ED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559-9211-4A46-91EA-FA7E4404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69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12E1-82DC-4811-B480-29721EC19ED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559-9211-4A46-91EA-FA7E4404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12E1-82DC-4811-B480-29721EC19ED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559-9211-4A46-91EA-FA7E4404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1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12E1-82DC-4811-B480-29721EC19ED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559-9211-4A46-91EA-FA7E4404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50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A12E1-82DC-4811-B480-29721EC19EDE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E4559-9211-4A46-91EA-FA7E4404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95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Opt06QF9WY" TargetMode="External"/><Relationship Id="rId2" Type="http://schemas.openxmlformats.org/officeDocument/2006/relationships/hyperlink" Target="https://www.youtube.com/watch?v=t4VQ9pgWCFA&amp;feature=fvwp&amp;NR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truetube.co.uk/film/food-air-mil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oodmi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4618" y="-196273"/>
            <a:ext cx="9144000" cy="2387600"/>
          </a:xfrm>
        </p:spPr>
        <p:txBody>
          <a:bodyPr/>
          <a:lstStyle/>
          <a:p>
            <a:r>
              <a:rPr lang="en-GB" dirty="0">
                <a:latin typeface="Dyslexie" panose="02000000000000000000" pitchFamily="2" charset="0"/>
              </a:rPr>
              <a:t>S3 </a:t>
            </a:r>
            <a:br>
              <a:rPr lang="en-GB" dirty="0">
                <a:latin typeface="Dyslexie" panose="02000000000000000000" pitchFamily="2" charset="0"/>
              </a:rPr>
            </a:br>
            <a:r>
              <a:rPr lang="en-GB" dirty="0">
                <a:latin typeface="Dyslexie" panose="02000000000000000000" pitchFamily="2" charset="0"/>
              </a:rPr>
              <a:t>Food Miles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233" y="2597568"/>
            <a:ext cx="4249280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7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014" y="163777"/>
            <a:ext cx="7024744" cy="829896"/>
          </a:xfrm>
        </p:spPr>
        <p:txBody>
          <a:bodyPr/>
          <a:lstStyle/>
          <a:p>
            <a:pPr algn="ctr"/>
            <a:r>
              <a:rPr lang="en-GB" b="1" dirty="0">
                <a:latin typeface="Dyslexie" panose="02000000000000000000" pitchFamily="2" charset="0"/>
              </a:rPr>
              <a:t>Food Miles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52945" y="1211534"/>
            <a:ext cx="4571811" cy="639762"/>
          </a:xfrm>
        </p:spPr>
        <p:txBody>
          <a:bodyPr>
            <a:normAutofit/>
          </a:bodyPr>
          <a:lstStyle/>
          <a:p>
            <a:r>
              <a:rPr lang="en-GB" dirty="0">
                <a:latin typeface="Dyslexie" panose="02000000000000000000" pitchFamily="2" charset="0"/>
              </a:rPr>
              <a:t>Learning Intentions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52945" y="2069157"/>
            <a:ext cx="4710546" cy="3101571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endParaRPr lang="en-GB" dirty="0">
              <a:latin typeface="Dyslexie" panose="02000000000000000000" pitchFamily="2" charset="0"/>
            </a:endParaRPr>
          </a:p>
          <a:p>
            <a:r>
              <a:rPr lang="en-GB" dirty="0">
                <a:latin typeface="Dyslexie" panose="02000000000000000000" pitchFamily="2" charset="0"/>
              </a:rPr>
              <a:t>To learn about food miles and the advantages and disadvantages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6041" y="1211534"/>
            <a:ext cx="3962577" cy="639762"/>
          </a:xfrm>
        </p:spPr>
        <p:txBody>
          <a:bodyPr>
            <a:normAutofit/>
          </a:bodyPr>
          <a:lstStyle/>
          <a:p>
            <a:r>
              <a:rPr lang="en-GB" dirty="0">
                <a:latin typeface="Dyslexie" panose="02000000000000000000" pitchFamily="2" charset="0"/>
              </a:rPr>
              <a:t>Success Criteria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7498" y="2390266"/>
            <a:ext cx="4984902" cy="3384376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Dyslexie" panose="02000000000000000000" pitchFamily="2" charset="0"/>
              </a:rPr>
              <a:t>I can explain the term ‘food miles’</a:t>
            </a:r>
          </a:p>
          <a:p>
            <a:endParaRPr lang="en-GB" dirty="0">
              <a:latin typeface="Dyslexie" panose="02000000000000000000" pitchFamily="2" charset="0"/>
            </a:endParaRPr>
          </a:p>
          <a:p>
            <a:r>
              <a:rPr lang="en-GB" dirty="0">
                <a:latin typeface="Dyslexie" panose="02000000000000000000" pitchFamily="2" charset="0"/>
              </a:rPr>
              <a:t>I can identify advantages of transporting food from around the world</a:t>
            </a:r>
          </a:p>
          <a:p>
            <a:endParaRPr lang="en-GB" dirty="0">
              <a:latin typeface="Dyslexie" panose="02000000000000000000" pitchFamily="2" charset="0"/>
            </a:endParaRPr>
          </a:p>
          <a:p>
            <a:r>
              <a:rPr lang="en-GB" dirty="0">
                <a:latin typeface="Dyslexie" panose="02000000000000000000" pitchFamily="2" charset="0"/>
              </a:rPr>
              <a:t>I can identify disadvantages of transporting food from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387133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056" y="110010"/>
            <a:ext cx="7024744" cy="901904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Dyslexie" panose="02000000000000000000" pitchFamily="2" charset="0"/>
              </a:rPr>
              <a:t>Food Miles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6" y="1011914"/>
            <a:ext cx="11637818" cy="4608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Dyslexie" panose="02000000000000000000" pitchFamily="2" charset="0"/>
              </a:rPr>
              <a:t>Today our food is travelling increasing distances by various methods of transport – air, sea, rail and road.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Dyslexie" panose="02000000000000000000" pitchFamily="2" charset="0"/>
              </a:rPr>
              <a:t>Food miles</a:t>
            </a:r>
            <a:r>
              <a:rPr lang="en-GB" sz="2400" dirty="0">
                <a:latin typeface="Dyslexie" panose="02000000000000000000" pitchFamily="2" charset="0"/>
              </a:rPr>
              <a:t> is the distance </a:t>
            </a:r>
            <a:r>
              <a:rPr lang="en-GB" sz="2400" b="1" dirty="0">
                <a:latin typeface="Dyslexie" panose="02000000000000000000" pitchFamily="2" charset="0"/>
              </a:rPr>
              <a:t>food</a:t>
            </a:r>
            <a:r>
              <a:rPr lang="en-GB" sz="2400" dirty="0">
                <a:latin typeface="Dyslexie" panose="02000000000000000000" pitchFamily="2" charset="0"/>
              </a:rPr>
              <a:t> is transported from the time of its making until it reaches the consumer.</a:t>
            </a:r>
          </a:p>
          <a:p>
            <a:endParaRPr lang="en-GB" dirty="0"/>
          </a:p>
          <a:p>
            <a:pPr marL="6858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58" y="4678097"/>
            <a:ext cx="2399508" cy="188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767" y="4604304"/>
            <a:ext cx="2462997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616" y="277060"/>
            <a:ext cx="7024744" cy="829896"/>
          </a:xfrm>
        </p:spPr>
        <p:txBody>
          <a:bodyPr/>
          <a:lstStyle/>
          <a:p>
            <a:pPr algn="ctr"/>
            <a:r>
              <a:rPr lang="en-GB" b="1" dirty="0">
                <a:latin typeface="Dyslexie" panose="02000000000000000000" pitchFamily="2" charset="0"/>
              </a:rPr>
              <a:t>Food Miles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291" y="1535504"/>
            <a:ext cx="11236036" cy="4131821"/>
          </a:xfrm>
        </p:spPr>
        <p:txBody>
          <a:bodyPr/>
          <a:lstStyle/>
          <a:p>
            <a:r>
              <a:rPr lang="en-GB" sz="3600" dirty="0">
                <a:latin typeface="Dyslexie" panose="02000000000000000000" pitchFamily="2" charset="0"/>
              </a:rPr>
              <a:t>Watch the 3 video clips about food waste and food miles</a:t>
            </a:r>
          </a:p>
          <a:p>
            <a:endParaRPr lang="en-GB" sz="3600" dirty="0"/>
          </a:p>
          <a:p>
            <a:r>
              <a:rPr lang="en-GB" dirty="0">
                <a:hlinkClick r:id="rId2"/>
              </a:rPr>
              <a:t>https://www.youtube.com/watch?v=t4VQ9pgWCFA&amp;feature=fvwp&amp;NR=1</a:t>
            </a:r>
            <a:endParaRPr lang="en-GB" dirty="0"/>
          </a:p>
          <a:p>
            <a:r>
              <a:rPr lang="en-GB" dirty="0">
                <a:hlinkClick r:id="rId3"/>
              </a:rPr>
              <a:t>https://www.youtube.com/watch?v=9Opt06QF9WY</a:t>
            </a:r>
            <a:endParaRPr lang="en-GB" dirty="0"/>
          </a:p>
          <a:p>
            <a:r>
              <a:rPr lang="en-GB" dirty="0">
                <a:hlinkClick r:id="rId4"/>
              </a:rPr>
              <a:t>https://www.truetube.co.uk/film/food-air-miles</a:t>
            </a:r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5" y="4797152"/>
            <a:ext cx="2218318" cy="174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0582" y="4471269"/>
            <a:ext cx="1987088" cy="199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5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99309" y="-242454"/>
            <a:ext cx="7024744" cy="1143000"/>
          </a:xfrm>
        </p:spPr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GB" sz="2800" b="1" dirty="0">
                <a:latin typeface="Dyslexie" panose="02000000000000000000" pitchFamily="2" charset="0"/>
              </a:rPr>
              <a:t>Activity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568036"/>
            <a:ext cx="12067309" cy="698269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2400" b="1" dirty="0">
                <a:latin typeface="Dyslexie" panose="02000000000000000000" pitchFamily="2" charset="0"/>
              </a:rPr>
              <a:t>Research the advantages and disadvantages of food miles</a:t>
            </a:r>
          </a:p>
          <a:p>
            <a:pPr>
              <a:lnSpc>
                <a:spcPct val="170000"/>
              </a:lnSpc>
            </a:pPr>
            <a:r>
              <a:rPr lang="en-GB" sz="2400" dirty="0">
                <a:solidFill>
                  <a:prstClr val="black"/>
                </a:solidFill>
                <a:latin typeface="Dyslexie" panose="02000000000000000000" pitchFamily="2" charset="0"/>
              </a:rPr>
              <a:t>Create a </a:t>
            </a:r>
            <a:r>
              <a:rPr lang="en-GB" sz="2400" b="1" dirty="0">
                <a:solidFill>
                  <a:prstClr val="black"/>
                </a:solidFill>
                <a:latin typeface="Dyslexie" panose="02000000000000000000" pitchFamily="2" charset="0"/>
              </a:rPr>
              <a:t>PowerPoint presentation or poster </a:t>
            </a:r>
            <a:r>
              <a:rPr lang="en-GB" sz="2400" dirty="0">
                <a:solidFill>
                  <a:prstClr val="black"/>
                </a:solidFill>
                <a:latin typeface="Dyslexie" panose="02000000000000000000" pitchFamily="2" charset="0"/>
              </a:rPr>
              <a:t>showing the </a:t>
            </a:r>
            <a:r>
              <a:rPr lang="en-GB" sz="2400" b="1" dirty="0">
                <a:solidFill>
                  <a:prstClr val="black"/>
                </a:solidFill>
                <a:latin typeface="Dyslexie" panose="02000000000000000000" pitchFamily="2" charset="0"/>
              </a:rPr>
              <a:t>advantages</a:t>
            </a:r>
            <a:r>
              <a:rPr lang="en-GB" sz="2400" dirty="0">
                <a:solidFill>
                  <a:prstClr val="black"/>
                </a:solidFill>
                <a:latin typeface="Dyslexie" panose="02000000000000000000" pitchFamily="2" charset="0"/>
              </a:rPr>
              <a:t> and </a:t>
            </a:r>
            <a:r>
              <a:rPr lang="en-GB" sz="2400" b="1" dirty="0">
                <a:solidFill>
                  <a:prstClr val="black"/>
                </a:solidFill>
                <a:latin typeface="Dyslexie" panose="02000000000000000000" pitchFamily="2" charset="0"/>
              </a:rPr>
              <a:t>disadvantages</a:t>
            </a:r>
            <a:r>
              <a:rPr lang="en-GB" sz="2400" dirty="0">
                <a:solidFill>
                  <a:prstClr val="black"/>
                </a:solidFill>
                <a:latin typeface="Dyslexie" panose="02000000000000000000" pitchFamily="2" charset="0"/>
              </a:rPr>
              <a:t> of transporting foods from around the world. </a:t>
            </a:r>
            <a:r>
              <a:rPr lang="en-GB" sz="2400" b="1" dirty="0">
                <a:solidFill>
                  <a:srgbClr val="FF0000"/>
                </a:solidFill>
                <a:latin typeface="Dyslexie" panose="02000000000000000000" pitchFamily="2" charset="0"/>
              </a:rPr>
              <a:t>(Save document/Title as Food Miles Activity 1)</a:t>
            </a:r>
          </a:p>
          <a:p>
            <a:pPr>
              <a:lnSpc>
                <a:spcPct val="170000"/>
              </a:lnSpc>
            </a:pPr>
            <a:r>
              <a:rPr lang="en-GB" sz="2200" dirty="0">
                <a:solidFill>
                  <a:prstClr val="black"/>
                </a:solidFill>
                <a:latin typeface="Dyslexie" panose="02000000000000000000" pitchFamily="2" charset="0"/>
              </a:rPr>
              <a:t>Include:</a:t>
            </a:r>
          </a:p>
          <a:p>
            <a:pPr lvl="1">
              <a:lnSpc>
                <a:spcPct val="170000"/>
              </a:lnSpc>
            </a:pPr>
            <a:r>
              <a:rPr lang="en-GB" sz="2200" dirty="0">
                <a:solidFill>
                  <a:prstClr val="black"/>
                </a:solidFill>
                <a:latin typeface="Dyslexie" panose="02000000000000000000" pitchFamily="2" charset="0"/>
              </a:rPr>
              <a:t>Title slide </a:t>
            </a:r>
          </a:p>
          <a:p>
            <a:pPr lvl="1">
              <a:lnSpc>
                <a:spcPct val="170000"/>
              </a:lnSpc>
            </a:pPr>
            <a:r>
              <a:rPr lang="en-GB" sz="2200" dirty="0">
                <a:solidFill>
                  <a:prstClr val="black"/>
                </a:solidFill>
                <a:latin typeface="Dyslexie" panose="02000000000000000000" pitchFamily="2" charset="0"/>
              </a:rPr>
              <a:t>Definition of food miles</a:t>
            </a:r>
          </a:p>
          <a:p>
            <a:pPr lvl="1">
              <a:lnSpc>
                <a:spcPct val="170000"/>
              </a:lnSpc>
            </a:pPr>
            <a:r>
              <a:rPr lang="en-GB" sz="2200" dirty="0">
                <a:solidFill>
                  <a:prstClr val="black"/>
                </a:solidFill>
                <a:latin typeface="Dyslexie" panose="02000000000000000000" pitchFamily="2" charset="0"/>
              </a:rPr>
              <a:t>Advantages</a:t>
            </a:r>
          </a:p>
          <a:p>
            <a:pPr lvl="1">
              <a:lnSpc>
                <a:spcPct val="170000"/>
              </a:lnSpc>
            </a:pPr>
            <a:r>
              <a:rPr lang="en-GB" sz="2200" dirty="0">
                <a:solidFill>
                  <a:prstClr val="black"/>
                </a:solidFill>
                <a:latin typeface="Dyslexie" panose="02000000000000000000" pitchFamily="2" charset="0"/>
              </a:rPr>
              <a:t>Disadvantages</a:t>
            </a:r>
          </a:p>
          <a:p>
            <a:pPr lvl="1">
              <a:lnSpc>
                <a:spcPct val="170000"/>
              </a:lnSpc>
            </a:pPr>
            <a:r>
              <a:rPr lang="en-GB" sz="2200" dirty="0">
                <a:solidFill>
                  <a:prstClr val="black"/>
                </a:solidFill>
                <a:latin typeface="Dyslexie" panose="02000000000000000000" pitchFamily="2" charset="0"/>
              </a:rPr>
              <a:t>Alternatives – seasonal foods/local produce </a:t>
            </a:r>
          </a:p>
          <a:p>
            <a:pPr lvl="1">
              <a:lnSpc>
                <a:spcPct val="170000"/>
              </a:lnSpc>
            </a:pPr>
            <a:r>
              <a:rPr lang="en-GB" sz="2200" dirty="0">
                <a:solidFill>
                  <a:prstClr val="black"/>
                </a:solidFill>
                <a:latin typeface="Dyslexie" panose="02000000000000000000" pitchFamily="2" charset="0"/>
              </a:rPr>
              <a:t>Examples of the distance food travels</a:t>
            </a:r>
          </a:p>
          <a:p>
            <a:pPr lvl="1">
              <a:lnSpc>
                <a:spcPct val="170000"/>
              </a:lnSpc>
            </a:pPr>
            <a:r>
              <a:rPr lang="en-GB" sz="2200" dirty="0">
                <a:solidFill>
                  <a:prstClr val="black"/>
                </a:solidFill>
                <a:latin typeface="Dyslexie" panose="02000000000000000000" pitchFamily="2" charset="0"/>
              </a:rPr>
              <a:t>Pictures</a:t>
            </a:r>
          </a:p>
          <a:p>
            <a:pPr lvl="1">
              <a:lnSpc>
                <a:spcPct val="170000"/>
              </a:lnSpc>
            </a:pPr>
            <a:r>
              <a:rPr lang="en-GB" sz="2200" dirty="0">
                <a:solidFill>
                  <a:prstClr val="black"/>
                </a:solidFill>
                <a:latin typeface="Dyslexie" panose="02000000000000000000" pitchFamily="2" charset="0"/>
              </a:rPr>
              <a:t>Use the food miles calculator to provide examples (see next slide for details on how to use the calculator) </a:t>
            </a:r>
            <a:endParaRPr lang="en-GB" dirty="0">
              <a:solidFill>
                <a:prstClr val="black"/>
              </a:solidFill>
              <a:latin typeface="Dyslexie" panose="02000000000000000000" pitchFamily="2" charset="0"/>
            </a:endParaRPr>
          </a:p>
          <a:p>
            <a:pPr marL="68580" indent="0">
              <a:buClr>
                <a:srgbClr val="94C600"/>
              </a:buClr>
              <a:buNone/>
            </a:pPr>
            <a:r>
              <a:rPr lang="en-GB" dirty="0">
                <a:solidFill>
                  <a:prstClr val="black"/>
                </a:solidFill>
                <a:latin typeface="Dyslexie" panose="02000000000000000000" pitchFamily="2" charset="0"/>
              </a:rPr>
              <a:t> 		Useful Website </a:t>
            </a:r>
            <a:r>
              <a:rPr lang="en-GB" sz="2300" dirty="0">
                <a:solidFill>
                  <a:srgbClr val="3E3D2D"/>
                </a:solidFill>
                <a:latin typeface="Dyslexie" panose="02000000000000000000" pitchFamily="2" charset="0"/>
                <a:hlinkClick r:id="rId2"/>
              </a:rPr>
              <a:t>http://www.foodmiles.com/</a:t>
            </a:r>
            <a:endParaRPr lang="en-GB" sz="2300" dirty="0">
              <a:solidFill>
                <a:srgbClr val="3E3D2D"/>
              </a:solidFill>
              <a:latin typeface="Dyslexie" panose="02000000000000000000" pitchFamily="2" charset="0"/>
            </a:endParaRPr>
          </a:p>
          <a:p>
            <a:pPr lvl="1"/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1"/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1"/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1"/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55" y="3558368"/>
            <a:ext cx="2376752" cy="163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589" y="3648325"/>
            <a:ext cx="1530229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551" r="631" b="4966"/>
          <a:stretch/>
        </p:blipFill>
        <p:spPr>
          <a:xfrm>
            <a:off x="27709" y="0"/>
            <a:ext cx="10737272" cy="66033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482" y="4756107"/>
            <a:ext cx="2462997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8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59" y="0"/>
            <a:ext cx="4776967" cy="885386"/>
          </a:xfrm>
        </p:spPr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GB" sz="3600" b="1" dirty="0">
                <a:latin typeface="Dyslexie" panose="02000000000000000000" pitchFamily="2" charset="0"/>
              </a:rPr>
              <a:t>Activity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5" y="885386"/>
            <a:ext cx="11676531" cy="597261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GB" sz="5600" b="1" u="sng" dirty="0">
                <a:latin typeface="Dyslexie" panose="02000000000000000000" pitchFamily="2" charset="0"/>
              </a:rPr>
              <a:t>Task 1 </a:t>
            </a:r>
            <a:r>
              <a:rPr lang="en-GB" sz="5600" dirty="0">
                <a:latin typeface="Dyslexie" panose="02000000000000000000" pitchFamily="2" charset="0"/>
              </a:rPr>
              <a:t>Look at the list of foods below find out where the food come from. </a:t>
            </a:r>
          </a:p>
          <a:p>
            <a:pPr lvl="1">
              <a:lnSpc>
                <a:spcPct val="170000"/>
              </a:lnSpc>
            </a:pPr>
            <a:r>
              <a:rPr lang="en-GB" sz="5600" dirty="0">
                <a:latin typeface="Dyslexie" panose="02000000000000000000" pitchFamily="2" charset="0"/>
              </a:rPr>
              <a:t>Tomatoes			Passion fruit</a:t>
            </a:r>
          </a:p>
          <a:p>
            <a:pPr lvl="1">
              <a:lnSpc>
                <a:spcPct val="170000"/>
              </a:lnSpc>
            </a:pPr>
            <a:r>
              <a:rPr lang="en-GB" sz="5600" dirty="0">
                <a:latin typeface="Dyslexie" panose="02000000000000000000" pitchFamily="2" charset="0"/>
              </a:rPr>
              <a:t>Lamb			Oranges</a:t>
            </a:r>
          </a:p>
          <a:p>
            <a:pPr lvl="1">
              <a:lnSpc>
                <a:spcPct val="170000"/>
              </a:lnSpc>
            </a:pPr>
            <a:r>
              <a:rPr lang="en-GB" sz="5600" dirty="0">
                <a:latin typeface="Dyslexie" panose="02000000000000000000" pitchFamily="2" charset="0"/>
              </a:rPr>
              <a:t>Coconut			Pineapple</a:t>
            </a:r>
          </a:p>
          <a:p>
            <a:pPr lvl="1">
              <a:lnSpc>
                <a:spcPct val="170000"/>
              </a:lnSpc>
            </a:pPr>
            <a:r>
              <a:rPr lang="en-GB" sz="5600" dirty="0">
                <a:latin typeface="Dyslexie" panose="02000000000000000000" pitchFamily="2" charset="0"/>
              </a:rPr>
              <a:t>Mango			Banana</a:t>
            </a:r>
          </a:p>
          <a:p>
            <a:pPr lvl="1">
              <a:lnSpc>
                <a:spcPct val="170000"/>
              </a:lnSpc>
            </a:pPr>
            <a:r>
              <a:rPr lang="en-GB" sz="5600" dirty="0">
                <a:latin typeface="Dyslexie" panose="02000000000000000000" pitchFamily="2" charset="0"/>
              </a:rPr>
              <a:t>Beansprouts		Sugar</a:t>
            </a:r>
          </a:p>
          <a:p>
            <a:pPr lvl="1">
              <a:lnSpc>
                <a:spcPct val="170000"/>
              </a:lnSpc>
            </a:pPr>
            <a:r>
              <a:rPr lang="en-GB" sz="5600" dirty="0">
                <a:latin typeface="Dyslexie" panose="02000000000000000000" pitchFamily="2" charset="0"/>
              </a:rPr>
              <a:t>Blueberries		Prawns</a:t>
            </a:r>
          </a:p>
          <a:p>
            <a:pPr lvl="1">
              <a:lnSpc>
                <a:spcPct val="170000"/>
              </a:lnSpc>
            </a:pPr>
            <a:r>
              <a:rPr lang="en-GB" sz="5600" dirty="0">
                <a:latin typeface="Dyslexie" panose="02000000000000000000" pitchFamily="2" charset="0"/>
              </a:rPr>
              <a:t>Seabass			New Zealand Lamb</a:t>
            </a:r>
          </a:p>
          <a:p>
            <a:pPr marL="457200" lvl="1" indent="0">
              <a:buNone/>
            </a:pPr>
            <a:endParaRPr lang="en-GB" sz="5600" b="1" dirty="0"/>
          </a:p>
          <a:p>
            <a:pPr lvl="1">
              <a:lnSpc>
                <a:spcPct val="170000"/>
              </a:lnSpc>
            </a:pPr>
            <a:r>
              <a:rPr lang="en-GB" sz="7200" b="1" dirty="0">
                <a:latin typeface="Dyslexie" panose="02000000000000000000" pitchFamily="2" charset="0"/>
              </a:rPr>
              <a:t>Pick 4 other foods of your choice</a:t>
            </a:r>
          </a:p>
          <a:p>
            <a:pPr>
              <a:lnSpc>
                <a:spcPct val="170000"/>
              </a:lnSpc>
            </a:pPr>
            <a:r>
              <a:rPr lang="en-GB" sz="8400" b="1" u="sng" dirty="0">
                <a:latin typeface="Dyslexie" panose="02000000000000000000" pitchFamily="2" charset="0"/>
              </a:rPr>
              <a:t>Task 2 </a:t>
            </a:r>
            <a:r>
              <a:rPr lang="en-GB" sz="8400" dirty="0">
                <a:latin typeface="Dyslexie" panose="02000000000000000000" pitchFamily="2" charset="0"/>
              </a:rPr>
              <a:t>calculate how many </a:t>
            </a:r>
            <a:r>
              <a:rPr lang="en-GB" sz="8400" b="1" dirty="0">
                <a:latin typeface="Dyslexie" panose="02000000000000000000" pitchFamily="2" charset="0"/>
              </a:rPr>
              <a:t>miles it has to travel to the UK</a:t>
            </a:r>
            <a:r>
              <a:rPr lang="en-GB" sz="8400" dirty="0">
                <a:latin typeface="Dyslexie" panose="02000000000000000000" pitchFamily="2" charset="0"/>
              </a:rPr>
              <a:t>. (use the food miles calculator)</a:t>
            </a:r>
            <a:endParaRPr lang="en-GB" sz="8400" b="1" dirty="0">
              <a:latin typeface="Dyslexie" panose="02000000000000000000" pitchFamily="2" charset="0"/>
            </a:endParaRPr>
          </a:p>
          <a:p>
            <a:pPr lvl="1">
              <a:lnSpc>
                <a:spcPct val="170000"/>
              </a:lnSpc>
            </a:pPr>
            <a:r>
              <a:rPr lang="en-GB" sz="8000" b="1" dirty="0">
                <a:latin typeface="Dyslexie" panose="02000000000000000000" pitchFamily="2" charset="0"/>
              </a:rPr>
              <a:t>Write up your findings </a:t>
            </a:r>
            <a:r>
              <a:rPr lang="en-GB" sz="8000" b="1" u="sng" dirty="0">
                <a:latin typeface="Dyslexie" panose="02000000000000000000" pitchFamily="2" charset="0"/>
              </a:rPr>
              <a:t>on paper or in a Word Document</a:t>
            </a:r>
            <a:r>
              <a:rPr lang="en-GB" sz="8000" b="1" dirty="0">
                <a:solidFill>
                  <a:srgbClr val="FF0000"/>
                </a:solidFill>
                <a:latin typeface="Dyslexie" panose="02000000000000000000" pitchFamily="2" charset="0"/>
              </a:rPr>
              <a:t>(Save document/Title Food Miles Activity 2)</a:t>
            </a:r>
          </a:p>
          <a:p>
            <a:pPr lvl="1"/>
            <a:r>
              <a:rPr lang="en-GB" sz="8000" b="1" u="sng" dirty="0">
                <a:latin typeface="Dyslexie" panose="02000000000000000000" pitchFamily="2" charset="0"/>
              </a:rPr>
              <a:t> REMEMBER TO PUT YOUR NAME ON YOUR WORK AND UPLOAD ONTO TEAMS OR </a:t>
            </a:r>
          </a:p>
          <a:p>
            <a:pPr lvl="1"/>
            <a:r>
              <a:rPr lang="en-GB" sz="8000" b="1" u="sng" dirty="0">
                <a:latin typeface="Dyslexie" panose="02000000000000000000" pitchFamily="2" charset="0"/>
              </a:rPr>
              <a:t>SEND VIA EMAIL TO YOUR CLASS TEACHER </a:t>
            </a:r>
          </a:p>
          <a:p>
            <a:pPr lvl="1"/>
            <a:endParaRPr lang="en-GB" sz="8000" b="1" dirty="0">
              <a:latin typeface="Dyslexie" panose="02000000000000000000" pitchFamily="2" charset="0"/>
            </a:endParaRPr>
          </a:p>
          <a:p>
            <a:pPr lvl="1"/>
            <a:endParaRPr lang="en-GB" sz="8000" b="1" dirty="0">
              <a:latin typeface="Dyslexie" panose="02000000000000000000" pitchFamily="2" charset="0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24412" r="3445" b="5365"/>
          <a:stretch/>
        </p:blipFill>
        <p:spPr bwMode="auto">
          <a:xfrm>
            <a:off x="7021026" y="1399310"/>
            <a:ext cx="4339702" cy="265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477" y="5755739"/>
            <a:ext cx="870188" cy="8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8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377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Dyslexie</vt:lpstr>
      <vt:lpstr>Wingdings</vt:lpstr>
      <vt:lpstr>Office Theme</vt:lpstr>
      <vt:lpstr>S3  Food Miles</vt:lpstr>
      <vt:lpstr>Food Miles</vt:lpstr>
      <vt:lpstr>Food Miles</vt:lpstr>
      <vt:lpstr>Food Miles</vt:lpstr>
      <vt:lpstr>Activity 1</vt:lpstr>
      <vt:lpstr>PowerPoint Presentation</vt:lpstr>
      <vt:lpstr>Activity 2 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Miles</dc:title>
  <dc:creator>emma.aitken</dc:creator>
  <cp:lastModifiedBy>Mary Lafaiki</cp:lastModifiedBy>
  <cp:revision>18</cp:revision>
  <dcterms:created xsi:type="dcterms:W3CDTF">2020-03-19T14:15:52Z</dcterms:created>
  <dcterms:modified xsi:type="dcterms:W3CDTF">2020-03-30T17:02:25Z</dcterms:modified>
</cp:coreProperties>
</file>