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0" r:id="rId4"/>
    <p:sldId id="269" r:id="rId5"/>
    <p:sldId id="261" r:id="rId6"/>
    <p:sldId id="264" r:id="rId7"/>
    <p:sldId id="262" r:id="rId8"/>
    <p:sldId id="263" r:id="rId9"/>
    <p:sldId id="266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9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3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5" y="5979199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3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53AE6E">
                    <a:lumMod val="50000"/>
                  </a:srgbClr>
                </a:solidFill>
              </a:rPr>
              <a:pPr/>
              <a:t>11/18/2019</a:t>
            </a:fld>
            <a:endParaRPr lang="en-US" dirty="0">
              <a:solidFill>
                <a:srgbClr val="53AE6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53AE6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5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53AE6E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AE6E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622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3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2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1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F1230-D81C-4047-AF5A-02C581E3A90E}" type="slidenum">
              <a:rPr lang="en-GB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5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2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8" y="1073891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4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1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7F0DF"/>
                </a:solidFill>
              </a:rPr>
              <a:pPr/>
              <a:t>11/18/2019</a:t>
            </a:fld>
            <a:endParaRPr lang="en-US" dirty="0">
              <a:solidFill>
                <a:srgbClr val="F7F0D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7F0D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6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7F0DF"/>
                </a:solidFill>
              </a:rPr>
              <a:pPr/>
              <a:t>‹#›</a:t>
            </a:fld>
            <a:endParaRPr lang="en-US" dirty="0">
              <a:solidFill>
                <a:srgbClr val="F7F0DF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655787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7960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456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6" y="381003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6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6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706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3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60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2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9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90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16251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9" y="3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60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867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4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11/18/2019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8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8" pos="594" userDrawn="1">
          <p15:clr>
            <a:srgbClr val="F26B43"/>
          </p15:clr>
        </p15:guide>
        <p15:guide id="9" pos="54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SETTING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</a:t>
            </a:r>
            <a:r>
              <a:rPr lang="en-GB" b="1" dirty="0" smtClean="0"/>
              <a:t>character.</a:t>
            </a:r>
            <a:endParaRPr lang="en-GB" b="1" dirty="0" smtClean="0"/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</a:t>
            </a:r>
            <a:r>
              <a:rPr lang="en-GB" b="1" dirty="0" smtClean="0">
                <a:solidFill>
                  <a:srgbClr val="002060"/>
                </a:solidFill>
              </a:rPr>
              <a:t>adjectives </a:t>
            </a:r>
            <a:r>
              <a:rPr lang="en-GB" b="1" dirty="0" smtClean="0">
                <a:solidFill>
                  <a:schemeClr val="bg1"/>
                </a:solidFill>
              </a:rPr>
              <a:t>–</a:t>
            </a:r>
            <a:r>
              <a:rPr lang="en-GB" b="1" dirty="0" smtClean="0">
                <a:solidFill>
                  <a:srgbClr val="002060"/>
                </a:solidFill>
              </a:rPr>
              <a:t> e.g. </a:t>
            </a:r>
            <a:r>
              <a:rPr lang="en-GB" b="1" dirty="0" smtClean="0">
                <a:solidFill>
                  <a:schemeClr val="bg1"/>
                </a:solidFill>
              </a:rPr>
              <a:t>ginormous, flowing, lustrous </a:t>
            </a:r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</a:t>
            </a:r>
            <a:r>
              <a:rPr lang="en-GB" b="1" dirty="0">
                <a:solidFill>
                  <a:srgbClr val="002060"/>
                </a:solidFill>
              </a:rPr>
              <a:t>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dirty="0" smtClean="0"/>
              <a:t>THINK: Body type, interests, age, facial features, how they hold themselves, how they talk to other people etc.</a:t>
            </a:r>
          </a:p>
          <a:p>
            <a:pPr algn="ctr"/>
            <a:r>
              <a:rPr lang="en-GB" b="1" dirty="0" smtClean="0"/>
              <a:t>SHOW DON’T TELL!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4286" r="29374" b="9679"/>
          <a:stretch/>
        </p:blipFill>
        <p:spPr bwMode="auto">
          <a:xfrm>
            <a:off x="0" y="0"/>
            <a:ext cx="2484782" cy="25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1"/>
          <a:stretch/>
        </p:blipFill>
        <p:spPr bwMode="auto">
          <a:xfrm>
            <a:off x="5822087" y="0"/>
            <a:ext cx="3312368" cy="21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8"/>
          <a:stretch/>
        </p:blipFill>
        <p:spPr bwMode="auto">
          <a:xfrm>
            <a:off x="5517927" y="2537297"/>
            <a:ext cx="2958426" cy="193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38703" b="10570"/>
          <a:stretch/>
        </p:blipFill>
        <p:spPr bwMode="auto">
          <a:xfrm>
            <a:off x="3369636" y="93893"/>
            <a:ext cx="2386087" cy="34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Image result for stock photos boy ball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r="17718" b="8963"/>
          <a:stretch/>
        </p:blipFill>
        <p:spPr bwMode="auto">
          <a:xfrm>
            <a:off x="1763688" y="1484784"/>
            <a:ext cx="2016995" cy="32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</a:t>
            </a:r>
            <a:r>
              <a:rPr lang="en-GB" b="1" dirty="0" smtClean="0"/>
              <a:t>character.</a:t>
            </a:r>
            <a:endParaRPr lang="en-GB" b="1" dirty="0" smtClean="0"/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</a:t>
            </a:r>
            <a:r>
              <a:rPr lang="en-GB" b="1" dirty="0" smtClean="0">
                <a:solidFill>
                  <a:srgbClr val="002060"/>
                </a:solidFill>
              </a:rPr>
              <a:t>adjectives </a:t>
            </a:r>
            <a:r>
              <a:rPr lang="en-GB" b="1" dirty="0" smtClean="0">
                <a:solidFill>
                  <a:schemeClr val="bg1"/>
                </a:solidFill>
              </a:rPr>
              <a:t>–</a:t>
            </a:r>
            <a:r>
              <a:rPr lang="en-GB" b="1" dirty="0" smtClean="0">
                <a:solidFill>
                  <a:srgbClr val="002060"/>
                </a:solidFill>
              </a:rPr>
              <a:t> e.g. </a:t>
            </a:r>
            <a:r>
              <a:rPr lang="en-GB" b="1" dirty="0" smtClean="0">
                <a:solidFill>
                  <a:schemeClr val="bg1"/>
                </a:solidFill>
              </a:rPr>
              <a:t>ginormous, flowing, lustrous </a:t>
            </a:r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</a:t>
            </a:r>
            <a:r>
              <a:rPr lang="en-GB" b="1" dirty="0">
                <a:solidFill>
                  <a:srgbClr val="002060"/>
                </a:solidFill>
              </a:rPr>
              <a:t>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dirty="0" smtClean="0"/>
              <a:t>THINK: Body type, interests, age, facial features, how they hold themselves, how they talk to other people etc.</a:t>
            </a:r>
          </a:p>
          <a:p>
            <a:pPr algn="ctr"/>
            <a:r>
              <a:rPr lang="en-GB" b="1" dirty="0" smtClean="0"/>
              <a:t>SHOW DON’T TELL!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2"/>
          <a:stretch/>
        </p:blipFill>
        <p:spPr bwMode="auto">
          <a:xfrm>
            <a:off x="1842391" y="1878281"/>
            <a:ext cx="1979712" cy="255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6" b="9077"/>
          <a:stretch/>
        </p:blipFill>
        <p:spPr bwMode="auto">
          <a:xfrm>
            <a:off x="6948264" y="25056"/>
            <a:ext cx="1905229" cy="237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2" t="8304" r="6717" b="10914"/>
          <a:stretch/>
        </p:blipFill>
        <p:spPr bwMode="auto">
          <a:xfrm>
            <a:off x="3855247" y="-175903"/>
            <a:ext cx="2160240" cy="27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8" r="12374" b="7633"/>
          <a:stretch/>
        </p:blipFill>
        <p:spPr bwMode="auto">
          <a:xfrm>
            <a:off x="-16309" y="-29534"/>
            <a:ext cx="1881053" cy="24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r="34640"/>
          <a:stretch/>
        </p:blipFill>
        <p:spPr bwMode="auto">
          <a:xfrm>
            <a:off x="5508104" y="1951496"/>
            <a:ext cx="1716154" cy="24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eme p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theme p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theme pa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37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lour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03163"/>
            <a:ext cx="6696744" cy="44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unted house 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22" y="11926"/>
            <a:ext cx="6769077" cy="45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orest autumn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03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pic>
        <p:nvPicPr>
          <p:cNvPr id="4" name="Picture 2" descr="Image result for football sta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85" y="332656"/>
            <a:ext cx="71782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5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iew from peak 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1" y="347179"/>
            <a:ext cx="6696745" cy="44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r="7455"/>
          <a:stretch/>
        </p:blipFill>
        <p:spPr bwMode="auto">
          <a:xfrm>
            <a:off x="1319348" y="188640"/>
            <a:ext cx="689718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87624" y="5013176"/>
            <a:ext cx="72008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Criteria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Sensory description </a:t>
            </a:r>
            <a:r>
              <a:rPr lang="en-GB" b="1" dirty="0" smtClean="0"/>
              <a:t>– See, Hear, Smell, Touch, Taste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 smtClean="0"/>
              <a:t>– Simile/Metaphor </a:t>
            </a:r>
          </a:p>
          <a:p>
            <a:pPr algn="ctr"/>
            <a:r>
              <a:rPr lang="en-GB" b="1" dirty="0" smtClean="0"/>
              <a:t>e.g. Simile – The sun was as hot as an oven</a:t>
            </a:r>
          </a:p>
          <a:p>
            <a:pPr algn="ctr"/>
            <a:r>
              <a:rPr lang="en-GB" b="1" dirty="0" smtClean="0"/>
              <a:t>Metaphor – My heart was a hammer in my chest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9592" y="4437112"/>
            <a:ext cx="7776864" cy="2388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Task: Write 1-2 jotter pages which describe the setting.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Success </a:t>
            </a:r>
            <a:r>
              <a:rPr lang="en-GB" b="1" dirty="0">
                <a:solidFill>
                  <a:srgbClr val="C00000"/>
                </a:solidFill>
              </a:rPr>
              <a:t>Criteria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Powerful adjectives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Sensory description </a:t>
            </a:r>
            <a:r>
              <a:rPr lang="en-GB" b="1" dirty="0"/>
              <a:t>– See, Hear, Smell, Touch, Taste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TWO examples of imagery (minimum) </a:t>
            </a:r>
            <a:r>
              <a:rPr lang="en-GB" b="1" dirty="0"/>
              <a:t>– Simile/Metaphor </a:t>
            </a:r>
          </a:p>
          <a:p>
            <a:pPr algn="ctr"/>
            <a:r>
              <a:rPr lang="en-GB" b="1" dirty="0"/>
              <a:t>e.g. Simile – The sun was as hot as an oven</a:t>
            </a:r>
          </a:p>
          <a:p>
            <a:pPr algn="ctr"/>
            <a:r>
              <a:rPr lang="en-GB" b="1" dirty="0"/>
              <a:t>Metaphor – My heart was a hammer in my chest</a:t>
            </a:r>
          </a:p>
          <a:p>
            <a:pPr algn="ctr"/>
            <a:r>
              <a:rPr lang="en-GB" b="1" dirty="0"/>
              <a:t>Do NOT simply list I can smell, I can hear, I can feel</a:t>
            </a:r>
            <a:r>
              <a:rPr lang="en-GB" b="1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CHARACTER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8313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sic Layout Ms Fo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1018</Words>
  <Application>Microsoft Office PowerPoint</Application>
  <PresentationFormat>On-screen Show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Badge</vt:lpstr>
      <vt:lpstr>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RFoy (Shawlands)</dc:creator>
  <cp:lastModifiedBy>RFoy (Shawlands)</cp:lastModifiedBy>
  <cp:revision>13</cp:revision>
  <dcterms:created xsi:type="dcterms:W3CDTF">2019-08-13T07:22:14Z</dcterms:created>
  <dcterms:modified xsi:type="dcterms:W3CDTF">2019-11-18T16:01:03Z</dcterms:modified>
</cp:coreProperties>
</file>