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3" r:id="rId7"/>
    <p:sldId id="264" r:id="rId8"/>
    <p:sldId id="259" r:id="rId9"/>
    <p:sldId id="260" r:id="rId10"/>
    <p:sldId id="265" r:id="rId11"/>
    <p:sldId id="262" r:id="rId12"/>
    <p:sldId id="261" r:id="rId13"/>
    <p:sldId id="25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A86680-5B5B-47F1-9243-E8E91BB5797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38F61B-212A-4E9F-B84E-70C016D33CF2}" type="datetimeFigureOut">
              <a:rPr lang="en-GB" smtClean="0"/>
              <a:t>08/01/2020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College Applications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Carol Ann Love</a:t>
            </a:r>
          </a:p>
          <a:p>
            <a:r>
              <a:rPr lang="en-GB" dirty="0"/>
              <a:t>Dawn McLachlan</a:t>
            </a:r>
          </a:p>
          <a:p>
            <a:r>
              <a:rPr lang="en-GB" dirty="0"/>
              <a:t>Careers Advisers </a:t>
            </a:r>
          </a:p>
        </p:txBody>
      </p:sp>
    </p:spTree>
    <p:extLst>
      <p:ext uri="{BB962C8B-B14F-4D97-AF65-F5344CB8AC3E}">
        <p14:creationId xmlns:p14="http://schemas.microsoft.com/office/powerpoint/2010/main" val="60703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applying……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</a:t>
            </a:r>
            <a:r>
              <a:rPr lang="en-GB" sz="2800" b="1" dirty="0"/>
              <a:t>nterview</a:t>
            </a:r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Outcome:    </a:t>
            </a:r>
          </a:p>
          <a:p>
            <a:r>
              <a:rPr lang="en-GB" sz="2800" b="1" dirty="0"/>
              <a:t>Unconditional</a:t>
            </a:r>
            <a:r>
              <a:rPr lang="en-GB" sz="2800" dirty="0"/>
              <a:t> place – you have a definite place </a:t>
            </a:r>
          </a:p>
          <a:p>
            <a:r>
              <a:rPr lang="en-GB" sz="2800" b="1" dirty="0"/>
              <a:t>Conditional</a:t>
            </a:r>
            <a:r>
              <a:rPr lang="en-GB" sz="2800" dirty="0"/>
              <a:t> place – you have to achieve set exam results </a:t>
            </a:r>
          </a:p>
          <a:p>
            <a:r>
              <a:rPr lang="en-GB" sz="2800" b="1" dirty="0"/>
              <a:t>Rejected</a:t>
            </a:r>
            <a:r>
              <a:rPr lang="en-GB" sz="2800" dirty="0"/>
              <a:t> – you are not offered a place </a:t>
            </a:r>
          </a:p>
          <a:p>
            <a:r>
              <a:rPr lang="en-GB" sz="2800" b="1" dirty="0"/>
              <a:t>Waiting list </a:t>
            </a:r>
            <a:r>
              <a:rPr lang="en-GB" sz="2800" dirty="0"/>
              <a:t>– you don’t have a place yet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50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Make sure your email is working </a:t>
            </a:r>
          </a:p>
          <a:p>
            <a:r>
              <a:rPr lang="en-GB" dirty="0"/>
              <a:t>Research courses</a:t>
            </a:r>
          </a:p>
          <a:p>
            <a:r>
              <a:rPr lang="en-GB" dirty="0"/>
              <a:t>Write Personal Statement </a:t>
            </a:r>
          </a:p>
          <a:p>
            <a:r>
              <a:rPr lang="en-GB" dirty="0"/>
              <a:t>Come to one of the workshops: </a:t>
            </a:r>
          </a:p>
          <a:p>
            <a:pPr lvl="1"/>
            <a:r>
              <a:rPr lang="en-GB" dirty="0"/>
              <a:t>Monday Period 6 and 7 – Room West 27  </a:t>
            </a:r>
          </a:p>
          <a:p>
            <a:pPr lvl="1"/>
            <a:r>
              <a:rPr lang="en-GB" dirty="0"/>
              <a:t>Tuesday Period 6 – Room West 27 and West 29 </a:t>
            </a:r>
          </a:p>
          <a:p>
            <a:pPr lvl="1"/>
            <a:r>
              <a:rPr lang="en-GB" dirty="0"/>
              <a:t>Thursday Period 5 and 6 - Room West 27 and West 29 </a:t>
            </a:r>
          </a:p>
          <a:p>
            <a:r>
              <a:rPr lang="en-GB" dirty="0"/>
              <a:t>Sign up outside DHT office </a:t>
            </a:r>
          </a:p>
        </p:txBody>
      </p:sp>
    </p:spTree>
    <p:extLst>
      <p:ext uri="{BB962C8B-B14F-4D97-AF65-F5344CB8AC3E}">
        <p14:creationId xmlns:p14="http://schemas.microsoft.com/office/powerpoint/2010/main" val="271031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Courses start </a:t>
            </a:r>
          </a:p>
          <a:p>
            <a:pPr lvl="1"/>
            <a:r>
              <a:rPr lang="en-GB" sz="2600" dirty="0"/>
              <a:t>late August / early September 2020 </a:t>
            </a:r>
          </a:p>
          <a:p>
            <a:r>
              <a:rPr lang="en-GB" sz="2800" dirty="0"/>
              <a:t>Applications open </a:t>
            </a:r>
          </a:p>
          <a:p>
            <a:pPr lvl="1"/>
            <a:r>
              <a:rPr lang="en-GB" sz="2600" dirty="0"/>
              <a:t>Wednesday 15</a:t>
            </a:r>
            <a:r>
              <a:rPr lang="en-GB" sz="2600" baseline="30000" dirty="0"/>
              <a:t>th</a:t>
            </a:r>
            <a:r>
              <a:rPr lang="en-GB" sz="2600" dirty="0"/>
              <a:t> January 2020 </a:t>
            </a:r>
          </a:p>
          <a:p>
            <a:r>
              <a:rPr lang="en-GB" sz="2800" dirty="0"/>
              <a:t>Apply online on the college website. </a:t>
            </a:r>
          </a:p>
          <a:p>
            <a:r>
              <a:rPr lang="en-GB" sz="2800" dirty="0"/>
              <a:t>Every college has a different application form, but require same information. </a:t>
            </a:r>
          </a:p>
          <a:p>
            <a:r>
              <a:rPr lang="en-GB" sz="2800" b="1" dirty="0"/>
              <a:t>You will need an email address</a:t>
            </a:r>
            <a:r>
              <a:rPr lang="en-GB" sz="2800" dirty="0"/>
              <a:t>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53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Colleges in Glasgow area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City of Glasgow College </a:t>
            </a:r>
          </a:p>
          <a:p>
            <a:pPr lvl="1"/>
            <a:r>
              <a:rPr lang="en-GB" dirty="0"/>
              <a:t>City Centre, Riverside </a:t>
            </a:r>
          </a:p>
          <a:p>
            <a:r>
              <a:rPr lang="en-GB" sz="2600" b="1" dirty="0"/>
              <a:t>Glasgow Clyde College </a:t>
            </a:r>
          </a:p>
          <a:p>
            <a:pPr lvl="1"/>
            <a:r>
              <a:rPr lang="en-GB" dirty="0"/>
              <a:t>Cardonald, Langside, Anniesland </a:t>
            </a:r>
          </a:p>
          <a:p>
            <a:r>
              <a:rPr lang="en-GB" sz="2400" b="1" dirty="0"/>
              <a:t>Glasgow Kelvin College </a:t>
            </a:r>
          </a:p>
          <a:p>
            <a:pPr lvl="1"/>
            <a:r>
              <a:rPr lang="en-GB" dirty="0"/>
              <a:t>Springburn, </a:t>
            </a:r>
            <a:r>
              <a:rPr lang="en-GB" dirty="0" err="1"/>
              <a:t>Easterhouse</a:t>
            </a:r>
            <a:r>
              <a:rPr lang="en-GB" dirty="0"/>
              <a:t>, East End  </a:t>
            </a:r>
          </a:p>
          <a:p>
            <a:r>
              <a:rPr lang="en-GB" sz="2400" b="1" dirty="0"/>
              <a:t>South Lanarkshire College </a:t>
            </a:r>
          </a:p>
          <a:p>
            <a:pPr lvl="1"/>
            <a:r>
              <a:rPr lang="en-GB" dirty="0"/>
              <a:t>East Kilbride  </a:t>
            </a:r>
          </a:p>
          <a:p>
            <a:r>
              <a:rPr lang="en-GB" sz="2400" b="1" dirty="0"/>
              <a:t>West College Scotland </a:t>
            </a:r>
          </a:p>
          <a:p>
            <a:pPr lvl="1"/>
            <a:r>
              <a:rPr lang="en-GB" dirty="0"/>
              <a:t>Paisley, Clydebank, Greenock </a:t>
            </a:r>
          </a:p>
        </p:txBody>
      </p:sp>
    </p:spTree>
    <p:extLst>
      <p:ext uri="{BB962C8B-B14F-4D97-AF65-F5344CB8AC3E}">
        <p14:creationId xmlns:p14="http://schemas.microsoft.com/office/powerpoint/2010/main" val="257291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 to applying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courses </a:t>
            </a:r>
          </a:p>
          <a:p>
            <a:pPr lvl="1"/>
            <a:r>
              <a:rPr lang="en-GB" dirty="0"/>
              <a:t>2 courses maximum at each college </a:t>
            </a:r>
          </a:p>
          <a:p>
            <a:pPr marL="411480" lvl="1" indent="0">
              <a:buNone/>
            </a:pPr>
            <a:endParaRPr lang="en-GB" dirty="0"/>
          </a:p>
          <a:p>
            <a:r>
              <a:rPr lang="en-GB" dirty="0"/>
              <a:t>Write Personal Statement 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Make sure you have a working email </a:t>
            </a:r>
          </a:p>
        </p:txBody>
      </p:sp>
    </p:spTree>
    <p:extLst>
      <p:ext uri="{BB962C8B-B14F-4D97-AF65-F5344CB8AC3E}">
        <p14:creationId xmlns:p14="http://schemas.microsoft.com/office/powerpoint/2010/main" val="73282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a course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Look on college website</a:t>
            </a:r>
          </a:p>
          <a:p>
            <a:r>
              <a:rPr lang="en-GB" sz="2800" dirty="0"/>
              <a:t>Apply for a course which meets your qualification level</a:t>
            </a:r>
          </a:p>
          <a:p>
            <a:pPr lvl="1"/>
            <a:r>
              <a:rPr lang="en-GB" sz="2600" b="1" dirty="0"/>
              <a:t>NC/NQ</a:t>
            </a:r>
            <a:r>
              <a:rPr lang="en-GB" sz="2600" dirty="0"/>
              <a:t>  - Level 4, 5 and 6 </a:t>
            </a:r>
          </a:p>
          <a:p>
            <a:pPr lvl="2"/>
            <a:r>
              <a:rPr lang="en-GB" sz="2600" dirty="0"/>
              <a:t>need National 4’s and 5’s </a:t>
            </a:r>
          </a:p>
          <a:p>
            <a:pPr lvl="1"/>
            <a:r>
              <a:rPr lang="en-GB" sz="2600" b="1" dirty="0"/>
              <a:t>HNC / HND </a:t>
            </a:r>
            <a:r>
              <a:rPr lang="en-GB" sz="2600" dirty="0"/>
              <a:t>– level 7 and 8 </a:t>
            </a:r>
          </a:p>
          <a:p>
            <a:pPr lvl="2"/>
            <a:r>
              <a:rPr lang="en-GB" sz="2600" dirty="0"/>
              <a:t>need at least 1 or 2 Highers</a:t>
            </a:r>
          </a:p>
          <a:p>
            <a:r>
              <a:rPr lang="en-GB" sz="2800" dirty="0"/>
              <a:t>You can apply to 2 courses at each college 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28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Personal details </a:t>
            </a:r>
          </a:p>
          <a:p>
            <a:r>
              <a:rPr lang="en-GB" sz="2400" dirty="0"/>
              <a:t>Residency </a:t>
            </a:r>
          </a:p>
          <a:p>
            <a:r>
              <a:rPr lang="en-GB" sz="2400" dirty="0"/>
              <a:t>Qualifications </a:t>
            </a:r>
          </a:p>
          <a:p>
            <a:pPr lvl="1"/>
            <a:r>
              <a:rPr lang="en-GB" dirty="0"/>
              <a:t>all of them - from S4, S5 and what you are currently studying </a:t>
            </a:r>
          </a:p>
          <a:p>
            <a:r>
              <a:rPr lang="en-GB" sz="2400" dirty="0"/>
              <a:t>Employment History </a:t>
            </a:r>
          </a:p>
          <a:p>
            <a:r>
              <a:rPr lang="en-GB" sz="2400" dirty="0"/>
              <a:t>Student Support </a:t>
            </a:r>
          </a:p>
          <a:p>
            <a:pPr lvl="1"/>
            <a:r>
              <a:rPr lang="en-GB" dirty="0"/>
              <a:t>tick box if you want to continue with additional support you receive in school </a:t>
            </a:r>
          </a:p>
          <a:p>
            <a:r>
              <a:rPr lang="en-GB" sz="2400" b="1" dirty="0"/>
              <a:t>Personal Statement </a:t>
            </a:r>
          </a:p>
          <a:p>
            <a:r>
              <a:rPr lang="en-GB" sz="2400" dirty="0"/>
              <a:t>Equality and Diversity  </a:t>
            </a:r>
          </a:p>
          <a:p>
            <a:r>
              <a:rPr lang="en-GB" sz="2400" dirty="0"/>
              <a:t>Reference  </a:t>
            </a:r>
          </a:p>
        </p:txBody>
      </p:sp>
    </p:spTree>
    <p:extLst>
      <p:ext uri="{BB962C8B-B14F-4D97-AF65-F5344CB8AC3E}">
        <p14:creationId xmlns:p14="http://schemas.microsoft.com/office/powerpoint/2010/main" val="259648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2000 characters maximum </a:t>
            </a:r>
          </a:p>
          <a:p>
            <a:r>
              <a:rPr lang="en-GB"/>
              <a:t>Why you are applying and what you have to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99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/>
              <a:t>Why</a:t>
            </a:r>
            <a:r>
              <a:rPr lang="en-GB" sz="3200" dirty="0"/>
              <a:t> are you applying for this course?</a:t>
            </a:r>
          </a:p>
          <a:p>
            <a:r>
              <a:rPr lang="en-GB" sz="3200" dirty="0"/>
              <a:t>What experience and skills have you gained from your school subjects?</a:t>
            </a:r>
          </a:p>
          <a:p>
            <a:r>
              <a:rPr lang="en-GB" sz="3200" dirty="0"/>
              <a:t>What additional experience have you gained at school?</a:t>
            </a:r>
          </a:p>
          <a:p>
            <a:r>
              <a:rPr lang="en-GB" sz="3200" dirty="0"/>
              <a:t>Work Experience</a:t>
            </a:r>
          </a:p>
          <a:p>
            <a:r>
              <a:rPr lang="en-GB" sz="3200" dirty="0"/>
              <a:t>Personal Interests, Clubs and Hobbies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50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Why are you applying for this course? </a:t>
            </a:r>
          </a:p>
          <a:p>
            <a:r>
              <a:rPr lang="en-GB" sz="2800" dirty="0"/>
              <a:t>Show you know what this course is and what it involves.</a:t>
            </a:r>
          </a:p>
          <a:p>
            <a:r>
              <a:rPr lang="en-GB" sz="2800" dirty="0"/>
              <a:t>What do you want to learn, what interests you? What are you going to do with this qualification?</a:t>
            </a:r>
          </a:p>
          <a:p>
            <a:r>
              <a:rPr lang="en-GB" sz="2800" dirty="0"/>
              <a:t>What skills, strengths, experience and interests do you have? </a:t>
            </a:r>
          </a:p>
          <a:p>
            <a:r>
              <a:rPr lang="en-GB" sz="2800" dirty="0"/>
              <a:t>What sort of person are you? </a:t>
            </a:r>
          </a:p>
          <a:p>
            <a:r>
              <a:rPr lang="en-GB" sz="2800" dirty="0"/>
              <a:t>Use positive language.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70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0A2B120A5511479168AD704BA8EB75" ma:contentTypeVersion="6" ma:contentTypeDescription="Create a new document." ma:contentTypeScope="" ma:versionID="e53dbe33d35fc5db3f7fa24791eabd7b">
  <xsd:schema xmlns:xsd="http://www.w3.org/2001/XMLSchema" xmlns:xs="http://www.w3.org/2001/XMLSchema" xmlns:p="http://schemas.microsoft.com/office/2006/metadata/properties" xmlns:ns3="4948ba4e-15ee-4a04-af32-07d3db0e66d9" targetNamespace="http://schemas.microsoft.com/office/2006/metadata/properties" ma:root="true" ma:fieldsID="3fc9d33cee615ad730dae80585b7b01e" ns3:_="">
    <xsd:import namespace="4948ba4e-15ee-4a04-af32-07d3db0e66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8ba4e-15ee-4a04-af32-07d3db0e66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B3F695-387F-4B3D-9DFD-A7C92905B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8ba4e-15ee-4a04-af32-07d3db0e66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96456F-AD51-4A8F-AB50-8F0FA35BB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02C5CD-B18D-42DC-94F4-C3DB1B831B2C}">
  <ds:schemaRefs>
    <ds:schemaRef ds:uri="http://schemas.microsoft.com/office/2006/metadata/properties"/>
    <ds:schemaRef ds:uri="http://schemas.microsoft.com/office/2006/documentManagement/types"/>
    <ds:schemaRef ds:uri="4948ba4e-15ee-4a04-af32-07d3db0e66d9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</TotalTime>
  <Words>430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College Applications </vt:lpstr>
      <vt:lpstr>General Information </vt:lpstr>
      <vt:lpstr>Colleges in Glasgow area </vt:lpstr>
      <vt:lpstr>Prior to applying </vt:lpstr>
      <vt:lpstr>Choosing a course </vt:lpstr>
      <vt:lpstr>Application Form </vt:lpstr>
      <vt:lpstr>Personal Statement </vt:lpstr>
      <vt:lpstr>Personal Statement </vt:lpstr>
      <vt:lpstr>Personal Statement </vt:lpstr>
      <vt:lpstr>After applying…… </vt:lpstr>
      <vt:lpstr>Now 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Applications </dc:title>
  <dc:creator>CLove</dc:creator>
  <cp:lastModifiedBy>Carol Ann Love</cp:lastModifiedBy>
  <cp:revision>15</cp:revision>
  <dcterms:created xsi:type="dcterms:W3CDTF">2014-12-02T09:37:18Z</dcterms:created>
  <dcterms:modified xsi:type="dcterms:W3CDTF">2020-01-08T10:33:30Z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0x010100710A2B120A5511479168AD704BA8EB75</vt:lpwstr>
  </property>
</Properties>
</file>