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AC4F2D0-B29E-4CD2-9C9B-A661E83DBBD2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6DDBD32-E373-4B11-AA83-601C243090B0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Celtic Rock Music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Exemplar Project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114" y="3381375"/>
            <a:ext cx="5495925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35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Celtic Rock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951432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Celtic </a:t>
            </a:r>
            <a:r>
              <a:rPr lang="en-GB" dirty="0"/>
              <a:t>Rock music is a modern style of music which fuses traditional folk music with rock music.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Celtic rock originated in the early 1970s, when Irish bands such as the Chieftains and the Dubliners achieved mainstream success with folk music.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Bands then tried to apply </a:t>
            </a:r>
            <a:r>
              <a:rPr lang="en-GB"/>
              <a:t>the </a:t>
            </a:r>
            <a:r>
              <a:rPr lang="en-GB" smtClean="0"/>
              <a:t>sounds of </a:t>
            </a:r>
            <a:r>
              <a:rPr lang="en-GB" dirty="0" smtClean="0"/>
              <a:t>popular rock and pop </a:t>
            </a:r>
            <a:r>
              <a:rPr lang="en-GB" dirty="0"/>
              <a:t>music to their own cultural </a:t>
            </a:r>
            <a:r>
              <a:rPr lang="en-GB" dirty="0" smtClean="0"/>
              <a:t>context.</a:t>
            </a:r>
          </a:p>
          <a:p>
            <a:endParaRPr lang="en-GB" dirty="0"/>
          </a:p>
          <a:p>
            <a:r>
              <a:rPr lang="en-GB" dirty="0"/>
              <a:t>The Irish band Thin </a:t>
            </a:r>
            <a:r>
              <a:rPr lang="en-GB" dirty="0" err="1"/>
              <a:t>Lizzy</a:t>
            </a:r>
            <a:r>
              <a:rPr lang="en-GB" dirty="0"/>
              <a:t> were influenced by Celtic music and their 1972 single Whiskey in the Jar was a rock version of a traditional Irish folk song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In the late 1970s and early 1980s, Scottish bands such as </a:t>
            </a:r>
            <a:r>
              <a:rPr lang="en-GB" dirty="0" err="1"/>
              <a:t>Runrig</a:t>
            </a:r>
            <a:r>
              <a:rPr lang="en-GB" dirty="0"/>
              <a:t> and </a:t>
            </a:r>
            <a:r>
              <a:rPr lang="en-GB" dirty="0" err="1"/>
              <a:t>Capercaillie</a:t>
            </a:r>
            <a:r>
              <a:rPr lang="en-GB" dirty="0"/>
              <a:t> became popular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‘S e </a:t>
            </a:r>
            <a:r>
              <a:rPr lang="en-GB" dirty="0" err="1" smtClean="0"/>
              <a:t>stoidhle</a:t>
            </a:r>
            <a:r>
              <a:rPr lang="en-GB" dirty="0" smtClean="0"/>
              <a:t> </a:t>
            </a:r>
            <a:r>
              <a:rPr lang="en-GB" dirty="0" err="1" smtClean="0"/>
              <a:t>ciuil</a:t>
            </a:r>
            <a:r>
              <a:rPr lang="en-GB" dirty="0" smtClean="0"/>
              <a:t> </a:t>
            </a:r>
            <a:r>
              <a:rPr lang="en-GB" dirty="0" err="1" smtClean="0"/>
              <a:t>nuadh</a:t>
            </a:r>
            <a:r>
              <a:rPr lang="en-GB" dirty="0" smtClean="0"/>
              <a:t> a </a:t>
            </a:r>
            <a:r>
              <a:rPr lang="en-GB" dirty="0" err="1" smtClean="0"/>
              <a:t>th</a:t>
            </a:r>
            <a:r>
              <a:rPr lang="en-GB" dirty="0" smtClean="0"/>
              <a:t>’ </a:t>
            </a:r>
            <a:r>
              <a:rPr lang="en-GB" dirty="0" err="1" smtClean="0"/>
              <a:t>ann</a:t>
            </a:r>
            <a:r>
              <a:rPr lang="en-GB" dirty="0" smtClean="0"/>
              <a:t> an </a:t>
            </a:r>
            <a:r>
              <a:rPr lang="en-GB" dirty="0" err="1" smtClean="0"/>
              <a:t>ceol</a:t>
            </a:r>
            <a:r>
              <a:rPr lang="en-GB" dirty="0" smtClean="0"/>
              <a:t> Celtic Rock.</a:t>
            </a:r>
          </a:p>
          <a:p>
            <a:r>
              <a:rPr lang="en-GB" dirty="0" smtClean="0"/>
              <a:t>‘S e co-</a:t>
            </a:r>
            <a:r>
              <a:rPr lang="en-GB" dirty="0" err="1" smtClean="0"/>
              <a:t>mheasgaich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ceol</a:t>
            </a:r>
            <a:r>
              <a:rPr lang="en-GB" dirty="0" smtClean="0"/>
              <a:t> </a:t>
            </a:r>
            <a:r>
              <a:rPr lang="en-GB" dirty="0" err="1" smtClean="0"/>
              <a:t>tradaiseanta</a:t>
            </a:r>
            <a:r>
              <a:rPr lang="en-GB" dirty="0" smtClean="0"/>
              <a:t> </a:t>
            </a:r>
            <a:r>
              <a:rPr lang="en-GB" dirty="0" err="1" smtClean="0"/>
              <a:t>agus</a:t>
            </a:r>
            <a:r>
              <a:rPr lang="en-GB" dirty="0" smtClean="0"/>
              <a:t> </a:t>
            </a:r>
            <a:r>
              <a:rPr lang="en-GB" dirty="0" err="1" smtClean="0"/>
              <a:t>ceol</a:t>
            </a:r>
            <a:r>
              <a:rPr lang="en-GB" dirty="0" smtClean="0"/>
              <a:t> </a:t>
            </a:r>
            <a:r>
              <a:rPr lang="en-GB" dirty="0" smtClean="0"/>
              <a:t>roc a </a:t>
            </a:r>
            <a:r>
              <a:rPr lang="en-GB" dirty="0" err="1" smtClean="0"/>
              <a:t>th</a:t>
            </a:r>
            <a:r>
              <a:rPr lang="en-GB" dirty="0" smtClean="0"/>
              <a:t>’ ann.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25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Timbre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Celtic </a:t>
            </a:r>
            <a:r>
              <a:rPr lang="en-GB" dirty="0"/>
              <a:t>Rock music uses traditional folk instruments and rock instruments, for example:</a:t>
            </a:r>
          </a:p>
          <a:p>
            <a:pPr lvl="1"/>
            <a:r>
              <a:rPr lang="en-GB" dirty="0"/>
              <a:t>Fiddle</a:t>
            </a:r>
          </a:p>
          <a:p>
            <a:pPr lvl="1"/>
            <a:r>
              <a:rPr lang="en-GB" dirty="0"/>
              <a:t>Bagpipes</a:t>
            </a:r>
          </a:p>
          <a:p>
            <a:pPr lvl="1"/>
            <a:r>
              <a:rPr lang="en-GB" dirty="0"/>
              <a:t>Electric Guitar</a:t>
            </a:r>
          </a:p>
          <a:p>
            <a:pPr lvl="1"/>
            <a:r>
              <a:rPr lang="en-GB" dirty="0"/>
              <a:t>Bass Guitar</a:t>
            </a:r>
          </a:p>
          <a:p>
            <a:pPr lvl="1"/>
            <a:r>
              <a:rPr lang="en-GB" dirty="0"/>
              <a:t>Drum kit</a:t>
            </a:r>
          </a:p>
          <a:p>
            <a:pPr lvl="1"/>
            <a:r>
              <a:rPr lang="en-GB" dirty="0" smtClean="0"/>
              <a:t>Vocals</a:t>
            </a:r>
          </a:p>
          <a:p>
            <a:pPr lvl="1"/>
            <a:endParaRPr lang="en-GB" dirty="0"/>
          </a:p>
          <a:p>
            <a:r>
              <a:rPr lang="en-GB" dirty="0"/>
              <a:t>The typical sound of Celtic rock is like a normal rock band with added traditional instruments. This helps to create the fusion of the two styles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8AB2F7"/>
              </a:clrFrom>
              <a:clrTo>
                <a:srgbClr val="8AB2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197339"/>
            <a:ext cx="792088" cy="205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792" y="2852936"/>
            <a:ext cx="498204" cy="139844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6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Rhythm/Tempo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Celtic </a:t>
            </a:r>
            <a:r>
              <a:rPr lang="en-GB" dirty="0"/>
              <a:t>Rock music often uses the rhythms of traditional Scottish dances, such as:</a:t>
            </a:r>
          </a:p>
          <a:p>
            <a:pPr lvl="1"/>
            <a:r>
              <a:rPr lang="en-GB" dirty="0"/>
              <a:t>Reels</a:t>
            </a:r>
          </a:p>
          <a:p>
            <a:pPr lvl="1"/>
            <a:r>
              <a:rPr lang="en-GB" dirty="0"/>
              <a:t>Jigs</a:t>
            </a:r>
          </a:p>
          <a:p>
            <a:pPr lvl="1"/>
            <a:r>
              <a:rPr lang="en-GB" dirty="0" err="1"/>
              <a:t>Strathspeys</a:t>
            </a:r>
            <a:endParaRPr lang="en-GB" dirty="0"/>
          </a:p>
          <a:p>
            <a:pPr lvl="1"/>
            <a:r>
              <a:rPr lang="en-GB" dirty="0" smtClean="0"/>
              <a:t>Marches</a:t>
            </a:r>
          </a:p>
          <a:p>
            <a:pPr lvl="1"/>
            <a:endParaRPr lang="en-GB" dirty="0"/>
          </a:p>
          <a:p>
            <a:r>
              <a:rPr lang="en-GB" dirty="0"/>
              <a:t>Sometimes these dance rhythms are used as an instrumental solo in a song, or sometimes they form a whole piece.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1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Melody/Harmony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</a:t>
            </a:r>
            <a:r>
              <a:rPr lang="en-GB" dirty="0"/>
              <a:t>melodies of Celtic Rock music often feature ornaments such as grace notes, as this is common in traditional music.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Often the accompanying instruments use chord progressions commonly found in rock music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The lyrics of Celtic Rock songs are often about Scotland, or use a traditional Scottish song.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59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Texture/Structure/Form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Celtic </a:t>
            </a:r>
            <a:r>
              <a:rPr lang="en-GB" dirty="0"/>
              <a:t>Rock music often follows the structure of a typical rock song, including:</a:t>
            </a:r>
          </a:p>
          <a:p>
            <a:pPr lvl="1"/>
            <a:r>
              <a:rPr lang="en-GB" dirty="0"/>
              <a:t>Introduction</a:t>
            </a:r>
          </a:p>
          <a:p>
            <a:pPr lvl="1"/>
            <a:r>
              <a:rPr lang="en-GB" dirty="0"/>
              <a:t>Verse</a:t>
            </a:r>
          </a:p>
          <a:p>
            <a:pPr lvl="1"/>
            <a:r>
              <a:rPr lang="en-GB" dirty="0"/>
              <a:t>Bridge</a:t>
            </a:r>
          </a:p>
          <a:p>
            <a:pPr lvl="1"/>
            <a:r>
              <a:rPr lang="en-GB" dirty="0" smtClean="0"/>
              <a:t>Chorus</a:t>
            </a:r>
          </a:p>
          <a:p>
            <a:pPr lvl="1"/>
            <a:endParaRPr lang="en-GB" dirty="0"/>
          </a:p>
          <a:p>
            <a:r>
              <a:rPr lang="en-GB" dirty="0"/>
              <a:t>Often, an instrumental section is added after a chorus, where the traditional instruments play parts of a reel or jig.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80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337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Celtic Rock Music</vt:lpstr>
      <vt:lpstr>Celtic Rock</vt:lpstr>
      <vt:lpstr>Timbre</vt:lpstr>
      <vt:lpstr>Rhythm/Tempo</vt:lpstr>
      <vt:lpstr>Melody/Harmony</vt:lpstr>
      <vt:lpstr>Texture/Structure/Form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Celtic Rock Music</dc:title>
  <dc:creator>JPearce (Gaelic Secondary)</dc:creator>
  <cp:lastModifiedBy>JPearce (Gaelic Secondary)</cp:lastModifiedBy>
  <cp:revision>6</cp:revision>
  <dcterms:created xsi:type="dcterms:W3CDTF">2015-09-22T14:12:02Z</dcterms:created>
  <dcterms:modified xsi:type="dcterms:W3CDTF">2015-10-06T10:38:44Z</dcterms:modified>
</cp:coreProperties>
</file>