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46"/>
  </p:normalViewPr>
  <p:slideViewPr>
    <p:cSldViewPr snapToGrid="0" snapToObjects="1">
      <p:cViewPr varScale="1">
        <p:scale>
          <a:sx n="77" d="100"/>
          <a:sy n="77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8B39-4521-8649-AF92-8C3B9F525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9C816-4161-DD4C-BAB4-3BFE4ECE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DB57D-8EF0-464B-B83D-68E436C3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0A9F-9F55-9248-B3B6-453DE8C9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A90F-1E2A-DB42-90DA-0A1A6DAE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7F63-6831-214F-A9D4-2BCDD469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6F651-F667-F945-A7C7-231D0E118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E0B6C-BEDF-7C41-A7EB-24B91DBB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968D-3526-6E48-8E12-B18D9BF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3A43-5EEE-754D-904D-9C09CF1F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1819B-395C-444D-B0F6-3FDA0DD51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CFFF-F308-CA44-BB38-BD3AA9627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C753-26A1-0244-84FE-FE87C3EF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77E8-FFC0-0545-BCB8-59FB3B56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7A77F-A9FB-644D-9524-65B13383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2147-AF10-004E-9379-1BCDBA22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9D6B-8FBF-8243-9E1D-D0CFDB1F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A31C-39BC-8B41-8176-8C2FD07D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48CA-E071-3847-928A-D0B35C7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EA5D-EBAA-8D4C-ACE4-1AF95024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F8A3-9BE3-404C-9BA0-257D8CB5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035A-CF4C-8040-B7E6-E7B3C494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041D-3812-EB49-A702-FA4FFD8A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CAFE2-24A2-614D-93DC-6538DB85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125F-4BAC-6C42-A935-74F25DBA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DE75-C498-5E46-A3C0-CDC7DF74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099E-8B63-6648-B8B7-335581E2B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3B617-054F-D94B-8925-116B797B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85B24-7360-CB4D-8A3B-99B17035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30FEE-5095-1049-AA04-3DDDA25D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F634E-EE84-134C-B464-52EEC167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5DD4-D2FA-5B42-8CB4-70CD6B89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DD02-6F32-164B-88B1-BF868B99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11FFC-80D2-5D42-B56D-BA687831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4A2E5-5102-C24A-8A0A-2CC7F5E08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EC430-9FFD-C14E-B35C-4A6A7D80B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44072-167D-8D4D-97A3-E4284C51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C643C-B928-5C42-9C31-EC576B75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FEAB9-08D5-5848-A1A2-F89F6460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0176-7979-0546-81E1-B45B316A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7F4CD-6B8C-884F-8D6D-001AB467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F19A3-947A-7C47-B853-1F02D9C5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BEFB6-CEE3-DC46-9C39-6F9604C2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2EA61-16CD-C54C-B0CF-99F1579C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51B39-230D-C342-96B6-57546256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239D-440A-8842-B39F-081BA0DA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E7A1-6D0C-B147-9A41-DF074497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38FE-5FDC-024C-94BB-33806892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B6606-335B-D84A-8474-D05D3C4D1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FFF73-5BF6-EC4E-99CC-79F375D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E88B1-3523-6845-A602-5E4FBD8B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A8C7F-543A-DA42-A9AF-60D3CCF1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D587-8316-5F4B-992A-8DFE4395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CCB21-31E1-214E-A74C-7267D3840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4F84B-8704-8E4B-8EB0-96DA1C0CB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93A84-0312-1C41-B13A-43ABBF89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F77CC-89EE-3B4A-824F-6B641129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A5A17-E88E-6B4B-9885-B8BC3A7F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5E284-748A-1D49-934F-1116D2C1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7ED5-2C57-4248-B7F5-7CD8D05B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749A-84A0-634E-ACDD-97ABA5E1B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38A7-3B47-404E-9305-95DF69F299B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969D-92DE-9D47-9533-BE9A56A87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2774-5431-D74E-BC6F-03656D373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F923-5937-5E42-8650-B1B3C85A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0B81-6B03-5643-B86A-CEF8EA150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E632B-6691-8A48-9239-D6ABA1ABE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9438641-57C3-3E46-A38B-73629647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57" y="0"/>
            <a:ext cx="908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77EB-5B0A-7C43-8DD5-A4F43147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EB8FC61-0F59-8942-9D26-5F0F79F85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84439" cy="7008236"/>
          </a:xfrm>
        </p:spPr>
      </p:pic>
    </p:spTree>
    <p:extLst>
      <p:ext uri="{BB962C8B-B14F-4D97-AF65-F5344CB8AC3E}">
        <p14:creationId xmlns:p14="http://schemas.microsoft.com/office/powerpoint/2010/main" val="171313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Ross</dc:creator>
  <cp:lastModifiedBy>Rebecca Ross</cp:lastModifiedBy>
  <cp:revision>1</cp:revision>
  <dcterms:created xsi:type="dcterms:W3CDTF">2020-04-01T10:36:39Z</dcterms:created>
  <dcterms:modified xsi:type="dcterms:W3CDTF">2020-04-01T10:37:43Z</dcterms:modified>
</cp:coreProperties>
</file>