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D25A-C05F-4692-A4CE-C368DB3ED097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07D1-045F-4BFC-8DD7-40713E599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46CC86-F336-458C-9ABD-ADA20477E9E9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BBACC5-6B28-4F2D-8473-9075B40C29B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1828090"/>
          </a:xfrm>
        </p:spPr>
        <p:txBody>
          <a:bodyPr/>
          <a:lstStyle/>
          <a:p>
            <a:r>
              <a:rPr lang="en-GB" dirty="0" smtClean="0">
                <a:latin typeface="Accent SF" pitchFamily="2" charset="0"/>
              </a:rPr>
              <a:t>CONVENTIONS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andy Round BTN" pitchFamily="34" charset="0"/>
              </a:rPr>
              <a:t>Miss Ward</a:t>
            </a:r>
            <a:endParaRPr lang="en-GB" dirty="0">
              <a:latin typeface="Candy Round BT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17582"/>
            <a:ext cx="7200799" cy="120248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ccent SF" pitchFamily="2" charset="0"/>
              </a:rPr>
              <a:t>What is a Convention?</a:t>
            </a:r>
            <a:endParaRPr lang="en-GB" dirty="0">
              <a:solidFill>
                <a:srgbClr val="002060"/>
              </a:solidFill>
              <a:latin typeface="Accent SF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45" y="1844824"/>
            <a:ext cx="6264696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Conventions are devices that can be added to a drama to enhance the storytelling or help the audience to understand the drama.</a:t>
            </a:r>
          </a:p>
          <a:p>
            <a:pPr marL="285750" indent="-285750">
              <a:buBlip>
                <a:blip r:embed="rId3"/>
              </a:buBlip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They can also be used to create a certain form/genre/style within a production.</a:t>
            </a:r>
          </a:p>
          <a:p>
            <a:pPr marL="285750" indent="-285750">
              <a:buBlip>
                <a:blip r:embed="rId3"/>
              </a:buBlip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They can also help to create mood and atmosphere.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3888432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FLASHBACK</a:t>
            </a:r>
          </a:p>
          <a:p>
            <a:endParaRPr lang="en-GB" dirty="0"/>
          </a:p>
          <a:p>
            <a:pPr algn="ctr"/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 flashback moves the action back in time and breaks the chronological sequence of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3928" y="3356992"/>
            <a:ext cx="4248472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FLASH FORWARD</a:t>
            </a:r>
          </a:p>
          <a:p>
            <a:pPr algn="ctr"/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As with a Flashback this moves the action through time, the action jumps forward instead of backwards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76556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02465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836712"/>
            <a:ext cx="3888432" cy="23698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NARRATOR</a:t>
            </a: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 narrator tells parts of the story, this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can help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the audience to understand the drama better especially in a Non-Linear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structure.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372070"/>
            <a:ext cx="4248472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Accent SF" pitchFamily="2" charset="0"/>
              </a:rPr>
              <a:t>SLOW MOTION</a:t>
            </a:r>
          </a:p>
          <a:p>
            <a:pPr algn="ctr"/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Slow motion is when actions are performed at a slowed-down speed. It can help to highlight key moments or enhance dramatic parts of the drama such as fight scenes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05" y="823392"/>
            <a:ext cx="20002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3888432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MONOLOGUE</a:t>
            </a:r>
          </a:p>
          <a:p>
            <a:pPr algn="ctr"/>
            <a:endParaRPr lang="en-GB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One character speaks their thoughts out loud or uses an extended speech, directed to the audience or another character.</a:t>
            </a:r>
          </a:p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3645024"/>
            <a:ext cx="3888432" cy="23698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SOLILOQUY</a:t>
            </a:r>
          </a:p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One character speak their thoughts aloud, different from a Monologue as they are speaking to themselves not another character or the audience.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2850485" cy="1898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38221"/>
            <a:ext cx="2421632" cy="235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3888432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TABLEAU</a:t>
            </a:r>
          </a:p>
          <a:p>
            <a:pPr algn="ctr"/>
            <a:endParaRPr lang="en-GB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Actors create a  living picture that can represent an action, idea or moment in the story</a:t>
            </a: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5" y="3429000"/>
            <a:ext cx="4536628" cy="24006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FREEZE FRAME</a:t>
            </a:r>
          </a:p>
          <a:p>
            <a:pPr algn="ctr"/>
            <a:endParaRPr lang="en-GB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sz="2000" dirty="0" smtClean="0">
                <a:latin typeface="Comic Sans MS" pitchFamily="66" charset="0"/>
              </a:rPr>
              <a:t>All</a:t>
            </a:r>
            <a:r>
              <a:rPr lang="en-GB" dirty="0" smtClean="0">
                <a:latin typeface="Comic Sans MS" pitchFamily="66" charset="0"/>
              </a:rPr>
              <a:t> the actors freeze on stage. It can allow the audience to take in more information about ‘going on. It can be useful in portraying violent events such as a car accident or fight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08" y="938271"/>
            <a:ext cx="2807425" cy="2012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4673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4464496" cy="27084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MIME/ MOVEMENT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Mime or movement can be used to highlight key moments and can add a powerful contrast when also using dialogue within a drama. It can also help to establish mood and atmosphere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3789040"/>
            <a:ext cx="5040560" cy="23698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016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Accent SF" pitchFamily="2" charset="0"/>
              </a:rPr>
              <a:t>VOICEOVER</a:t>
            </a:r>
          </a:p>
          <a:p>
            <a:pPr algn="ctr"/>
            <a:endParaRPr lang="en-GB" b="1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 Voice-over can be off stage or recorded speech played during the production. It can help with audience understanding as well as providing interesting contrast to the action on stage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1064083" cy="1570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97" y="2437785"/>
            <a:ext cx="1907704" cy="127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0718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322</TotalTime>
  <Words>320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CONVENTIONS</vt:lpstr>
      <vt:lpstr>What is a Convention?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Conventions</dc:title>
  <dc:creator>SWard</dc:creator>
  <cp:lastModifiedBy>SWard</cp:lastModifiedBy>
  <cp:revision>15</cp:revision>
  <dcterms:created xsi:type="dcterms:W3CDTF">2015-02-17T09:52:15Z</dcterms:created>
  <dcterms:modified xsi:type="dcterms:W3CDTF">2015-02-20T10:36:52Z</dcterms:modified>
</cp:coreProperties>
</file>