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3" r:id="rId11"/>
    <p:sldId id="262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2363"/>
    <a:srgbClr val="47BD37"/>
    <a:srgbClr val="252771"/>
    <a:srgbClr val="ADB020"/>
    <a:srgbClr val="E127C6"/>
    <a:srgbClr val="F07518"/>
    <a:srgbClr val="435CC5"/>
    <a:srgbClr val="AA4C67"/>
    <a:srgbClr val="4ED7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410B9C-6D34-945A-2806-F91B03DC7846}" v="19" dt="2023-09-27T13:24:59.595"/>
    <p1510:client id="{1F306CCF-BE6F-6B30-20ED-52B8B311B030}" v="6" dt="2023-09-26T15:27:22.997"/>
    <p1510:client id="{1FD85797-437C-F43D-1A14-2B13FE1330B6}" v="13" dt="2023-09-27T12:20:05.115"/>
    <p1510:client id="{73D3F70A-DBA7-3309-44F9-BCE7893EF1A7}" v="1" dt="2023-09-27T13:44:37.714"/>
    <p1510:client id="{825AC2F4-4BCE-11E1-2982-6FDE2334BA68}" v="5" dt="2023-09-27T11:58:59.358"/>
    <p1510:client id="{EBF5560C-54DC-9F3B-CF36-066AE6F95899}" v="6" dt="2023-09-27T12:28:10.0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32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ona Nicoll" userId="S::gw17nicollfiona@glowmail.org.uk::5c0d709f-c3e6-44a6-8a53-adf6de348d70" providerId="AD" clId="Web-{73D3F70A-DBA7-3309-44F9-BCE7893EF1A7}"/>
    <pc:docChg chg="sldOrd">
      <pc:chgData name="Fiona Nicoll" userId="S::gw17nicollfiona@glowmail.org.uk::5c0d709f-c3e6-44a6-8a53-adf6de348d70" providerId="AD" clId="Web-{73D3F70A-DBA7-3309-44F9-BCE7893EF1A7}" dt="2023-09-27T13:44:37.714" v="0"/>
      <pc:docMkLst>
        <pc:docMk/>
      </pc:docMkLst>
      <pc:sldChg chg="ord">
        <pc:chgData name="Fiona Nicoll" userId="S::gw17nicollfiona@glowmail.org.uk::5c0d709f-c3e6-44a6-8a53-adf6de348d70" providerId="AD" clId="Web-{73D3F70A-DBA7-3309-44F9-BCE7893EF1A7}" dt="2023-09-27T13:44:37.714" v="0"/>
        <pc:sldMkLst>
          <pc:docMk/>
          <pc:sldMk cId="2376884140" sldId="263"/>
        </pc:sldMkLst>
      </pc:sldChg>
    </pc:docChg>
  </pc:docChgLst>
  <pc:docChgLst>
    <pc:chgData name="K. Noon" userId="S::gw14noonkirsten@glowmail.org.uk::3af8ea8f-0160-49e9-8356-5a5d199c475d" providerId="AD" clId="Web-{17410B9C-6D34-945A-2806-F91B03DC7846}"/>
    <pc:docChg chg="modSld sldOrd">
      <pc:chgData name="K. Noon" userId="S::gw14noonkirsten@glowmail.org.uk::3af8ea8f-0160-49e9-8356-5a5d199c475d" providerId="AD" clId="Web-{17410B9C-6D34-945A-2806-F91B03DC7846}" dt="2023-09-27T13:24:59.595" v="7"/>
      <pc:docMkLst>
        <pc:docMk/>
      </pc:docMkLst>
      <pc:sldChg chg="modSp">
        <pc:chgData name="K. Noon" userId="S::gw14noonkirsten@glowmail.org.uk::3af8ea8f-0160-49e9-8356-5a5d199c475d" providerId="AD" clId="Web-{17410B9C-6D34-945A-2806-F91B03DC7846}" dt="2023-09-27T13:20:40.338" v="6" actId="20577"/>
        <pc:sldMkLst>
          <pc:docMk/>
          <pc:sldMk cId="3711178103" sldId="258"/>
        </pc:sldMkLst>
        <pc:spChg chg="mod">
          <ac:chgData name="K. Noon" userId="S::gw14noonkirsten@glowmail.org.uk::3af8ea8f-0160-49e9-8356-5a5d199c475d" providerId="AD" clId="Web-{17410B9C-6D34-945A-2806-F91B03DC7846}" dt="2023-09-27T13:19:47.930" v="0" actId="20577"/>
          <ac:spMkLst>
            <pc:docMk/>
            <pc:sldMk cId="3711178103" sldId="258"/>
            <ac:spMk id="57" creationId="{DF344623-BDD8-B3D2-F53B-6141A3DCE9A6}"/>
          </ac:spMkLst>
        </pc:spChg>
        <pc:spChg chg="mod">
          <ac:chgData name="K. Noon" userId="S::gw14noonkirsten@glowmail.org.uk::3af8ea8f-0160-49e9-8356-5a5d199c475d" providerId="AD" clId="Web-{17410B9C-6D34-945A-2806-F91B03DC7846}" dt="2023-09-27T13:20:40.338" v="6" actId="20577"/>
          <ac:spMkLst>
            <pc:docMk/>
            <pc:sldMk cId="3711178103" sldId="258"/>
            <ac:spMk id="66" creationId="{048BD604-A89E-19B0-4EA9-9206D08F6C45}"/>
          </ac:spMkLst>
        </pc:spChg>
      </pc:sldChg>
      <pc:sldChg chg="ord">
        <pc:chgData name="K. Noon" userId="S::gw14noonkirsten@glowmail.org.uk::3af8ea8f-0160-49e9-8356-5a5d199c475d" providerId="AD" clId="Web-{17410B9C-6D34-945A-2806-F91B03DC7846}" dt="2023-09-27T13:24:59.595" v="7"/>
        <pc:sldMkLst>
          <pc:docMk/>
          <pc:sldMk cId="2376884140" sldId="263"/>
        </pc:sldMkLst>
      </pc:sldChg>
    </pc:docChg>
  </pc:docChgLst>
  <pc:docChgLst>
    <pc:chgData name="Fiona Nicoll" userId="S::gw17nicollfiona@glowmail.org.uk::5c0d709f-c3e6-44a6-8a53-adf6de348d70" providerId="AD" clId="Web-{1FD85797-437C-F43D-1A14-2B13FE1330B6}"/>
    <pc:docChg chg="modSld">
      <pc:chgData name="Fiona Nicoll" userId="S::gw17nicollfiona@glowmail.org.uk::5c0d709f-c3e6-44a6-8a53-adf6de348d70" providerId="AD" clId="Web-{1FD85797-437C-F43D-1A14-2B13FE1330B6}" dt="2023-09-27T12:20:05.115" v="12"/>
      <pc:docMkLst>
        <pc:docMk/>
      </pc:docMkLst>
      <pc:sldChg chg="modSp modTransition modMedia delAnim">
        <pc:chgData name="Fiona Nicoll" userId="S::gw17nicollfiona@glowmail.org.uk::5c0d709f-c3e6-44a6-8a53-adf6de348d70" providerId="AD" clId="Web-{1FD85797-437C-F43D-1A14-2B13FE1330B6}" dt="2023-09-27T12:20:05.115" v="12"/>
        <pc:sldMkLst>
          <pc:docMk/>
          <pc:sldMk cId="4272604915" sldId="264"/>
        </pc:sldMkLst>
        <pc:picChg chg="mod">
          <ac:chgData name="Fiona Nicoll" userId="S::gw17nicollfiona@glowmail.org.uk::5c0d709f-c3e6-44a6-8a53-adf6de348d70" providerId="AD" clId="Web-{1FD85797-437C-F43D-1A14-2B13FE1330B6}" dt="2023-09-27T12:18:12.300" v="11"/>
          <ac:picMkLst>
            <pc:docMk/>
            <pc:sldMk cId="4272604915" sldId="264"/>
            <ac:picMk id="4" creationId="{AAAF2CB8-5DEE-5A0D-0F85-E74F57C992C0}"/>
          </ac:picMkLst>
        </pc:picChg>
      </pc:sldChg>
    </pc:docChg>
  </pc:docChgLst>
  <pc:docChgLst>
    <pc:chgData name="Fiona Nicoll" userId="S::gw17nicollfiona@glowmail.org.uk::5c0d709f-c3e6-44a6-8a53-adf6de348d70" providerId="AD" clId="Web-{EBF5560C-54DC-9F3B-CF36-066AE6F95899}"/>
    <pc:docChg chg="modSld">
      <pc:chgData name="Fiona Nicoll" userId="S::gw17nicollfiona@glowmail.org.uk::5c0d709f-c3e6-44a6-8a53-adf6de348d70" providerId="AD" clId="Web-{EBF5560C-54DC-9F3B-CF36-066AE6F95899}" dt="2023-09-27T12:28:10.038" v="5"/>
      <pc:docMkLst>
        <pc:docMk/>
      </pc:docMkLst>
      <pc:sldChg chg="modSp modMedia">
        <pc:chgData name="Fiona Nicoll" userId="S::gw17nicollfiona@glowmail.org.uk::5c0d709f-c3e6-44a6-8a53-adf6de348d70" providerId="AD" clId="Web-{EBF5560C-54DC-9F3B-CF36-066AE6F95899}" dt="2023-09-27T12:27:47.691" v="1"/>
        <pc:sldMkLst>
          <pc:docMk/>
          <pc:sldMk cId="2874004919" sldId="262"/>
        </pc:sldMkLst>
        <pc:picChg chg="mod">
          <ac:chgData name="Fiona Nicoll" userId="S::gw17nicollfiona@glowmail.org.uk::5c0d709f-c3e6-44a6-8a53-adf6de348d70" providerId="AD" clId="Web-{EBF5560C-54DC-9F3B-CF36-066AE6F95899}" dt="2023-09-27T12:27:47.691" v="1"/>
          <ac:picMkLst>
            <pc:docMk/>
            <pc:sldMk cId="2874004919" sldId="262"/>
            <ac:picMk id="8" creationId="{0AFE82CD-2220-65C8-80C9-37F43AE261F3}"/>
          </ac:picMkLst>
        </pc:picChg>
      </pc:sldChg>
      <pc:sldChg chg="modSp modMedia">
        <pc:chgData name="Fiona Nicoll" userId="S::gw17nicollfiona@glowmail.org.uk::5c0d709f-c3e6-44a6-8a53-adf6de348d70" providerId="AD" clId="Web-{EBF5560C-54DC-9F3B-CF36-066AE6F95899}" dt="2023-09-27T12:27:58.832" v="3"/>
        <pc:sldMkLst>
          <pc:docMk/>
          <pc:sldMk cId="2376884140" sldId="263"/>
        </pc:sldMkLst>
        <pc:picChg chg="mod">
          <ac:chgData name="Fiona Nicoll" userId="S::gw17nicollfiona@glowmail.org.uk::5c0d709f-c3e6-44a6-8a53-adf6de348d70" providerId="AD" clId="Web-{EBF5560C-54DC-9F3B-CF36-066AE6F95899}" dt="2023-09-27T12:27:58.832" v="3"/>
          <ac:picMkLst>
            <pc:docMk/>
            <pc:sldMk cId="2376884140" sldId="263"/>
            <ac:picMk id="14" creationId="{DE1C644E-B522-8B0A-050A-7A1E579AE99C}"/>
          </ac:picMkLst>
        </pc:picChg>
      </pc:sldChg>
      <pc:sldChg chg="modSp modMedia">
        <pc:chgData name="Fiona Nicoll" userId="S::gw17nicollfiona@glowmail.org.uk::5c0d709f-c3e6-44a6-8a53-adf6de348d70" providerId="AD" clId="Web-{EBF5560C-54DC-9F3B-CF36-066AE6F95899}" dt="2023-09-27T12:28:10.038" v="5"/>
        <pc:sldMkLst>
          <pc:docMk/>
          <pc:sldMk cId="4272604915" sldId="264"/>
        </pc:sldMkLst>
        <pc:picChg chg="mod">
          <ac:chgData name="Fiona Nicoll" userId="S::gw17nicollfiona@glowmail.org.uk::5c0d709f-c3e6-44a6-8a53-adf6de348d70" providerId="AD" clId="Web-{EBF5560C-54DC-9F3B-CF36-066AE6F95899}" dt="2023-09-27T12:28:10.038" v="5"/>
          <ac:picMkLst>
            <pc:docMk/>
            <pc:sldMk cId="4272604915" sldId="264"/>
            <ac:picMk id="4" creationId="{AAAF2CB8-5DEE-5A0D-0F85-E74F57C992C0}"/>
          </ac:picMkLst>
        </pc:picChg>
      </pc:sldChg>
    </pc:docChg>
  </pc:docChgLst>
  <pc:docChgLst>
    <pc:chgData name="Fiona Nicoll" userId="S::gw17nicollfiona@glowmail.org.uk::5c0d709f-c3e6-44a6-8a53-adf6de348d70" providerId="AD" clId="Web-{825AC2F4-4BCE-11E1-2982-6FDE2334BA68}"/>
    <pc:docChg chg="modSld">
      <pc:chgData name="Fiona Nicoll" userId="S::gw17nicollfiona@glowmail.org.uk::5c0d709f-c3e6-44a6-8a53-adf6de348d70" providerId="AD" clId="Web-{825AC2F4-4BCE-11E1-2982-6FDE2334BA68}" dt="2023-09-27T11:58:59.358" v="4"/>
      <pc:docMkLst>
        <pc:docMk/>
      </pc:docMkLst>
      <pc:sldChg chg="modSp modMedia">
        <pc:chgData name="Fiona Nicoll" userId="S::gw17nicollfiona@glowmail.org.uk::5c0d709f-c3e6-44a6-8a53-adf6de348d70" providerId="AD" clId="Web-{825AC2F4-4BCE-11E1-2982-6FDE2334BA68}" dt="2023-09-27T11:58:59.358" v="4"/>
        <pc:sldMkLst>
          <pc:docMk/>
          <pc:sldMk cId="2874004919" sldId="262"/>
        </pc:sldMkLst>
        <pc:picChg chg="mod">
          <ac:chgData name="Fiona Nicoll" userId="S::gw17nicollfiona@glowmail.org.uk::5c0d709f-c3e6-44a6-8a53-adf6de348d70" providerId="AD" clId="Web-{825AC2F4-4BCE-11E1-2982-6FDE2334BA68}" dt="2023-09-27T11:58:59.358" v="4"/>
          <ac:picMkLst>
            <pc:docMk/>
            <pc:sldMk cId="2874004919" sldId="262"/>
            <ac:picMk id="8" creationId="{0AFE82CD-2220-65C8-80C9-37F43AE261F3}"/>
          </ac:picMkLst>
        </pc:picChg>
      </pc:sldChg>
      <pc:sldChg chg="modSp modMedia">
        <pc:chgData name="Fiona Nicoll" userId="S::gw17nicollfiona@glowmail.org.uk::5c0d709f-c3e6-44a6-8a53-adf6de348d70" providerId="AD" clId="Web-{825AC2F4-4BCE-11E1-2982-6FDE2334BA68}" dt="2023-09-27T11:57:41.542" v="0"/>
        <pc:sldMkLst>
          <pc:docMk/>
          <pc:sldMk cId="2376884140" sldId="263"/>
        </pc:sldMkLst>
        <pc:picChg chg="mod">
          <ac:chgData name="Fiona Nicoll" userId="S::gw17nicollfiona@glowmail.org.uk::5c0d709f-c3e6-44a6-8a53-adf6de348d70" providerId="AD" clId="Web-{825AC2F4-4BCE-11E1-2982-6FDE2334BA68}" dt="2023-09-27T11:57:41.542" v="0"/>
          <ac:picMkLst>
            <pc:docMk/>
            <pc:sldMk cId="2376884140" sldId="263"/>
            <ac:picMk id="14" creationId="{DE1C644E-B522-8B0A-050A-7A1E579AE99C}"/>
          </ac:picMkLst>
        </pc:picChg>
      </pc:sldChg>
      <pc:sldChg chg="modSp modMedia">
        <pc:chgData name="Fiona Nicoll" userId="S::gw17nicollfiona@glowmail.org.uk::5c0d709f-c3e6-44a6-8a53-adf6de348d70" providerId="AD" clId="Web-{825AC2F4-4BCE-11E1-2982-6FDE2334BA68}" dt="2023-09-27T11:58:39.451" v="1"/>
        <pc:sldMkLst>
          <pc:docMk/>
          <pc:sldMk cId="4272604915" sldId="264"/>
        </pc:sldMkLst>
        <pc:picChg chg="mod">
          <ac:chgData name="Fiona Nicoll" userId="S::gw17nicollfiona@glowmail.org.uk::5c0d709f-c3e6-44a6-8a53-adf6de348d70" providerId="AD" clId="Web-{825AC2F4-4BCE-11E1-2982-6FDE2334BA68}" dt="2023-09-27T11:58:39.451" v="1"/>
          <ac:picMkLst>
            <pc:docMk/>
            <pc:sldMk cId="4272604915" sldId="264"/>
            <ac:picMk id="4" creationId="{AAAF2CB8-5DEE-5A0D-0F85-E74F57C992C0}"/>
          </ac:picMkLst>
        </pc:picChg>
      </pc:sldChg>
    </pc:docChg>
  </pc:docChgLst>
  <pc:docChgLst>
    <pc:chgData name="Mr Richard Morgan" userId="S::gw18morganrichard@glowmail.org.uk::93682afb-e626-490c-a2f6-7d4c2688fd68" providerId="AD" clId="Web-{1F306CCF-BE6F-6B30-20ED-52B8B311B030}"/>
    <pc:docChg chg="modSld">
      <pc:chgData name="Mr Richard Morgan" userId="S::gw18morganrichard@glowmail.org.uk::93682afb-e626-490c-a2f6-7d4c2688fd68" providerId="AD" clId="Web-{1F306CCF-BE6F-6B30-20ED-52B8B311B030}" dt="2023-09-26T15:27:22.997" v="2" actId="20577"/>
      <pc:docMkLst>
        <pc:docMk/>
      </pc:docMkLst>
      <pc:sldChg chg="modSp">
        <pc:chgData name="Mr Richard Morgan" userId="S::gw18morganrichard@glowmail.org.uk::93682afb-e626-490c-a2f6-7d4c2688fd68" providerId="AD" clId="Web-{1F306CCF-BE6F-6B30-20ED-52B8B311B030}" dt="2023-09-26T15:27:22.997" v="2" actId="20577"/>
        <pc:sldMkLst>
          <pc:docMk/>
          <pc:sldMk cId="4272604915" sldId="264"/>
        </pc:sldMkLst>
        <pc:spChg chg="mod">
          <ac:chgData name="Mr Richard Morgan" userId="S::gw18morganrichard@glowmail.org.uk::93682afb-e626-490c-a2f6-7d4c2688fd68" providerId="AD" clId="Web-{1F306CCF-BE6F-6B30-20ED-52B8B311B030}" dt="2023-09-26T15:27:22.997" v="2" actId="20577"/>
          <ac:spMkLst>
            <pc:docMk/>
            <pc:sldMk cId="4272604915" sldId="264"/>
            <ac:spMk id="6" creationId="{1954B88F-F3E4-7EB4-C4B9-88C31CFAD36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033B85-A1B2-4DAD-BE13-BA11BBC981A1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D6F4B7-F653-4D6F-8E84-7A39CC0CA5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4310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6F4B7-F653-4D6F-8E84-7A39CC0CA55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258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9A57C-0ACF-DE9D-138D-A2A268B21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00755A-9E98-45FA-8BD7-F0AE46A72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61F54-59DD-CB85-3B3D-ACCDAF157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21FAE-8FAF-48DD-A4F6-D73A8ADFB75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B94DD8-C0FA-D5A1-6F96-9BB5EE390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BE783-CDBB-67E1-ADEB-64AADD3F1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2C09D-BFBE-4776-88C6-EB29835EF7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859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D9DF7-F4AA-75D8-C214-13DB9E24F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1F3C48-85BA-B44E-08CC-0ED92F812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197EB4-B0D9-3FEF-0EF7-E65599FE7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21FAE-8FAF-48DD-A4F6-D73A8ADFB75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DB201-EAB5-6405-6B96-6AB74B4A0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CE885-F244-5D46-9F31-B6E69CB7B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2C09D-BFBE-4776-88C6-EB29835EF7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601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C9A6B9-11A5-00A0-72F7-C710EA92DA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AE9220-99C7-E29A-CE1D-097E719B4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9DC93-3DEC-BCDD-336E-533F604F7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21FAE-8FAF-48DD-A4F6-D73A8ADFB75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D8E78-D6ED-F192-4259-6FDCB9173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239A72-4C71-43BA-C07B-10984EA92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2C09D-BFBE-4776-88C6-EB29835EF7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538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C2983-9E50-BF01-5A36-9A383B4CB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9FEE2-937D-B72B-A4A8-6FA05D475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BF901-89A7-60FF-84F1-97D15FDE0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21FAE-8FAF-48DD-A4F6-D73A8ADFB75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1EF1E-5B52-FBF1-3DDC-8001E57D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A93B2-E4B8-45A5-4702-F60C5BAE0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2C09D-BFBE-4776-88C6-EB29835EF7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545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FD52A-3ACE-A655-F3B7-F879997D0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47505-39F2-4E55-39B3-1FBC8D5E9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8D1EC-1F86-5A10-F8A2-1E626B2D5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21FAE-8FAF-48DD-A4F6-D73A8ADFB75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DFB18-CE67-1171-3D1F-BF6361346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B2420-E5A4-733D-74A4-CB01E293D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2C09D-BFBE-4776-88C6-EB29835EF7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634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B13F-5F8E-318E-CED0-7414496EA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D45AD-3B25-1AB6-7205-E8100C0EAE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3485B-F4C6-B1F7-9C00-175A535D77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C3519-5AD9-1AB1-2DF9-496C477EA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21FAE-8FAF-48DD-A4F6-D73A8ADFB75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319129-7F45-E5D9-8D0A-1D8CA134F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D4C9BB-614C-E01B-042D-4572ACD53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2C09D-BFBE-4776-88C6-EB29835EF7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951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F265D-7628-CB1D-2DF8-BE12BE8E2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8F8F8-5948-BA0A-EDDE-A0414DFE4E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5B4975-1CAC-04E8-2084-540C0101E4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7E771B-E2B3-4C8D-CFAF-5DF32DB974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40E16D-8C26-0950-7152-BB31C289DE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29F2CB-0DEB-8C60-089B-648F02919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21FAE-8FAF-48DD-A4F6-D73A8ADFB75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C0219-0AF8-D90D-04CB-5C8F8F37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C5181E-F685-29EF-3F04-DB0AC6F65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2C09D-BFBE-4776-88C6-EB29835EF7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104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AC2BB-8731-918C-9FCD-C7572582E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A8ED0E-A424-8AFC-23E0-9E319D6C3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21FAE-8FAF-48DD-A4F6-D73A8ADFB75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A55DF2-E17D-1C40-2776-32774E05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39099C-1823-B3EC-73C4-E40522927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2C09D-BFBE-4776-88C6-EB29835EF7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3983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8B5F2C-6156-A462-D579-E19253E2C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21FAE-8FAF-48DD-A4F6-D73A8ADFB75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25500C-E127-39D7-D939-17D028F98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658F63-8143-A912-774D-057850E82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2C09D-BFBE-4776-88C6-EB29835EF7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468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E3EDE-C34B-2189-5649-9AE618C51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51CB1-D559-E5CB-2F5B-92B3B055E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1749E3-E722-0C21-E1FD-10D1FBAA1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052FE1-F1D2-7D15-1929-757496E37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21FAE-8FAF-48DD-A4F6-D73A8ADFB75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D756E-1F60-B4DD-15CB-A332EADC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7EEE10-7489-09E1-D625-7C328DF4B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2C09D-BFBE-4776-88C6-EB29835EF7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575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069CE-7863-029D-D951-B4CE1E873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2A6C10-49D5-3023-AE58-F5A1DE2EA3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74A548-D213-398C-90EB-AEA7F74AA5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F2C6A9-E897-6099-9358-AB69F6F56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21FAE-8FAF-48DD-A4F6-D73A8ADFB75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49452B-D5F3-8ADB-2092-5617AB262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D7738B-2B56-09A7-3811-3C9C00453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2C09D-BFBE-4776-88C6-EB29835EF7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433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A2565B-FECF-FBC5-1908-7ADF4CBB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6CFC7C-88C9-1890-1642-6DAE23D4D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8358BF-C4B0-4344-182F-B5666734D8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21FAE-8FAF-48DD-A4F6-D73A8ADFB75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6EBDC-9303-A86D-E8D7-E34AF52FE7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8CE16-758B-57C0-F5B2-1BE035AB57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2C09D-BFBE-4776-88C6-EB29835EF7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71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svg"/><Relationship Id="rId12" Type="http://schemas.openxmlformats.org/officeDocument/2006/relationships/image" Target="../media/image9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jp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svg"/><Relationship Id="rId11" Type="http://schemas.openxmlformats.org/officeDocument/2006/relationships/image" Target="../media/image11.pn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18" Type="http://schemas.microsoft.com/office/2007/relationships/hdphoto" Target="../media/hdphoto6.wdp"/><Relationship Id="rId3" Type="http://schemas.openxmlformats.org/officeDocument/2006/relationships/slideLayout" Target="../slideLayouts/slideLayout1.xml"/><Relationship Id="rId21" Type="http://schemas.microsoft.com/office/2007/relationships/hdphoto" Target="../media/hdphoto7.wdp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26.png"/><Relationship Id="rId2" Type="http://schemas.openxmlformats.org/officeDocument/2006/relationships/audio" Target="../media/media3.mp3"/><Relationship Id="rId16" Type="http://schemas.microsoft.com/office/2007/relationships/hdphoto" Target="../media/hdphoto5.wdp"/><Relationship Id="rId20" Type="http://schemas.openxmlformats.org/officeDocument/2006/relationships/image" Target="../media/image28.png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5" Type="http://schemas.openxmlformats.org/officeDocument/2006/relationships/image" Target="../media/image25.png"/><Relationship Id="rId23" Type="http://schemas.openxmlformats.org/officeDocument/2006/relationships/image" Target="../media/image30.jpg"/><Relationship Id="rId10" Type="http://schemas.microsoft.com/office/2007/relationships/hdphoto" Target="../media/hdphoto2.wdp"/><Relationship Id="rId19" Type="http://schemas.openxmlformats.org/officeDocument/2006/relationships/image" Target="../media/image27.png"/><Relationship Id="rId4" Type="http://schemas.openxmlformats.org/officeDocument/2006/relationships/image" Target="../media/image11.png"/><Relationship Id="rId9" Type="http://schemas.openxmlformats.org/officeDocument/2006/relationships/image" Target="../media/image22.png"/><Relationship Id="rId14" Type="http://schemas.microsoft.com/office/2007/relationships/hdphoto" Target="../media/hdphoto4.wdp"/><Relationship Id="rId22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12" Type="http://schemas.openxmlformats.org/officeDocument/2006/relationships/image" Target="../media/image42.jp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11" Type="http://schemas.openxmlformats.org/officeDocument/2006/relationships/image" Target="../media/image41.svg"/><Relationship Id="rId5" Type="http://schemas.openxmlformats.org/officeDocument/2006/relationships/image" Target="../media/image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1.png"/><Relationship Id="rId9" Type="http://schemas.openxmlformats.org/officeDocument/2006/relationships/image" Target="../media/image39.jpg"/><Relationship Id="rId14" Type="http://schemas.openxmlformats.org/officeDocument/2006/relationships/image" Target="../media/image4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12" Type="http://schemas.openxmlformats.org/officeDocument/2006/relationships/image" Target="../media/image5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47.sv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9.jpg"/><Relationship Id="rId12" Type="http://schemas.openxmlformats.org/officeDocument/2006/relationships/image" Target="../media/image64.jp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8.jpg"/><Relationship Id="rId11" Type="http://schemas.openxmlformats.org/officeDocument/2006/relationships/image" Target="../media/image63.jpg"/><Relationship Id="rId5" Type="http://schemas.openxmlformats.org/officeDocument/2006/relationships/image" Target="../media/image57.jpg"/><Relationship Id="rId10" Type="http://schemas.openxmlformats.org/officeDocument/2006/relationships/image" Target="../media/image62.jpg"/><Relationship Id="rId4" Type="http://schemas.openxmlformats.org/officeDocument/2006/relationships/image" Target="../media/image56.jpg"/><Relationship Id="rId9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6.sv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65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6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png"/><Relationship Id="rId5" Type="http://schemas.openxmlformats.org/officeDocument/2006/relationships/image" Target="../media/image69.jpg"/><Relationship Id="rId4" Type="http://schemas.openxmlformats.org/officeDocument/2006/relationships/hyperlink" Target="https://www.youtube.com/watch?v=-QB4MDCtc1s&amp;t=4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14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BC602-BAEC-D42B-0184-3AAC9EDBA8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6455" y="963256"/>
            <a:ext cx="7509831" cy="959825"/>
          </a:xfrm>
        </p:spPr>
        <p:txBody>
          <a:bodyPr>
            <a:normAutofit fontScale="90000"/>
          </a:bodyPr>
          <a:lstStyle/>
          <a:p>
            <a:r>
              <a:rPr lang="en-GB" sz="6600" b="1" dirty="0">
                <a:solidFill>
                  <a:schemeClr val="bg1"/>
                </a:solidFill>
                <a:latin typeface="+mn-lt"/>
              </a:rPr>
              <a:t>WELCOME</a:t>
            </a:r>
            <a:r>
              <a:rPr lang="en-GB" sz="66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en-GB" sz="6600" b="1" dirty="0">
                <a:solidFill>
                  <a:schemeClr val="bg1"/>
                </a:solidFill>
                <a:latin typeface="+mn-lt"/>
              </a:rPr>
              <a:t>TO</a:t>
            </a:r>
            <a:r>
              <a:rPr lang="en-GB" sz="66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1C8034-BEB2-E979-A210-3A14A93793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458" y="2414710"/>
            <a:ext cx="11633811" cy="2269952"/>
          </a:xfrm>
        </p:spPr>
        <p:txBody>
          <a:bodyPr>
            <a:no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GLASGOW CITY COUNCIL EDUCATION SERVICES</a:t>
            </a:r>
          </a:p>
          <a:p>
            <a:r>
              <a:rPr lang="en-GB" sz="4400" b="1" dirty="0">
                <a:solidFill>
                  <a:schemeClr val="bg1"/>
                </a:solidFill>
              </a:rPr>
              <a:t>PRIMARY SCHOOLS SWIMMING PROGRAMME</a:t>
            </a:r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0185F2BE-0643-901F-A2D5-FD6B4BF3BA2E}"/>
              </a:ext>
            </a:extLst>
          </p:cNvPr>
          <p:cNvSpPr/>
          <p:nvPr/>
        </p:nvSpPr>
        <p:spPr>
          <a:xfrm>
            <a:off x="82520" y="0"/>
            <a:ext cx="473725" cy="561860"/>
          </a:xfrm>
          <a:prstGeom prst="parallelogram">
            <a:avLst/>
          </a:prstGeom>
          <a:solidFill>
            <a:srgbClr val="E127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073CE49-12B6-416F-9625-169ECCDC1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366" y="0"/>
            <a:ext cx="499915" cy="5730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29E037-78E0-31CD-2E9A-A9F33F32AE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443" y="0"/>
            <a:ext cx="499915" cy="5730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F4F87E-5966-824E-EB00-B054772DD0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6354" y="561860"/>
            <a:ext cx="845674" cy="144551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F421008F-3F73-BBB9-57B2-C81F37839EB2}"/>
              </a:ext>
            </a:extLst>
          </p:cNvPr>
          <p:cNvGrpSpPr/>
          <p:nvPr/>
        </p:nvGrpSpPr>
        <p:grpSpPr>
          <a:xfrm>
            <a:off x="1597320" y="573074"/>
            <a:ext cx="1644944" cy="1402123"/>
            <a:chOff x="1656940" y="660326"/>
            <a:chExt cx="1644944" cy="1402123"/>
          </a:xfrm>
        </p:grpSpPr>
        <p:pic>
          <p:nvPicPr>
            <p:cNvPr id="26" name="Graphic 25" descr="Swimming outline">
              <a:extLst>
                <a:ext uri="{FF2B5EF4-FFF2-40B4-BE49-F238E27FC236}">
                  <a16:creationId xmlns:a16="http://schemas.microsoft.com/office/drawing/2014/main" id="{204B29F1-3EB6-7254-916F-6FB9839DB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83373" y="660326"/>
              <a:ext cx="1248579" cy="124857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30BB04C-DC3D-BAF6-B40C-9B10B600D52E}"/>
                </a:ext>
              </a:extLst>
            </p:cNvPr>
            <p:cNvSpPr txBox="1"/>
            <p:nvPr/>
          </p:nvSpPr>
          <p:spPr>
            <a:xfrm>
              <a:off x="1656940" y="1693117"/>
              <a:ext cx="16449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SWIM SCHOOL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2120511-3035-BFD9-7754-9D5370D03A2B}"/>
              </a:ext>
            </a:extLst>
          </p:cNvPr>
          <p:cNvGrpSpPr/>
          <p:nvPr/>
        </p:nvGrpSpPr>
        <p:grpSpPr>
          <a:xfrm>
            <a:off x="11597089" y="5458938"/>
            <a:ext cx="1189822" cy="1200839"/>
            <a:chOff x="11597089" y="5458938"/>
            <a:chExt cx="1189822" cy="1200839"/>
          </a:xfrm>
        </p:grpSpPr>
        <p:sp>
          <p:nvSpPr>
            <p:cNvPr id="21" name="Block Arc 20">
              <a:extLst>
                <a:ext uri="{FF2B5EF4-FFF2-40B4-BE49-F238E27FC236}">
                  <a16:creationId xmlns:a16="http://schemas.microsoft.com/office/drawing/2014/main" id="{DDE13A22-D397-9862-6441-18CA62F0A94B}"/>
                </a:ext>
              </a:extLst>
            </p:cNvPr>
            <p:cNvSpPr/>
            <p:nvPr/>
          </p:nvSpPr>
          <p:spPr>
            <a:xfrm rot="13297082">
              <a:off x="11597089" y="5458938"/>
              <a:ext cx="1189822" cy="1200839"/>
            </a:xfrm>
            <a:prstGeom prst="blockArc">
              <a:avLst>
                <a:gd name="adj1" fmla="val 13591154"/>
                <a:gd name="adj2" fmla="val 2889322"/>
                <a:gd name="adj3" fmla="val 3711"/>
              </a:avLst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16F1B16-1010-2A53-781D-325F52994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769269" y="5656756"/>
              <a:ext cx="422731" cy="805202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868B4CD9-3CE8-8D77-6226-CB790D037E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37" y="6087924"/>
            <a:ext cx="650209" cy="53546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9406D0D-6D39-E056-42A7-8F2869DCBF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548" y="5226616"/>
            <a:ext cx="652329" cy="53649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C123AF1-824E-1DF0-61D5-A0638273BD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184" y="5656756"/>
            <a:ext cx="652329" cy="536494"/>
          </a:xfrm>
          <a:prstGeom prst="rect">
            <a:avLst/>
          </a:prstGeom>
        </p:spPr>
      </p:pic>
      <p:pic>
        <p:nvPicPr>
          <p:cNvPr id="53" name="Picture 52" descr="A person in a swimming pool">
            <a:extLst>
              <a:ext uri="{FF2B5EF4-FFF2-40B4-BE49-F238E27FC236}">
                <a16:creationId xmlns:a16="http://schemas.microsoft.com/office/drawing/2014/main" id="{A93409B4-4C1E-DEB5-5D9B-169D7E66C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234" y="4148535"/>
            <a:ext cx="2383971" cy="1542697"/>
          </a:xfrm>
          <a:prstGeom prst="ellipse">
            <a:avLst/>
          </a:prstGeom>
        </p:spPr>
      </p:pic>
      <p:pic>
        <p:nvPicPr>
          <p:cNvPr id="57" name="Picture 56" descr="A person swimming in a pool">
            <a:extLst>
              <a:ext uri="{FF2B5EF4-FFF2-40B4-BE49-F238E27FC236}">
                <a16:creationId xmlns:a16="http://schemas.microsoft.com/office/drawing/2014/main" id="{6079BA86-C40E-A804-1A75-86723E14CF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10" y="4148535"/>
            <a:ext cx="2383972" cy="1508221"/>
          </a:xfrm>
          <a:prstGeom prst="ellipse">
            <a:avLst/>
          </a:prstGeom>
        </p:spPr>
      </p:pic>
      <p:pic>
        <p:nvPicPr>
          <p:cNvPr id="63" name="Picture 62" descr="Two children swimming in a pool">
            <a:extLst>
              <a:ext uri="{FF2B5EF4-FFF2-40B4-BE49-F238E27FC236}">
                <a16:creationId xmlns:a16="http://schemas.microsoft.com/office/drawing/2014/main" id="{2C80C02A-C7BD-A509-5620-BFFDD16773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057" y="4148535"/>
            <a:ext cx="2383971" cy="1542696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6BD6B3-68AD-0FEE-8CF6-C054AB6B0D1D}"/>
              </a:ext>
            </a:extLst>
          </p:cNvPr>
          <p:cNvSpPr txBox="1"/>
          <p:nvPr/>
        </p:nvSpPr>
        <p:spPr>
          <a:xfrm>
            <a:off x="1744015" y="6008584"/>
            <a:ext cx="8291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We are delighted you will be joining us and look forward to meeting you soon</a:t>
            </a:r>
            <a:r>
              <a:rPr lang="en-GB" dirty="0">
                <a:solidFill>
                  <a:schemeClr val="bg1"/>
                </a:solidFill>
              </a:rPr>
              <a:t>!</a:t>
            </a:r>
          </a:p>
        </p:txBody>
      </p:sp>
      <p:grpSp>
        <p:nvGrpSpPr>
          <p:cNvPr id="8" name="Graphic 6" descr="Diving outline">
            <a:extLst>
              <a:ext uri="{FF2B5EF4-FFF2-40B4-BE49-F238E27FC236}">
                <a16:creationId xmlns:a16="http://schemas.microsoft.com/office/drawing/2014/main" id="{D30C8C86-A8A8-6D83-3730-E3D2EDD09F71}"/>
              </a:ext>
            </a:extLst>
          </p:cNvPr>
          <p:cNvGrpSpPr/>
          <p:nvPr/>
        </p:nvGrpSpPr>
        <p:grpSpPr>
          <a:xfrm>
            <a:off x="10274542" y="5304538"/>
            <a:ext cx="1061466" cy="904101"/>
            <a:chOff x="10376279" y="5327516"/>
            <a:chExt cx="763390" cy="656289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7F9A7E5-B50D-4CA1-5E93-9423AA5CD42E}"/>
                </a:ext>
              </a:extLst>
            </p:cNvPr>
            <p:cNvSpPr/>
            <p:nvPr/>
          </p:nvSpPr>
          <p:spPr>
            <a:xfrm>
              <a:off x="10522821" y="5327516"/>
              <a:ext cx="467132" cy="522892"/>
            </a:xfrm>
            <a:custGeom>
              <a:avLst/>
              <a:gdLst>
                <a:gd name="connsiteX0" fmla="*/ 429121 w 467132"/>
                <a:gd name="connsiteY0" fmla="*/ 522892 h 522892"/>
                <a:gd name="connsiteX1" fmla="*/ 396526 w 467132"/>
                <a:gd name="connsiteY1" fmla="*/ 504014 h 522892"/>
                <a:gd name="connsiteX2" fmla="*/ 312030 w 467132"/>
                <a:gd name="connsiteY2" fmla="*/ 358462 h 522892"/>
                <a:gd name="connsiteX3" fmla="*/ 158811 w 467132"/>
                <a:gd name="connsiteY3" fmla="*/ 264470 h 522892"/>
                <a:gd name="connsiteX4" fmla="*/ 130169 w 467132"/>
                <a:gd name="connsiteY4" fmla="*/ 235895 h 522892"/>
                <a:gd name="connsiteX5" fmla="*/ 5496 w 467132"/>
                <a:gd name="connsiteY5" fmla="*/ 57901 h 522892"/>
                <a:gd name="connsiteX6" fmla="*/ 17669 w 467132"/>
                <a:gd name="connsiteY6" fmla="*/ 5390 h 522892"/>
                <a:gd name="connsiteX7" fmla="*/ 69714 w 467132"/>
                <a:gd name="connsiteY7" fmla="*/ 16562 h 522892"/>
                <a:gd name="connsiteX8" fmla="*/ 182518 w 467132"/>
                <a:gd name="connsiteY8" fmla="*/ 153751 h 522892"/>
                <a:gd name="connsiteX9" fmla="*/ 326279 w 467132"/>
                <a:gd name="connsiteY9" fmla="*/ 241162 h 522892"/>
                <a:gd name="connsiteX10" fmla="*/ 342472 w 467132"/>
                <a:gd name="connsiteY10" fmla="*/ 256192 h 522892"/>
                <a:gd name="connsiteX11" fmla="*/ 461639 w 467132"/>
                <a:gd name="connsiteY11" fmla="*/ 465028 h 522892"/>
                <a:gd name="connsiteX12" fmla="*/ 451162 w 467132"/>
                <a:gd name="connsiteY12" fmla="*/ 516644 h 522892"/>
                <a:gd name="connsiteX13" fmla="*/ 429121 w 467132"/>
                <a:gd name="connsiteY13" fmla="*/ 522892 h 522892"/>
                <a:gd name="connsiteX14" fmla="*/ 37538 w 467132"/>
                <a:gd name="connsiteY14" fmla="*/ 19020 h 522892"/>
                <a:gd name="connsiteX15" fmla="*/ 27547 w 467132"/>
                <a:gd name="connsiteY15" fmla="*/ 21677 h 522892"/>
                <a:gd name="connsiteX16" fmla="*/ 21565 w 467132"/>
                <a:gd name="connsiteY16" fmla="*/ 47747 h 522892"/>
                <a:gd name="connsiteX17" fmla="*/ 146114 w 467132"/>
                <a:gd name="connsiteY17" fmla="*/ 225484 h 522892"/>
                <a:gd name="connsiteX18" fmla="*/ 168917 w 467132"/>
                <a:gd name="connsiteY18" fmla="*/ 248277 h 522892"/>
                <a:gd name="connsiteX19" fmla="*/ 326079 w 467132"/>
                <a:gd name="connsiteY19" fmla="*/ 344737 h 522892"/>
                <a:gd name="connsiteX20" fmla="*/ 413033 w 467132"/>
                <a:gd name="connsiteY20" fmla="*/ 494498 h 522892"/>
                <a:gd name="connsiteX21" fmla="*/ 424072 w 467132"/>
                <a:gd name="connsiteY21" fmla="*/ 503176 h 522892"/>
                <a:gd name="connsiteX22" fmla="*/ 425196 w 467132"/>
                <a:gd name="connsiteY22" fmla="*/ 503385 h 522892"/>
                <a:gd name="connsiteX23" fmla="*/ 441027 w 467132"/>
                <a:gd name="connsiteY23" fmla="*/ 500528 h 522892"/>
                <a:gd name="connsiteX24" fmla="*/ 445104 w 467132"/>
                <a:gd name="connsiteY24" fmla="*/ 474458 h 522892"/>
                <a:gd name="connsiteX25" fmla="*/ 326041 w 467132"/>
                <a:gd name="connsiteY25" fmla="*/ 265803 h 522892"/>
                <a:gd name="connsiteX26" fmla="*/ 318421 w 467132"/>
                <a:gd name="connsiteY26" fmla="*/ 258488 h 522892"/>
                <a:gd name="connsiteX27" fmla="*/ 317021 w 467132"/>
                <a:gd name="connsiteY27" fmla="*/ 257783 h 522892"/>
                <a:gd name="connsiteX28" fmla="*/ 169850 w 467132"/>
                <a:gd name="connsiteY28" fmla="*/ 168343 h 522892"/>
                <a:gd name="connsiteX29" fmla="*/ 54522 w 467132"/>
                <a:gd name="connsiteY29" fmla="*/ 27992 h 522892"/>
                <a:gd name="connsiteX30" fmla="*/ 37538 w 467132"/>
                <a:gd name="connsiteY30" fmla="*/ 18982 h 522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67132" h="522892">
                  <a:moveTo>
                    <a:pt x="429121" y="522892"/>
                  </a:moveTo>
                  <a:cubicBezTo>
                    <a:pt x="415678" y="522820"/>
                    <a:pt x="403277" y="515638"/>
                    <a:pt x="396526" y="504014"/>
                  </a:cubicBezTo>
                  <a:lnTo>
                    <a:pt x="312030" y="358462"/>
                  </a:lnTo>
                  <a:lnTo>
                    <a:pt x="158811" y="264470"/>
                  </a:lnTo>
                  <a:cubicBezTo>
                    <a:pt x="147280" y="257165"/>
                    <a:pt x="137500" y="247408"/>
                    <a:pt x="130169" y="235895"/>
                  </a:cubicBezTo>
                  <a:lnTo>
                    <a:pt x="5496" y="57901"/>
                  </a:lnTo>
                  <a:cubicBezTo>
                    <a:pt x="-5202" y="39967"/>
                    <a:pt x="172" y="16787"/>
                    <a:pt x="17669" y="5390"/>
                  </a:cubicBezTo>
                  <a:cubicBezTo>
                    <a:pt x="35296" y="-4904"/>
                    <a:pt x="57865" y="-59"/>
                    <a:pt x="69714" y="16562"/>
                  </a:cubicBezTo>
                  <a:lnTo>
                    <a:pt x="182518" y="153751"/>
                  </a:lnTo>
                  <a:lnTo>
                    <a:pt x="326279" y="241162"/>
                  </a:lnTo>
                  <a:cubicBezTo>
                    <a:pt x="333019" y="244498"/>
                    <a:pt x="338645" y="249719"/>
                    <a:pt x="342472" y="256192"/>
                  </a:cubicBezTo>
                  <a:lnTo>
                    <a:pt x="461639" y="465028"/>
                  </a:lnTo>
                  <a:cubicBezTo>
                    <a:pt x="471925" y="482370"/>
                    <a:pt x="467396" y="504685"/>
                    <a:pt x="451162" y="516644"/>
                  </a:cubicBezTo>
                  <a:cubicBezTo>
                    <a:pt x="444485" y="520613"/>
                    <a:pt x="436886" y="522768"/>
                    <a:pt x="429121" y="522892"/>
                  </a:cubicBezTo>
                  <a:close/>
                  <a:moveTo>
                    <a:pt x="37538" y="19020"/>
                  </a:moveTo>
                  <a:cubicBezTo>
                    <a:pt x="34033" y="19017"/>
                    <a:pt x="30588" y="19933"/>
                    <a:pt x="27547" y="21677"/>
                  </a:cubicBezTo>
                  <a:cubicBezTo>
                    <a:pt x="19008" y="27443"/>
                    <a:pt x="16395" y="38836"/>
                    <a:pt x="21565" y="47747"/>
                  </a:cubicBezTo>
                  <a:lnTo>
                    <a:pt x="146114" y="225484"/>
                  </a:lnTo>
                  <a:cubicBezTo>
                    <a:pt x="151939" y="234672"/>
                    <a:pt x="159727" y="242455"/>
                    <a:pt x="168917" y="248277"/>
                  </a:cubicBezTo>
                  <a:lnTo>
                    <a:pt x="326079" y="344737"/>
                  </a:lnTo>
                  <a:lnTo>
                    <a:pt x="413033" y="494498"/>
                  </a:lnTo>
                  <a:cubicBezTo>
                    <a:pt x="415241" y="498887"/>
                    <a:pt x="419286" y="502067"/>
                    <a:pt x="424072" y="503176"/>
                  </a:cubicBezTo>
                  <a:lnTo>
                    <a:pt x="425196" y="503385"/>
                  </a:lnTo>
                  <a:cubicBezTo>
                    <a:pt x="430645" y="504401"/>
                    <a:pt x="436277" y="503384"/>
                    <a:pt x="441027" y="500528"/>
                  </a:cubicBezTo>
                  <a:cubicBezTo>
                    <a:pt x="448707" y="494075"/>
                    <a:pt x="450447" y="482946"/>
                    <a:pt x="445104" y="474458"/>
                  </a:cubicBezTo>
                  <a:lnTo>
                    <a:pt x="326041" y="265803"/>
                  </a:lnTo>
                  <a:cubicBezTo>
                    <a:pt x="324233" y="262701"/>
                    <a:pt x="321594" y="260167"/>
                    <a:pt x="318421" y="258488"/>
                  </a:cubicBezTo>
                  <a:lnTo>
                    <a:pt x="317021" y="257783"/>
                  </a:lnTo>
                  <a:lnTo>
                    <a:pt x="169850" y="168343"/>
                  </a:lnTo>
                  <a:lnTo>
                    <a:pt x="54522" y="27992"/>
                  </a:lnTo>
                  <a:cubicBezTo>
                    <a:pt x="50687" y="22378"/>
                    <a:pt x="44336" y="19009"/>
                    <a:pt x="37538" y="189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BCE605A-8278-691B-95CE-FC42FDCC342C}"/>
                </a:ext>
              </a:extLst>
            </p:cNvPr>
            <p:cNvSpPr/>
            <p:nvPr/>
          </p:nvSpPr>
          <p:spPr>
            <a:xfrm>
              <a:off x="10376279" y="5865848"/>
              <a:ext cx="763390" cy="40024"/>
            </a:xfrm>
            <a:custGeom>
              <a:avLst/>
              <a:gdLst>
                <a:gd name="connsiteX0" fmla="*/ 572205 w 763390"/>
                <a:gd name="connsiteY0" fmla="*/ 40024 h 40024"/>
                <a:gd name="connsiteX1" fmla="*/ 571529 w 763390"/>
                <a:gd name="connsiteY1" fmla="*/ 40024 h 40024"/>
                <a:gd name="connsiteX2" fmla="*/ 530676 w 763390"/>
                <a:gd name="connsiteY2" fmla="*/ 30832 h 40024"/>
                <a:gd name="connsiteX3" fmla="*/ 476488 w 763390"/>
                <a:gd name="connsiteY3" fmla="*/ 19079 h 40024"/>
                <a:gd name="connsiteX4" fmla="*/ 423491 w 763390"/>
                <a:gd name="connsiteY4" fmla="*/ 30728 h 40024"/>
                <a:gd name="connsiteX5" fmla="*/ 382372 w 763390"/>
                <a:gd name="connsiteY5" fmla="*/ 40024 h 40024"/>
                <a:gd name="connsiteX6" fmla="*/ 381695 w 763390"/>
                <a:gd name="connsiteY6" fmla="*/ 40024 h 40024"/>
                <a:gd name="connsiteX7" fmla="*/ 381019 w 763390"/>
                <a:gd name="connsiteY7" fmla="*/ 40024 h 40024"/>
                <a:gd name="connsiteX8" fmla="*/ 340166 w 763390"/>
                <a:gd name="connsiteY8" fmla="*/ 30832 h 40024"/>
                <a:gd name="connsiteX9" fmla="*/ 285979 w 763390"/>
                <a:gd name="connsiteY9" fmla="*/ 19079 h 40024"/>
                <a:gd name="connsiteX10" fmla="*/ 232982 w 763390"/>
                <a:gd name="connsiteY10" fmla="*/ 30728 h 40024"/>
                <a:gd name="connsiteX11" fmla="*/ 191862 w 763390"/>
                <a:gd name="connsiteY11" fmla="*/ 40024 h 40024"/>
                <a:gd name="connsiteX12" fmla="*/ 191186 w 763390"/>
                <a:gd name="connsiteY12" fmla="*/ 40024 h 40024"/>
                <a:gd name="connsiteX13" fmla="*/ 190510 w 763390"/>
                <a:gd name="connsiteY13" fmla="*/ 40024 h 40024"/>
                <a:gd name="connsiteX14" fmla="*/ 149657 w 763390"/>
                <a:gd name="connsiteY14" fmla="*/ 30832 h 40024"/>
                <a:gd name="connsiteX15" fmla="*/ 95469 w 763390"/>
                <a:gd name="connsiteY15" fmla="*/ 19079 h 40024"/>
                <a:gd name="connsiteX16" fmla="*/ 42472 w 763390"/>
                <a:gd name="connsiteY16" fmla="*/ 30728 h 40024"/>
                <a:gd name="connsiteX17" fmla="*/ 1353 w 763390"/>
                <a:gd name="connsiteY17" fmla="*/ 40024 h 40024"/>
                <a:gd name="connsiteX18" fmla="*/ 0 w 763390"/>
                <a:gd name="connsiteY18" fmla="*/ 20974 h 40024"/>
                <a:gd name="connsiteX19" fmla="*/ 35357 w 763390"/>
                <a:gd name="connsiteY19" fmla="*/ 13011 h 40024"/>
                <a:gd name="connsiteX20" fmla="*/ 95469 w 763390"/>
                <a:gd name="connsiteY20" fmla="*/ 0 h 40024"/>
                <a:gd name="connsiteX21" fmla="*/ 156772 w 763390"/>
                <a:gd name="connsiteY21" fmla="*/ 13125 h 40024"/>
                <a:gd name="connsiteX22" fmla="*/ 191186 w 763390"/>
                <a:gd name="connsiteY22" fmla="*/ 20926 h 40024"/>
                <a:gd name="connsiteX23" fmla="*/ 225866 w 763390"/>
                <a:gd name="connsiteY23" fmla="*/ 13011 h 40024"/>
                <a:gd name="connsiteX24" fmla="*/ 285979 w 763390"/>
                <a:gd name="connsiteY24" fmla="*/ 0 h 40024"/>
                <a:gd name="connsiteX25" fmla="*/ 347282 w 763390"/>
                <a:gd name="connsiteY25" fmla="*/ 13125 h 40024"/>
                <a:gd name="connsiteX26" fmla="*/ 381695 w 763390"/>
                <a:gd name="connsiteY26" fmla="*/ 20926 h 40024"/>
                <a:gd name="connsiteX27" fmla="*/ 416376 w 763390"/>
                <a:gd name="connsiteY27" fmla="*/ 13011 h 40024"/>
                <a:gd name="connsiteX28" fmla="*/ 476488 w 763390"/>
                <a:gd name="connsiteY28" fmla="*/ 0 h 40024"/>
                <a:gd name="connsiteX29" fmla="*/ 537791 w 763390"/>
                <a:gd name="connsiteY29" fmla="*/ 13125 h 40024"/>
                <a:gd name="connsiteX30" fmla="*/ 572205 w 763390"/>
                <a:gd name="connsiteY30" fmla="*/ 20926 h 40024"/>
                <a:gd name="connsiteX31" fmla="*/ 606885 w 763390"/>
                <a:gd name="connsiteY31" fmla="*/ 13011 h 40024"/>
                <a:gd name="connsiteX32" fmla="*/ 666998 w 763390"/>
                <a:gd name="connsiteY32" fmla="*/ 0 h 40024"/>
                <a:gd name="connsiteX33" fmla="*/ 728301 w 763390"/>
                <a:gd name="connsiteY33" fmla="*/ 13125 h 40024"/>
                <a:gd name="connsiteX34" fmla="*/ 763391 w 763390"/>
                <a:gd name="connsiteY34" fmla="*/ 20974 h 40024"/>
                <a:gd name="connsiteX35" fmla="*/ 762038 w 763390"/>
                <a:gd name="connsiteY35" fmla="*/ 40024 h 40024"/>
                <a:gd name="connsiteX36" fmla="*/ 721185 w 763390"/>
                <a:gd name="connsiteY36" fmla="*/ 30832 h 40024"/>
                <a:gd name="connsiteX37" fmla="*/ 666998 w 763390"/>
                <a:gd name="connsiteY37" fmla="*/ 19079 h 40024"/>
                <a:gd name="connsiteX38" fmla="*/ 614001 w 763390"/>
                <a:gd name="connsiteY38" fmla="*/ 30728 h 40024"/>
                <a:gd name="connsiteX39" fmla="*/ 572881 w 763390"/>
                <a:gd name="connsiteY39" fmla="*/ 40024 h 4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63390" h="40024">
                  <a:moveTo>
                    <a:pt x="572205" y="40024"/>
                  </a:moveTo>
                  <a:lnTo>
                    <a:pt x="571529" y="40024"/>
                  </a:lnTo>
                  <a:cubicBezTo>
                    <a:pt x="557527" y="39028"/>
                    <a:pt x="543755" y="35929"/>
                    <a:pt x="530676" y="30832"/>
                  </a:cubicBezTo>
                  <a:cubicBezTo>
                    <a:pt x="513457" y="23720"/>
                    <a:pt x="495107" y="19740"/>
                    <a:pt x="476488" y="19079"/>
                  </a:cubicBezTo>
                  <a:cubicBezTo>
                    <a:pt x="458276" y="19823"/>
                    <a:pt x="440337" y="23767"/>
                    <a:pt x="423491" y="30728"/>
                  </a:cubicBezTo>
                  <a:cubicBezTo>
                    <a:pt x="410330" y="35879"/>
                    <a:pt x="396468" y="39012"/>
                    <a:pt x="382372" y="40024"/>
                  </a:cubicBezTo>
                  <a:lnTo>
                    <a:pt x="381695" y="40024"/>
                  </a:lnTo>
                  <a:lnTo>
                    <a:pt x="381019" y="40024"/>
                  </a:lnTo>
                  <a:cubicBezTo>
                    <a:pt x="367017" y="39028"/>
                    <a:pt x="353245" y="35929"/>
                    <a:pt x="340166" y="30832"/>
                  </a:cubicBezTo>
                  <a:cubicBezTo>
                    <a:pt x="322947" y="23720"/>
                    <a:pt x="304597" y="19740"/>
                    <a:pt x="285979" y="19079"/>
                  </a:cubicBezTo>
                  <a:cubicBezTo>
                    <a:pt x="267767" y="19823"/>
                    <a:pt x="249827" y="23767"/>
                    <a:pt x="232982" y="30728"/>
                  </a:cubicBezTo>
                  <a:cubicBezTo>
                    <a:pt x="219822" y="35882"/>
                    <a:pt x="205959" y="39016"/>
                    <a:pt x="191862" y="40024"/>
                  </a:cubicBezTo>
                  <a:lnTo>
                    <a:pt x="191186" y="40024"/>
                  </a:lnTo>
                  <a:lnTo>
                    <a:pt x="190510" y="40024"/>
                  </a:lnTo>
                  <a:cubicBezTo>
                    <a:pt x="176508" y="39028"/>
                    <a:pt x="162736" y="35929"/>
                    <a:pt x="149657" y="30832"/>
                  </a:cubicBezTo>
                  <a:cubicBezTo>
                    <a:pt x="132438" y="23720"/>
                    <a:pt x="114088" y="19740"/>
                    <a:pt x="95469" y="19079"/>
                  </a:cubicBezTo>
                  <a:cubicBezTo>
                    <a:pt x="77257" y="19823"/>
                    <a:pt x="59318" y="23767"/>
                    <a:pt x="42472" y="30728"/>
                  </a:cubicBezTo>
                  <a:cubicBezTo>
                    <a:pt x="29312" y="35882"/>
                    <a:pt x="15449" y="39016"/>
                    <a:pt x="1353" y="40024"/>
                  </a:cubicBezTo>
                  <a:lnTo>
                    <a:pt x="0" y="20974"/>
                  </a:lnTo>
                  <a:cubicBezTo>
                    <a:pt x="12119" y="20110"/>
                    <a:pt x="24038" y="17426"/>
                    <a:pt x="35357" y="13011"/>
                  </a:cubicBezTo>
                  <a:cubicBezTo>
                    <a:pt x="54463" y="5140"/>
                    <a:pt x="74818" y="734"/>
                    <a:pt x="95469" y="0"/>
                  </a:cubicBezTo>
                  <a:cubicBezTo>
                    <a:pt x="116527" y="651"/>
                    <a:pt x="137294" y="5097"/>
                    <a:pt x="156772" y="13125"/>
                  </a:cubicBezTo>
                  <a:cubicBezTo>
                    <a:pt x="167800" y="17394"/>
                    <a:pt x="179395" y="20022"/>
                    <a:pt x="191186" y="20926"/>
                  </a:cubicBezTo>
                  <a:cubicBezTo>
                    <a:pt x="203073" y="20010"/>
                    <a:pt x="214759" y="17343"/>
                    <a:pt x="225866" y="13011"/>
                  </a:cubicBezTo>
                  <a:cubicBezTo>
                    <a:pt x="244973" y="5140"/>
                    <a:pt x="265327" y="734"/>
                    <a:pt x="285979" y="0"/>
                  </a:cubicBezTo>
                  <a:cubicBezTo>
                    <a:pt x="307036" y="651"/>
                    <a:pt x="327804" y="5097"/>
                    <a:pt x="347282" y="13125"/>
                  </a:cubicBezTo>
                  <a:cubicBezTo>
                    <a:pt x="358310" y="17394"/>
                    <a:pt x="369904" y="20022"/>
                    <a:pt x="381695" y="20926"/>
                  </a:cubicBezTo>
                  <a:cubicBezTo>
                    <a:pt x="393582" y="20008"/>
                    <a:pt x="405268" y="17341"/>
                    <a:pt x="416376" y="13011"/>
                  </a:cubicBezTo>
                  <a:cubicBezTo>
                    <a:pt x="435482" y="5140"/>
                    <a:pt x="455837" y="734"/>
                    <a:pt x="476488" y="0"/>
                  </a:cubicBezTo>
                  <a:cubicBezTo>
                    <a:pt x="497546" y="651"/>
                    <a:pt x="518313" y="5097"/>
                    <a:pt x="537791" y="13125"/>
                  </a:cubicBezTo>
                  <a:cubicBezTo>
                    <a:pt x="548819" y="17394"/>
                    <a:pt x="560414" y="20022"/>
                    <a:pt x="572205" y="20926"/>
                  </a:cubicBezTo>
                  <a:cubicBezTo>
                    <a:pt x="584091" y="20008"/>
                    <a:pt x="595777" y="17341"/>
                    <a:pt x="606885" y="13011"/>
                  </a:cubicBezTo>
                  <a:cubicBezTo>
                    <a:pt x="625992" y="5140"/>
                    <a:pt x="646347" y="734"/>
                    <a:pt x="666998" y="0"/>
                  </a:cubicBezTo>
                  <a:cubicBezTo>
                    <a:pt x="688056" y="651"/>
                    <a:pt x="708823" y="5097"/>
                    <a:pt x="728301" y="13125"/>
                  </a:cubicBezTo>
                  <a:cubicBezTo>
                    <a:pt x="739540" y="17476"/>
                    <a:pt x="751368" y="20122"/>
                    <a:pt x="763391" y="20974"/>
                  </a:cubicBezTo>
                  <a:lnTo>
                    <a:pt x="762038" y="40024"/>
                  </a:lnTo>
                  <a:cubicBezTo>
                    <a:pt x="748036" y="39029"/>
                    <a:pt x="734264" y="35930"/>
                    <a:pt x="721185" y="30832"/>
                  </a:cubicBezTo>
                  <a:cubicBezTo>
                    <a:pt x="703966" y="23720"/>
                    <a:pt x="685616" y="19740"/>
                    <a:pt x="666998" y="19079"/>
                  </a:cubicBezTo>
                  <a:cubicBezTo>
                    <a:pt x="648786" y="19823"/>
                    <a:pt x="630847" y="23767"/>
                    <a:pt x="614001" y="30728"/>
                  </a:cubicBezTo>
                  <a:cubicBezTo>
                    <a:pt x="600840" y="35879"/>
                    <a:pt x="586977" y="39012"/>
                    <a:pt x="572881" y="4002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666B42F-8251-7D7F-DE2E-97FC52FB0F8D}"/>
                </a:ext>
              </a:extLst>
            </p:cNvPr>
            <p:cNvSpPr/>
            <p:nvPr/>
          </p:nvSpPr>
          <p:spPr>
            <a:xfrm>
              <a:off x="10376279" y="5943782"/>
              <a:ext cx="763390" cy="40024"/>
            </a:xfrm>
            <a:custGeom>
              <a:avLst/>
              <a:gdLst>
                <a:gd name="connsiteX0" fmla="*/ 572205 w 763390"/>
                <a:gd name="connsiteY0" fmla="*/ 40024 h 40024"/>
                <a:gd name="connsiteX1" fmla="*/ 571529 w 763390"/>
                <a:gd name="connsiteY1" fmla="*/ 40024 h 40024"/>
                <a:gd name="connsiteX2" fmla="*/ 530676 w 763390"/>
                <a:gd name="connsiteY2" fmla="*/ 30832 h 40024"/>
                <a:gd name="connsiteX3" fmla="*/ 476488 w 763390"/>
                <a:gd name="connsiteY3" fmla="*/ 19079 h 40024"/>
                <a:gd name="connsiteX4" fmla="*/ 423501 w 763390"/>
                <a:gd name="connsiteY4" fmla="*/ 30718 h 40024"/>
                <a:gd name="connsiteX5" fmla="*/ 382372 w 763390"/>
                <a:gd name="connsiteY5" fmla="*/ 40024 h 40024"/>
                <a:gd name="connsiteX6" fmla="*/ 381695 w 763390"/>
                <a:gd name="connsiteY6" fmla="*/ 40024 h 40024"/>
                <a:gd name="connsiteX7" fmla="*/ 381019 w 763390"/>
                <a:gd name="connsiteY7" fmla="*/ 40024 h 40024"/>
                <a:gd name="connsiteX8" fmla="*/ 340166 w 763390"/>
                <a:gd name="connsiteY8" fmla="*/ 30832 h 40024"/>
                <a:gd name="connsiteX9" fmla="*/ 285979 w 763390"/>
                <a:gd name="connsiteY9" fmla="*/ 19079 h 40024"/>
                <a:gd name="connsiteX10" fmla="*/ 232991 w 763390"/>
                <a:gd name="connsiteY10" fmla="*/ 30718 h 40024"/>
                <a:gd name="connsiteX11" fmla="*/ 191862 w 763390"/>
                <a:gd name="connsiteY11" fmla="*/ 40024 h 40024"/>
                <a:gd name="connsiteX12" fmla="*/ 191186 w 763390"/>
                <a:gd name="connsiteY12" fmla="*/ 40024 h 40024"/>
                <a:gd name="connsiteX13" fmla="*/ 190510 w 763390"/>
                <a:gd name="connsiteY13" fmla="*/ 40024 h 40024"/>
                <a:gd name="connsiteX14" fmla="*/ 149657 w 763390"/>
                <a:gd name="connsiteY14" fmla="*/ 30832 h 40024"/>
                <a:gd name="connsiteX15" fmla="*/ 95469 w 763390"/>
                <a:gd name="connsiteY15" fmla="*/ 19079 h 40024"/>
                <a:gd name="connsiteX16" fmla="*/ 42482 w 763390"/>
                <a:gd name="connsiteY16" fmla="*/ 30718 h 40024"/>
                <a:gd name="connsiteX17" fmla="*/ 1353 w 763390"/>
                <a:gd name="connsiteY17" fmla="*/ 40024 h 40024"/>
                <a:gd name="connsiteX18" fmla="*/ 0 w 763390"/>
                <a:gd name="connsiteY18" fmla="*/ 20974 h 40024"/>
                <a:gd name="connsiteX19" fmla="*/ 35357 w 763390"/>
                <a:gd name="connsiteY19" fmla="*/ 13011 h 40024"/>
                <a:gd name="connsiteX20" fmla="*/ 95469 w 763390"/>
                <a:gd name="connsiteY20" fmla="*/ 0 h 40024"/>
                <a:gd name="connsiteX21" fmla="*/ 156782 w 763390"/>
                <a:gd name="connsiteY21" fmla="*/ 13125 h 40024"/>
                <a:gd name="connsiteX22" fmla="*/ 191186 w 763390"/>
                <a:gd name="connsiteY22" fmla="*/ 20917 h 40024"/>
                <a:gd name="connsiteX23" fmla="*/ 225866 w 763390"/>
                <a:gd name="connsiteY23" fmla="*/ 13011 h 40024"/>
                <a:gd name="connsiteX24" fmla="*/ 285979 w 763390"/>
                <a:gd name="connsiteY24" fmla="*/ 0 h 40024"/>
                <a:gd name="connsiteX25" fmla="*/ 347291 w 763390"/>
                <a:gd name="connsiteY25" fmla="*/ 13125 h 40024"/>
                <a:gd name="connsiteX26" fmla="*/ 381695 w 763390"/>
                <a:gd name="connsiteY26" fmla="*/ 20917 h 40024"/>
                <a:gd name="connsiteX27" fmla="*/ 416376 w 763390"/>
                <a:gd name="connsiteY27" fmla="*/ 13011 h 40024"/>
                <a:gd name="connsiteX28" fmla="*/ 476488 w 763390"/>
                <a:gd name="connsiteY28" fmla="*/ 0 h 40024"/>
                <a:gd name="connsiteX29" fmla="*/ 537801 w 763390"/>
                <a:gd name="connsiteY29" fmla="*/ 13125 h 40024"/>
                <a:gd name="connsiteX30" fmla="*/ 572205 w 763390"/>
                <a:gd name="connsiteY30" fmla="*/ 20917 h 40024"/>
                <a:gd name="connsiteX31" fmla="*/ 606885 w 763390"/>
                <a:gd name="connsiteY31" fmla="*/ 13011 h 40024"/>
                <a:gd name="connsiteX32" fmla="*/ 666998 w 763390"/>
                <a:gd name="connsiteY32" fmla="*/ 0 h 40024"/>
                <a:gd name="connsiteX33" fmla="*/ 728310 w 763390"/>
                <a:gd name="connsiteY33" fmla="*/ 13125 h 40024"/>
                <a:gd name="connsiteX34" fmla="*/ 763391 w 763390"/>
                <a:gd name="connsiteY34" fmla="*/ 20974 h 40024"/>
                <a:gd name="connsiteX35" fmla="*/ 762038 w 763390"/>
                <a:gd name="connsiteY35" fmla="*/ 40024 h 40024"/>
                <a:gd name="connsiteX36" fmla="*/ 721185 w 763390"/>
                <a:gd name="connsiteY36" fmla="*/ 30832 h 40024"/>
                <a:gd name="connsiteX37" fmla="*/ 666998 w 763390"/>
                <a:gd name="connsiteY37" fmla="*/ 19079 h 40024"/>
                <a:gd name="connsiteX38" fmla="*/ 614010 w 763390"/>
                <a:gd name="connsiteY38" fmla="*/ 30718 h 40024"/>
                <a:gd name="connsiteX39" fmla="*/ 572881 w 763390"/>
                <a:gd name="connsiteY39" fmla="*/ 40024 h 4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63390" h="40024">
                  <a:moveTo>
                    <a:pt x="572205" y="40024"/>
                  </a:moveTo>
                  <a:lnTo>
                    <a:pt x="571529" y="40024"/>
                  </a:lnTo>
                  <a:cubicBezTo>
                    <a:pt x="557528" y="39023"/>
                    <a:pt x="543757" y="35924"/>
                    <a:pt x="530676" y="30832"/>
                  </a:cubicBezTo>
                  <a:cubicBezTo>
                    <a:pt x="513460" y="23709"/>
                    <a:pt x="495108" y="19727"/>
                    <a:pt x="476488" y="19079"/>
                  </a:cubicBezTo>
                  <a:cubicBezTo>
                    <a:pt x="458278" y="19813"/>
                    <a:pt x="440342" y="23753"/>
                    <a:pt x="423501" y="30718"/>
                  </a:cubicBezTo>
                  <a:cubicBezTo>
                    <a:pt x="410337" y="35871"/>
                    <a:pt x="396471" y="39009"/>
                    <a:pt x="382372" y="40024"/>
                  </a:cubicBezTo>
                  <a:lnTo>
                    <a:pt x="381695" y="40024"/>
                  </a:lnTo>
                  <a:lnTo>
                    <a:pt x="381019" y="40024"/>
                  </a:lnTo>
                  <a:cubicBezTo>
                    <a:pt x="367018" y="39023"/>
                    <a:pt x="353247" y="35924"/>
                    <a:pt x="340166" y="30832"/>
                  </a:cubicBezTo>
                  <a:cubicBezTo>
                    <a:pt x="322951" y="23709"/>
                    <a:pt x="304598" y="19727"/>
                    <a:pt x="285979" y="19079"/>
                  </a:cubicBezTo>
                  <a:cubicBezTo>
                    <a:pt x="267769" y="19813"/>
                    <a:pt x="249832" y="23753"/>
                    <a:pt x="232991" y="30718"/>
                  </a:cubicBezTo>
                  <a:cubicBezTo>
                    <a:pt x="219828" y="35874"/>
                    <a:pt x="205962" y="39012"/>
                    <a:pt x="191862" y="40024"/>
                  </a:cubicBezTo>
                  <a:lnTo>
                    <a:pt x="191186" y="40024"/>
                  </a:lnTo>
                  <a:lnTo>
                    <a:pt x="190510" y="40024"/>
                  </a:lnTo>
                  <a:cubicBezTo>
                    <a:pt x="176509" y="39023"/>
                    <a:pt x="162737" y="35924"/>
                    <a:pt x="149657" y="30832"/>
                  </a:cubicBezTo>
                  <a:cubicBezTo>
                    <a:pt x="132441" y="23709"/>
                    <a:pt x="114089" y="19727"/>
                    <a:pt x="95469" y="19079"/>
                  </a:cubicBezTo>
                  <a:cubicBezTo>
                    <a:pt x="77259" y="19813"/>
                    <a:pt x="59323" y="23753"/>
                    <a:pt x="42482" y="30718"/>
                  </a:cubicBezTo>
                  <a:cubicBezTo>
                    <a:pt x="29319" y="35874"/>
                    <a:pt x="15453" y="39012"/>
                    <a:pt x="1353" y="40024"/>
                  </a:cubicBezTo>
                  <a:lnTo>
                    <a:pt x="0" y="20974"/>
                  </a:lnTo>
                  <a:cubicBezTo>
                    <a:pt x="12119" y="20110"/>
                    <a:pt x="24038" y="17426"/>
                    <a:pt x="35357" y="13011"/>
                  </a:cubicBezTo>
                  <a:cubicBezTo>
                    <a:pt x="54462" y="5136"/>
                    <a:pt x="74818" y="730"/>
                    <a:pt x="95469" y="0"/>
                  </a:cubicBezTo>
                  <a:cubicBezTo>
                    <a:pt x="116530" y="647"/>
                    <a:pt x="137301" y="5094"/>
                    <a:pt x="156782" y="13125"/>
                  </a:cubicBezTo>
                  <a:cubicBezTo>
                    <a:pt x="167806" y="17396"/>
                    <a:pt x="179398" y="20022"/>
                    <a:pt x="191186" y="20917"/>
                  </a:cubicBezTo>
                  <a:cubicBezTo>
                    <a:pt x="203073" y="20008"/>
                    <a:pt x="214760" y="17344"/>
                    <a:pt x="225866" y="13011"/>
                  </a:cubicBezTo>
                  <a:cubicBezTo>
                    <a:pt x="244972" y="5136"/>
                    <a:pt x="265327" y="730"/>
                    <a:pt x="285979" y="0"/>
                  </a:cubicBezTo>
                  <a:cubicBezTo>
                    <a:pt x="307039" y="647"/>
                    <a:pt x="327811" y="5094"/>
                    <a:pt x="347291" y="13125"/>
                  </a:cubicBezTo>
                  <a:cubicBezTo>
                    <a:pt x="358315" y="17396"/>
                    <a:pt x="369907" y="20022"/>
                    <a:pt x="381695" y="20917"/>
                  </a:cubicBezTo>
                  <a:cubicBezTo>
                    <a:pt x="393583" y="20006"/>
                    <a:pt x="405269" y="17342"/>
                    <a:pt x="416376" y="13011"/>
                  </a:cubicBezTo>
                  <a:cubicBezTo>
                    <a:pt x="435481" y="5136"/>
                    <a:pt x="455837" y="730"/>
                    <a:pt x="476488" y="0"/>
                  </a:cubicBezTo>
                  <a:cubicBezTo>
                    <a:pt x="497549" y="647"/>
                    <a:pt x="518320" y="5094"/>
                    <a:pt x="537801" y="13125"/>
                  </a:cubicBezTo>
                  <a:cubicBezTo>
                    <a:pt x="548825" y="17396"/>
                    <a:pt x="560417" y="20022"/>
                    <a:pt x="572205" y="20917"/>
                  </a:cubicBezTo>
                  <a:cubicBezTo>
                    <a:pt x="584092" y="20006"/>
                    <a:pt x="595778" y="17342"/>
                    <a:pt x="606885" y="13011"/>
                  </a:cubicBezTo>
                  <a:cubicBezTo>
                    <a:pt x="625991" y="5136"/>
                    <a:pt x="646347" y="730"/>
                    <a:pt x="666998" y="0"/>
                  </a:cubicBezTo>
                  <a:cubicBezTo>
                    <a:pt x="688058" y="647"/>
                    <a:pt x="708830" y="5094"/>
                    <a:pt x="728310" y="13125"/>
                  </a:cubicBezTo>
                  <a:cubicBezTo>
                    <a:pt x="739547" y="17477"/>
                    <a:pt x="751371" y="20123"/>
                    <a:pt x="763391" y="20974"/>
                  </a:cubicBezTo>
                  <a:lnTo>
                    <a:pt x="762038" y="40024"/>
                  </a:lnTo>
                  <a:cubicBezTo>
                    <a:pt x="748037" y="39024"/>
                    <a:pt x="734265" y="35925"/>
                    <a:pt x="721185" y="30832"/>
                  </a:cubicBezTo>
                  <a:cubicBezTo>
                    <a:pt x="703970" y="23709"/>
                    <a:pt x="685617" y="19727"/>
                    <a:pt x="666998" y="19079"/>
                  </a:cubicBezTo>
                  <a:cubicBezTo>
                    <a:pt x="648788" y="19813"/>
                    <a:pt x="630851" y="23753"/>
                    <a:pt x="614010" y="30718"/>
                  </a:cubicBezTo>
                  <a:cubicBezTo>
                    <a:pt x="600847" y="35871"/>
                    <a:pt x="586981" y="39009"/>
                    <a:pt x="572881" y="4002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F3BD9EB-ED2F-A2B9-1141-DD695F49AAA7}"/>
                </a:ext>
              </a:extLst>
            </p:cNvPr>
            <p:cNvSpPr/>
            <p:nvPr/>
          </p:nvSpPr>
          <p:spPr>
            <a:xfrm>
              <a:off x="10918128" y="5550495"/>
              <a:ext cx="123825" cy="123825"/>
            </a:xfrm>
            <a:custGeom>
              <a:avLst/>
              <a:gdLst>
                <a:gd name="connsiteX0" fmla="*/ 61913 w 123825"/>
                <a:gd name="connsiteY0" fmla="*/ 19050 h 123825"/>
                <a:gd name="connsiteX1" fmla="*/ 104775 w 123825"/>
                <a:gd name="connsiteY1" fmla="*/ 61913 h 123825"/>
                <a:gd name="connsiteX2" fmla="*/ 61913 w 123825"/>
                <a:gd name="connsiteY2" fmla="*/ 104775 h 123825"/>
                <a:gd name="connsiteX3" fmla="*/ 19050 w 123825"/>
                <a:gd name="connsiteY3" fmla="*/ 61913 h 123825"/>
                <a:gd name="connsiteX4" fmla="*/ 61913 w 123825"/>
                <a:gd name="connsiteY4" fmla="*/ 19050 h 123825"/>
                <a:gd name="connsiteX5" fmla="*/ 61913 w 123825"/>
                <a:gd name="connsiteY5" fmla="*/ 0 h 123825"/>
                <a:gd name="connsiteX6" fmla="*/ 0 w 123825"/>
                <a:gd name="connsiteY6" fmla="*/ 61913 h 123825"/>
                <a:gd name="connsiteX7" fmla="*/ 61913 w 123825"/>
                <a:gd name="connsiteY7" fmla="*/ 123825 h 123825"/>
                <a:gd name="connsiteX8" fmla="*/ 123825 w 123825"/>
                <a:gd name="connsiteY8" fmla="*/ 61913 h 123825"/>
                <a:gd name="connsiteX9" fmla="*/ 61913 w 123825"/>
                <a:gd name="connsiteY9" fmla="*/ 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825" h="123825">
                  <a:moveTo>
                    <a:pt x="61913" y="19050"/>
                  </a:moveTo>
                  <a:cubicBezTo>
                    <a:pt x="85585" y="19050"/>
                    <a:pt x="104775" y="38240"/>
                    <a:pt x="104775" y="61913"/>
                  </a:cubicBezTo>
                  <a:cubicBezTo>
                    <a:pt x="104775" y="85585"/>
                    <a:pt x="85585" y="104775"/>
                    <a:pt x="61913" y="104775"/>
                  </a:cubicBezTo>
                  <a:cubicBezTo>
                    <a:pt x="38240" y="104775"/>
                    <a:pt x="19050" y="85585"/>
                    <a:pt x="19050" y="61913"/>
                  </a:cubicBezTo>
                  <a:cubicBezTo>
                    <a:pt x="19087" y="38255"/>
                    <a:pt x="38255" y="19087"/>
                    <a:pt x="61913" y="19050"/>
                  </a:cubicBezTo>
                  <a:moveTo>
                    <a:pt x="61913" y="0"/>
                  </a:moveTo>
                  <a:cubicBezTo>
                    <a:pt x="27719" y="0"/>
                    <a:pt x="0" y="27720"/>
                    <a:pt x="0" y="61913"/>
                  </a:cubicBezTo>
                  <a:cubicBezTo>
                    <a:pt x="0" y="96106"/>
                    <a:pt x="27719" y="123825"/>
                    <a:pt x="61913" y="123825"/>
                  </a:cubicBezTo>
                  <a:cubicBezTo>
                    <a:pt x="96105" y="123825"/>
                    <a:pt x="123825" y="96106"/>
                    <a:pt x="123825" y="61913"/>
                  </a:cubicBezTo>
                  <a:cubicBezTo>
                    <a:pt x="123825" y="27720"/>
                    <a:pt x="96105" y="0"/>
                    <a:pt x="6191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15" name="Slide 1 - Welcome">
            <a:hlinkClick r:id="" action="ppaction://media"/>
            <a:extLst>
              <a:ext uri="{FF2B5EF4-FFF2-40B4-BE49-F238E27FC236}">
                <a16:creationId xmlns:a16="http://schemas.microsoft.com/office/drawing/2014/main" id="{3BE94B13-E108-1C63-5EE4-4FC5986ED9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0877" y="96528"/>
            <a:ext cx="299514" cy="29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77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5000">
        <p15:prstTrans prst="fallOve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616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14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01C8034-BEB2-E979-A210-3A14A93793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23389"/>
            <a:ext cx="3622198" cy="837759"/>
          </a:xfrm>
        </p:spPr>
        <p:txBody>
          <a:bodyPr>
            <a:no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Programme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42CF8C-930D-884D-4012-2E6D5844C611}"/>
              </a:ext>
            </a:extLst>
          </p:cNvPr>
          <p:cNvSpPr txBox="1"/>
          <p:nvPr/>
        </p:nvSpPr>
        <p:spPr>
          <a:xfrm>
            <a:off x="349953" y="740954"/>
            <a:ext cx="7752325" cy="281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000" dirty="0">
                <a:solidFill>
                  <a:schemeClr val="bg1"/>
                </a:solidFill>
              </a:rPr>
              <a:t>Glasgow City Council continues to </a:t>
            </a:r>
            <a:r>
              <a:rPr lang="en-GB" sz="2000" dirty="0">
                <a:solidFill>
                  <a:schemeClr val="accent4"/>
                </a:solidFill>
              </a:rPr>
              <a:t>provide swimming to all primary schools delivering lessons to approximately 5000 young people </a:t>
            </a:r>
            <a:r>
              <a:rPr lang="en-GB" sz="2000" dirty="0">
                <a:solidFill>
                  <a:schemeClr val="bg1"/>
                </a:solidFill>
              </a:rPr>
              <a:t>per year in </a:t>
            </a:r>
            <a:r>
              <a:rPr lang="en-GB" sz="2000" dirty="0">
                <a:solidFill>
                  <a:schemeClr val="accent4"/>
                </a:solidFill>
              </a:rPr>
              <a:t>Primaries 5, 6, or 7 </a:t>
            </a:r>
            <a:r>
              <a:rPr lang="en-GB" sz="2000" dirty="0">
                <a:solidFill>
                  <a:schemeClr val="bg1"/>
                </a:solidFill>
              </a:rPr>
              <a:t>to develop Health and Wellbeing through swimming.  Our in-depth Physical Education swimming course provides an invaluable experience and gives young people the opportunity to develop their: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8E55007-875A-C975-6FCE-69E608AC72D1}"/>
              </a:ext>
            </a:extLst>
          </p:cNvPr>
          <p:cNvGrpSpPr/>
          <p:nvPr/>
        </p:nvGrpSpPr>
        <p:grpSpPr>
          <a:xfrm>
            <a:off x="352391" y="3656784"/>
            <a:ext cx="7634541" cy="616847"/>
            <a:chOff x="381269" y="3415706"/>
            <a:chExt cx="7634541" cy="616847"/>
          </a:xfrm>
        </p:grpSpPr>
        <p:sp>
          <p:nvSpPr>
            <p:cNvPr id="13" name="Flowchart: Connector 12">
              <a:extLst>
                <a:ext uri="{FF2B5EF4-FFF2-40B4-BE49-F238E27FC236}">
                  <a16:creationId xmlns:a16="http://schemas.microsoft.com/office/drawing/2014/main" id="{BA4D478A-6DBF-EBCF-F724-6A8C28276572}"/>
                </a:ext>
              </a:extLst>
            </p:cNvPr>
            <p:cNvSpPr/>
            <p:nvPr/>
          </p:nvSpPr>
          <p:spPr>
            <a:xfrm>
              <a:off x="381269" y="3415706"/>
              <a:ext cx="657293" cy="616847"/>
            </a:xfrm>
            <a:prstGeom prst="flowChartConnector">
              <a:avLst/>
            </a:prstGeom>
            <a:solidFill>
              <a:srgbClr val="E127C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7" name="Graphic 26" descr="Swimming with solid fill">
              <a:extLst>
                <a:ext uri="{FF2B5EF4-FFF2-40B4-BE49-F238E27FC236}">
                  <a16:creationId xmlns:a16="http://schemas.microsoft.com/office/drawing/2014/main" id="{D8DD1203-C738-CD57-D3BC-65B3CE4F1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74512" y="3496708"/>
              <a:ext cx="488489" cy="48848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2AE2CA3-6E04-7D79-3420-C0CBB8DF8521}"/>
                </a:ext>
              </a:extLst>
            </p:cNvPr>
            <p:cNvSpPr txBox="1"/>
            <p:nvPr/>
          </p:nvSpPr>
          <p:spPr>
            <a:xfrm>
              <a:off x="1207385" y="3561217"/>
              <a:ext cx="6808425" cy="353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700" b="1" dirty="0">
                  <a:solidFill>
                    <a:schemeClr val="bg1"/>
                  </a:solidFill>
                </a:rPr>
                <a:t>WATER</a:t>
              </a:r>
              <a:r>
                <a:rPr lang="en-GB" sz="1700" b="1" dirty="0"/>
                <a:t> </a:t>
              </a:r>
              <a:r>
                <a:rPr lang="en-GB" sz="1700" b="1" dirty="0">
                  <a:solidFill>
                    <a:schemeClr val="bg1"/>
                  </a:solidFill>
                </a:rPr>
                <a:t>CONFIDENCE - DEVELOPING CONFIDENCE AND SELF ESTEEM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FA6FE9E-BA3A-E9CC-48A5-80E81C6517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76249" y="5463746"/>
            <a:ext cx="640135" cy="1219306"/>
          </a:xfrm>
          <a:prstGeom prst="rect">
            <a:avLst/>
          </a:prstGeom>
        </p:spPr>
      </p:pic>
      <p:pic>
        <p:nvPicPr>
          <p:cNvPr id="38" name="Picture 37" descr="A child in a pool&#10;&#10;Description automatically generated with medium confidence">
            <a:extLst>
              <a:ext uri="{FF2B5EF4-FFF2-40B4-BE49-F238E27FC236}">
                <a16:creationId xmlns:a16="http://schemas.microsoft.com/office/drawing/2014/main" id="{404E7859-D053-A024-E938-4E4D0AA699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227" y="2583234"/>
            <a:ext cx="2503182" cy="1665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group of girls in a pool&#10;&#10;Description automatically generated with medium confidence">
            <a:extLst>
              <a:ext uri="{FF2B5EF4-FFF2-40B4-BE49-F238E27FC236}">
                <a16:creationId xmlns:a16="http://schemas.microsoft.com/office/drawing/2014/main" id="{7BD7ADA1-1D6E-A643-4C1C-839A8BE2FD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899" y="4032958"/>
            <a:ext cx="2503182" cy="1664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onfident Swimmers Are Safe Swimmers Stock Photo - Download Image Now -  Swimming, Child, Boys - iStock">
            <a:extLst>
              <a:ext uri="{FF2B5EF4-FFF2-40B4-BE49-F238E27FC236}">
                <a16:creationId xmlns:a16="http://schemas.microsoft.com/office/drawing/2014/main" id="{16DDB250-81AF-1E4F-8223-0AC9788F8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866" y="1100859"/>
            <a:ext cx="2503181" cy="1626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" name="Slide 2 - Programme">
            <a:hlinkClick r:id="" action="ppaction://media"/>
            <a:extLst>
              <a:ext uri="{FF2B5EF4-FFF2-40B4-BE49-F238E27FC236}">
                <a16:creationId xmlns:a16="http://schemas.microsoft.com/office/drawing/2014/main" id="{D97B89A8-1733-DF89-2447-AC73B23178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803706" y="120715"/>
            <a:ext cx="336750" cy="3367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AEDC35E-0D03-B200-99B0-DA1C0252D465}"/>
              </a:ext>
            </a:extLst>
          </p:cNvPr>
          <p:cNvGrpSpPr/>
          <p:nvPr/>
        </p:nvGrpSpPr>
        <p:grpSpPr>
          <a:xfrm>
            <a:off x="353991" y="6006669"/>
            <a:ext cx="10727013" cy="627942"/>
            <a:chOff x="353991" y="6006669"/>
            <a:chExt cx="10727013" cy="62794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9069339-E1BB-C156-B25C-A1653494FAF4}"/>
                </a:ext>
              </a:extLst>
            </p:cNvPr>
            <p:cNvGrpSpPr/>
            <p:nvPr/>
          </p:nvGrpSpPr>
          <p:grpSpPr>
            <a:xfrm>
              <a:off x="353991" y="6006669"/>
              <a:ext cx="10727013" cy="627942"/>
              <a:chOff x="562318" y="4324135"/>
              <a:chExt cx="10727013" cy="627942"/>
            </a:xfrm>
          </p:grpSpPr>
          <p:sp>
            <p:nvSpPr>
              <p:cNvPr id="22" name="Flowchart: Connector 21">
                <a:extLst>
                  <a:ext uri="{FF2B5EF4-FFF2-40B4-BE49-F238E27FC236}">
                    <a16:creationId xmlns:a16="http://schemas.microsoft.com/office/drawing/2014/main" id="{1A3C5C88-5FED-5173-8742-4B1F02725463}"/>
                  </a:ext>
                </a:extLst>
              </p:cNvPr>
              <p:cNvSpPr/>
              <p:nvPr/>
            </p:nvSpPr>
            <p:spPr>
              <a:xfrm>
                <a:off x="562318" y="4324135"/>
                <a:ext cx="659091" cy="627942"/>
              </a:xfrm>
              <a:prstGeom prst="flowChartConnector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1917F1E-BB6F-127A-6396-3856EDE57EEA}"/>
                  </a:ext>
                </a:extLst>
              </p:cNvPr>
              <p:cNvSpPr txBox="1"/>
              <p:nvPr/>
            </p:nvSpPr>
            <p:spPr>
              <a:xfrm>
                <a:off x="1403919" y="4461134"/>
                <a:ext cx="9885412" cy="3539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700" b="1" dirty="0">
                    <a:solidFill>
                      <a:schemeClr val="bg1"/>
                    </a:solidFill>
                  </a:rPr>
                  <a:t>WATER SAFETY - DEVELOPING THE UNDERSTANDING THAT SWIMMING IS A LIFE-LONG SKILL</a:t>
                </a: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864F526-7386-B0B8-A55C-1AD549FF3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6627" y="6073399"/>
              <a:ext cx="487722" cy="487722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2C8A8E8-C877-F70E-7010-337478F3D98F}"/>
              </a:ext>
            </a:extLst>
          </p:cNvPr>
          <p:cNvGrpSpPr/>
          <p:nvPr/>
        </p:nvGrpSpPr>
        <p:grpSpPr>
          <a:xfrm>
            <a:off x="363468" y="4426634"/>
            <a:ext cx="9910263" cy="627942"/>
            <a:chOff x="363468" y="4426634"/>
            <a:chExt cx="9910263" cy="62794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74AC515-4A60-6E74-AD6B-3957CD95FA5A}"/>
                </a:ext>
              </a:extLst>
            </p:cNvPr>
            <p:cNvGrpSpPr/>
            <p:nvPr/>
          </p:nvGrpSpPr>
          <p:grpSpPr>
            <a:xfrm>
              <a:off x="363468" y="4426634"/>
              <a:ext cx="9910263" cy="627942"/>
              <a:chOff x="363468" y="4426634"/>
              <a:chExt cx="9910263" cy="627942"/>
            </a:xfrm>
          </p:grpSpPr>
          <p:sp>
            <p:nvSpPr>
              <p:cNvPr id="17" name="Flowchart: Connector 16">
                <a:extLst>
                  <a:ext uri="{FF2B5EF4-FFF2-40B4-BE49-F238E27FC236}">
                    <a16:creationId xmlns:a16="http://schemas.microsoft.com/office/drawing/2014/main" id="{D729386D-95E6-6E9C-D918-7F888CC8B95F}"/>
                  </a:ext>
                </a:extLst>
              </p:cNvPr>
              <p:cNvSpPr/>
              <p:nvPr/>
            </p:nvSpPr>
            <p:spPr>
              <a:xfrm>
                <a:off x="363468" y="4426634"/>
                <a:ext cx="634040" cy="627942"/>
              </a:xfrm>
              <a:prstGeom prst="flowChartConnector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F73C326-70DF-F446-2DC7-7A34385C2506}"/>
                  </a:ext>
                </a:extLst>
              </p:cNvPr>
              <p:cNvSpPr txBox="1"/>
              <p:nvPr/>
            </p:nvSpPr>
            <p:spPr>
              <a:xfrm>
                <a:off x="1178507" y="4565966"/>
                <a:ext cx="9095224" cy="3539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700" b="1" dirty="0">
                    <a:solidFill>
                      <a:schemeClr val="bg1"/>
                    </a:solidFill>
                  </a:rPr>
                  <a:t>PHYSICAL FITNESS - DEVELOPING STAMINA, CORE STABILITY, AND STRENGTH</a:t>
                </a: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B8F7A75-24FC-BB11-16E6-D02960938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9682" y="4505816"/>
              <a:ext cx="487722" cy="487722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2592C2F-D7A5-EC82-D45F-350E58C31B2A}"/>
              </a:ext>
            </a:extLst>
          </p:cNvPr>
          <p:cNvGrpSpPr/>
          <p:nvPr/>
        </p:nvGrpSpPr>
        <p:grpSpPr>
          <a:xfrm>
            <a:off x="381546" y="5207579"/>
            <a:ext cx="10283843" cy="627942"/>
            <a:chOff x="381546" y="5207579"/>
            <a:chExt cx="10283843" cy="62794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15515A8-BD4D-3ECB-7715-A594D31B977C}"/>
                </a:ext>
              </a:extLst>
            </p:cNvPr>
            <p:cNvGrpSpPr/>
            <p:nvPr/>
          </p:nvGrpSpPr>
          <p:grpSpPr>
            <a:xfrm>
              <a:off x="381546" y="5207579"/>
              <a:ext cx="10283843" cy="627942"/>
              <a:chOff x="613399" y="5184858"/>
              <a:chExt cx="10283843" cy="627942"/>
            </a:xfrm>
          </p:grpSpPr>
          <p:sp>
            <p:nvSpPr>
              <p:cNvPr id="24" name="Flowchart: Connector 23">
                <a:extLst>
                  <a:ext uri="{FF2B5EF4-FFF2-40B4-BE49-F238E27FC236}">
                    <a16:creationId xmlns:a16="http://schemas.microsoft.com/office/drawing/2014/main" id="{4B10D1B9-DB31-1A7E-8D9B-5B08FBA432BB}"/>
                  </a:ext>
                </a:extLst>
              </p:cNvPr>
              <p:cNvSpPr/>
              <p:nvPr/>
            </p:nvSpPr>
            <p:spPr>
              <a:xfrm>
                <a:off x="613399" y="5184858"/>
                <a:ext cx="616667" cy="627942"/>
              </a:xfrm>
              <a:prstGeom prst="flowChartConnector">
                <a:avLst/>
              </a:prstGeom>
              <a:solidFill>
                <a:srgbClr val="F0751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03DBF9C-306E-CA75-123A-92582A00DFC7}"/>
                  </a:ext>
                </a:extLst>
              </p:cNvPr>
              <p:cNvSpPr txBox="1"/>
              <p:nvPr/>
            </p:nvSpPr>
            <p:spPr>
              <a:xfrm>
                <a:off x="1427445" y="5328270"/>
                <a:ext cx="9469797" cy="3539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700" b="1" dirty="0">
                    <a:solidFill>
                      <a:schemeClr val="bg1"/>
                    </a:solidFill>
                  </a:rPr>
                  <a:t>STROKE TECHNIQUE - DEVELOPING MOTOR-SKILLS, CO-ORDINATION AND FLUENCY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70AEA4D-9D51-1F89-4575-934CC4D97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5445" y="5277689"/>
              <a:ext cx="487722" cy="487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159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9000">
        <p14:prism/>
      </p:transition>
    </mc:Choice>
    <mc:Fallback xmlns="">
      <p:transition spd="slow" advTm="4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4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14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01C8034-BEB2-E979-A210-3A14A93793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580" y="243607"/>
            <a:ext cx="4290832" cy="837759"/>
          </a:xfrm>
        </p:spPr>
        <p:txBody>
          <a:bodyPr>
            <a:no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Who We Are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42CF8C-930D-884D-4012-2E6D5844C611}"/>
              </a:ext>
            </a:extLst>
          </p:cNvPr>
          <p:cNvSpPr txBox="1"/>
          <p:nvPr/>
        </p:nvSpPr>
        <p:spPr>
          <a:xfrm>
            <a:off x="288789" y="816372"/>
            <a:ext cx="4907073" cy="3086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200" dirty="0">
                <a:solidFill>
                  <a:schemeClr val="bg1"/>
                </a:solidFill>
              </a:rPr>
              <a:t>The Glasgow Primary Swim Team are a team of highly skilled and </a:t>
            </a:r>
            <a:r>
              <a:rPr lang="en-GB" sz="2200" dirty="0">
                <a:solidFill>
                  <a:schemeClr val="accent4"/>
                </a:solidFill>
              </a:rPr>
              <a:t>qualified PE teachers.</a:t>
            </a:r>
            <a:r>
              <a:rPr lang="en-GB" sz="2200" dirty="0">
                <a:solidFill>
                  <a:srgbClr val="252771"/>
                </a:solidFill>
              </a:rPr>
              <a:t> </a:t>
            </a:r>
            <a:r>
              <a:rPr lang="en-GB" sz="2200" dirty="0">
                <a:solidFill>
                  <a:schemeClr val="bg1"/>
                </a:solidFill>
              </a:rPr>
              <a:t>We </a:t>
            </a:r>
            <a:r>
              <a:rPr lang="en-GB" sz="2200" dirty="0">
                <a:solidFill>
                  <a:schemeClr val="accent4"/>
                </a:solidFill>
              </a:rPr>
              <a:t>understand the importance of swimming for all as a life-long skill  </a:t>
            </a:r>
            <a:r>
              <a:rPr lang="en-GB" sz="2200" dirty="0">
                <a:solidFill>
                  <a:schemeClr val="bg1"/>
                </a:solidFill>
              </a:rPr>
              <a:t>and have staff members providing support for pupils with additional support needs.</a:t>
            </a:r>
          </a:p>
        </p:txBody>
      </p:sp>
      <p:pic>
        <p:nvPicPr>
          <p:cNvPr id="6" name="Slide 3 - PE Teachers">
            <a:hlinkClick r:id="" action="ppaction://media"/>
            <a:extLst>
              <a:ext uri="{FF2B5EF4-FFF2-40B4-BE49-F238E27FC236}">
                <a16:creationId xmlns:a16="http://schemas.microsoft.com/office/drawing/2014/main" id="{3F643449-D1CC-D9A9-AFAE-BF4B9E562E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9665" y="111535"/>
            <a:ext cx="264144" cy="264144"/>
          </a:xfrm>
          <a:prstGeom prst="rect">
            <a:avLst/>
          </a:prstGeom>
        </p:spPr>
      </p:pic>
      <p:pic>
        <p:nvPicPr>
          <p:cNvPr id="10" name="Picture 9" descr="A yellow question mark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7734FE5-FD8D-9F8D-58C9-D55950F8FF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9233">
            <a:off x="4272452" y="199836"/>
            <a:ext cx="446099" cy="728419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1DE4FF6C-6E19-5C49-40F2-C833EAED36E2}"/>
              </a:ext>
            </a:extLst>
          </p:cNvPr>
          <p:cNvGrpSpPr/>
          <p:nvPr/>
        </p:nvGrpSpPr>
        <p:grpSpPr>
          <a:xfrm>
            <a:off x="6066991" y="309188"/>
            <a:ext cx="6125009" cy="6467965"/>
            <a:chOff x="6066991" y="309188"/>
            <a:chExt cx="6125009" cy="6467965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00C635E-9871-9E08-42EA-A268D8BCE8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825" b="3664"/>
            <a:stretch/>
          </p:blipFill>
          <p:spPr>
            <a:xfrm>
              <a:off x="6325465" y="1759742"/>
              <a:ext cx="1238887" cy="149166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chemeClr val="bg1">
                  <a:alpha val="40000"/>
                </a:scheme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0AB8C70-82CB-9B81-6F5A-A9986BCAEE25}"/>
                </a:ext>
              </a:extLst>
            </p:cNvPr>
            <p:cNvGrpSpPr/>
            <p:nvPr/>
          </p:nvGrpSpPr>
          <p:grpSpPr>
            <a:xfrm>
              <a:off x="6088186" y="3297014"/>
              <a:ext cx="1800270" cy="365804"/>
              <a:chOff x="6088186" y="3297014"/>
              <a:chExt cx="1800270" cy="365804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86481BB-D653-9CBF-D031-52D39C0FCB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88186" y="3315316"/>
                <a:ext cx="1694835" cy="347502"/>
              </a:xfrm>
              <a:prstGeom prst="rect">
                <a:avLst/>
              </a:prstGeom>
            </p:spPr>
          </p:pic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048BD604-A89E-19B0-4EA9-9206D08F6C45}"/>
                  </a:ext>
                </a:extLst>
              </p:cNvPr>
              <p:cNvSpPr txBox="1"/>
              <p:nvPr/>
            </p:nvSpPr>
            <p:spPr>
              <a:xfrm>
                <a:off x="6170693" y="3297014"/>
                <a:ext cx="1717763" cy="353943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GB" sz="1700" b="1" dirty="0">
                    <a:solidFill>
                      <a:schemeClr val="bg1"/>
                    </a:solidFill>
                  </a:rPr>
                  <a:t>Ms G </a:t>
                </a:r>
                <a:r>
                  <a:rPr lang="en-GB" sz="1700" b="1" dirty="0" err="1">
                    <a:solidFill>
                      <a:schemeClr val="bg1"/>
                    </a:solidFill>
                  </a:rPr>
                  <a:t>McGreish</a:t>
                </a:r>
                <a:endParaRPr lang="en-GB" sz="1700" b="1" dirty="0" err="1">
                  <a:solidFill>
                    <a:schemeClr val="bg1"/>
                  </a:solidFill>
                  <a:ea typeface="Calibri"/>
                  <a:cs typeface="Calibri"/>
                </a:endParaRP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7619D74-0E57-AB20-5034-53033A7CD4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50" t="24092" r="15968" b="26505"/>
            <a:stretch/>
          </p:blipFill>
          <p:spPr>
            <a:xfrm>
              <a:off x="6308454" y="4062103"/>
              <a:ext cx="1211910" cy="149977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sx="99000" sy="99000" algn="tl" rotWithShape="0">
                <a:schemeClr val="bg1">
                  <a:alpha val="40000"/>
                </a:scheme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AE590ED-B5D7-F21E-A5D3-53737FBB3496}"/>
                </a:ext>
              </a:extLst>
            </p:cNvPr>
            <p:cNvGrpSpPr/>
            <p:nvPr/>
          </p:nvGrpSpPr>
          <p:grpSpPr>
            <a:xfrm>
              <a:off x="6066991" y="5582923"/>
              <a:ext cx="1869619" cy="373777"/>
              <a:chOff x="6066991" y="5582923"/>
              <a:chExt cx="1869619" cy="373777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75D5FD34-32E0-9795-0BD9-7CB11F70C5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66991" y="5609198"/>
                <a:ext cx="1694835" cy="347502"/>
              </a:xfrm>
              <a:prstGeom prst="rect">
                <a:avLst/>
              </a:prstGeom>
            </p:spPr>
          </p:pic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725F1222-B93B-1B8D-8974-4F80878A4314}"/>
                  </a:ext>
                </a:extLst>
              </p:cNvPr>
              <p:cNvSpPr txBox="1"/>
              <p:nvPr/>
            </p:nvSpPr>
            <p:spPr>
              <a:xfrm>
                <a:off x="6246524" y="5582923"/>
                <a:ext cx="1690086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700" b="1" dirty="0">
                    <a:solidFill>
                      <a:schemeClr val="bg1"/>
                    </a:solidFill>
                  </a:rPr>
                  <a:t>Ms L </a:t>
                </a:r>
                <a:r>
                  <a:rPr lang="en-GB" sz="1700" b="1" dirty="0" err="1">
                    <a:solidFill>
                      <a:schemeClr val="bg1"/>
                    </a:solidFill>
                  </a:rPr>
                  <a:t>Kelman</a:t>
                </a:r>
                <a:endParaRPr lang="en-GB" sz="17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1036CB3-E919-61CC-24F6-00BBDE101B25}"/>
                </a:ext>
              </a:extLst>
            </p:cNvPr>
            <p:cNvGrpSpPr/>
            <p:nvPr/>
          </p:nvGrpSpPr>
          <p:grpSpPr>
            <a:xfrm>
              <a:off x="8176846" y="1897609"/>
              <a:ext cx="1721381" cy="353943"/>
              <a:chOff x="8176846" y="1897609"/>
              <a:chExt cx="1721381" cy="353943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0265177D-B82E-F67F-202E-1E975C7AFFFA}"/>
                  </a:ext>
                </a:extLst>
              </p:cNvPr>
              <p:cNvSpPr/>
              <p:nvPr/>
            </p:nvSpPr>
            <p:spPr>
              <a:xfrm>
                <a:off x="8176846" y="1914099"/>
                <a:ext cx="1684608" cy="336352"/>
              </a:xfrm>
              <a:prstGeom prst="roundRect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411E8A16-142E-BAFC-D903-B7B6E08E30F9}"/>
                  </a:ext>
                </a:extLst>
              </p:cNvPr>
              <p:cNvSpPr txBox="1"/>
              <p:nvPr/>
            </p:nvSpPr>
            <p:spPr>
              <a:xfrm>
                <a:off x="8221225" y="1897609"/>
                <a:ext cx="1677002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700" b="1" dirty="0">
                    <a:solidFill>
                      <a:schemeClr val="bg1"/>
                    </a:solidFill>
                  </a:rPr>
                  <a:t>Mrs C Sweeney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F5BA807-586D-CA24-9D68-81398A92269E}"/>
                </a:ext>
              </a:extLst>
            </p:cNvPr>
            <p:cNvGrpSpPr/>
            <p:nvPr/>
          </p:nvGrpSpPr>
          <p:grpSpPr>
            <a:xfrm>
              <a:off x="8203392" y="6409371"/>
              <a:ext cx="1694835" cy="367782"/>
              <a:chOff x="8203392" y="6409371"/>
              <a:chExt cx="1694835" cy="367782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A1EA0859-9272-EA48-D162-22F401092F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03392" y="6429651"/>
                <a:ext cx="1694835" cy="347502"/>
              </a:xfrm>
              <a:prstGeom prst="rect">
                <a:avLst/>
              </a:prstGeom>
            </p:spPr>
          </p:pic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C3828431-1EB0-2B24-CCEC-DB12729CCB75}"/>
                  </a:ext>
                </a:extLst>
              </p:cNvPr>
              <p:cNvSpPr txBox="1"/>
              <p:nvPr/>
            </p:nvSpPr>
            <p:spPr>
              <a:xfrm>
                <a:off x="8471800" y="6409371"/>
                <a:ext cx="1343152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700" b="1" dirty="0">
                    <a:solidFill>
                      <a:schemeClr val="bg1"/>
                    </a:solidFill>
                  </a:rPr>
                  <a:t>Ms J Welsh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087A6B5-2ACC-1994-024C-F910237D0C7D}"/>
                </a:ext>
              </a:extLst>
            </p:cNvPr>
            <p:cNvGrpSpPr/>
            <p:nvPr/>
          </p:nvGrpSpPr>
          <p:grpSpPr>
            <a:xfrm>
              <a:off x="10220617" y="3319838"/>
              <a:ext cx="1971383" cy="384198"/>
              <a:chOff x="10220617" y="3319838"/>
              <a:chExt cx="1971383" cy="384198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C0187410-9315-3021-FDE4-666FAD7D1F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220617" y="3319838"/>
                <a:ext cx="1694835" cy="347502"/>
              </a:xfrm>
              <a:prstGeom prst="rect">
                <a:avLst/>
              </a:prstGeom>
            </p:spPr>
          </p:pic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9D99CC34-332E-0054-7568-54647F1A10FD}"/>
                  </a:ext>
                </a:extLst>
              </p:cNvPr>
              <p:cNvSpPr txBox="1"/>
              <p:nvPr/>
            </p:nvSpPr>
            <p:spPr>
              <a:xfrm>
                <a:off x="10276902" y="3337646"/>
                <a:ext cx="1915098" cy="3663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700" b="1" dirty="0">
                    <a:solidFill>
                      <a:schemeClr val="bg1"/>
                    </a:solidFill>
                  </a:rPr>
                  <a:t>Mrs E Gibbons</a:t>
                </a:r>
              </a:p>
            </p:txBody>
          </p:sp>
        </p:grp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EF6C3FB5-BE93-C317-5735-393CE52429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  <a14:imgEffect>
                        <a14:brightnessContrast brigh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749" b="12500"/>
            <a:stretch/>
          </p:blipFill>
          <p:spPr>
            <a:xfrm>
              <a:off x="10481234" y="1755803"/>
              <a:ext cx="1238886" cy="15072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chemeClr val="bg1">
                  <a:alpha val="40000"/>
                </a:scheme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62668D8-8612-898F-3BDB-824FB1E66D30}"/>
                </a:ext>
              </a:extLst>
            </p:cNvPr>
            <p:cNvGrpSpPr/>
            <p:nvPr/>
          </p:nvGrpSpPr>
          <p:grpSpPr>
            <a:xfrm>
              <a:off x="10276902" y="5586144"/>
              <a:ext cx="1726637" cy="357132"/>
              <a:chOff x="10276902" y="5586144"/>
              <a:chExt cx="1726637" cy="357132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AFBE0BDE-CE34-D09E-49EE-50D5EAD83A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276902" y="5586144"/>
                <a:ext cx="1694835" cy="347502"/>
              </a:xfrm>
              <a:prstGeom prst="rect">
                <a:avLst/>
              </a:prstGeom>
            </p:spPr>
          </p:pic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0C7BB04-D757-E1B4-2C89-6F582453D37E}"/>
                  </a:ext>
                </a:extLst>
              </p:cNvPr>
              <p:cNvSpPr txBox="1"/>
              <p:nvPr/>
            </p:nvSpPr>
            <p:spPr>
              <a:xfrm>
                <a:off x="10465363" y="5589333"/>
                <a:ext cx="1538176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700" b="1" dirty="0">
                    <a:solidFill>
                      <a:schemeClr val="bg1"/>
                    </a:solidFill>
                  </a:rPr>
                  <a:t>Mrs F Nicoll</a:t>
                </a:r>
              </a:p>
            </p:txBody>
          </p:sp>
        </p:grpSp>
        <p:pic>
          <p:nvPicPr>
            <p:cNvPr id="7" name="Picture 6" descr="A person in a blue shirt">
              <a:extLst>
                <a:ext uri="{FF2B5EF4-FFF2-40B4-BE49-F238E27FC236}">
                  <a16:creationId xmlns:a16="http://schemas.microsoft.com/office/drawing/2014/main" id="{A60F644F-6707-49AB-1361-19B921DCFF14}"/>
                </a:ext>
              </a:extLst>
            </p:cNvPr>
            <p:cNvPicPr>
              <a:picLocks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10000"/>
                      </a14:imgEffect>
                      <a14:imgEffect>
                        <a14:brightnessContrast bright="2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1296" y="4883878"/>
              <a:ext cx="1218836" cy="149166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chemeClr val="bg1">
                  <a:alpha val="40000"/>
                </a:scheme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" name="Picture 3" descr="A person in a blue shirt&#10;&#10;Description automatically generated with medium confidence">
              <a:extLst>
                <a:ext uri="{FF2B5EF4-FFF2-40B4-BE49-F238E27FC236}">
                  <a16:creationId xmlns:a16="http://schemas.microsoft.com/office/drawing/2014/main" id="{C49D5727-13F7-3824-CD9E-D144F582B0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1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26" t="2848" r="23966" b="8803"/>
            <a:stretch/>
          </p:blipFill>
          <p:spPr>
            <a:xfrm rot="5400000">
              <a:off x="10366630" y="4157826"/>
              <a:ext cx="1495070" cy="12119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" name="Picture 8" descr="A person in a blue shirt&#10;&#10;Description automatically generated with medium confidence">
              <a:extLst>
                <a:ext uri="{FF2B5EF4-FFF2-40B4-BE49-F238E27FC236}">
                  <a16:creationId xmlns:a16="http://schemas.microsoft.com/office/drawing/2014/main" id="{FB997EA5-7D87-A80A-F5B3-3C63ECEEC8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27" t="21376" r="6894" b="17778"/>
            <a:stretch/>
          </p:blipFill>
          <p:spPr>
            <a:xfrm>
              <a:off x="8396393" y="309188"/>
              <a:ext cx="1245514" cy="1532761"/>
            </a:xfrm>
            <a:prstGeom prst="round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28842EA-E774-11F1-BE9B-6A246389E470}"/>
                </a:ext>
              </a:extLst>
            </p:cNvPr>
            <p:cNvGrpSpPr/>
            <p:nvPr/>
          </p:nvGrpSpPr>
          <p:grpSpPr>
            <a:xfrm>
              <a:off x="8369138" y="3060313"/>
              <a:ext cx="1343152" cy="1014103"/>
              <a:chOff x="8369138" y="3060313"/>
              <a:chExt cx="1343152" cy="1014103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ECCE20D5-9797-9791-ACF9-A20EAF88E0F9}"/>
                  </a:ext>
                </a:extLst>
              </p:cNvPr>
              <p:cNvSpPr/>
              <p:nvPr/>
            </p:nvSpPr>
            <p:spPr>
              <a:xfrm>
                <a:off x="8432501" y="3060313"/>
                <a:ext cx="1236615" cy="1014103"/>
              </a:xfrm>
              <a:prstGeom prst="roundRect">
                <a:avLst/>
              </a:prstGeom>
              <a:noFill/>
              <a:ln w="571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4826EF5-FE7B-9635-8B52-C2BA0EE0E830}"/>
                  </a:ext>
                </a:extLst>
              </p:cNvPr>
              <p:cNvSpPr txBox="1"/>
              <p:nvPr/>
            </p:nvSpPr>
            <p:spPr>
              <a:xfrm>
                <a:off x="8369138" y="3197675"/>
                <a:ext cx="134315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PE </a:t>
                </a:r>
              </a:p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Teachers</a:t>
                </a: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3D46C9C-BE37-FC92-7698-CE94C290A8AB}"/>
              </a:ext>
            </a:extLst>
          </p:cNvPr>
          <p:cNvGrpSpPr/>
          <p:nvPr/>
        </p:nvGrpSpPr>
        <p:grpSpPr>
          <a:xfrm>
            <a:off x="523949" y="4120955"/>
            <a:ext cx="4395509" cy="2497453"/>
            <a:chOff x="523949" y="4120955"/>
            <a:chExt cx="4395509" cy="249745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275205D-EE6B-DA6B-FB9D-91141568EC2F}"/>
                </a:ext>
              </a:extLst>
            </p:cNvPr>
            <p:cNvGrpSpPr/>
            <p:nvPr/>
          </p:nvGrpSpPr>
          <p:grpSpPr>
            <a:xfrm>
              <a:off x="523949" y="6240381"/>
              <a:ext cx="1723215" cy="378027"/>
              <a:chOff x="523949" y="6240381"/>
              <a:chExt cx="1723215" cy="378027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DA950EEE-24C0-93D3-8CC7-C5ED8B1D20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36143" y="6240381"/>
                <a:ext cx="1711021" cy="353656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5589270-F96F-DDBD-7CE7-61193FF7FED7}"/>
                  </a:ext>
                </a:extLst>
              </p:cNvPr>
              <p:cNvSpPr txBox="1"/>
              <p:nvPr/>
            </p:nvSpPr>
            <p:spPr>
              <a:xfrm>
                <a:off x="523949" y="6249076"/>
                <a:ext cx="16972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Mrs S </a:t>
                </a:r>
                <a:r>
                  <a:rPr lang="en-GB" b="1" dirty="0" err="1">
                    <a:solidFill>
                      <a:schemeClr val="bg1"/>
                    </a:solidFill>
                  </a:rPr>
                  <a:t>Machane</a:t>
                </a:r>
                <a:endParaRPr lang="en-GB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38FEA0D-8AD7-20D5-1BB9-602A30574BC0}"/>
                </a:ext>
              </a:extLst>
            </p:cNvPr>
            <p:cNvGrpSpPr/>
            <p:nvPr/>
          </p:nvGrpSpPr>
          <p:grpSpPr>
            <a:xfrm>
              <a:off x="3036391" y="6224705"/>
              <a:ext cx="1883067" cy="369333"/>
              <a:chOff x="3036391" y="6224705"/>
              <a:chExt cx="1883067" cy="369333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F8FA7868-12D6-4E91-D23A-0F740FB6C12E}"/>
                  </a:ext>
                </a:extLst>
              </p:cNvPr>
              <p:cNvSpPr/>
              <p:nvPr/>
            </p:nvSpPr>
            <p:spPr>
              <a:xfrm>
                <a:off x="3036391" y="6240381"/>
                <a:ext cx="1701279" cy="353657"/>
              </a:xfrm>
              <a:prstGeom prst="roundRect">
                <a:avLst/>
              </a:prstGeom>
              <a:solidFill>
                <a:srgbClr val="47BD37"/>
              </a:solidFill>
              <a:ln>
                <a:solidFill>
                  <a:srgbClr val="47BD3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F344623-BDD8-B3D2-F53B-6141A3DCE9A6}"/>
                  </a:ext>
                </a:extLst>
              </p:cNvPr>
              <p:cNvSpPr txBox="1"/>
              <p:nvPr/>
            </p:nvSpPr>
            <p:spPr>
              <a:xfrm>
                <a:off x="3224623" y="6224705"/>
                <a:ext cx="1694835" cy="3693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GB" b="1" dirty="0">
                    <a:solidFill>
                      <a:schemeClr val="bg1"/>
                    </a:solidFill>
                  </a:rPr>
                  <a:t>Ms K Noon </a:t>
                </a:r>
              </a:p>
            </p:txBody>
          </p:sp>
        </p:grpSp>
        <p:pic>
          <p:nvPicPr>
            <p:cNvPr id="11" name="Picture 10" descr="A picture containing human face, person, smile, clothing&#10;&#10;Description automatically generated">
              <a:extLst>
                <a:ext uri="{FF2B5EF4-FFF2-40B4-BE49-F238E27FC236}">
                  <a16:creationId xmlns:a16="http://schemas.microsoft.com/office/drawing/2014/main" id="{CB34482A-2B5E-F2EE-258B-3079811DC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146" y="4640120"/>
              <a:ext cx="1238886" cy="1526588"/>
            </a:xfrm>
            <a:prstGeom prst="round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489ADE5-DEFF-9404-DFEE-87B384D7F02B}"/>
                </a:ext>
              </a:extLst>
            </p:cNvPr>
            <p:cNvGrpSpPr/>
            <p:nvPr/>
          </p:nvGrpSpPr>
          <p:grpSpPr>
            <a:xfrm>
              <a:off x="536143" y="4120955"/>
              <a:ext cx="4201527" cy="400110"/>
              <a:chOff x="536143" y="4120955"/>
              <a:chExt cx="4201527" cy="400110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97EAFCD-7DC3-37EF-56C4-AA8DF86BA1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36143" y="4136984"/>
                <a:ext cx="4201527" cy="384081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1499AF6-10EA-AB23-A67D-A5245FE22BF2}"/>
                  </a:ext>
                </a:extLst>
              </p:cNvPr>
              <p:cNvSpPr txBox="1"/>
              <p:nvPr/>
            </p:nvSpPr>
            <p:spPr>
              <a:xfrm>
                <a:off x="1356572" y="4120955"/>
                <a:ext cx="29811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>
                    <a:solidFill>
                      <a:schemeClr val="bg1"/>
                    </a:solidFill>
                  </a:rPr>
                  <a:t>Programme Managers</a:t>
                </a:r>
              </a:p>
            </p:txBody>
          </p:sp>
        </p:grpSp>
        <p:pic>
          <p:nvPicPr>
            <p:cNvPr id="36" name="Picture 35" descr="A person with a bow in her hair&#10;&#10;Description automatically generated">
              <a:extLst>
                <a:ext uri="{FF2B5EF4-FFF2-40B4-BE49-F238E27FC236}">
                  <a16:creationId xmlns:a16="http://schemas.microsoft.com/office/drawing/2014/main" id="{39B13C02-37B6-0FFE-68C6-28E48E11B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858" y="4640120"/>
              <a:ext cx="1270688" cy="152658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71117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9000">
        <p14:prism/>
      </p:transition>
    </mc:Choice>
    <mc:Fallback xmlns="">
      <p:transition spd="slow" advClick="0" advTm="1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13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white outline of a country&#10;&#10;Description automatically generated with low confidence">
            <a:extLst>
              <a:ext uri="{FF2B5EF4-FFF2-40B4-BE49-F238E27FC236}">
                <a16:creationId xmlns:a16="http://schemas.microsoft.com/office/drawing/2014/main" id="{978F4EA9-98A0-5A14-D1CE-53D8FC3EFE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19" y="-174133"/>
            <a:ext cx="4340419" cy="4340419"/>
          </a:xfrm>
          <a:prstGeom prst="rect">
            <a:avLst/>
          </a:prstGeom>
          <a:effectLst>
            <a:glow rad="508000">
              <a:schemeClr val="accent1">
                <a:alpha val="40000"/>
              </a:schemeClr>
            </a:glow>
          </a:effec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01C8034-BEB2-E979-A210-3A14A93793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78273" y="397916"/>
            <a:ext cx="5183781" cy="837759"/>
          </a:xfrm>
        </p:spPr>
        <p:txBody>
          <a:bodyPr>
            <a:no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Swimming Pools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42CF8C-930D-884D-4012-2E6D5844C611}"/>
              </a:ext>
            </a:extLst>
          </p:cNvPr>
          <p:cNvSpPr txBox="1"/>
          <p:nvPr/>
        </p:nvSpPr>
        <p:spPr>
          <a:xfrm>
            <a:off x="4945891" y="1102758"/>
            <a:ext cx="6308771" cy="2579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200" dirty="0">
                <a:solidFill>
                  <a:schemeClr val="bg1"/>
                </a:solidFill>
              </a:rPr>
              <a:t>We use the many swimming pools located throughout the City to deliver our programme.  In addition to using </a:t>
            </a:r>
            <a:r>
              <a:rPr lang="en-GB" sz="2200" dirty="0">
                <a:solidFill>
                  <a:schemeClr val="accent4"/>
                </a:solidFill>
              </a:rPr>
              <a:t>Glasgow Secondary School swimming pools</a:t>
            </a:r>
            <a:r>
              <a:rPr lang="en-GB" sz="2200" dirty="0">
                <a:solidFill>
                  <a:schemeClr val="bg1"/>
                </a:solidFill>
              </a:rPr>
              <a:t>, we also work with </a:t>
            </a:r>
            <a:r>
              <a:rPr lang="en-GB" sz="2200" dirty="0">
                <a:solidFill>
                  <a:schemeClr val="accent4"/>
                </a:solidFill>
              </a:rPr>
              <a:t>our partners in Glasgow Life using the public pools </a:t>
            </a:r>
            <a:r>
              <a:rPr lang="en-GB" sz="2200" dirty="0">
                <a:solidFill>
                  <a:schemeClr val="bg1"/>
                </a:solidFill>
              </a:rPr>
              <a:t>to provide a positive experience for all.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BA6EAD4-33BE-AFAF-6B66-2854A148EADB}"/>
              </a:ext>
            </a:extLst>
          </p:cNvPr>
          <p:cNvGrpSpPr/>
          <p:nvPr/>
        </p:nvGrpSpPr>
        <p:grpSpPr>
          <a:xfrm>
            <a:off x="0" y="29222"/>
            <a:ext cx="594907" cy="1128122"/>
            <a:chOff x="11597093" y="11453"/>
            <a:chExt cx="594907" cy="1128122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D751EE38-B367-FEBF-21DE-F564E7A2E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990668">
              <a:off x="11631975" y="11453"/>
              <a:ext cx="515146" cy="423671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021E87C8-12CF-41C6-8211-F4320E3AE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597093" y="621370"/>
              <a:ext cx="591363" cy="518205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C49821A0-9226-6E9B-0B42-9287B715A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600637" y="295597"/>
              <a:ext cx="591363" cy="518205"/>
            </a:xfrm>
            <a:prstGeom prst="rect">
              <a:avLst/>
            </a:prstGeom>
          </p:spPr>
        </p:pic>
      </p:grpSp>
      <p:pic>
        <p:nvPicPr>
          <p:cNvPr id="83" name="Picture 82">
            <a:extLst>
              <a:ext uri="{FF2B5EF4-FFF2-40B4-BE49-F238E27FC236}">
                <a16:creationId xmlns:a16="http://schemas.microsoft.com/office/drawing/2014/main" id="{1783366F-5E4F-996B-5F88-3AB08DA888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69479" y="5638694"/>
            <a:ext cx="640135" cy="1219306"/>
          </a:xfrm>
          <a:prstGeom prst="rect">
            <a:avLst/>
          </a:prstGeom>
        </p:spPr>
      </p:pic>
      <p:pic>
        <p:nvPicPr>
          <p:cNvPr id="22" name="Slide 4 - Swimming Pools">
            <a:hlinkClick r:id="" action="ppaction://media"/>
            <a:extLst>
              <a:ext uri="{FF2B5EF4-FFF2-40B4-BE49-F238E27FC236}">
                <a16:creationId xmlns:a16="http://schemas.microsoft.com/office/drawing/2014/main" id="{67B1AABC-6130-8ED1-CFB4-9A3158F2A6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91950" y="88657"/>
            <a:ext cx="304800" cy="304800"/>
          </a:xfrm>
          <a:prstGeom prst="rect">
            <a:avLst/>
          </a:prstGeom>
        </p:spPr>
      </p:pic>
      <p:pic>
        <p:nvPicPr>
          <p:cNvPr id="25" name="Picture 24" descr="Bright blue water">
            <a:extLst>
              <a:ext uri="{FF2B5EF4-FFF2-40B4-BE49-F238E27FC236}">
                <a16:creationId xmlns:a16="http://schemas.microsoft.com/office/drawing/2014/main" id="{6E900C77-F3AB-2B30-C7BA-F9CCA7894BD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576" y="3997972"/>
            <a:ext cx="11534774" cy="2509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3175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2263F0C-83FD-3F29-B10C-2BE89642C701}"/>
              </a:ext>
            </a:extLst>
          </p:cNvPr>
          <p:cNvSpPr txBox="1"/>
          <p:nvPr/>
        </p:nvSpPr>
        <p:spPr>
          <a:xfrm>
            <a:off x="611529" y="4242747"/>
            <a:ext cx="2993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212363"/>
                </a:solidFill>
              </a:rPr>
              <a:t>Whitehill Swimming Pool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8D038C1-6E40-9192-C7A4-9790BAB650A5}"/>
              </a:ext>
            </a:extLst>
          </p:cNvPr>
          <p:cNvSpPr txBox="1"/>
          <p:nvPr/>
        </p:nvSpPr>
        <p:spPr>
          <a:xfrm>
            <a:off x="8883664" y="5309833"/>
            <a:ext cx="2609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212363"/>
                </a:solidFill>
              </a:rPr>
              <a:t>Tollcross Leisure Centre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95DF6ED-710C-48FA-6CFD-677319AD9925}"/>
              </a:ext>
            </a:extLst>
          </p:cNvPr>
          <p:cNvSpPr txBox="1"/>
          <p:nvPr/>
        </p:nvSpPr>
        <p:spPr>
          <a:xfrm>
            <a:off x="8064982" y="4228180"/>
            <a:ext cx="2609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212363"/>
                </a:solidFill>
              </a:rPr>
              <a:t>Scotstoun Leisure Centre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304D6F3-35B8-29E3-9D37-66BDA18A0264}"/>
              </a:ext>
            </a:extLst>
          </p:cNvPr>
          <p:cNvSpPr txBox="1"/>
          <p:nvPr/>
        </p:nvSpPr>
        <p:spPr>
          <a:xfrm>
            <a:off x="913862" y="4790273"/>
            <a:ext cx="2990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212363"/>
                </a:solidFill>
              </a:rPr>
              <a:t>Maryhill Swimming Pool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E20FF9A-CF34-E6E1-AE34-BEBD3F4AAC77}"/>
              </a:ext>
            </a:extLst>
          </p:cNvPr>
          <p:cNvSpPr txBox="1"/>
          <p:nvPr/>
        </p:nvSpPr>
        <p:spPr>
          <a:xfrm>
            <a:off x="4446471" y="4821968"/>
            <a:ext cx="302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212363"/>
                </a:solidFill>
              </a:rPr>
              <a:t>Drumchapel Swimming Pool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4971CA3-97CE-FD50-2DF9-CAA0AB6E4C2B}"/>
              </a:ext>
            </a:extLst>
          </p:cNvPr>
          <p:cNvSpPr txBox="1"/>
          <p:nvPr/>
        </p:nvSpPr>
        <p:spPr>
          <a:xfrm>
            <a:off x="1208348" y="5337800"/>
            <a:ext cx="2990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212363"/>
                </a:solidFill>
              </a:rPr>
              <a:t>Easterhouse Swimming Pool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88E3B1A-FF22-7F4B-DF3F-BD321DE00F8F}"/>
              </a:ext>
            </a:extLst>
          </p:cNvPr>
          <p:cNvSpPr txBox="1"/>
          <p:nvPr/>
        </p:nvSpPr>
        <p:spPr>
          <a:xfrm>
            <a:off x="4891244" y="5331283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212363"/>
                </a:solidFill>
              </a:rPr>
              <a:t>Castlemilk</a:t>
            </a:r>
            <a:r>
              <a:rPr lang="en-GB" b="1" dirty="0">
                <a:solidFill>
                  <a:srgbClr val="212363"/>
                </a:solidFill>
              </a:rPr>
              <a:t> Swimming Pool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2B4298D-25EF-D013-C8A5-967B98FAB3A6}"/>
              </a:ext>
            </a:extLst>
          </p:cNvPr>
          <p:cNvSpPr txBox="1"/>
          <p:nvPr/>
        </p:nvSpPr>
        <p:spPr>
          <a:xfrm>
            <a:off x="8451419" y="4807374"/>
            <a:ext cx="2371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212363"/>
                </a:solidFill>
              </a:rPr>
              <a:t>Pollok Swimming Pool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E506C47-C444-614A-B021-53CF0E229E76}"/>
              </a:ext>
            </a:extLst>
          </p:cNvPr>
          <p:cNvSpPr txBox="1"/>
          <p:nvPr/>
        </p:nvSpPr>
        <p:spPr>
          <a:xfrm>
            <a:off x="5224378" y="5840598"/>
            <a:ext cx="3257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212363"/>
                </a:solidFill>
              </a:rPr>
              <a:t>Bellahouston Swimming Pool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F2979DF-7156-7C29-29CA-69307E0CDF20}"/>
              </a:ext>
            </a:extLst>
          </p:cNvPr>
          <p:cNvSpPr txBox="1"/>
          <p:nvPr/>
        </p:nvSpPr>
        <p:spPr>
          <a:xfrm>
            <a:off x="1629946" y="5879015"/>
            <a:ext cx="2708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212363"/>
                </a:solidFill>
              </a:rPr>
              <a:t>Gorbals Swimming Pool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DBFA3C-555F-FDB2-2F28-AC96053200E6}"/>
              </a:ext>
            </a:extLst>
          </p:cNvPr>
          <p:cNvSpPr txBox="1"/>
          <p:nvPr/>
        </p:nvSpPr>
        <p:spPr>
          <a:xfrm>
            <a:off x="4006804" y="4242747"/>
            <a:ext cx="3257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212363"/>
                </a:solidFill>
              </a:rPr>
              <a:t>North Woodside Swimming Pool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2DACA1-CB64-8B2D-C34C-2036FA342230}"/>
              </a:ext>
            </a:extLst>
          </p:cNvPr>
          <p:cNvSpPr txBox="1"/>
          <p:nvPr/>
        </p:nvSpPr>
        <p:spPr>
          <a:xfrm>
            <a:off x="9244739" y="5816524"/>
            <a:ext cx="2828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212363"/>
                </a:solidFill>
              </a:rPr>
              <a:t>Springburn Leisure Centre</a:t>
            </a:r>
          </a:p>
        </p:txBody>
      </p:sp>
      <p:pic>
        <p:nvPicPr>
          <p:cNvPr id="10" name="Picture 9" descr="A picture containing screenshot, graphics, circle, graphic design&#10;&#10;Description automatically generated">
            <a:extLst>
              <a:ext uri="{FF2B5EF4-FFF2-40B4-BE49-F238E27FC236}">
                <a16:creationId xmlns:a16="http://schemas.microsoft.com/office/drawing/2014/main" id="{C9219CE1-F938-6AB5-D301-983826628E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8912">
            <a:off x="1789065" y="1115028"/>
            <a:ext cx="1556207" cy="142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7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9000">
        <p14:prism/>
      </p:transition>
    </mc:Choice>
    <mc:Fallback xmlns="">
      <p:transition spd="slow" advClick="0" advTm="1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14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BC602-BAEC-D42B-0184-3AAC9EDBA8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0443" y="104512"/>
            <a:ext cx="7509831" cy="959825"/>
          </a:xfrm>
        </p:spPr>
        <p:txBody>
          <a:bodyPr>
            <a:normAutofit/>
          </a:bodyPr>
          <a:lstStyle/>
          <a:p>
            <a:r>
              <a:rPr lang="en-GB" sz="4400" b="1" dirty="0">
                <a:solidFill>
                  <a:schemeClr val="bg1"/>
                </a:solidFill>
                <a:latin typeface="+mn-lt"/>
              </a:rPr>
              <a:t>Changing Facilities</a:t>
            </a:r>
            <a:endParaRPr lang="en-GB" sz="44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1C8034-BEB2-E979-A210-3A14A93793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22083" y="1135463"/>
            <a:ext cx="6369542" cy="567029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Each venue has its own changing arrangements.</a:t>
            </a:r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0185F2BE-0643-901F-A2D5-FD6B4BF3BA2E}"/>
              </a:ext>
            </a:extLst>
          </p:cNvPr>
          <p:cNvSpPr/>
          <p:nvPr/>
        </p:nvSpPr>
        <p:spPr>
          <a:xfrm>
            <a:off x="82520" y="0"/>
            <a:ext cx="473725" cy="561860"/>
          </a:xfrm>
          <a:prstGeom prst="parallelogram">
            <a:avLst/>
          </a:prstGeom>
          <a:solidFill>
            <a:srgbClr val="E127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073CE49-12B6-416F-9625-169ECCDC1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366" y="0"/>
            <a:ext cx="499915" cy="5730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29E037-78E0-31CD-2E9A-A9F33F32AE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443" y="0"/>
            <a:ext cx="499915" cy="573074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A2120511-3035-BFD9-7754-9D5370D03A2B}"/>
              </a:ext>
            </a:extLst>
          </p:cNvPr>
          <p:cNvGrpSpPr/>
          <p:nvPr/>
        </p:nvGrpSpPr>
        <p:grpSpPr>
          <a:xfrm>
            <a:off x="11597089" y="5458938"/>
            <a:ext cx="1189822" cy="1200839"/>
            <a:chOff x="11597089" y="5458938"/>
            <a:chExt cx="1189822" cy="1200839"/>
          </a:xfrm>
        </p:grpSpPr>
        <p:sp>
          <p:nvSpPr>
            <p:cNvPr id="21" name="Block Arc 20">
              <a:extLst>
                <a:ext uri="{FF2B5EF4-FFF2-40B4-BE49-F238E27FC236}">
                  <a16:creationId xmlns:a16="http://schemas.microsoft.com/office/drawing/2014/main" id="{DDE13A22-D397-9862-6441-18CA62F0A94B}"/>
                </a:ext>
              </a:extLst>
            </p:cNvPr>
            <p:cNvSpPr/>
            <p:nvPr/>
          </p:nvSpPr>
          <p:spPr>
            <a:xfrm rot="13297082">
              <a:off x="11597089" y="5458938"/>
              <a:ext cx="1189822" cy="1200839"/>
            </a:xfrm>
            <a:prstGeom prst="blockArc">
              <a:avLst>
                <a:gd name="adj1" fmla="val 13591154"/>
                <a:gd name="adj2" fmla="val 2889322"/>
                <a:gd name="adj3" fmla="val 3711"/>
              </a:avLst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16F1B16-1010-2A53-781D-325F52994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69269" y="5656756"/>
              <a:ext cx="422731" cy="805202"/>
            </a:xfrm>
            <a:prstGeom prst="rect">
              <a:avLst/>
            </a:prstGeom>
          </p:spPr>
        </p:pic>
      </p:grpSp>
      <p:pic>
        <p:nvPicPr>
          <p:cNvPr id="14" name="Slide 5 - Changing Facilities">
            <a:hlinkClick r:id="" action="ppaction://media"/>
            <a:extLst>
              <a:ext uri="{FF2B5EF4-FFF2-40B4-BE49-F238E27FC236}">
                <a16:creationId xmlns:a16="http://schemas.microsoft.com/office/drawing/2014/main" id="{FEC60ACA-C4E9-8E35-E924-B732FBF3E3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17950" y="104512"/>
            <a:ext cx="291530" cy="29153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20D5EF7-82C9-70F2-6C6A-6AC9C3672CF4}"/>
              </a:ext>
            </a:extLst>
          </p:cNvPr>
          <p:cNvGrpSpPr/>
          <p:nvPr/>
        </p:nvGrpSpPr>
        <p:grpSpPr>
          <a:xfrm>
            <a:off x="276997" y="1965498"/>
            <a:ext cx="11638006" cy="4176007"/>
            <a:chOff x="276997" y="1965498"/>
            <a:chExt cx="11638006" cy="417600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E648068-FB3C-057F-3B79-F093AEC5D081}"/>
                </a:ext>
              </a:extLst>
            </p:cNvPr>
            <p:cNvGrpSpPr/>
            <p:nvPr/>
          </p:nvGrpSpPr>
          <p:grpSpPr>
            <a:xfrm>
              <a:off x="276997" y="1965498"/>
              <a:ext cx="3698083" cy="4176007"/>
              <a:chOff x="276997" y="1965498"/>
              <a:chExt cx="3698083" cy="4176007"/>
            </a:xfrm>
          </p:grpSpPr>
          <p:pic>
            <p:nvPicPr>
              <p:cNvPr id="15" name="Graphic 14" descr="Clothes hanger with solid fill">
                <a:extLst>
                  <a:ext uri="{FF2B5EF4-FFF2-40B4-BE49-F238E27FC236}">
                    <a16:creationId xmlns:a16="http://schemas.microsoft.com/office/drawing/2014/main" id="{2CD51DCA-9625-3190-B93A-1E8FCC2C0C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 rot="20665880">
                <a:off x="1659013" y="1965498"/>
                <a:ext cx="1042316" cy="1042316"/>
              </a:xfrm>
              <a:prstGeom prst="rect">
                <a:avLst/>
              </a:prstGeom>
            </p:spPr>
          </p:pic>
          <p:pic>
            <p:nvPicPr>
              <p:cNvPr id="41" name="Picture 40" descr="A picture containing indoor, wall, office building, cleanliness">
                <a:extLst>
                  <a:ext uri="{FF2B5EF4-FFF2-40B4-BE49-F238E27FC236}">
                    <a16:creationId xmlns:a16="http://schemas.microsoft.com/office/drawing/2014/main" id="{B2EB04CD-94C5-AA5C-AF8A-C3624E8336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997" y="4061334"/>
                <a:ext cx="3698083" cy="2080171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51C7FCC-5DCC-6AB1-4A3F-1E08ECC9CA13}"/>
                  </a:ext>
                </a:extLst>
              </p:cNvPr>
              <p:cNvSpPr txBox="1"/>
              <p:nvPr/>
            </p:nvSpPr>
            <p:spPr>
              <a:xfrm>
                <a:off x="335796" y="3049306"/>
                <a:ext cx="358048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chemeClr val="accent4"/>
                    </a:solidFill>
                  </a:rPr>
                  <a:t>Typically changing villages with individual cubicles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191E4A4-DA93-C8A6-81DF-1EB282DE0DFE}"/>
                </a:ext>
              </a:extLst>
            </p:cNvPr>
            <p:cNvGrpSpPr/>
            <p:nvPr/>
          </p:nvGrpSpPr>
          <p:grpSpPr>
            <a:xfrm>
              <a:off x="4229559" y="2000242"/>
              <a:ext cx="3658460" cy="4133208"/>
              <a:chOff x="4229559" y="2000242"/>
              <a:chExt cx="3658460" cy="4133208"/>
            </a:xfrm>
          </p:grpSpPr>
          <p:pic>
            <p:nvPicPr>
              <p:cNvPr id="11" name="Graphic 10" descr="Person in wheelchair with solid fill">
                <a:extLst>
                  <a:ext uri="{FF2B5EF4-FFF2-40B4-BE49-F238E27FC236}">
                    <a16:creationId xmlns:a16="http://schemas.microsoft.com/office/drawing/2014/main" id="{C42FF642-8E7C-CE3F-232F-274EDFC307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5618482" y="2000242"/>
                <a:ext cx="955035" cy="955035"/>
              </a:xfrm>
              <a:prstGeom prst="rect">
                <a:avLst/>
              </a:prstGeom>
            </p:spPr>
          </p:pic>
          <p:pic>
            <p:nvPicPr>
              <p:cNvPr id="52" name="Picture 51" descr="A picture containing wall, indoor, floor, bathroom">
                <a:extLst>
                  <a:ext uri="{FF2B5EF4-FFF2-40B4-BE49-F238E27FC236}">
                    <a16:creationId xmlns:a16="http://schemas.microsoft.com/office/drawing/2014/main" id="{8547158E-D8BF-F654-1C23-DB621A7E40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29559" y="4053280"/>
                <a:ext cx="3658460" cy="208017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24ACFCB-B9BB-6F14-EEA5-F152D7442554}"/>
                  </a:ext>
                </a:extLst>
              </p:cNvPr>
              <p:cNvSpPr txBox="1"/>
              <p:nvPr/>
            </p:nvSpPr>
            <p:spPr>
              <a:xfrm>
                <a:off x="4533779" y="3044279"/>
                <a:ext cx="3124442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chemeClr val="accent4"/>
                    </a:solidFill>
                  </a:rPr>
                  <a:t>Fully accessible </a:t>
                </a:r>
              </a:p>
              <a:p>
                <a:pPr algn="ctr"/>
                <a:r>
                  <a:rPr lang="en-GB" sz="2400" dirty="0">
                    <a:solidFill>
                      <a:schemeClr val="accent4"/>
                    </a:solidFill>
                  </a:rPr>
                  <a:t>changing facilities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D1A2309-BBD8-0592-5945-4CB565C456F0}"/>
                </a:ext>
              </a:extLst>
            </p:cNvPr>
            <p:cNvGrpSpPr/>
            <p:nvPr/>
          </p:nvGrpSpPr>
          <p:grpSpPr>
            <a:xfrm>
              <a:off x="8173854" y="2123291"/>
              <a:ext cx="3741149" cy="4010159"/>
              <a:chOff x="8142499" y="2123291"/>
              <a:chExt cx="3741149" cy="4010159"/>
            </a:xfrm>
          </p:grpSpPr>
          <p:pic>
            <p:nvPicPr>
              <p:cNvPr id="9" name="Graphic 8" descr="Pound with solid fill">
                <a:extLst>
                  <a:ext uri="{FF2B5EF4-FFF2-40B4-BE49-F238E27FC236}">
                    <a16:creationId xmlns:a16="http://schemas.microsoft.com/office/drawing/2014/main" id="{9898B412-BBE6-7E30-21B3-A726FEC57E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9590672" y="2123291"/>
                <a:ext cx="831986" cy="831986"/>
              </a:xfrm>
              <a:prstGeom prst="rect">
                <a:avLst/>
              </a:prstGeom>
            </p:spPr>
          </p:pic>
          <p:pic>
            <p:nvPicPr>
              <p:cNvPr id="44" name="Picture 43" descr="A row of lockers in a room">
                <a:extLst>
                  <a:ext uri="{FF2B5EF4-FFF2-40B4-BE49-F238E27FC236}">
                    <a16:creationId xmlns:a16="http://schemas.microsoft.com/office/drawing/2014/main" id="{0931E30D-9185-1B9C-468C-992620BE0D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42499" y="4053280"/>
                <a:ext cx="3741149" cy="208017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6BAEBCA-F6A0-F4D8-61E0-E9E9C8749DDB}"/>
                  </a:ext>
                </a:extLst>
              </p:cNvPr>
              <p:cNvSpPr txBox="1"/>
              <p:nvPr/>
            </p:nvSpPr>
            <p:spPr>
              <a:xfrm>
                <a:off x="8435495" y="3044278"/>
                <a:ext cx="3155156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chemeClr val="accent4"/>
                    </a:solidFill>
                  </a:rPr>
                  <a:t>Secure lockers </a:t>
                </a:r>
              </a:p>
              <a:p>
                <a:pPr algn="ctr"/>
                <a:r>
                  <a:rPr lang="en-GB" sz="2400" dirty="0">
                    <a:solidFill>
                      <a:schemeClr val="accent4"/>
                    </a:solidFill>
                  </a:rPr>
                  <a:t>using 20p or £1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5685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9000">
        <p14:prism/>
      </p:transition>
    </mc:Choice>
    <mc:Fallback xmlns="">
      <p:transition spd="slow" advClick="0" advTm="1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88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14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BC602-BAEC-D42B-0184-3AAC9EDBA8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5581" y="156067"/>
            <a:ext cx="7509831" cy="959825"/>
          </a:xfrm>
        </p:spPr>
        <p:txBody>
          <a:bodyPr>
            <a:normAutofit/>
          </a:bodyPr>
          <a:lstStyle/>
          <a:p>
            <a:r>
              <a:rPr lang="en-GB" sz="4400" b="1" dirty="0">
                <a:solidFill>
                  <a:schemeClr val="bg1"/>
                </a:solidFill>
                <a:latin typeface="+mn-lt"/>
              </a:rPr>
              <a:t>The Kit Bag</a:t>
            </a:r>
            <a:endParaRPr lang="en-GB" sz="44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D2B353-F440-4B71-6229-59BA7686BAA6}"/>
              </a:ext>
            </a:extLst>
          </p:cNvPr>
          <p:cNvSpPr txBox="1"/>
          <p:nvPr/>
        </p:nvSpPr>
        <p:spPr>
          <a:xfrm>
            <a:off x="545292" y="1292419"/>
            <a:ext cx="1072130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200" dirty="0">
                <a:solidFill>
                  <a:schemeClr val="bg1"/>
                </a:solidFill>
              </a:rPr>
              <a:t>Your swimming lessons involve an hour of quality Physical Education.  The lessons support the PE curriculum within Glasgow schools and reflects the SHANARRI wellbeing indicators.</a:t>
            </a:r>
          </a:p>
          <a:p>
            <a:pPr algn="just"/>
            <a:r>
              <a:rPr lang="en-GB" sz="2200" dirty="0">
                <a:solidFill>
                  <a:schemeClr val="accent4"/>
                </a:solidFill>
              </a:rPr>
              <a:t>Just like in schools where a PE kit is required</a:t>
            </a:r>
            <a:r>
              <a:rPr lang="en-GB" sz="2200" dirty="0">
                <a:solidFill>
                  <a:schemeClr val="bg1"/>
                </a:solidFill>
              </a:rPr>
              <a:t>, young people are asked to </a:t>
            </a:r>
            <a:r>
              <a:rPr lang="en-GB" sz="2200" dirty="0">
                <a:solidFill>
                  <a:schemeClr val="accent4"/>
                </a:solidFill>
              </a:rPr>
              <a:t>wear suitable swimming kit. </a:t>
            </a:r>
          </a:p>
        </p:txBody>
      </p:sp>
      <p:pic>
        <p:nvPicPr>
          <p:cNvPr id="13" name="Graphic 12" descr="Handbag with solid fill">
            <a:extLst>
              <a:ext uri="{FF2B5EF4-FFF2-40B4-BE49-F238E27FC236}">
                <a16:creationId xmlns:a16="http://schemas.microsoft.com/office/drawing/2014/main" id="{65ECC986-A0EB-3F9E-A380-8013112EC9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62983" y="232374"/>
            <a:ext cx="914400" cy="914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56DBFD-FA2E-5B1A-18E6-C376B40AC3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4801" y="201413"/>
            <a:ext cx="914479" cy="914479"/>
          </a:xfrm>
          <a:prstGeom prst="rect">
            <a:avLst/>
          </a:prstGeom>
          <a:noFill/>
        </p:spPr>
      </p:pic>
      <p:pic>
        <p:nvPicPr>
          <p:cNvPr id="6" name="Slide 6 - Kit Bag">
            <a:hlinkClick r:id="" action="ppaction://media"/>
            <a:extLst>
              <a:ext uri="{FF2B5EF4-FFF2-40B4-BE49-F238E27FC236}">
                <a16:creationId xmlns:a16="http://schemas.microsoft.com/office/drawing/2014/main" id="{0E9AF89F-CE8D-CF63-6C42-78943D2E50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37763" y="77184"/>
            <a:ext cx="248457" cy="24845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5CD8242-47F9-44EB-91EC-7F5A6175F272}"/>
              </a:ext>
            </a:extLst>
          </p:cNvPr>
          <p:cNvGrpSpPr/>
          <p:nvPr/>
        </p:nvGrpSpPr>
        <p:grpSpPr>
          <a:xfrm>
            <a:off x="553351" y="2822125"/>
            <a:ext cx="10634269" cy="3631799"/>
            <a:chOff x="553351" y="2822125"/>
            <a:chExt cx="10634269" cy="363179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91969E-059F-A56B-3D10-2A728CB6117D}"/>
                </a:ext>
              </a:extLst>
            </p:cNvPr>
            <p:cNvSpPr txBox="1"/>
            <p:nvPr/>
          </p:nvSpPr>
          <p:spPr>
            <a:xfrm>
              <a:off x="553351" y="2822125"/>
              <a:ext cx="10634269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200" dirty="0">
                  <a:solidFill>
                    <a:schemeClr val="bg1"/>
                  </a:solidFill>
                </a:rPr>
                <a:t>This consists of: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200" dirty="0">
                  <a:solidFill>
                    <a:schemeClr val="bg1"/>
                  </a:solidFill>
                </a:rPr>
                <a:t>One piece swimming costumes/modesty suit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200" dirty="0">
                  <a:solidFill>
                    <a:schemeClr val="bg1"/>
                  </a:solidFill>
                </a:rPr>
                <a:t>Swimming shorts, surf style or fitted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200" dirty="0">
                  <a:solidFill>
                    <a:schemeClr val="bg1"/>
                  </a:solidFill>
                </a:rPr>
                <a:t>All young people with long hair are required to wear a swim cap.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200" dirty="0">
                  <a:solidFill>
                    <a:schemeClr val="bg1"/>
                  </a:solidFill>
                </a:rPr>
                <a:t>Goggles are recommended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200" dirty="0">
                  <a:solidFill>
                    <a:schemeClr val="bg1"/>
                  </a:solidFill>
                </a:rPr>
                <a:t>Remember your towel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7DCE65F-5DC8-1465-6536-0B4A7FF457E5}"/>
                </a:ext>
              </a:extLst>
            </p:cNvPr>
            <p:cNvGrpSpPr/>
            <p:nvPr/>
          </p:nvGrpSpPr>
          <p:grpSpPr>
            <a:xfrm>
              <a:off x="811025" y="5042732"/>
              <a:ext cx="10323363" cy="1411192"/>
              <a:chOff x="811025" y="5042732"/>
              <a:chExt cx="10323363" cy="1411192"/>
            </a:xfrm>
          </p:grpSpPr>
          <p:pic>
            <p:nvPicPr>
              <p:cNvPr id="34" name="Picture 33" descr="An orange swim shorts&#10;&#10;Description automatically generated with low confidence">
                <a:extLst>
                  <a:ext uri="{FF2B5EF4-FFF2-40B4-BE49-F238E27FC236}">
                    <a16:creationId xmlns:a16="http://schemas.microsoft.com/office/drawing/2014/main" id="{635ED4E9-0057-45BB-026F-2AB17DCD08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2640" y="5368004"/>
                <a:ext cx="1085920" cy="1085920"/>
              </a:xfrm>
              <a:prstGeom prst="rect">
                <a:avLst/>
              </a:prstGeom>
            </p:spPr>
          </p:pic>
          <p:pic>
            <p:nvPicPr>
              <p:cNvPr id="56" name="Picture 55" descr="A black and blue jumpsuit with long sleeves">
                <a:extLst>
                  <a:ext uri="{FF2B5EF4-FFF2-40B4-BE49-F238E27FC236}">
                    <a16:creationId xmlns:a16="http://schemas.microsoft.com/office/drawing/2014/main" id="{AB5C1691-7AAC-6CF2-9B42-097A5A60DB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07957" y="5180704"/>
                <a:ext cx="563343" cy="1252807"/>
              </a:xfrm>
              <a:prstGeom prst="rect">
                <a:avLst/>
              </a:prstGeom>
            </p:spPr>
          </p:pic>
          <p:pic>
            <p:nvPicPr>
              <p:cNvPr id="60" name="Picture 59" descr="A red swimsuit on a black background">
                <a:extLst>
                  <a:ext uri="{FF2B5EF4-FFF2-40B4-BE49-F238E27FC236}">
                    <a16:creationId xmlns:a16="http://schemas.microsoft.com/office/drawing/2014/main" id="{134A6970-F275-98BA-B8D1-E85603D8FE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1025" y="5287376"/>
                <a:ext cx="1115542" cy="1115542"/>
              </a:xfrm>
              <a:prstGeom prst="rect">
                <a:avLst/>
              </a:prstGeom>
            </p:spPr>
          </p:pic>
          <p:pic>
            <p:nvPicPr>
              <p:cNvPr id="4" name="Picture 3" descr="A black shorts with a white stripe&#10;&#10;Description automatically generated">
                <a:extLst>
                  <a:ext uri="{FF2B5EF4-FFF2-40B4-BE49-F238E27FC236}">
                    <a16:creationId xmlns:a16="http://schemas.microsoft.com/office/drawing/2014/main" id="{837B5B42-23AB-5049-0C22-F11D64C700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8857" y="5196781"/>
                <a:ext cx="1257143" cy="1257143"/>
              </a:xfrm>
              <a:prstGeom prst="rect">
                <a:avLst/>
              </a:prstGeom>
            </p:spPr>
          </p:pic>
          <p:pic>
            <p:nvPicPr>
              <p:cNvPr id="8" name="Picture 7" descr="A purple swimming cap with white text&#10;&#10;Description automatically generated">
                <a:extLst>
                  <a:ext uri="{FF2B5EF4-FFF2-40B4-BE49-F238E27FC236}">
                    <a16:creationId xmlns:a16="http://schemas.microsoft.com/office/drawing/2014/main" id="{6F20A0B2-BC6C-A573-1D33-B103036E54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17265" y="5166541"/>
                <a:ext cx="1266667" cy="1114286"/>
              </a:xfrm>
              <a:prstGeom prst="rect">
                <a:avLst/>
              </a:prstGeom>
            </p:spPr>
          </p:pic>
          <p:pic>
            <p:nvPicPr>
              <p:cNvPr id="11" name="Picture 10" descr="A pair of colorful glasses&#10;&#10;Description automatically generated">
                <a:extLst>
                  <a:ext uri="{FF2B5EF4-FFF2-40B4-BE49-F238E27FC236}">
                    <a16:creationId xmlns:a16="http://schemas.microsoft.com/office/drawing/2014/main" id="{1F491055-7A6D-F1A5-332E-53DC05CEB0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05197" y="5545133"/>
                <a:ext cx="1257475" cy="523948"/>
              </a:xfrm>
              <a:prstGeom prst="rect">
                <a:avLst/>
              </a:prstGeom>
            </p:spPr>
          </p:pic>
          <p:pic>
            <p:nvPicPr>
              <p:cNvPr id="14" name="Picture 13" descr="A green rolled up blanket&#10;&#10;Description automatically generated">
                <a:extLst>
                  <a:ext uri="{FF2B5EF4-FFF2-40B4-BE49-F238E27FC236}">
                    <a16:creationId xmlns:a16="http://schemas.microsoft.com/office/drawing/2014/main" id="{BDAF4076-21FA-6BD0-A8B7-C2026E7232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86769" y="5042732"/>
                <a:ext cx="1247619" cy="123809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3886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7000">
        <p14:prism/>
      </p:transition>
    </mc:Choice>
    <mc:Fallback xmlns="">
      <p:transition spd="slow" advClick="0" advTm="3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57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14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E32914C-3800-2D91-3E41-A9D57E40EB4A}"/>
              </a:ext>
            </a:extLst>
          </p:cNvPr>
          <p:cNvSpPr/>
          <p:nvPr/>
        </p:nvSpPr>
        <p:spPr>
          <a:xfrm>
            <a:off x="-4957" y="0"/>
            <a:ext cx="5110357" cy="69437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460BA9B-9A17-12D3-8299-1E548ED2C408}"/>
              </a:ext>
            </a:extLst>
          </p:cNvPr>
          <p:cNvGrpSpPr/>
          <p:nvPr/>
        </p:nvGrpSpPr>
        <p:grpSpPr>
          <a:xfrm>
            <a:off x="249405" y="281693"/>
            <a:ext cx="4669586" cy="6516449"/>
            <a:chOff x="139438" y="297023"/>
            <a:chExt cx="4669586" cy="6516449"/>
          </a:xfrm>
        </p:grpSpPr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0608385-E702-02D6-8F15-E6E7CBE7C9ED}"/>
                </a:ext>
              </a:extLst>
            </p:cNvPr>
            <p:cNvSpPr txBox="1"/>
            <p:nvPr/>
          </p:nvSpPr>
          <p:spPr>
            <a:xfrm>
              <a:off x="139438" y="488664"/>
              <a:ext cx="4669586" cy="6324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GB" sz="2100" dirty="0"/>
            </a:p>
            <a:p>
              <a:pPr algn="just"/>
              <a:endParaRPr lang="en-GB" sz="2100" dirty="0"/>
            </a:p>
            <a:p>
              <a:pPr algn="just"/>
              <a:endParaRPr lang="en-GB" sz="2100" dirty="0"/>
            </a:p>
            <a:p>
              <a:pPr algn="just"/>
              <a:endParaRPr lang="en-GB" sz="2100" dirty="0"/>
            </a:p>
            <a:p>
              <a:pPr algn="just"/>
              <a:endParaRPr lang="en-GB" sz="2100" dirty="0"/>
            </a:p>
            <a:p>
              <a:pPr algn="just"/>
              <a:endParaRPr lang="en-GB" sz="2000" dirty="0"/>
            </a:p>
            <a:p>
              <a:pPr algn="just"/>
              <a:r>
                <a:rPr lang="en-GB" sz="2000" dirty="0">
                  <a:solidFill>
                    <a:schemeClr val="accent2"/>
                  </a:solidFill>
                </a:rPr>
                <a:t>On arrival at the pool, you will be met by your swimming teacher who will introduce themselves and support and encourage you throughout your swimming lessons.​</a:t>
              </a:r>
            </a:p>
            <a:p>
              <a:pPr algn="just"/>
              <a:endParaRPr lang="en-GB" sz="2000" dirty="0">
                <a:solidFill>
                  <a:schemeClr val="accent2"/>
                </a:solidFill>
              </a:endParaRPr>
            </a:p>
            <a:p>
              <a:pPr algn="just"/>
              <a:r>
                <a:rPr lang="en-GB" sz="2000" dirty="0">
                  <a:solidFill>
                    <a:srgbClr val="002060"/>
                  </a:solidFill>
                </a:rPr>
                <a:t>School staff will also remain with the class and swimming teachers are in constant contact with Head Teachers helping best support young people throughout lessons.​​</a:t>
              </a:r>
            </a:p>
            <a:p>
              <a:pPr algn="just"/>
              <a:endParaRPr lang="en-GB" sz="2000" dirty="0">
                <a:solidFill>
                  <a:schemeClr val="accent2"/>
                </a:solidFill>
              </a:endParaRPr>
            </a:p>
            <a:p>
              <a:pPr algn="just"/>
              <a:r>
                <a:rPr lang="en-GB" sz="2000" dirty="0">
                  <a:solidFill>
                    <a:schemeClr val="accent2"/>
                  </a:solidFill>
                </a:rPr>
                <a:t>We understand that every young person's experience in water is different and use different activities to help develop pupil confidence and achievement.  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DB1787E-9214-7A46-1994-C409CCEC3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10222" y="470788"/>
              <a:ext cx="2198802" cy="146701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A54AA23-5809-0B6B-3485-EA867530E507}"/>
                </a:ext>
              </a:extLst>
            </p:cNvPr>
            <p:cNvSpPr txBox="1"/>
            <p:nvPr/>
          </p:nvSpPr>
          <p:spPr>
            <a:xfrm>
              <a:off x="179351" y="297023"/>
              <a:ext cx="237086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2000" dirty="0">
                  <a:solidFill>
                    <a:srgbClr val="002060"/>
                  </a:solidFill>
                </a:rPr>
                <a:t>Education Services </a:t>
              </a:r>
            </a:p>
            <a:p>
              <a:pPr algn="just"/>
              <a:r>
                <a:rPr lang="en-GB" sz="2000" dirty="0">
                  <a:solidFill>
                    <a:srgbClr val="002060"/>
                  </a:solidFill>
                </a:rPr>
                <a:t>uses local coach companies to transport classes from schools to venues.​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86391C5-4BDA-F003-28D6-B7C22DDCCA31}"/>
              </a:ext>
            </a:extLst>
          </p:cNvPr>
          <p:cNvGrpSpPr/>
          <p:nvPr/>
        </p:nvGrpSpPr>
        <p:grpSpPr>
          <a:xfrm>
            <a:off x="5399675" y="246363"/>
            <a:ext cx="6506897" cy="6454691"/>
            <a:chOff x="5393265" y="297023"/>
            <a:chExt cx="6506897" cy="6454691"/>
          </a:xfrm>
        </p:grpSpPr>
        <p:pic>
          <p:nvPicPr>
            <p:cNvPr id="6" name="Picture 5" descr="A child in a pool with thumbs up&#10;&#10;Description automatically generated">
              <a:extLst>
                <a:ext uri="{FF2B5EF4-FFF2-40B4-BE49-F238E27FC236}">
                  <a16:creationId xmlns:a16="http://schemas.microsoft.com/office/drawing/2014/main" id="{EC7B71C2-625C-564D-4DD9-E7111F454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8162" y="297023"/>
              <a:ext cx="2459246" cy="162641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4" name="Picture 93" descr="A child swimming in a pool&#10;&#10;Description automatically generated">
              <a:extLst>
                <a:ext uri="{FF2B5EF4-FFF2-40B4-BE49-F238E27FC236}">
                  <a16:creationId xmlns:a16="http://schemas.microsoft.com/office/drawing/2014/main" id="{70B7ED9A-3D27-D2DD-88F8-CD34126FA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8516" y="297023"/>
              <a:ext cx="2459246" cy="164077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6" name="Picture 85" descr="A person swimming in a pool&#10;&#10;Description automatically generated">
              <a:extLst>
                <a:ext uri="{FF2B5EF4-FFF2-40B4-BE49-F238E27FC236}">
                  <a16:creationId xmlns:a16="http://schemas.microsoft.com/office/drawing/2014/main" id="{9B57A084-5EE2-B824-995C-5D93D3F6E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3265" y="5054439"/>
              <a:ext cx="2484143" cy="164077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3" name="Picture 72" descr="A person swimming in a pool&#10;&#10;Description automatically generated">
              <a:extLst>
                <a:ext uri="{FF2B5EF4-FFF2-40B4-BE49-F238E27FC236}">
                  <a16:creationId xmlns:a16="http://schemas.microsoft.com/office/drawing/2014/main" id="{B8589364-F4FD-4C93-0331-55EEBC30E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9395" y="5155101"/>
              <a:ext cx="2440767" cy="159661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9" name="Picture 68" descr="A person in a swimming pool&#10;&#10;Description automatically generated">
              <a:extLst>
                <a:ext uri="{FF2B5EF4-FFF2-40B4-BE49-F238E27FC236}">
                  <a16:creationId xmlns:a16="http://schemas.microsoft.com/office/drawing/2014/main" id="{19ECDF4F-5364-AE3A-B37D-CF5818A78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683" y="4041558"/>
              <a:ext cx="2485602" cy="159661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4" name="Picture 83" descr="A child swimming in a pool&#10;&#10;Description automatically generated">
              <a:extLst>
                <a:ext uri="{FF2B5EF4-FFF2-40B4-BE49-F238E27FC236}">
                  <a16:creationId xmlns:a16="http://schemas.microsoft.com/office/drawing/2014/main" id="{0E8A8838-4879-3217-18FA-2A2E0C63C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683" y="1669645"/>
              <a:ext cx="2440768" cy="164077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0" name="Picture 79" descr="A child swimming with noodle&#10;&#10;Description automatically generated">
              <a:extLst>
                <a:ext uri="{FF2B5EF4-FFF2-40B4-BE49-F238E27FC236}">
                  <a16:creationId xmlns:a16="http://schemas.microsoft.com/office/drawing/2014/main" id="{B1EB81FA-DEB5-ABB6-0A01-94DB8427A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0916" y="2728929"/>
              <a:ext cx="2459246" cy="162197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1" name="Picture 70" descr="A group of kids swimming in a pool&#10;&#10;Description automatically generated">
              <a:extLst>
                <a:ext uri="{FF2B5EF4-FFF2-40B4-BE49-F238E27FC236}">
                  <a16:creationId xmlns:a16="http://schemas.microsoft.com/office/drawing/2014/main" id="{A4C06484-F94C-0209-1F62-8F6F3DB17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8162" y="2721928"/>
              <a:ext cx="2468773" cy="159661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14" name="Slide 8">
            <a:hlinkClick r:id="" action="ppaction://media"/>
            <a:extLst>
              <a:ext uri="{FF2B5EF4-FFF2-40B4-BE49-F238E27FC236}">
                <a16:creationId xmlns:a16="http://schemas.microsoft.com/office/drawing/2014/main" id="{DE1C644E-B522-8B0A-050A-7A1E579AE9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786814" y="10628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8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1000">
        <p14:prism/>
      </p:transition>
    </mc:Choice>
    <mc:Fallback xmlns="">
      <p:transition spd="slow" advClick="0" advTm="4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14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BC602-BAEC-D42B-0184-3AAC9EDBA8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64" y="156467"/>
            <a:ext cx="6884479" cy="959825"/>
          </a:xfrm>
        </p:spPr>
        <p:txBody>
          <a:bodyPr>
            <a:normAutofit/>
          </a:bodyPr>
          <a:lstStyle/>
          <a:p>
            <a:r>
              <a:rPr lang="en-GB" sz="4400" b="1" dirty="0">
                <a:solidFill>
                  <a:schemeClr val="bg1"/>
                </a:solidFill>
                <a:latin typeface="+mn-lt"/>
              </a:rPr>
              <a:t>Your Swimming Experience</a:t>
            </a:r>
            <a:endParaRPr lang="en-GB" sz="44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9977744-EB31-CAC5-98A5-6009D4E67343}"/>
              </a:ext>
            </a:extLst>
          </p:cNvPr>
          <p:cNvGrpSpPr/>
          <p:nvPr/>
        </p:nvGrpSpPr>
        <p:grpSpPr>
          <a:xfrm rot="20998289">
            <a:off x="-9460" y="-21800"/>
            <a:ext cx="528729" cy="1193244"/>
            <a:chOff x="11390903" y="-5818"/>
            <a:chExt cx="787588" cy="141926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68B4CD9-3CE8-8D77-6226-CB790D037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90903" y="877976"/>
              <a:ext cx="650209" cy="535466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9406D0D-6D39-E056-42A7-8F2869DCB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26162" y="-5818"/>
              <a:ext cx="652329" cy="536494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C123AF1-824E-1DF0-61D5-A0638273B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57151" y="426820"/>
              <a:ext cx="652329" cy="536494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A5FDC44-0957-E9E0-A98E-69D3DD1E2365}"/>
              </a:ext>
            </a:extLst>
          </p:cNvPr>
          <p:cNvSpPr txBox="1"/>
          <p:nvPr/>
        </p:nvSpPr>
        <p:spPr>
          <a:xfrm>
            <a:off x="787387" y="1134458"/>
            <a:ext cx="709169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200" dirty="0">
                <a:solidFill>
                  <a:schemeClr val="bg1"/>
                </a:solidFill>
              </a:rPr>
              <a:t>For Health and Safety reasons, the </a:t>
            </a:r>
            <a:r>
              <a:rPr lang="en-GB" sz="2200" dirty="0">
                <a:solidFill>
                  <a:schemeClr val="accent4"/>
                </a:solidFill>
              </a:rPr>
              <a:t>first lesson</a:t>
            </a:r>
            <a:r>
              <a:rPr lang="en-GB" sz="2200" dirty="0">
                <a:solidFill>
                  <a:schemeClr val="bg1"/>
                </a:solidFill>
              </a:rPr>
              <a:t> normally </a:t>
            </a:r>
            <a:r>
              <a:rPr lang="en-GB" sz="2200" dirty="0">
                <a:solidFill>
                  <a:schemeClr val="accent4"/>
                </a:solidFill>
              </a:rPr>
              <a:t>consists of an introduction </a:t>
            </a:r>
            <a:r>
              <a:rPr lang="en-GB" sz="2200" dirty="0">
                <a:solidFill>
                  <a:schemeClr val="bg1"/>
                </a:solidFill>
              </a:rPr>
              <a:t>where </a:t>
            </a:r>
            <a:r>
              <a:rPr lang="en-GB" sz="2200" dirty="0">
                <a:solidFill>
                  <a:schemeClr val="accent4"/>
                </a:solidFill>
              </a:rPr>
              <a:t>young people become more familiar with facilities and arrangements </a:t>
            </a:r>
            <a:r>
              <a:rPr lang="en-GB" sz="2200" dirty="0">
                <a:solidFill>
                  <a:schemeClr val="bg1"/>
                </a:solidFill>
              </a:rPr>
              <a:t>and staff are able to </a:t>
            </a:r>
            <a:r>
              <a:rPr lang="en-GB" sz="2200" dirty="0">
                <a:solidFill>
                  <a:schemeClr val="accent4"/>
                </a:solidFill>
              </a:rPr>
              <a:t>safely establish levels of experience and confidence.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51E7B5-5CE3-0DAD-2DF1-E2AAA7A31820}"/>
              </a:ext>
            </a:extLst>
          </p:cNvPr>
          <p:cNvSpPr txBox="1"/>
          <p:nvPr/>
        </p:nvSpPr>
        <p:spPr>
          <a:xfrm>
            <a:off x="724098" y="2697088"/>
            <a:ext cx="722596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200" dirty="0">
                <a:solidFill>
                  <a:schemeClr val="bg1"/>
                </a:solidFill>
              </a:rPr>
              <a:t>After the initial lesson, young people will follow a course which includes activities focussed on: water confidence; stroke technique; physical fitness; and water safety.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1F8756-ED2F-F739-0B2D-9B4404474381}"/>
              </a:ext>
            </a:extLst>
          </p:cNvPr>
          <p:cNvSpPr txBox="1"/>
          <p:nvPr/>
        </p:nvSpPr>
        <p:spPr>
          <a:xfrm>
            <a:off x="720253" y="4779134"/>
            <a:ext cx="715882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200" dirty="0">
                <a:solidFill>
                  <a:schemeClr val="accent4"/>
                </a:solidFill>
              </a:rPr>
              <a:t>Any medication that may be required</a:t>
            </a:r>
            <a:r>
              <a:rPr lang="en-GB" sz="2200" dirty="0">
                <a:solidFill>
                  <a:schemeClr val="bg1"/>
                </a:solidFill>
              </a:rPr>
              <a:t>, e.g. inhalers, </a:t>
            </a:r>
            <a:r>
              <a:rPr lang="en-GB" sz="2200" dirty="0">
                <a:solidFill>
                  <a:schemeClr val="accent4"/>
                </a:solidFill>
              </a:rPr>
              <a:t>must be brought to the poolside</a:t>
            </a:r>
            <a:r>
              <a:rPr lang="en-GB" sz="2200" dirty="0">
                <a:solidFill>
                  <a:schemeClr val="bg1"/>
                </a:solidFill>
              </a:rPr>
              <a:t>.  In line with the PE Code of Practice throughout Glasgow schools, no jewellery or false nails are permitted. This adheres to Glasgow City Council policy.</a:t>
            </a:r>
          </a:p>
        </p:txBody>
      </p:sp>
      <p:pic>
        <p:nvPicPr>
          <p:cNvPr id="14" name="Graphic 13" descr="Medical with solid fill">
            <a:extLst>
              <a:ext uri="{FF2B5EF4-FFF2-40B4-BE49-F238E27FC236}">
                <a16:creationId xmlns:a16="http://schemas.microsoft.com/office/drawing/2014/main" id="{813518F3-723E-FE5C-9E9D-1BA87721B8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02737" y="4969268"/>
            <a:ext cx="1537346" cy="15373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6BF8B2-EF8B-8639-BFBB-0CEEEF082BDB}"/>
              </a:ext>
            </a:extLst>
          </p:cNvPr>
          <p:cNvSpPr txBox="1"/>
          <p:nvPr/>
        </p:nvSpPr>
        <p:spPr>
          <a:xfrm>
            <a:off x="720253" y="3855776"/>
            <a:ext cx="722596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dirty="0">
                <a:solidFill>
                  <a:schemeClr val="bg1"/>
                </a:solidFill>
              </a:rPr>
              <a:t>Young people with </a:t>
            </a:r>
            <a:r>
              <a:rPr lang="en-GB" sz="2200" dirty="0">
                <a:solidFill>
                  <a:schemeClr val="accent4"/>
                </a:solidFill>
              </a:rPr>
              <a:t>additional needs are fully included </a:t>
            </a:r>
            <a:r>
              <a:rPr lang="en-GB" sz="2200" dirty="0">
                <a:solidFill>
                  <a:schemeClr val="bg1"/>
                </a:solidFill>
              </a:rPr>
              <a:t>and engaged through appropriate support.</a:t>
            </a:r>
          </a:p>
        </p:txBody>
      </p:sp>
      <p:pic>
        <p:nvPicPr>
          <p:cNvPr id="24" name="Picture 23" descr="A white chair next to a swimming pool">
            <a:extLst>
              <a:ext uri="{FF2B5EF4-FFF2-40B4-BE49-F238E27FC236}">
                <a16:creationId xmlns:a16="http://schemas.microsoft.com/office/drawing/2014/main" id="{B6C7917F-861A-631E-5CB8-B9BD5B8043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331" y="3251086"/>
            <a:ext cx="3382158" cy="1583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 descr="A picture containing swimming pool, indoor, chair, pool">
            <a:extLst>
              <a:ext uri="{FF2B5EF4-FFF2-40B4-BE49-F238E27FC236}">
                <a16:creationId xmlns:a16="http://schemas.microsoft.com/office/drawing/2014/main" id="{5860B27A-1EC7-A7D7-454E-571456E4DF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714" y="1304518"/>
            <a:ext cx="3382159" cy="15988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lide 7  - Swimming Experience">
            <a:hlinkClick r:id="" action="ppaction://media"/>
            <a:extLst>
              <a:ext uri="{FF2B5EF4-FFF2-40B4-BE49-F238E27FC236}">
                <a16:creationId xmlns:a16="http://schemas.microsoft.com/office/drawing/2014/main" id="{0AFE82CD-2220-65C8-80C9-37F43AE261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24020" y="274120"/>
            <a:ext cx="292291" cy="29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0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0">
        <p14:prism/>
      </p:transition>
    </mc:Choice>
    <mc:Fallback xmlns="">
      <p:transition spd="slow" advClick="0" advTm="5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30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4" grpId="0"/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14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62D6A3F-0F2C-812A-97D0-711D33503E01}"/>
              </a:ext>
            </a:extLst>
          </p:cNvPr>
          <p:cNvSpPr txBox="1"/>
          <p:nvPr/>
        </p:nvSpPr>
        <p:spPr>
          <a:xfrm>
            <a:off x="3438525" y="284191"/>
            <a:ext cx="594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</a:rPr>
              <a:t>Thanks for Watching!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AD13EBD-888D-B00A-5742-27D68F68A741}"/>
              </a:ext>
            </a:extLst>
          </p:cNvPr>
          <p:cNvGrpSpPr/>
          <p:nvPr/>
        </p:nvGrpSpPr>
        <p:grpSpPr>
          <a:xfrm>
            <a:off x="390525" y="1334675"/>
            <a:ext cx="11158537" cy="4518032"/>
            <a:chOff x="390525" y="1376406"/>
            <a:chExt cx="11158537" cy="451803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954B88F-F3E4-7EB4-C4B9-88C31CFAD366}"/>
                </a:ext>
              </a:extLst>
            </p:cNvPr>
            <p:cNvSpPr txBox="1"/>
            <p:nvPr/>
          </p:nvSpPr>
          <p:spPr>
            <a:xfrm>
              <a:off x="390525" y="1376406"/>
              <a:ext cx="6605587" cy="451803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1000" dirty="0">
                  <a:solidFill>
                    <a:schemeClr val="bg1"/>
                  </a:solidFill>
                </a:rPr>
                <a:t>    </a:t>
              </a:r>
              <a:r>
                <a:rPr lang="en-GB" sz="2200">
                  <a:solidFill>
                    <a:schemeClr val="bg1"/>
                  </a:solidFill>
                </a:rPr>
                <a:t>We hope that you found the presentation useful. To help you get a better idea of things, we’ve made a video.  Please </a:t>
              </a:r>
              <a:r>
                <a:rPr lang="en-GB" sz="2200">
                  <a:solidFill>
                    <a:srgbClr val="FF0000"/>
                  </a:solidFill>
                </a:rPr>
                <a:t>click the </a:t>
              </a:r>
              <a:r>
                <a:rPr lang="en-GB" sz="2200">
                  <a:solidFill>
                    <a:srgbClr val="FF0000"/>
                  </a:solidFill>
                  <a:hlinkClick r:id="rId4"/>
                </a:rPr>
                <a:t>link</a:t>
              </a:r>
              <a:r>
                <a:rPr lang="en-GB" sz="2200">
                  <a:solidFill>
                    <a:srgbClr val="FF0000"/>
                  </a:solidFill>
                </a:rPr>
                <a:t> </a:t>
              </a:r>
              <a:r>
                <a:rPr lang="en-GB" sz="2200">
                  <a:solidFill>
                    <a:schemeClr val="bg1"/>
                  </a:solidFill>
                </a:rPr>
                <a:t>and enjoy!</a:t>
              </a:r>
            </a:p>
            <a:p>
              <a:pPr algn="ctr">
                <a:lnSpc>
                  <a:spcPct val="150000"/>
                </a:lnSpc>
              </a:pPr>
              <a:r>
                <a:rPr lang="en-GB" sz="1000" dirty="0">
                  <a:solidFill>
                    <a:schemeClr val="bg1"/>
                  </a:solidFill>
                </a:rPr>
                <a:t>    </a:t>
              </a:r>
            </a:p>
            <a:p>
              <a:pPr algn="ctr">
                <a:lnSpc>
                  <a:spcPct val="150000"/>
                </a:lnSpc>
              </a:pPr>
              <a:r>
                <a:rPr lang="en-GB" sz="1000" dirty="0">
                  <a:solidFill>
                    <a:schemeClr val="bg1"/>
                  </a:solidFill>
                </a:rPr>
                <a:t>      </a:t>
              </a:r>
            </a:p>
            <a:p>
              <a:pPr algn="ctr">
                <a:lnSpc>
                  <a:spcPct val="150000"/>
                </a:lnSpc>
              </a:pPr>
              <a:r>
                <a:rPr lang="en-GB" sz="2200" dirty="0">
                  <a:solidFill>
                    <a:schemeClr val="bg1"/>
                  </a:solidFill>
                </a:rPr>
                <a:t>If you do have any questions afterwards, please speak with your teacher or school.</a:t>
              </a:r>
            </a:p>
            <a:p>
              <a:pPr algn="ctr">
                <a:lnSpc>
                  <a:spcPct val="150000"/>
                </a:lnSpc>
              </a:pPr>
              <a:r>
                <a:rPr lang="en-GB" sz="1000" dirty="0">
                  <a:solidFill>
                    <a:schemeClr val="bg1"/>
                  </a:solidFill>
                </a:rPr>
                <a:t>        </a:t>
              </a:r>
            </a:p>
            <a:p>
              <a:pPr algn="ctr">
                <a:lnSpc>
                  <a:spcPct val="150000"/>
                </a:lnSpc>
              </a:pPr>
              <a:r>
                <a:rPr lang="en-GB" sz="2200" dirty="0">
                  <a:solidFill>
                    <a:srgbClr val="212363"/>
                  </a:solidFill>
                </a:rPr>
                <a:t>“We can’t wait to meet you!”</a:t>
              </a:r>
            </a:p>
            <a:p>
              <a:pPr algn="ctr">
                <a:lnSpc>
                  <a:spcPct val="150000"/>
                </a:lnSpc>
              </a:pPr>
              <a:r>
                <a:rPr lang="en-GB" sz="1000" dirty="0">
                  <a:solidFill>
                    <a:schemeClr val="bg1"/>
                  </a:solidFill>
                </a:rPr>
                <a:t>        </a:t>
              </a:r>
            </a:p>
            <a:p>
              <a:pPr algn="ctr">
                <a:lnSpc>
                  <a:spcPct val="150000"/>
                </a:lnSpc>
              </a:pPr>
              <a:r>
                <a:rPr lang="en-GB" sz="2200" dirty="0">
                  <a:solidFill>
                    <a:schemeClr val="bg1"/>
                  </a:solidFill>
                </a:rPr>
                <a:t>The Glasgow Primary Swim Team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51EF22F-CCFC-4F4D-4989-F8C8C3129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13"/>
            <a:stretch/>
          </p:blipFill>
          <p:spPr>
            <a:xfrm>
              <a:off x="7392640" y="1681392"/>
              <a:ext cx="4156422" cy="4075340"/>
            </a:xfrm>
            <a:prstGeom prst="rect">
              <a:avLst/>
            </a:prstGeom>
          </p:spPr>
        </p:pic>
      </p:grpSp>
      <p:pic>
        <p:nvPicPr>
          <p:cNvPr id="4" name="Updated slide 9">
            <a:hlinkClick r:id="" action="ppaction://media"/>
            <a:extLst>
              <a:ext uri="{FF2B5EF4-FFF2-40B4-BE49-F238E27FC236}">
                <a16:creationId xmlns:a16="http://schemas.microsoft.com/office/drawing/2014/main" id="{AAAF2CB8-5DEE-5A0D-0F85-E74F57C99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8600" y="107199"/>
            <a:ext cx="330951" cy="33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0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30532C22743D438DC5AA86078C0FFD" ma:contentTypeVersion="21" ma:contentTypeDescription="Create a new document." ma:contentTypeScope="" ma:versionID="7a7a277a843343d2050c26a56c3945de">
  <xsd:schema xmlns:xsd="http://www.w3.org/2001/XMLSchema" xmlns:xs="http://www.w3.org/2001/XMLSchema" xmlns:p="http://schemas.microsoft.com/office/2006/metadata/properties" xmlns:ns1="http://schemas.microsoft.com/sharepoint/v3" xmlns:ns2="26cb488f-7bcf-4481-8c67-39e5df9b4f6b" xmlns:ns3="ff19b369-c4b2-4865-97c4-3fbe031a8a2c" xmlns:ns4="dab14e86-683e-4ce8-b8fd-1fa5999c045d" targetNamespace="http://schemas.microsoft.com/office/2006/metadata/properties" ma:root="true" ma:fieldsID="2d4442cb626f9c891e09e63e225272b9" ns1:_="" ns2:_="" ns3:_="" ns4:_="">
    <xsd:import namespace="http://schemas.microsoft.com/sharepoint/v3"/>
    <xsd:import namespace="26cb488f-7bcf-4481-8c67-39e5df9b4f6b"/>
    <xsd:import namespace="ff19b369-c4b2-4865-97c4-3fbe031a8a2c"/>
    <xsd:import namespace="dab14e86-683e-4ce8-b8fd-1fa5999c045d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cb488f-7bcf-4481-8c67-39e5df9b4f6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2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3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19b369-c4b2-4865-97c4-3fbe031a8a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6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7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8" nillable="true" ma:displayName="MediaServiceLocation" ma:internalName="MediaServiceLocation" ma:readOnly="true">
      <xsd:simpleType>
        <xsd:restriction base="dms:Text"/>
      </xsd:simpleType>
    </xsd:element>
    <xsd:element name="MediaServiceOCR" ma:index="1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4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ca8110b4-7946-418e-8ab0-d3d0ec8bff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b14e86-683e-4ce8-b8fd-1fa5999c045d" elementFormDefault="qualified">
    <xsd:import namespace="http://schemas.microsoft.com/office/2006/documentManagement/types"/>
    <xsd:import namespace="http://schemas.microsoft.com/office/infopath/2007/PartnerControls"/>
    <xsd:element name="TaxCatchAll" ma:index="27" nillable="true" ma:displayName="Taxonomy Catch All Column" ma:hidden="true" ma:list="{02ed0166-d5b8-4c75-ad32-3bd44c426d76}" ma:internalName="TaxCatchAll" ma:showField="CatchAllData" ma:web="26cb488f-7bcf-4481-8c67-39e5df9b4f6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ab14e86-683e-4ce8-b8fd-1fa5999c045d" xsi:nil="true"/>
    <PublishingExpirationDate xmlns="http://schemas.microsoft.com/sharepoint/v3" xsi:nil="true"/>
    <PublishingStartDate xmlns="http://schemas.microsoft.com/sharepoint/v3" xsi:nil="true"/>
    <lcf76f155ced4ddcb4097134ff3c332f xmlns="ff19b369-c4b2-4865-97c4-3fbe031a8a2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EC26736-35CA-40B1-B0AF-991D3D0251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6cb488f-7bcf-4481-8c67-39e5df9b4f6b"/>
    <ds:schemaRef ds:uri="ff19b369-c4b2-4865-97c4-3fbe031a8a2c"/>
    <ds:schemaRef ds:uri="dab14e86-683e-4ce8-b8fd-1fa5999c04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F156AB7-99CA-44F6-AEB2-3C849794D2B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607A40E-DFF6-4A0B-88BD-195B0E50E584}">
  <ds:schemaRefs>
    <ds:schemaRef ds:uri="http://schemas.microsoft.com/office/2006/metadata/properties"/>
    <ds:schemaRef ds:uri="http://schemas.microsoft.com/office/infopath/2007/PartnerControls"/>
    <ds:schemaRef ds:uri="dab14e86-683e-4ce8-b8fd-1fa5999c045d"/>
    <ds:schemaRef ds:uri="http://schemas.microsoft.com/sharepoint/v3"/>
    <ds:schemaRef ds:uri="ff19b369-c4b2-4865-97c4-3fbe031a8a2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13357</TotalTime>
  <Words>695</Words>
  <Application>Microsoft Office PowerPoint</Application>
  <PresentationFormat>Widescreen</PresentationFormat>
  <Paragraphs>82</Paragraphs>
  <Slides>9</Slides>
  <Notes>1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WELCOME TO </vt:lpstr>
      <vt:lpstr>PowerPoint Presentation</vt:lpstr>
      <vt:lpstr>PowerPoint Presentation</vt:lpstr>
      <vt:lpstr>PowerPoint Presentation</vt:lpstr>
      <vt:lpstr>Changing Facilities</vt:lpstr>
      <vt:lpstr>The Kit Bag</vt:lpstr>
      <vt:lpstr>PowerPoint Presentation</vt:lpstr>
      <vt:lpstr>Your Swimming Experience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</dc:title>
  <dc:creator>fionarmorris@googlemail.com</dc:creator>
  <cp:lastModifiedBy>fionarmorris@googlemail.com</cp:lastModifiedBy>
  <cp:revision>152</cp:revision>
  <dcterms:created xsi:type="dcterms:W3CDTF">2023-05-15T12:17:22Z</dcterms:created>
  <dcterms:modified xsi:type="dcterms:W3CDTF">2023-09-27T13:44:38Z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0x010100A230532C22743D438DC5AA86078C0FFD</vt:lpwstr>
  </property>
  <property fmtid="{D5CDD505-2E9C-101B-9397-08002B2CF9AE}" pid="3" name="MediaServiceImageTags">
    <vt:lpwstr/>
  </property>
</Properties>
</file>