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5"/>
  </p:sldMasterIdLst>
  <p:notesMasterIdLst>
    <p:notesMasterId r:id="rId36"/>
  </p:notesMasterIdLst>
  <p:handoutMasterIdLst>
    <p:handoutMasterId r:id="rId37"/>
  </p:handoutMasterIdLst>
  <p:sldIdLst>
    <p:sldId id="497" r:id="rId6"/>
    <p:sldId id="490" r:id="rId7"/>
    <p:sldId id="470" r:id="rId8"/>
    <p:sldId id="493" r:id="rId9"/>
    <p:sldId id="495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508" r:id="rId21"/>
    <p:sldId id="509" r:id="rId22"/>
    <p:sldId id="510" r:id="rId23"/>
    <p:sldId id="511" r:id="rId24"/>
    <p:sldId id="512" r:id="rId25"/>
    <p:sldId id="513" r:id="rId26"/>
    <p:sldId id="514" r:id="rId27"/>
    <p:sldId id="515" r:id="rId28"/>
    <p:sldId id="516" r:id="rId29"/>
    <p:sldId id="517" r:id="rId30"/>
    <p:sldId id="518" r:id="rId31"/>
    <p:sldId id="519" r:id="rId32"/>
    <p:sldId id="520" r:id="rId33"/>
    <p:sldId id="521" r:id="rId34"/>
    <p:sldId id="522" r:id="rId35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FFFF00"/>
    <a:srgbClr val="F0A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072ED-BB5F-CF20-6AF9-ECA76C0AFA0F}" v="43" dt="2021-03-22T14:21:23.288"/>
    <p1510:client id="{0AAC841B-D1E5-134B-E11F-5425F2CF9826}" v="168" dt="2021-02-26T10:02:10.458"/>
    <p1510:client id="{0C48E397-3558-FB0C-2327-BE43A4E3A08D}" v="15" dt="2021-03-23T10:34:04.560"/>
    <p1510:client id="{0F28456E-89BA-4CB0-A3CA-97A13738C72D}" v="50" dt="2021-03-03T10:49:01.173"/>
    <p1510:client id="{139CC9C7-FFD0-2E6E-0CFD-EFB86F474B5B}" v="524" dt="2021-06-03T08:35:52.157"/>
    <p1510:client id="{17943D8A-B3CF-FB95-4E06-C457EEA9E1DD}" v="64" dt="2021-03-24T09:35:20.957"/>
    <p1510:client id="{18C6B69F-80FD-B000-D65E-C5F6DDB7CE26}" v="159" dt="2021-03-22T14:05:45.571"/>
    <p1510:client id="{1AE9B29F-3020-B000-D517-348D28CB97DF}" v="109" dt="2021-03-10T13:50:38.142"/>
    <p1510:client id="{1BD10A28-04CE-F3B9-583B-B511F3834A07}" v="96" dt="2021-03-10T14:59:56.777"/>
    <p1510:client id="{2E91B39F-B012-B000-D7D3-021715C00091}" v="361" dt="2021-03-12T15:13:51.950"/>
    <p1510:client id="{3390687E-CD5D-5C04-C0AD-B4745DD1AD83}" v="544" dt="2021-03-22T13:44:01.627"/>
    <p1510:client id="{36FF6E49-DD1C-799F-C3D1-0C281138419A}" v="765" dt="2021-02-23T11:55:02.642"/>
    <p1510:client id="{3795BC8A-325D-A653-6A27-3547CB9E9B58}" v="2" dt="2021-06-08T10:16:01.774"/>
    <p1510:client id="{390E73A9-E52A-7AF8-9B67-285E3206E7A0}" v="4" dt="2021-03-11T14:00:27.503"/>
    <p1510:client id="{3B5ECDAE-964F-F380-F100-D388FF469612}" v="470" dt="2021-03-11T15:32:42.719"/>
    <p1510:client id="{3FDF38C1-4417-1B0C-8A55-31CC2D7AF33D}" v="183" dt="2021-02-25T16:25:47.180"/>
    <p1510:client id="{3FFDD77B-9B2C-5501-5B88-F90ECE7DE2D4}" v="1288" dt="2021-02-22T18:19:19.567"/>
    <p1510:client id="{445B81CE-4E9E-5BDE-EA5F-11E5F1B7F093}" v="13" dt="2021-03-24T16:28:04.939"/>
    <p1510:client id="{47A0D6BE-0D9F-67F8-87A0-B3BA7EF23FA7}" v="2110" dt="2021-06-02T12:30:18.527"/>
    <p1510:client id="{4BC2C9E3-B0EB-1227-821A-F383BEE030F4}" v="7" dt="2021-03-25T11:10:34.755"/>
    <p1510:client id="{4E5C1FC3-732F-EF6B-1992-11A9CC6556D7}" v="43" dt="2021-02-25T14:38:15.886"/>
    <p1510:client id="{51324346-76F0-5EB7-6569-149BD24D0BCA}" v="102" dt="2021-03-18T12:33:13.013"/>
    <p1510:client id="{5271C313-26FC-F3C5-D8AD-80C03C7F9E3A}" v="320" dt="2021-03-19T14:41:57.468"/>
    <p1510:client id="{527B28AF-0CCD-7185-182D-F417B165D6CA}" v="1384" dt="2021-03-12T17:08:06.476"/>
    <p1510:client id="{52A22209-0222-5897-60BF-D35D1CA12580}" v="10" dt="2021-03-26T11:05:07.820"/>
    <p1510:client id="{531081A0-31B9-066C-92A9-5ED4409B3792}" v="2" dt="2021-03-09T14:01:53.465"/>
    <p1510:client id="{53BC2F9F-EA38-0B15-4EBB-E1EABD77A4EF}" v="7" dt="2021-03-24T16:51:10.709"/>
    <p1510:client id="{5674EE7D-0886-E255-1DDA-116F802DC40F}" v="109" dt="2021-03-23T17:27:50.455"/>
    <p1510:client id="{57F42F19-1F39-8924-BC96-06225287721F}" v="169" dt="2021-03-18T14:44:57.597"/>
    <p1510:client id="{592C82AD-BE28-2E14-B9E9-65A7367B2F39}" v="144" dt="2021-03-26T11:01:51.582"/>
    <p1510:client id="{5B83B8F8-8B80-B958-E6F4-5D91F5CD92A9}" v="93" dt="2021-05-05T15:43:07.156"/>
    <p1510:client id="{654B1CFF-4923-E569-985B-D11CB9FFABF9}" v="171" dt="2021-02-19T09:42:18.449"/>
    <p1510:client id="{658F79F1-DC58-2F7B-8DC5-1FCAFF68EEAE}" v="12" dt="2021-03-12T14:26:59.961"/>
    <p1510:client id="{66A46B43-AE54-F585-154A-81284424C94F}" v="1426" dt="2021-03-15T15:18:07.677"/>
    <p1510:client id="{67C46193-3FC4-7659-53CE-7398FCF2CEBF}" v="5" dt="2021-02-23T14:46:43.058"/>
    <p1510:client id="{6E3186B0-EAA8-D6AB-DCD4-C04A18FC8E44}" v="2" dt="2021-03-23T15:41:17.994"/>
    <p1510:client id="{6E48F9C7-F8C4-1643-F218-7FEE2E7653FA}" v="95" dt="2021-06-02T15:30:14.372"/>
    <p1510:client id="{72FB4C0F-8897-DB7D-D19A-C3BBFE52AE3F}" v="12" dt="2021-02-11T10:42:17.018"/>
    <p1510:client id="{76F9B8E0-C53D-27EF-087B-3EE4D55E8BF1}" v="4" dt="2021-03-26T11:11:46.596"/>
    <p1510:client id="{82B0338F-9422-A3F2-7778-B82B463FE3AF}" v="1177" dt="2021-06-02T19:05:08.037"/>
    <p1510:client id="{8347A37F-B7ED-5D37-AED3-E03CAA7705C3}" v="504" dt="2021-03-24T11:26:38.266"/>
    <p1510:client id="{83D828AE-A155-2226-DCD2-D319ACC7AEB0}" v="187" dt="2021-02-22T11:21:46.480"/>
    <p1510:client id="{87E4D178-0C33-2952-CE73-9BE1BFD0CE2D}" v="30" dt="2021-03-24T11:11:53.641"/>
    <p1510:client id="{88C33345-0859-A47D-CC41-0D0E96BE3DC4}" v="637" dt="2021-02-23T17:14:55.747"/>
    <p1510:client id="{94CB6E02-0A20-3D20-0EC7-2F39869B5B12}" v="183" dt="2021-06-07T17:09:49.113"/>
    <p1510:client id="{94EEB744-C2CF-D9E2-EE4F-DE68CA1B7108}" v="1" dt="2021-03-15T10:12:35.924"/>
    <p1510:client id="{9B2197DA-CB68-411C-CE38-A5EA75694C18}" v="303" dt="2021-06-02T15:53:22.206"/>
    <p1510:client id="{9BA9EBD4-7DE6-1769-252D-0C15C25EC39A}" v="34" dt="2021-06-09T15:26:33.108"/>
    <p1510:client id="{9FB14A75-A3E7-6D9C-81D8-4A532435C573}" v="90" dt="2021-06-08T12:19:32.412"/>
    <p1510:client id="{A25B855E-3CED-FA97-7A86-A5F9B9282699}" v="250" dt="2021-02-22T12:06:51.237"/>
    <p1510:client id="{A3ABF9E5-A802-5314-2584-E3FAC4F93912}" v="20" dt="2021-03-01T16:43:45.259"/>
    <p1510:client id="{A3B74015-7E9F-F122-155C-B2062E75CA31}" v="27" dt="2021-03-10T14:58:03.457"/>
    <p1510:client id="{A40CAE9F-C0CE-B000-D7D3-0647D4852063}" v="270" dt="2021-02-23T11:24:41.519"/>
    <p1510:client id="{A4B9AE9F-F02C-B000-929C-77389C7AD0DD}" v="133" dt="2021-02-25T14:13:07.934"/>
    <p1510:client id="{A4C0B7F7-D9EB-2407-234F-0D21705DA5DC}" v="8" dt="2021-03-24T10:01:28.679"/>
    <p1510:client id="{A878B49F-A01A-B000-D0AB-A58DDFE4C20B}" v="13" dt="2021-03-15T10:17:32.904"/>
    <p1510:client id="{AA95B39F-C036-B000-D0AB-AB2EF88C9FA6}" v="1323" dt="2021-03-12T16:55:19.950"/>
    <p1510:client id="{AC13DBA6-602C-89D9-67F7-AA40A969BBE4}" v="337" dt="2021-03-16T15:59:35.444"/>
    <p1510:client id="{AF013BFD-3D1F-66DD-24F5-3158A4E203B5}" v="24" dt="2021-06-09T15:46:49.339"/>
    <p1510:client id="{B0FF49DF-127D-1501-7357-1D686BFD2807}" v="131" dt="2021-03-22T14:08:00.465"/>
    <p1510:client id="{B1D45CF4-1DB3-82AE-2E49-4D87B87A4A24}" v="1" dt="2021-06-03T15:10:54.187"/>
    <p1510:client id="{B36E7114-0C4F-E316-7C9D-79219D358D38}" v="111" dt="2021-05-19T12:39:13.875"/>
    <p1510:client id="{B66CE331-BAF3-CC6D-2ADE-8AB3D504E6E0}" v="204" dt="2021-02-19T14:02:01.362"/>
    <p1510:client id="{B7A5843D-2F43-F345-6C89-4ECAFA094327}" v="212" dt="2021-03-11T15:22:01.686"/>
    <p1510:client id="{B8B663A5-7E03-621F-FC5D-66E721AAE90D}" v="19" dt="2021-03-22T12:52:55.215"/>
    <p1510:client id="{C0BE2CAC-8F06-734A-08BC-B5C2617EBD86}" v="430" dt="2021-06-02T15:31:31.666"/>
    <p1510:client id="{C0EBD49F-50DF-3771-BBC3-65F5F585CF23}" v="151" dt="2021-06-08T16:35:46.236"/>
    <p1510:client id="{C1F6CC56-91A3-4B85-66CC-C8D110434E37}" v="75" dt="2021-03-24T11:25:32.025"/>
    <p1510:client id="{C3BFC2C0-2750-E87A-302C-EABD2798D3D2}" v="48" dt="2021-03-23T16:17:09.900"/>
    <p1510:client id="{C7914448-B356-88A8-A94C-FCD8C620F696}" v="29" dt="2021-02-25T13:30:01.100"/>
    <p1510:client id="{C80AFFBF-F13C-8574-3611-B3D8732822D6}" v="37" dt="2021-05-05T15:09:56.122"/>
    <p1510:client id="{C82432C9-C78C-D5C7-64C8-1687B4035334}" v="710" dt="2021-03-15T18:17:21.218"/>
    <p1510:client id="{CE704697-CFD2-7CE7-9ED1-E682DE32C88F}" v="20" dt="2021-03-18T15:10:24.601"/>
    <p1510:client id="{CEC86CCE-AE7A-1EED-9212-E298A2CD5225}" v="31" dt="2021-03-25T13:12:41.865"/>
    <p1510:client id="{CFCD15BA-B0D7-4651-DAB0-296DA190653F}" v="177" dt="2021-03-11T13:57:29.937"/>
    <p1510:client id="{DCEDFE0E-227B-B89D-DBBF-878C7FD6F34F}" v="34" dt="2021-03-22T16:46:03.696"/>
    <p1510:client id="{DD922651-D878-B59D-0753-BE5925657791}" v="29" dt="2021-03-24T11:36:40.287"/>
    <p1510:client id="{E28A7381-4868-E0EC-1638-0AFA544F8592}" v="694" dt="2021-03-17T16:19:04.155"/>
    <p1510:client id="{E35AAE9F-E0E8-B000-8F33-5694AB7DF241}" v="284" dt="2021-02-24T10:35:30.498"/>
    <p1510:client id="{E3C58A7E-232D-239A-039C-F4C82412D247}" v="392" dt="2021-06-03T14:08:05.152"/>
    <p1510:client id="{ED78B49F-108E-B000-D4C0-7ADF426757B9}" v="8" dt="2021-03-15T10:16:56.051"/>
    <p1510:client id="{F0E8B29F-E043-B000-929C-7A651CD9D3D1}" v="54" dt="2021-03-10T14:01:24.075"/>
    <p1510:client id="{F1FAC5EA-7CAA-6E23-92C7-8C6DB5D97FD6}" v="2" dt="2021-03-22T12:40:28.003"/>
    <p1510:client id="{F3F97ABF-94F0-9EB6-E7F6-0BE74E498C56}" v="97" dt="2021-02-23T10:48:43.632"/>
    <p1510:client id="{F47AB59F-E0A3-B000-D0AB-A4A823081AF8}" v="279" dt="2021-03-18T13:41:28.630"/>
    <p1510:client id="{F6C424C5-48D5-9718-4215-E8DBCDFB7C77}" v="610" dt="2021-02-23T13:25:24.726"/>
    <p1510:client id="{F7DF773C-DD5D-99FF-104F-C6AB9ACADEA8}" v="53" dt="2021-06-03T11:21:02.813"/>
    <p1510:client id="{FDB6AE9F-B0C6-B000-D7D3-0098C86DE109}" v="1" dt="2021-02-25T12:57:30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McIntyre" userId="S::gw15mcintyreemma2@glowmail.org.uk::0b00fc5d-0f74-41fd-ab1c-3cfd02a00fb6" providerId="AD" clId="Web-{5B83B8F8-8B80-B958-E6F4-5D91F5CD92A9}"/>
    <pc:docChg chg="modSld">
      <pc:chgData name="Emma McIntyre" userId="S::gw15mcintyreemma2@glowmail.org.uk::0b00fc5d-0f74-41fd-ab1c-3cfd02a00fb6" providerId="AD" clId="Web-{5B83B8F8-8B80-B958-E6F4-5D91F5CD92A9}" dt="2021-05-05T15:43:07.156" v="91" actId="20577"/>
      <pc:docMkLst>
        <pc:docMk/>
      </pc:docMkLst>
      <pc:sldChg chg="modSp">
        <pc:chgData name="Emma McIntyre" userId="S::gw15mcintyreemma2@glowmail.org.uk::0b00fc5d-0f74-41fd-ab1c-3cfd02a00fb6" providerId="AD" clId="Web-{5B83B8F8-8B80-B958-E6F4-5D91F5CD92A9}" dt="2021-05-05T15:30:59.763" v="1" actId="1076"/>
        <pc:sldMkLst>
          <pc:docMk/>
          <pc:sldMk cId="2553985991" sldId="470"/>
        </pc:sldMkLst>
        <pc:spChg chg="mod">
          <ac:chgData name="Emma McIntyre" userId="S::gw15mcintyreemma2@glowmail.org.uk::0b00fc5d-0f74-41fd-ab1c-3cfd02a00fb6" providerId="AD" clId="Web-{5B83B8F8-8B80-B958-E6F4-5D91F5CD92A9}" dt="2021-05-05T15:30:42.809" v="0" actId="1076"/>
          <ac:spMkLst>
            <pc:docMk/>
            <pc:sldMk cId="2553985991" sldId="470"/>
            <ac:spMk id="24" creationId="{00000000-0000-0000-0000-000000000000}"/>
          </ac:spMkLst>
        </pc:spChg>
        <pc:picChg chg="mod">
          <ac:chgData name="Emma McIntyre" userId="S::gw15mcintyreemma2@glowmail.org.uk::0b00fc5d-0f74-41fd-ab1c-3cfd02a00fb6" providerId="AD" clId="Web-{5B83B8F8-8B80-B958-E6F4-5D91F5CD92A9}" dt="2021-05-05T15:30:59.763" v="1" actId="1076"/>
          <ac:picMkLst>
            <pc:docMk/>
            <pc:sldMk cId="2553985991" sldId="470"/>
            <ac:picMk id="3" creationId="{A52A61F1-EA96-411C-ABB6-DA0746A3236A}"/>
          </ac:picMkLst>
        </pc:picChg>
      </pc:sldChg>
      <pc:sldChg chg="modSp">
        <pc:chgData name="Emma McIntyre" userId="S::gw15mcintyreemma2@glowmail.org.uk::0b00fc5d-0f74-41fd-ab1c-3cfd02a00fb6" providerId="AD" clId="Web-{5B83B8F8-8B80-B958-E6F4-5D91F5CD92A9}" dt="2021-05-05T15:34:51.441" v="44" actId="20577"/>
        <pc:sldMkLst>
          <pc:docMk/>
          <pc:sldMk cId="3394495485" sldId="493"/>
        </pc:sldMkLst>
        <pc:spChg chg="mod">
          <ac:chgData name="Emma McIntyre" userId="S::gw15mcintyreemma2@glowmail.org.uk::0b00fc5d-0f74-41fd-ab1c-3cfd02a00fb6" providerId="AD" clId="Web-{5B83B8F8-8B80-B958-E6F4-5D91F5CD92A9}" dt="2021-05-05T15:34:51.441" v="44" actId="20577"/>
          <ac:spMkLst>
            <pc:docMk/>
            <pc:sldMk cId="3394495485" sldId="493"/>
            <ac:spMk id="8" creationId="{1A4EDB8B-FE93-476A-A529-6A5A2A8DF64B}"/>
          </ac:spMkLst>
        </pc:spChg>
        <pc:picChg chg="mod">
          <ac:chgData name="Emma McIntyre" userId="S::gw15mcintyreemma2@glowmail.org.uk::0b00fc5d-0f74-41fd-ab1c-3cfd02a00fb6" providerId="AD" clId="Web-{5B83B8F8-8B80-B958-E6F4-5D91F5CD92A9}" dt="2021-05-05T15:31:26.045" v="2" actId="1076"/>
          <ac:picMkLst>
            <pc:docMk/>
            <pc:sldMk cId="3394495485" sldId="493"/>
            <ac:picMk id="3" creationId="{28715917-E3DB-4AE3-BFD4-BA69F90D05A9}"/>
          </ac:picMkLst>
        </pc:picChg>
      </pc:sldChg>
      <pc:sldChg chg="modSp">
        <pc:chgData name="Emma McIntyre" userId="S::gw15mcintyreemma2@glowmail.org.uk::0b00fc5d-0f74-41fd-ab1c-3cfd02a00fb6" providerId="AD" clId="Web-{5B83B8F8-8B80-B958-E6F4-5D91F5CD92A9}" dt="2021-05-05T15:39:12.947" v="64" actId="20577"/>
        <pc:sldMkLst>
          <pc:docMk/>
          <pc:sldMk cId="1836155332" sldId="504"/>
        </pc:sldMkLst>
        <pc:spChg chg="mod">
          <ac:chgData name="Emma McIntyre" userId="S::gw15mcintyreemma2@glowmail.org.uk::0b00fc5d-0f74-41fd-ab1c-3cfd02a00fb6" providerId="AD" clId="Web-{5B83B8F8-8B80-B958-E6F4-5D91F5CD92A9}" dt="2021-05-05T15:39:12.947" v="64" actId="20577"/>
          <ac:spMkLst>
            <pc:docMk/>
            <pc:sldMk cId="1836155332" sldId="504"/>
            <ac:spMk id="8" creationId="{1A4EDB8B-FE93-476A-A529-6A5A2A8DF64B}"/>
          </ac:spMkLst>
        </pc:spChg>
      </pc:sldChg>
      <pc:sldChg chg="delSp">
        <pc:chgData name="Emma McIntyre" userId="S::gw15mcintyreemma2@glowmail.org.uk::0b00fc5d-0f74-41fd-ab1c-3cfd02a00fb6" providerId="AD" clId="Web-{5B83B8F8-8B80-B958-E6F4-5D91F5CD92A9}" dt="2021-05-05T15:39:47.652" v="65"/>
        <pc:sldMkLst>
          <pc:docMk/>
          <pc:sldMk cId="1909209843" sldId="505"/>
        </pc:sldMkLst>
        <pc:spChg chg="del">
          <ac:chgData name="Emma McIntyre" userId="S::gw15mcintyreemma2@glowmail.org.uk::0b00fc5d-0f74-41fd-ab1c-3cfd02a00fb6" providerId="AD" clId="Web-{5B83B8F8-8B80-B958-E6F4-5D91F5CD92A9}" dt="2021-05-05T15:39:47.652" v="65"/>
          <ac:spMkLst>
            <pc:docMk/>
            <pc:sldMk cId="1909209843" sldId="505"/>
            <ac:spMk id="7" creationId="{00000000-0000-0000-0000-000000000000}"/>
          </ac:spMkLst>
        </pc:spChg>
      </pc:sldChg>
      <pc:sldChg chg="modSp">
        <pc:chgData name="Emma McIntyre" userId="S::gw15mcintyreemma2@glowmail.org.uk::0b00fc5d-0f74-41fd-ab1c-3cfd02a00fb6" providerId="AD" clId="Web-{5B83B8F8-8B80-B958-E6F4-5D91F5CD92A9}" dt="2021-05-05T15:40:53.778" v="84" actId="1076"/>
        <pc:sldMkLst>
          <pc:docMk/>
          <pc:sldMk cId="1651966921" sldId="506"/>
        </pc:sldMkLst>
        <pc:spChg chg="mod">
          <ac:chgData name="Emma McIntyre" userId="S::gw15mcintyreemma2@glowmail.org.uk::0b00fc5d-0f74-41fd-ab1c-3cfd02a00fb6" providerId="AD" clId="Web-{5B83B8F8-8B80-B958-E6F4-5D91F5CD92A9}" dt="2021-05-05T15:40:52.044" v="83" actId="20577"/>
          <ac:spMkLst>
            <pc:docMk/>
            <pc:sldMk cId="1651966921" sldId="506"/>
            <ac:spMk id="7" creationId="{132F2032-065A-4F9A-831E-D667B4299195}"/>
          </ac:spMkLst>
        </pc:spChg>
        <pc:picChg chg="mod">
          <ac:chgData name="Emma McIntyre" userId="S::gw15mcintyreemma2@glowmail.org.uk::0b00fc5d-0f74-41fd-ab1c-3cfd02a00fb6" providerId="AD" clId="Web-{5B83B8F8-8B80-B958-E6F4-5D91F5CD92A9}" dt="2021-05-05T15:40:53.778" v="84" actId="1076"/>
          <ac:picMkLst>
            <pc:docMk/>
            <pc:sldMk cId="1651966921" sldId="506"/>
            <ac:picMk id="3" creationId="{48CCE3EA-C050-405C-B605-944D9BAEB664}"/>
          </ac:picMkLst>
        </pc:picChg>
      </pc:sldChg>
      <pc:sldChg chg="modSp">
        <pc:chgData name="Emma McIntyre" userId="S::gw15mcintyreemma2@glowmail.org.uk::0b00fc5d-0f74-41fd-ab1c-3cfd02a00fb6" providerId="AD" clId="Web-{5B83B8F8-8B80-B958-E6F4-5D91F5CD92A9}" dt="2021-05-05T15:41:47.154" v="85" actId="1076"/>
        <pc:sldMkLst>
          <pc:docMk/>
          <pc:sldMk cId="757889520" sldId="508"/>
        </pc:sldMkLst>
        <pc:picChg chg="mod">
          <ac:chgData name="Emma McIntyre" userId="S::gw15mcintyreemma2@glowmail.org.uk::0b00fc5d-0f74-41fd-ab1c-3cfd02a00fb6" providerId="AD" clId="Web-{5B83B8F8-8B80-B958-E6F4-5D91F5CD92A9}" dt="2021-05-05T15:41:47.154" v="85" actId="1076"/>
          <ac:picMkLst>
            <pc:docMk/>
            <pc:sldMk cId="757889520" sldId="508"/>
            <ac:picMk id="7" creationId="{ABD5E22E-4DBE-4EF5-A347-946964CC9987}"/>
          </ac:picMkLst>
        </pc:picChg>
      </pc:sldChg>
      <pc:sldChg chg="modSp">
        <pc:chgData name="Emma McIntyre" userId="S::gw15mcintyreemma2@glowmail.org.uk::0b00fc5d-0f74-41fd-ab1c-3cfd02a00fb6" providerId="AD" clId="Web-{5B83B8F8-8B80-B958-E6F4-5D91F5CD92A9}" dt="2021-05-05T15:43:07.156" v="91" actId="20577"/>
        <pc:sldMkLst>
          <pc:docMk/>
          <pc:sldMk cId="3761157385" sldId="511"/>
        </pc:sldMkLst>
        <pc:spChg chg="mod">
          <ac:chgData name="Emma McIntyre" userId="S::gw15mcintyreemma2@glowmail.org.uk::0b00fc5d-0f74-41fd-ab1c-3cfd02a00fb6" providerId="AD" clId="Web-{5B83B8F8-8B80-B958-E6F4-5D91F5CD92A9}" dt="2021-05-05T15:43:07.156" v="91" actId="20577"/>
          <ac:spMkLst>
            <pc:docMk/>
            <pc:sldMk cId="3761157385" sldId="511"/>
            <ac:spMk id="22" creationId="{00000000-0000-0000-0000-000000000000}"/>
          </ac:spMkLst>
        </pc:spChg>
      </pc:sldChg>
    </pc:docChg>
  </pc:docChgLst>
  <pc:docChgLst>
    <pc:chgData name="Andrea Crawford (PEPASS GLOW)" userId="S::gw15crawfordandrea@glowmail.org.uk::c8d76f6a-eff9-4f2a-a59e-3a2f1c67b35b" providerId="AD" clId="Web-{F7DF773C-DD5D-99FF-104F-C6AB9ACADEA8}"/>
    <pc:docChg chg="modSld">
      <pc:chgData name="Andrea Crawford (PEPASS GLOW)" userId="S::gw15crawfordandrea@glowmail.org.uk::c8d76f6a-eff9-4f2a-a59e-3a2f1c67b35b" providerId="AD" clId="Web-{F7DF773C-DD5D-99FF-104F-C6AB9ACADEA8}" dt="2021-06-03T11:21:02.813" v="52" actId="14100"/>
      <pc:docMkLst>
        <pc:docMk/>
      </pc:docMkLst>
      <pc:sldChg chg="modSp">
        <pc:chgData name="Andrea Crawford (PEPASS GLOW)" userId="S::gw15crawfordandrea@glowmail.org.uk::c8d76f6a-eff9-4f2a-a59e-3a2f1c67b35b" providerId="AD" clId="Web-{F7DF773C-DD5D-99FF-104F-C6AB9ACADEA8}" dt="2021-06-03T11:17:28.104" v="9" actId="20577"/>
        <pc:sldMkLst>
          <pc:docMk/>
          <pc:sldMk cId="2553985991" sldId="470"/>
        </pc:sldMkLst>
        <pc:spChg chg="mod">
          <ac:chgData name="Andrea Crawford (PEPASS GLOW)" userId="S::gw15crawfordandrea@glowmail.org.uk::c8d76f6a-eff9-4f2a-a59e-3a2f1c67b35b" providerId="AD" clId="Web-{F7DF773C-DD5D-99FF-104F-C6AB9ACADEA8}" dt="2021-06-03T11:17:28.104" v="9" actId="20577"/>
          <ac:spMkLst>
            <pc:docMk/>
            <pc:sldMk cId="2553985991" sldId="470"/>
            <ac:spMk id="5" creationId="{96DDF17A-D138-4CF6-ABD9-CDE922AB356E}"/>
          </ac:spMkLst>
        </pc:spChg>
      </pc:sldChg>
      <pc:sldChg chg="addSp delSp modSp">
        <pc:chgData name="Andrea Crawford (PEPASS GLOW)" userId="S::gw15crawfordandrea@glowmail.org.uk::c8d76f6a-eff9-4f2a-a59e-3a2f1c67b35b" providerId="AD" clId="Web-{F7DF773C-DD5D-99FF-104F-C6AB9ACADEA8}" dt="2021-06-03T11:21:02.813" v="52" actId="14100"/>
        <pc:sldMkLst>
          <pc:docMk/>
          <pc:sldMk cId="3394495485" sldId="493"/>
        </pc:sldMkLst>
        <pc:spChg chg="mod">
          <ac:chgData name="Andrea Crawford (PEPASS GLOW)" userId="S::gw15crawfordandrea@glowmail.org.uk::c8d76f6a-eff9-4f2a-a59e-3a2f1c67b35b" providerId="AD" clId="Web-{F7DF773C-DD5D-99FF-104F-C6AB9ACADEA8}" dt="2021-06-03T11:17:35.120" v="10" actId="20577"/>
          <ac:spMkLst>
            <pc:docMk/>
            <pc:sldMk cId="3394495485" sldId="493"/>
            <ac:spMk id="4" creationId="{41993A4C-BB02-43CA-BAFB-EED34D367409}"/>
          </ac:spMkLst>
        </pc:spChg>
        <pc:spChg chg="add del mod">
          <ac:chgData name="Andrea Crawford (PEPASS GLOW)" userId="S::gw15crawfordandrea@glowmail.org.uk::c8d76f6a-eff9-4f2a-a59e-3a2f1c67b35b" providerId="AD" clId="Web-{F7DF773C-DD5D-99FF-104F-C6AB9ACADEA8}" dt="2021-06-03T11:21:02.813" v="52" actId="14100"/>
          <ac:spMkLst>
            <pc:docMk/>
            <pc:sldMk cId="3394495485" sldId="493"/>
            <ac:spMk id="8" creationId="{1A4EDB8B-FE93-476A-A529-6A5A2A8DF64B}"/>
          </ac:spMkLst>
        </pc:spChg>
      </pc:sldChg>
      <pc:sldChg chg="modSp">
        <pc:chgData name="Andrea Crawford (PEPASS GLOW)" userId="S::gw15crawfordandrea@glowmail.org.uk::c8d76f6a-eff9-4f2a-a59e-3a2f1c67b35b" providerId="AD" clId="Web-{F7DF773C-DD5D-99FF-104F-C6AB9ACADEA8}" dt="2021-06-03T11:20:02.905" v="39" actId="20577"/>
        <pc:sldMkLst>
          <pc:docMk/>
          <pc:sldMk cId="3589755250" sldId="495"/>
        </pc:sldMkLst>
        <pc:spChg chg="mod">
          <ac:chgData name="Andrea Crawford (PEPASS GLOW)" userId="S::gw15crawfordandrea@glowmail.org.uk::c8d76f6a-eff9-4f2a-a59e-3a2f1c67b35b" providerId="AD" clId="Web-{F7DF773C-DD5D-99FF-104F-C6AB9ACADEA8}" dt="2021-06-03T11:19:09.904" v="31" actId="20577"/>
          <ac:spMkLst>
            <pc:docMk/>
            <pc:sldMk cId="3589755250" sldId="495"/>
            <ac:spMk id="4" creationId="{65D7ADB9-A588-4ACC-9D9D-9CFB91BEE5A9}"/>
          </ac:spMkLst>
        </pc:spChg>
        <pc:spChg chg="mod">
          <ac:chgData name="Andrea Crawford (PEPASS GLOW)" userId="S::gw15crawfordandrea@glowmail.org.uk::c8d76f6a-eff9-4f2a-a59e-3a2f1c67b35b" providerId="AD" clId="Web-{F7DF773C-DD5D-99FF-104F-C6AB9ACADEA8}" dt="2021-06-03T11:20:02.905" v="39" actId="20577"/>
          <ac:spMkLst>
            <pc:docMk/>
            <pc:sldMk cId="3589755250" sldId="495"/>
            <ac:spMk id="5" creationId="{62DDB5A2-9D45-43BD-B68D-85E1C08A4519}"/>
          </ac:spMkLst>
        </pc:spChg>
      </pc:sldChg>
    </pc:docChg>
  </pc:docChgLst>
  <pc:docChgLst>
    <pc:chgData name="Andrea Crawford (PEPASS GLOW)" userId="S::gw15crawfordandrea@glowmail.org.uk::c8d76f6a-eff9-4f2a-a59e-3a2f1c67b35b" providerId="AD" clId="Web-{AF013BFD-3D1F-66DD-24F5-3158A4E203B5}"/>
    <pc:docChg chg="modSld">
      <pc:chgData name="Andrea Crawford (PEPASS GLOW)" userId="S::gw15crawfordandrea@glowmail.org.uk::c8d76f6a-eff9-4f2a-a59e-3a2f1c67b35b" providerId="AD" clId="Web-{AF013BFD-3D1F-66DD-24F5-3158A4E203B5}" dt="2021-06-09T15:46:49.339" v="22" actId="20577"/>
      <pc:docMkLst>
        <pc:docMk/>
      </pc:docMkLst>
      <pc:sldChg chg="modSp">
        <pc:chgData name="Andrea Crawford (PEPASS GLOW)" userId="S::gw15crawfordandrea@glowmail.org.uk::c8d76f6a-eff9-4f2a-a59e-3a2f1c67b35b" providerId="AD" clId="Web-{AF013BFD-3D1F-66DD-24F5-3158A4E203B5}" dt="2021-06-09T15:41:48.284" v="1" actId="20577"/>
        <pc:sldMkLst>
          <pc:docMk/>
          <pc:sldMk cId="106861424" sldId="502"/>
        </pc:sldMkLst>
        <pc:spChg chg="mod">
          <ac:chgData name="Andrea Crawford (PEPASS GLOW)" userId="S::gw15crawfordandrea@glowmail.org.uk::c8d76f6a-eff9-4f2a-a59e-3a2f1c67b35b" providerId="AD" clId="Web-{AF013BFD-3D1F-66DD-24F5-3158A4E203B5}" dt="2021-06-09T15:41:48.284" v="1" actId="20577"/>
          <ac:spMkLst>
            <pc:docMk/>
            <pc:sldMk cId="106861424" sldId="502"/>
            <ac:spMk id="6" creationId="{785E0133-0029-4CBA-AA04-A0EB15229D0F}"/>
          </ac:spMkLst>
        </pc:spChg>
      </pc:sldChg>
      <pc:sldChg chg="modSp">
        <pc:chgData name="Andrea Crawford (PEPASS GLOW)" userId="S::gw15crawfordandrea@glowmail.org.uk::c8d76f6a-eff9-4f2a-a59e-3a2f1c67b35b" providerId="AD" clId="Web-{AF013BFD-3D1F-66DD-24F5-3158A4E203B5}" dt="2021-06-09T15:42:20.332" v="3" actId="20577"/>
        <pc:sldMkLst>
          <pc:docMk/>
          <pc:sldMk cId="1909209843" sldId="505"/>
        </pc:sldMkLst>
        <pc:spChg chg="mod">
          <ac:chgData name="Andrea Crawford (PEPASS GLOW)" userId="S::gw15crawfordandrea@glowmail.org.uk::c8d76f6a-eff9-4f2a-a59e-3a2f1c67b35b" providerId="AD" clId="Web-{AF013BFD-3D1F-66DD-24F5-3158A4E203B5}" dt="2021-06-09T15:42:20.332" v="3" actId="20577"/>
          <ac:spMkLst>
            <pc:docMk/>
            <pc:sldMk cId="1909209843" sldId="505"/>
            <ac:spMk id="3" creationId="{6C303284-02F8-456E-80C6-E2BF42720709}"/>
          </ac:spMkLst>
        </pc:spChg>
      </pc:sldChg>
      <pc:sldChg chg="modSp">
        <pc:chgData name="Andrea Crawford (PEPASS GLOW)" userId="S::gw15crawfordandrea@glowmail.org.uk::c8d76f6a-eff9-4f2a-a59e-3a2f1c67b35b" providerId="AD" clId="Web-{AF013BFD-3D1F-66DD-24F5-3158A4E203B5}" dt="2021-06-09T15:43:44.209" v="5" actId="20577"/>
        <pc:sldMkLst>
          <pc:docMk/>
          <pc:sldMk cId="3150217541" sldId="513"/>
        </pc:sldMkLst>
        <pc:spChg chg="mod">
          <ac:chgData name="Andrea Crawford (PEPASS GLOW)" userId="S::gw15crawfordandrea@glowmail.org.uk::c8d76f6a-eff9-4f2a-a59e-3a2f1c67b35b" providerId="AD" clId="Web-{AF013BFD-3D1F-66DD-24F5-3158A4E203B5}" dt="2021-06-09T15:43:44.209" v="5" actId="20577"/>
          <ac:spMkLst>
            <pc:docMk/>
            <pc:sldMk cId="3150217541" sldId="513"/>
            <ac:spMk id="8" creationId="{1260BE41-8471-4D5F-B0F2-166F11A8A488}"/>
          </ac:spMkLst>
        </pc:spChg>
      </pc:sldChg>
      <pc:sldChg chg="modSp">
        <pc:chgData name="Andrea Crawford (PEPASS GLOW)" userId="S::gw15crawfordandrea@glowmail.org.uk::c8d76f6a-eff9-4f2a-a59e-3a2f1c67b35b" providerId="AD" clId="Web-{AF013BFD-3D1F-66DD-24F5-3158A4E203B5}" dt="2021-06-09T15:46:49.339" v="22" actId="20577"/>
        <pc:sldMkLst>
          <pc:docMk/>
          <pc:sldMk cId="3438403513" sldId="519"/>
        </pc:sldMkLst>
        <pc:spChg chg="mod">
          <ac:chgData name="Andrea Crawford (PEPASS GLOW)" userId="S::gw15crawfordandrea@glowmail.org.uk::c8d76f6a-eff9-4f2a-a59e-3a2f1c67b35b" providerId="AD" clId="Web-{AF013BFD-3D1F-66DD-24F5-3158A4E203B5}" dt="2021-06-09T15:46:49.339" v="22" actId="20577"/>
          <ac:spMkLst>
            <pc:docMk/>
            <pc:sldMk cId="3438403513" sldId="519"/>
            <ac:spMk id="4" creationId="{E77E6ACD-E625-4DF6-9F6A-5E3510BD1A02}"/>
          </ac:spMkLst>
        </pc:spChg>
      </pc:sldChg>
    </pc:docChg>
  </pc:docChgLst>
  <pc:docChgLst>
    <pc:chgData name="Kenny McAdam (Bannerman High )" userId="S::gw11mcadamkenny@glowmail.org.uk::b6fd4ce8-8706-445f-aa9d-a5a96acc2b97" providerId="AD" clId="Web-{139CC9C7-FFD0-2E6E-0CFD-EFB86F474B5B}"/>
    <pc:docChg chg="modSld">
      <pc:chgData name="Kenny McAdam (Bannerman High )" userId="S::gw11mcadamkenny@glowmail.org.uk::b6fd4ce8-8706-445f-aa9d-a5a96acc2b97" providerId="AD" clId="Web-{139CC9C7-FFD0-2E6E-0CFD-EFB86F474B5B}" dt="2021-06-03T08:35:52.157" v="496" actId="14100"/>
      <pc:docMkLst>
        <pc:docMk/>
      </pc:docMkLst>
      <pc:sldChg chg="delSp modSp">
        <pc:chgData name="Kenny McAdam (Bannerman High )" userId="S::gw11mcadamkenny@glowmail.org.uk::b6fd4ce8-8706-445f-aa9d-a5a96acc2b97" providerId="AD" clId="Web-{139CC9C7-FFD0-2E6E-0CFD-EFB86F474B5B}" dt="2021-06-03T08:33:57.593" v="472" actId="20577"/>
        <pc:sldMkLst>
          <pc:docMk/>
          <pc:sldMk cId="2553985991" sldId="470"/>
        </pc:sldMkLst>
        <pc:spChg chg="del mod">
          <ac:chgData name="Kenny McAdam (Bannerman High )" userId="S::gw11mcadamkenny@glowmail.org.uk::b6fd4ce8-8706-445f-aa9d-a5a96acc2b97" providerId="AD" clId="Web-{139CC9C7-FFD0-2E6E-0CFD-EFB86F474B5B}" dt="2021-06-03T08:31:25.933" v="449"/>
          <ac:spMkLst>
            <pc:docMk/>
            <pc:sldMk cId="2553985991" sldId="470"/>
            <ac:spMk id="4" creationId="{48E2C3FA-277B-435A-9670-1D2C191E9546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8:33:57.593" v="472" actId="20577"/>
          <ac:spMkLst>
            <pc:docMk/>
            <pc:sldMk cId="2553985991" sldId="470"/>
            <ac:spMk id="5" creationId="{96DDF17A-D138-4CF6-ABD9-CDE922AB356E}"/>
          </ac:spMkLst>
        </pc:spChg>
        <pc:picChg chg="mod">
          <ac:chgData name="Kenny McAdam (Bannerman High )" userId="S::gw11mcadamkenny@glowmail.org.uk::b6fd4ce8-8706-445f-aa9d-a5a96acc2b97" providerId="AD" clId="Web-{139CC9C7-FFD0-2E6E-0CFD-EFB86F474B5B}" dt="2021-06-03T08:32:14.513" v="460" actId="1076"/>
          <ac:picMkLst>
            <pc:docMk/>
            <pc:sldMk cId="2553985991" sldId="470"/>
            <ac:picMk id="57" creationId="{00000000-0000-0000-0000-000000000000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8:32:12.091" v="459" actId="1076"/>
          <ac:picMkLst>
            <pc:docMk/>
            <pc:sldMk cId="2553985991" sldId="470"/>
            <ac:picMk id="58" creationId="{00000000-0000-0000-0000-000000000000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8:31:34.231" v="451" actId="1076"/>
          <ac:picMkLst>
            <pc:docMk/>
            <pc:sldMk cId="2553985991" sldId="470"/>
            <ac:picMk id="60" creationId="{00000000-0000-0000-0000-000000000000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8:31:53.309" v="455" actId="1076"/>
          <ac:picMkLst>
            <pc:docMk/>
            <pc:sldMk cId="2553985991" sldId="470"/>
            <ac:picMk id="62" creationId="{00000000-0000-0000-0000-000000000000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8:31:41.559" v="453" actId="1076"/>
          <ac:picMkLst>
            <pc:docMk/>
            <pc:sldMk cId="2553985991" sldId="470"/>
            <ac:picMk id="63" creationId="{00000000-0000-0000-0000-000000000000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8:29:21.494" v="419" actId="1076"/>
          <ac:picMkLst>
            <pc:docMk/>
            <pc:sldMk cId="2553985991" sldId="470"/>
            <ac:picMk id="64" creationId="{00000000-0000-0000-0000-000000000000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8:31:44.793" v="454" actId="1076"/>
          <ac:picMkLst>
            <pc:docMk/>
            <pc:sldMk cId="2553985991" sldId="470"/>
            <ac:picMk id="65" creationId="{00000000-0000-0000-0000-000000000000}"/>
          </ac:picMkLst>
        </pc:picChg>
      </pc:sldChg>
      <pc:sldChg chg="addSp delSp modSp">
        <pc:chgData name="Kenny McAdam (Bannerman High )" userId="S::gw11mcadamkenny@glowmail.org.uk::b6fd4ce8-8706-445f-aa9d-a5a96acc2b97" providerId="AD" clId="Web-{139CC9C7-FFD0-2E6E-0CFD-EFB86F474B5B}" dt="2021-06-03T08:35:52.157" v="496" actId="14100"/>
        <pc:sldMkLst>
          <pc:docMk/>
          <pc:sldMk cId="1915764150" sldId="500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7:35:28.899" v="22" actId="1076"/>
          <ac:spMkLst>
            <pc:docMk/>
            <pc:sldMk cId="1915764150" sldId="500"/>
            <ac:spMk id="5" creationId="{00000000-0000-0000-0000-000000000000}"/>
          </ac:spMkLst>
        </pc:spChg>
        <pc:spChg chg="add del">
          <ac:chgData name="Kenny McAdam (Bannerman High )" userId="S::gw11mcadamkenny@glowmail.org.uk::b6fd4ce8-8706-445f-aa9d-a5a96acc2b97" providerId="AD" clId="Web-{139CC9C7-FFD0-2E6E-0CFD-EFB86F474B5B}" dt="2021-06-03T07:34:10.335" v="14"/>
          <ac:spMkLst>
            <pc:docMk/>
            <pc:sldMk cId="1915764150" sldId="500"/>
            <ac:spMk id="7" creationId="{98EAE7D3-CAD0-4B34-9D5D-ECCA3C65FC68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8:35:10.266" v="482" actId="20577"/>
          <ac:spMkLst>
            <pc:docMk/>
            <pc:sldMk cId="1915764150" sldId="500"/>
            <ac:spMk id="14" creationId="{2394CF2C-99BA-481B-BC02-EB6A20EA6AA7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8:35:52.157" v="496" actId="14100"/>
          <ac:spMkLst>
            <pc:docMk/>
            <pc:sldMk cId="1915764150" sldId="500"/>
            <ac:spMk id="16" creationId="{FB043B21-A58B-4172-8BBA-AC2FCFBFA483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7:35:10.602" v="19" actId="1076"/>
          <ac:spMkLst>
            <pc:docMk/>
            <pc:sldMk cId="1915764150" sldId="500"/>
            <ac:spMk id="24" creationId="{5724C739-2924-4223-A3B7-BF6CA943BF02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7:34:51.398" v="16" actId="1076"/>
          <ac:spMkLst>
            <pc:docMk/>
            <pc:sldMk cId="1915764150" sldId="500"/>
            <ac:spMk id="25" creationId="{BDB84720-82DC-48E0-BDED-11A485129C7F}"/>
          </ac:spMkLst>
        </pc:spChg>
        <pc:picChg chg="mod">
          <ac:chgData name="Kenny McAdam (Bannerman High )" userId="S::gw11mcadamkenny@glowmail.org.uk::b6fd4ce8-8706-445f-aa9d-a5a96acc2b97" providerId="AD" clId="Web-{139CC9C7-FFD0-2E6E-0CFD-EFB86F474B5B}" dt="2021-06-03T07:35:33.337" v="23" actId="1076"/>
          <ac:picMkLst>
            <pc:docMk/>
            <pc:sldMk cId="1915764150" sldId="500"/>
            <ac:picMk id="4" creationId="{180203CB-1900-4848-AAFE-EB80A78B1B7B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7:35:02.430" v="18" actId="1076"/>
          <ac:picMkLst>
            <pc:docMk/>
            <pc:sldMk cId="1915764150" sldId="500"/>
            <ac:picMk id="6" creationId="{3691BF11-A620-449E-9A68-A092ABA39068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7:35:21.508" v="21" actId="1076"/>
          <ac:picMkLst>
            <pc:docMk/>
            <pc:sldMk cId="1915764150" sldId="500"/>
            <ac:picMk id="8" creationId="{9CFDF4EB-2B77-49CA-9C96-E186300C9265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7:34:41.883" v="15" actId="1076"/>
          <ac:picMkLst>
            <pc:docMk/>
            <pc:sldMk cId="1915764150" sldId="500"/>
            <ac:picMk id="9" creationId="{BBD4D6F0-AD7D-4239-9C3C-3D69488A37A1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7:35:16.118" v="20" actId="1076"/>
          <ac:picMkLst>
            <pc:docMk/>
            <pc:sldMk cId="1915764150" sldId="500"/>
            <ac:picMk id="20" creationId="{AAB76D49-FCD8-47C6-AF4B-5BC367E77868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7:34:54.539" v="17" actId="1076"/>
          <ac:picMkLst>
            <pc:docMk/>
            <pc:sldMk cId="1915764150" sldId="500"/>
            <ac:picMk id="23" creationId="{2A6EA396-91CA-417F-91D5-C62227939760}"/>
          </ac:picMkLst>
        </pc:picChg>
      </pc:sldChg>
      <pc:sldChg chg="addSp delSp modSp">
        <pc:chgData name="Kenny McAdam (Bannerman High )" userId="S::gw11mcadamkenny@glowmail.org.uk::b6fd4ce8-8706-445f-aa9d-a5a96acc2b97" providerId="AD" clId="Web-{139CC9C7-FFD0-2E6E-0CFD-EFB86F474B5B}" dt="2021-06-03T07:37:29.839" v="40" actId="1076"/>
        <pc:sldMkLst>
          <pc:docMk/>
          <pc:sldMk cId="106861424" sldId="502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7:36:45.073" v="36" actId="20577"/>
          <ac:spMkLst>
            <pc:docMk/>
            <pc:sldMk cId="106861424" sldId="502"/>
            <ac:spMk id="6" creationId="{785E0133-0029-4CBA-AA04-A0EB15229D0F}"/>
          </ac:spMkLst>
        </pc:spChg>
        <pc:spChg chg="del">
          <ac:chgData name="Kenny McAdam (Bannerman High )" userId="S::gw11mcadamkenny@glowmail.org.uk::b6fd4ce8-8706-445f-aa9d-a5a96acc2b97" providerId="AD" clId="Web-{139CC9C7-FFD0-2E6E-0CFD-EFB86F474B5B}" dt="2021-06-03T07:36:46.073" v="37"/>
          <ac:spMkLst>
            <pc:docMk/>
            <pc:sldMk cId="106861424" sldId="502"/>
            <ac:spMk id="7" creationId="{00000000-0000-0000-0000-000000000000}"/>
          </ac:spMkLst>
        </pc:spChg>
        <pc:picChg chg="add mod">
          <ac:chgData name="Kenny McAdam (Bannerman High )" userId="S::gw11mcadamkenny@glowmail.org.uk::b6fd4ce8-8706-445f-aa9d-a5a96acc2b97" providerId="AD" clId="Web-{139CC9C7-FFD0-2E6E-0CFD-EFB86F474B5B}" dt="2021-06-03T07:37:29.839" v="40" actId="1076"/>
          <ac:picMkLst>
            <pc:docMk/>
            <pc:sldMk cId="106861424" sldId="502"/>
            <ac:picMk id="10" creationId="{105DD4D4-DCE9-4D2E-BAEC-7D9FD1AF2C32}"/>
          </ac:picMkLst>
        </pc:picChg>
      </pc:sldChg>
      <pc:sldChg chg="modSp">
        <pc:chgData name="Kenny McAdam (Bannerman High )" userId="S::gw11mcadamkenny@glowmail.org.uk::b6fd4ce8-8706-445f-aa9d-a5a96acc2b97" providerId="AD" clId="Web-{139CC9C7-FFD0-2E6E-0CFD-EFB86F474B5B}" dt="2021-06-03T07:41:13.968" v="79" actId="20577"/>
        <pc:sldMkLst>
          <pc:docMk/>
          <pc:sldMk cId="1836155332" sldId="504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7:41:13.968" v="79" actId="20577"/>
          <ac:spMkLst>
            <pc:docMk/>
            <pc:sldMk cId="1836155332" sldId="504"/>
            <ac:spMk id="3" creationId="{6672BC2E-503F-4471-82D7-6A255FF75992}"/>
          </ac:spMkLst>
        </pc:spChg>
      </pc:sldChg>
      <pc:sldChg chg="addSp delSp modSp">
        <pc:chgData name="Kenny McAdam (Bannerman High )" userId="S::gw11mcadamkenny@glowmail.org.uk::b6fd4ce8-8706-445f-aa9d-a5a96acc2b97" providerId="AD" clId="Web-{139CC9C7-FFD0-2E6E-0CFD-EFB86F474B5B}" dt="2021-06-03T07:48:31.414" v="114" actId="1076"/>
        <pc:sldMkLst>
          <pc:docMk/>
          <pc:sldMk cId="1395472602" sldId="509"/>
        </pc:sldMkLst>
        <pc:spChg chg="add mod">
          <ac:chgData name="Kenny McAdam (Bannerman High )" userId="S::gw11mcadamkenny@glowmail.org.uk::b6fd4ce8-8706-445f-aa9d-a5a96acc2b97" providerId="AD" clId="Web-{139CC9C7-FFD0-2E6E-0CFD-EFB86F474B5B}" dt="2021-06-03T07:47:59.445" v="106" actId="20577"/>
          <ac:spMkLst>
            <pc:docMk/>
            <pc:sldMk cId="1395472602" sldId="509"/>
            <ac:spMk id="3" creationId="{E7731076-3ED4-49EA-B945-403F996FA158}"/>
          </ac:spMkLst>
        </pc:spChg>
        <pc:spChg chg="del">
          <ac:chgData name="Kenny McAdam (Bannerman High )" userId="S::gw11mcadamkenny@glowmail.org.uk::b6fd4ce8-8706-445f-aa9d-a5a96acc2b97" providerId="AD" clId="Web-{139CC9C7-FFD0-2E6E-0CFD-EFB86F474B5B}" dt="2021-06-03T07:44:58.957" v="80"/>
          <ac:spMkLst>
            <pc:docMk/>
            <pc:sldMk cId="1395472602" sldId="509"/>
            <ac:spMk id="7" creationId="{00000000-0000-0000-0000-000000000000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7:48:31.414" v="114" actId="1076"/>
          <ac:spMkLst>
            <pc:docMk/>
            <pc:sldMk cId="1395472602" sldId="509"/>
            <ac:spMk id="8" creationId="{1A4EDB8B-FE93-476A-A529-6A5A2A8DF64B}"/>
          </ac:spMkLst>
        </pc:spChg>
        <pc:spChg chg="del">
          <ac:chgData name="Kenny McAdam (Bannerman High )" userId="S::gw11mcadamkenny@glowmail.org.uk::b6fd4ce8-8706-445f-aa9d-a5a96acc2b97" providerId="AD" clId="Web-{139CC9C7-FFD0-2E6E-0CFD-EFB86F474B5B}" dt="2021-06-03T07:46:26.193" v="86"/>
          <ac:spMkLst>
            <pc:docMk/>
            <pc:sldMk cId="1395472602" sldId="509"/>
            <ac:spMk id="10" creationId="{B1F91D7B-DD11-49E8-8C22-87D3F404EE7D}"/>
          </ac:spMkLst>
        </pc:spChg>
      </pc:sldChg>
      <pc:sldChg chg="addSp delSp modSp">
        <pc:chgData name="Kenny McAdam (Bannerman High )" userId="S::gw11mcadamkenny@glowmail.org.uk::b6fd4ce8-8706-445f-aa9d-a5a96acc2b97" providerId="AD" clId="Web-{139CC9C7-FFD0-2E6E-0CFD-EFB86F474B5B}" dt="2021-06-03T07:57:22.409" v="182" actId="1076"/>
        <pc:sldMkLst>
          <pc:docMk/>
          <pc:sldMk cId="1642586335" sldId="510"/>
        </pc:sldMkLst>
        <pc:spChg chg="add mod">
          <ac:chgData name="Kenny McAdam (Bannerman High )" userId="S::gw11mcadamkenny@glowmail.org.uk::b6fd4ce8-8706-445f-aa9d-a5a96acc2b97" providerId="AD" clId="Web-{139CC9C7-FFD0-2E6E-0CFD-EFB86F474B5B}" dt="2021-06-03T07:57:21.206" v="181" actId="14100"/>
          <ac:spMkLst>
            <pc:docMk/>
            <pc:sldMk cId="1642586335" sldId="510"/>
            <ac:spMk id="4" creationId="{16AA09A0-EF15-4A26-B424-C85C3ECC0F50}"/>
          </ac:spMkLst>
        </pc:spChg>
        <pc:spChg chg="del">
          <ac:chgData name="Kenny McAdam (Bannerman High )" userId="S::gw11mcadamkenny@glowmail.org.uk::b6fd4ce8-8706-445f-aa9d-a5a96acc2b97" providerId="AD" clId="Web-{139CC9C7-FFD0-2E6E-0CFD-EFB86F474B5B}" dt="2021-06-03T07:48:42.837" v="115"/>
          <ac:spMkLst>
            <pc:docMk/>
            <pc:sldMk cId="1642586335" sldId="510"/>
            <ac:spMk id="7" creationId="{00000000-0000-0000-0000-000000000000}"/>
          </ac:spMkLst>
        </pc:spChg>
        <pc:spChg chg="add mod">
          <ac:chgData name="Kenny McAdam (Bannerman High )" userId="S::gw11mcadamkenny@glowmail.org.uk::b6fd4ce8-8706-445f-aa9d-a5a96acc2b97" providerId="AD" clId="Web-{139CC9C7-FFD0-2E6E-0CFD-EFB86F474B5B}" dt="2021-06-03T07:56:30.440" v="176" actId="14100"/>
          <ac:spMkLst>
            <pc:docMk/>
            <pc:sldMk cId="1642586335" sldId="510"/>
            <ac:spMk id="8" creationId="{08A8CB3C-672A-47FE-BCA3-2CB330ECD8F1}"/>
          </ac:spMkLst>
        </pc:spChg>
        <pc:spChg chg="add del mod">
          <ac:chgData name="Kenny McAdam (Bannerman High )" userId="S::gw11mcadamkenny@glowmail.org.uk::b6fd4ce8-8706-445f-aa9d-a5a96acc2b97" providerId="AD" clId="Web-{139CC9C7-FFD0-2E6E-0CFD-EFB86F474B5B}" dt="2021-06-03T07:53:42.296" v="127"/>
          <ac:spMkLst>
            <pc:docMk/>
            <pc:sldMk cId="1642586335" sldId="510"/>
            <ac:spMk id="9" creationId="{C26B3F3F-1F5B-432B-8CF6-C8112D6D7ADC}"/>
          </ac:spMkLst>
        </pc:spChg>
        <pc:spChg chg="del mod">
          <ac:chgData name="Kenny McAdam (Bannerman High )" userId="S::gw11mcadamkenny@glowmail.org.uk::b6fd4ce8-8706-445f-aa9d-a5a96acc2b97" providerId="AD" clId="Web-{139CC9C7-FFD0-2E6E-0CFD-EFB86F474B5B}" dt="2021-06-03T07:55:49.532" v="158"/>
          <ac:spMkLst>
            <pc:docMk/>
            <pc:sldMk cId="1642586335" sldId="510"/>
            <ac:spMk id="10" creationId="{88E3AA5D-6234-4ACA-B047-A844E64DBD04}"/>
          </ac:spMkLst>
        </pc:spChg>
        <pc:picChg chg="add mod">
          <ac:chgData name="Kenny McAdam (Bannerman High )" userId="S::gw11mcadamkenny@glowmail.org.uk::b6fd4ce8-8706-445f-aa9d-a5a96acc2b97" providerId="AD" clId="Web-{139CC9C7-FFD0-2E6E-0CFD-EFB86F474B5B}" dt="2021-06-03T07:57:22.409" v="182" actId="1076"/>
          <ac:picMkLst>
            <pc:docMk/>
            <pc:sldMk cId="1642586335" sldId="510"/>
            <ac:picMk id="11" creationId="{260D86B0-F630-4571-8390-9106C5415C9E}"/>
          </ac:picMkLst>
        </pc:picChg>
      </pc:sldChg>
      <pc:sldChg chg="addSp delSp modSp">
        <pc:chgData name="Kenny McAdam (Bannerman High )" userId="S::gw11mcadamkenny@glowmail.org.uk::b6fd4ce8-8706-445f-aa9d-a5a96acc2b97" providerId="AD" clId="Web-{139CC9C7-FFD0-2E6E-0CFD-EFB86F474B5B}" dt="2021-06-03T08:02:32.025" v="227"/>
        <pc:sldMkLst>
          <pc:docMk/>
          <pc:sldMk cId="3761157385" sldId="511"/>
        </pc:sldMkLst>
        <pc:spChg chg="del">
          <ac:chgData name="Kenny McAdam (Bannerman High )" userId="S::gw11mcadamkenny@glowmail.org.uk::b6fd4ce8-8706-445f-aa9d-a5a96acc2b97" providerId="AD" clId="Web-{139CC9C7-FFD0-2E6E-0CFD-EFB86F474B5B}" dt="2021-06-03T07:59:11.724" v="195"/>
          <ac:spMkLst>
            <pc:docMk/>
            <pc:sldMk cId="3761157385" sldId="511"/>
            <ac:spMk id="8" creationId="{97F854E9-7AB5-4317-BB05-6423DB033047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8:01:54.446" v="225" actId="1076"/>
          <ac:spMkLst>
            <pc:docMk/>
            <pc:sldMk cId="3761157385" sldId="511"/>
            <ac:spMk id="10" creationId="{F8D73DBF-401E-4D0A-BE90-1504CCF8AC28}"/>
          </ac:spMkLst>
        </pc:spChg>
        <pc:spChg chg="add mod">
          <ac:chgData name="Kenny McAdam (Bannerman High )" userId="S::gw11mcadamkenny@glowmail.org.uk::b6fd4ce8-8706-445f-aa9d-a5a96acc2b97" providerId="AD" clId="Web-{139CC9C7-FFD0-2E6E-0CFD-EFB86F474B5B}" dt="2021-06-03T08:00:14.991" v="214" actId="1076"/>
          <ac:spMkLst>
            <pc:docMk/>
            <pc:sldMk cId="3761157385" sldId="511"/>
            <ac:spMk id="11" creationId="{7A2A015F-EEFA-44A3-9064-987B00DE7C94}"/>
          </ac:spMkLst>
        </pc:spChg>
        <pc:spChg chg="add del mod">
          <ac:chgData name="Kenny McAdam (Bannerman High )" userId="S::gw11mcadamkenny@glowmail.org.uk::b6fd4ce8-8706-445f-aa9d-a5a96acc2b97" providerId="AD" clId="Web-{139CC9C7-FFD0-2E6E-0CFD-EFB86F474B5B}" dt="2021-06-03T08:02:32.025" v="227"/>
          <ac:spMkLst>
            <pc:docMk/>
            <pc:sldMk cId="3761157385" sldId="511"/>
            <ac:spMk id="12" creationId="{2CBD4741-F949-401E-91C8-EF0FD498FEA4}"/>
          </ac:spMkLst>
        </pc:spChg>
        <pc:spChg chg="del">
          <ac:chgData name="Kenny McAdam (Bannerman High )" userId="S::gw11mcadamkenny@glowmail.org.uk::b6fd4ce8-8706-445f-aa9d-a5a96acc2b97" providerId="AD" clId="Web-{139CC9C7-FFD0-2E6E-0CFD-EFB86F474B5B}" dt="2021-06-03T07:57:41.347" v="183"/>
          <ac:spMkLst>
            <pc:docMk/>
            <pc:sldMk cId="3761157385" sldId="511"/>
            <ac:spMk id="20" creationId="{00000000-0000-0000-0000-000000000000}"/>
          </ac:spMkLst>
        </pc:spChg>
      </pc:sldChg>
      <pc:sldChg chg="modSp">
        <pc:chgData name="Kenny McAdam (Bannerman High )" userId="S::gw11mcadamkenny@glowmail.org.uk::b6fd4ce8-8706-445f-aa9d-a5a96acc2b97" providerId="AD" clId="Web-{139CC9C7-FFD0-2E6E-0CFD-EFB86F474B5B}" dt="2021-06-03T08:05:58.029" v="247" actId="14100"/>
        <pc:sldMkLst>
          <pc:docMk/>
          <pc:sldMk cId="3933541314" sldId="514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8:05:58.029" v="247" actId="14100"/>
          <ac:spMkLst>
            <pc:docMk/>
            <pc:sldMk cId="3933541314" sldId="514"/>
            <ac:spMk id="21" creationId="{B9D57451-2558-4439-A6FA-386C0155205E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8:04:47.902" v="241" actId="14100"/>
          <ac:spMkLst>
            <pc:docMk/>
            <pc:sldMk cId="3933541314" sldId="514"/>
            <ac:spMk id="22" creationId="{158005A5-C550-4276-871B-ED6DBC244203}"/>
          </ac:spMkLst>
        </pc:spChg>
      </pc:sldChg>
      <pc:sldChg chg="modSp">
        <pc:chgData name="Kenny McAdam (Bannerman High )" userId="S::gw11mcadamkenny@glowmail.org.uk::b6fd4ce8-8706-445f-aa9d-a5a96acc2b97" providerId="AD" clId="Web-{139CC9C7-FFD0-2E6E-0CFD-EFB86F474B5B}" dt="2021-06-03T08:07:42.765" v="268" actId="20577"/>
        <pc:sldMkLst>
          <pc:docMk/>
          <pc:sldMk cId="3514003007" sldId="515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8:07:42.765" v="268" actId="20577"/>
          <ac:spMkLst>
            <pc:docMk/>
            <pc:sldMk cId="3514003007" sldId="515"/>
            <ac:spMk id="4" creationId="{99B3DCEC-E865-4F8D-8831-A43773BE1147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8:07:13.530" v="255" actId="20577"/>
          <ac:spMkLst>
            <pc:docMk/>
            <pc:sldMk cId="3514003007" sldId="515"/>
            <ac:spMk id="7" creationId="{A8865E04-097C-41A8-99F4-7029ED217BC0}"/>
          </ac:spMkLst>
        </pc:spChg>
      </pc:sldChg>
      <pc:sldChg chg="modSp">
        <pc:chgData name="Kenny McAdam (Bannerman High )" userId="S::gw11mcadamkenny@glowmail.org.uk::b6fd4ce8-8706-445f-aa9d-a5a96acc2b97" providerId="AD" clId="Web-{139CC9C7-FFD0-2E6E-0CFD-EFB86F474B5B}" dt="2021-06-03T08:08:37.782" v="272" actId="1076"/>
        <pc:sldMkLst>
          <pc:docMk/>
          <pc:sldMk cId="1190206019" sldId="516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8:08:20" v="271" actId="14100"/>
          <ac:spMkLst>
            <pc:docMk/>
            <pc:sldMk cId="1190206019" sldId="516"/>
            <ac:spMk id="9" creationId="{DFF3581F-D680-45C3-BB46-F5B05E1A3393}"/>
          </ac:spMkLst>
        </pc:spChg>
        <pc:picChg chg="mod">
          <ac:chgData name="Kenny McAdam (Bannerman High )" userId="S::gw11mcadamkenny@glowmail.org.uk::b6fd4ce8-8706-445f-aa9d-a5a96acc2b97" providerId="AD" clId="Web-{139CC9C7-FFD0-2E6E-0CFD-EFB86F474B5B}" dt="2021-06-03T08:08:37.782" v="272" actId="1076"/>
          <ac:picMkLst>
            <pc:docMk/>
            <pc:sldMk cId="1190206019" sldId="516"/>
            <ac:picMk id="14" creationId="{D8395E84-3E60-49CB-B472-513809191B27}"/>
          </ac:picMkLst>
        </pc:picChg>
      </pc:sldChg>
      <pc:sldChg chg="modSp">
        <pc:chgData name="Kenny McAdam (Bannerman High )" userId="S::gw11mcadamkenny@glowmail.org.uk::b6fd4ce8-8706-445f-aa9d-a5a96acc2b97" providerId="AD" clId="Web-{139CC9C7-FFD0-2E6E-0CFD-EFB86F474B5B}" dt="2021-06-03T08:10:58.050" v="300" actId="20577"/>
        <pc:sldMkLst>
          <pc:docMk/>
          <pc:sldMk cId="1829997289" sldId="517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8:10:55.066" v="299" actId="20577"/>
          <ac:spMkLst>
            <pc:docMk/>
            <pc:sldMk cId="1829997289" sldId="517"/>
            <ac:spMk id="3" creationId="{CF4BCAE9-7F06-45E0-8315-069B66B9D6FA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8:10:58.050" v="300" actId="20577"/>
          <ac:spMkLst>
            <pc:docMk/>
            <pc:sldMk cId="1829997289" sldId="517"/>
            <ac:spMk id="4" creationId="{94A91CF8-A56F-43B0-A411-1A54950D3BF3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8:10:15.627" v="287" actId="14100"/>
          <ac:spMkLst>
            <pc:docMk/>
            <pc:sldMk cId="1829997289" sldId="517"/>
            <ac:spMk id="5" creationId="{00000000-0000-0000-0000-000000000000}"/>
          </ac:spMkLst>
        </pc:spChg>
        <pc:picChg chg="mod">
          <ac:chgData name="Kenny McAdam (Bannerman High )" userId="S::gw11mcadamkenny@glowmail.org.uk::b6fd4ce8-8706-445f-aa9d-a5a96acc2b97" providerId="AD" clId="Web-{139CC9C7-FFD0-2E6E-0CFD-EFB86F474B5B}" dt="2021-06-03T08:10:24.362" v="289" actId="1076"/>
          <ac:picMkLst>
            <pc:docMk/>
            <pc:sldMk cId="1829997289" sldId="517"/>
            <ac:picMk id="44" creationId="{00000000-0000-0000-0000-000000000000}"/>
          </ac:picMkLst>
        </pc:picChg>
      </pc:sldChg>
      <pc:sldChg chg="modSp">
        <pc:chgData name="Kenny McAdam (Bannerman High )" userId="S::gw11mcadamkenny@glowmail.org.uk::b6fd4ce8-8706-445f-aa9d-a5a96acc2b97" providerId="AD" clId="Web-{139CC9C7-FFD0-2E6E-0CFD-EFB86F474B5B}" dt="2021-06-03T08:12:29.239" v="329" actId="20577"/>
        <pc:sldMkLst>
          <pc:docMk/>
          <pc:sldMk cId="2837209366" sldId="518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8:12:29.239" v="329" actId="20577"/>
          <ac:spMkLst>
            <pc:docMk/>
            <pc:sldMk cId="2837209366" sldId="518"/>
            <ac:spMk id="4" creationId="{AAE00423-B8F4-49A7-BA8A-10D3D12D308E}"/>
          </ac:spMkLst>
        </pc:spChg>
      </pc:sldChg>
      <pc:sldChg chg="delSp modSp">
        <pc:chgData name="Kenny McAdam (Bannerman High )" userId="S::gw11mcadamkenny@glowmail.org.uk::b6fd4ce8-8706-445f-aa9d-a5a96acc2b97" providerId="AD" clId="Web-{139CC9C7-FFD0-2E6E-0CFD-EFB86F474B5B}" dt="2021-06-03T08:15:37.165" v="358" actId="20577"/>
        <pc:sldMkLst>
          <pc:docMk/>
          <pc:sldMk cId="3438403513" sldId="519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8:15:37.165" v="358" actId="20577"/>
          <ac:spMkLst>
            <pc:docMk/>
            <pc:sldMk cId="3438403513" sldId="519"/>
            <ac:spMk id="4" creationId="{E77E6ACD-E625-4DF6-9F6A-5E3510BD1A02}"/>
          </ac:spMkLst>
        </pc:spChg>
        <pc:spChg chg="del mod">
          <ac:chgData name="Kenny McAdam (Bannerman High )" userId="S::gw11mcadamkenny@glowmail.org.uk::b6fd4ce8-8706-445f-aa9d-a5a96acc2b97" providerId="AD" clId="Web-{139CC9C7-FFD0-2E6E-0CFD-EFB86F474B5B}" dt="2021-06-03T08:14:48.976" v="349"/>
          <ac:spMkLst>
            <pc:docMk/>
            <pc:sldMk cId="3438403513" sldId="519"/>
            <ac:spMk id="6" creationId="{16AA15D2-9348-47CD-8011-B623C2A90C83}"/>
          </ac:spMkLst>
        </pc:spChg>
      </pc:sldChg>
      <pc:sldChg chg="modSp">
        <pc:chgData name="Kenny McAdam (Bannerman High )" userId="S::gw11mcadamkenny@glowmail.org.uk::b6fd4ce8-8706-445f-aa9d-a5a96acc2b97" providerId="AD" clId="Web-{139CC9C7-FFD0-2E6E-0CFD-EFB86F474B5B}" dt="2021-06-03T08:16:38.526" v="377" actId="20577"/>
        <pc:sldMkLst>
          <pc:docMk/>
          <pc:sldMk cId="3792127678" sldId="520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8:16:05.900" v="365" actId="20577"/>
          <ac:spMkLst>
            <pc:docMk/>
            <pc:sldMk cId="3792127678" sldId="520"/>
            <ac:spMk id="3" creationId="{46D4FEDE-3E24-443C-8C25-0E1C715D9EA8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8:16:38.526" v="377" actId="20577"/>
          <ac:spMkLst>
            <pc:docMk/>
            <pc:sldMk cId="3792127678" sldId="520"/>
            <ac:spMk id="9" creationId="{E8D5B70A-178E-4C9C-B44A-B1E83338B5A5}"/>
          </ac:spMkLst>
        </pc:spChg>
      </pc:sldChg>
      <pc:sldChg chg="modSp">
        <pc:chgData name="Kenny McAdam (Bannerman High )" userId="S::gw11mcadamkenny@glowmail.org.uk::b6fd4ce8-8706-445f-aa9d-a5a96acc2b97" providerId="AD" clId="Web-{139CC9C7-FFD0-2E6E-0CFD-EFB86F474B5B}" dt="2021-06-03T08:19:02.731" v="403" actId="14100"/>
        <pc:sldMkLst>
          <pc:docMk/>
          <pc:sldMk cId="3522609356" sldId="521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8:18:32.481" v="401" actId="14100"/>
          <ac:spMkLst>
            <pc:docMk/>
            <pc:sldMk cId="3522609356" sldId="521"/>
            <ac:spMk id="4" creationId="{F68F4A9A-544A-4272-A979-E68C90A4B73E}"/>
          </ac:spMkLst>
        </pc:spChg>
        <pc:spChg chg="mod">
          <ac:chgData name="Kenny McAdam (Bannerman High )" userId="S::gw11mcadamkenny@glowmail.org.uk::b6fd4ce8-8706-445f-aa9d-a5a96acc2b97" providerId="AD" clId="Web-{139CC9C7-FFD0-2E6E-0CFD-EFB86F474B5B}" dt="2021-06-03T08:19:02.731" v="403" actId="14100"/>
          <ac:spMkLst>
            <pc:docMk/>
            <pc:sldMk cId="3522609356" sldId="521"/>
            <ac:spMk id="5" creationId="{D677DC2E-7F5D-418A-8D7C-3AD5BAAC2510}"/>
          </ac:spMkLst>
        </pc:spChg>
      </pc:sldChg>
      <pc:sldChg chg="modSp">
        <pc:chgData name="Kenny McAdam (Bannerman High )" userId="S::gw11mcadamkenny@glowmail.org.uk::b6fd4ce8-8706-445f-aa9d-a5a96acc2b97" providerId="AD" clId="Web-{139CC9C7-FFD0-2E6E-0CFD-EFB86F474B5B}" dt="2021-06-03T08:20:28.530" v="409" actId="14100"/>
        <pc:sldMkLst>
          <pc:docMk/>
          <pc:sldMk cId="719653103" sldId="522"/>
        </pc:sldMkLst>
        <pc:spChg chg="mod">
          <ac:chgData name="Kenny McAdam (Bannerman High )" userId="S::gw11mcadamkenny@glowmail.org.uk::b6fd4ce8-8706-445f-aa9d-a5a96acc2b97" providerId="AD" clId="Web-{139CC9C7-FFD0-2E6E-0CFD-EFB86F474B5B}" dt="2021-06-03T08:20:02.186" v="407" actId="14100"/>
          <ac:spMkLst>
            <pc:docMk/>
            <pc:sldMk cId="719653103" sldId="522"/>
            <ac:spMk id="3" creationId="{F13DBA2D-4DEB-4248-AB64-BC34664F9ED7}"/>
          </ac:spMkLst>
        </pc:spChg>
        <pc:picChg chg="mod">
          <ac:chgData name="Kenny McAdam (Bannerman High )" userId="S::gw11mcadamkenny@glowmail.org.uk::b6fd4ce8-8706-445f-aa9d-a5a96acc2b97" providerId="AD" clId="Web-{139CC9C7-FFD0-2E6E-0CFD-EFB86F474B5B}" dt="2021-06-03T08:20:28.530" v="409" actId="14100"/>
          <ac:picMkLst>
            <pc:docMk/>
            <pc:sldMk cId="719653103" sldId="522"/>
            <ac:picMk id="5" creationId="{9879FF84-8F6E-4E8C-A819-775B24BAF63F}"/>
          </ac:picMkLst>
        </pc:picChg>
        <pc:picChg chg="mod">
          <ac:chgData name="Kenny McAdam (Bannerman High )" userId="S::gw11mcadamkenny@glowmail.org.uk::b6fd4ce8-8706-445f-aa9d-a5a96acc2b97" providerId="AD" clId="Web-{139CC9C7-FFD0-2E6E-0CFD-EFB86F474B5B}" dt="2021-06-03T08:20:19.342" v="408" actId="14100"/>
          <ac:picMkLst>
            <pc:docMk/>
            <pc:sldMk cId="719653103" sldId="522"/>
            <ac:picMk id="6" creationId="{DE117665-EE6E-4FE6-B794-0115D56333BA}"/>
          </ac:picMkLst>
        </pc:picChg>
      </pc:sldChg>
    </pc:docChg>
  </pc:docChgLst>
  <pc:docChgLst>
    <pc:chgData name="Andrea Crawford (PEPASS GLOW)" userId="S::gw15crawfordandrea@glowmail.org.uk::c8d76f6a-eff9-4f2a-a59e-3a2f1c67b35b" providerId="AD" clId="Web-{47A0D6BE-0D9F-67F8-87A0-B3BA7EF23FA7}"/>
    <pc:docChg chg="modSld">
      <pc:chgData name="Andrea Crawford (PEPASS GLOW)" userId="S::gw15crawfordandrea@glowmail.org.uk::c8d76f6a-eff9-4f2a-a59e-3a2f1c67b35b" providerId="AD" clId="Web-{47A0D6BE-0D9F-67F8-87A0-B3BA7EF23FA7}" dt="2021-06-02T12:30:08.511" v="1814"/>
      <pc:docMkLst>
        <pc:docMk/>
      </pc:docMkLst>
      <pc:sldChg chg="addSp delSp modSp">
        <pc:chgData name="Andrea Crawford (PEPASS GLOW)" userId="S::gw15crawfordandrea@glowmail.org.uk::c8d76f6a-eff9-4f2a-a59e-3a2f1c67b35b" providerId="AD" clId="Web-{47A0D6BE-0D9F-67F8-87A0-B3BA7EF23FA7}" dt="2021-06-02T12:30:08.511" v="1814"/>
        <pc:sldMkLst>
          <pc:docMk/>
          <pc:sldMk cId="3944133311" sldId="490"/>
        </pc:sldMkLst>
        <pc:spChg chg="mod">
          <ac:chgData name="Andrea Crawford (PEPASS GLOW)" userId="S::gw15crawfordandrea@glowmail.org.uk::c8d76f6a-eff9-4f2a-a59e-3a2f1c67b35b" providerId="AD" clId="Web-{47A0D6BE-0D9F-67F8-87A0-B3BA7EF23FA7}" dt="2021-06-02T11:51:03.522" v="1371" actId="20577"/>
          <ac:spMkLst>
            <pc:docMk/>
            <pc:sldMk cId="3944133311" sldId="490"/>
            <ac:spMk id="2" creationId="{00000000-0000-0000-0000-000000000000}"/>
          </ac:spMkLst>
        </pc:spChg>
        <pc:spChg chg="del mod">
          <ac:chgData name="Andrea Crawford (PEPASS GLOW)" userId="S::gw15crawfordandrea@glowmail.org.uk::c8d76f6a-eff9-4f2a-a59e-3a2f1c67b35b" providerId="AD" clId="Web-{47A0D6BE-0D9F-67F8-87A0-B3BA7EF23FA7}" dt="2021-06-02T11:50:49.975" v="1367"/>
          <ac:spMkLst>
            <pc:docMk/>
            <pc:sldMk cId="3944133311" sldId="490"/>
            <ac:spMk id="3" creationId="{D58D0642-6BEB-41EA-802C-822E171E6AF4}"/>
          </ac:spMkLst>
        </pc:spChg>
        <pc:graphicFrameChg chg="add mod modGraphic">
          <ac:chgData name="Andrea Crawford (PEPASS GLOW)" userId="S::gw15crawfordandrea@glowmail.org.uk::c8d76f6a-eff9-4f2a-a59e-3a2f1c67b35b" providerId="AD" clId="Web-{47A0D6BE-0D9F-67F8-87A0-B3BA7EF23FA7}" dt="2021-06-02T12:30:08.511" v="1814"/>
          <ac:graphicFrameMkLst>
            <pc:docMk/>
            <pc:sldMk cId="3944133311" sldId="490"/>
            <ac:graphicFrameMk id="4" creationId="{B738A8A7-FE14-4F4A-84B9-859A9B669B73}"/>
          </ac:graphicFrameMkLst>
        </pc:graphicFrameChg>
      </pc:sldChg>
      <pc:sldChg chg="modSp">
        <pc:chgData name="Andrea Crawford (PEPASS GLOW)" userId="S::gw15crawfordandrea@glowmail.org.uk::c8d76f6a-eff9-4f2a-a59e-3a2f1c67b35b" providerId="AD" clId="Web-{47A0D6BE-0D9F-67F8-87A0-B3BA7EF23FA7}" dt="2021-06-02T11:07:59.904" v="1" actId="20577"/>
        <pc:sldMkLst>
          <pc:docMk/>
          <pc:sldMk cId="2943828405" sldId="497"/>
        </pc:sldMkLst>
        <pc:spChg chg="mod">
          <ac:chgData name="Andrea Crawford (PEPASS GLOW)" userId="S::gw15crawfordandrea@glowmail.org.uk::c8d76f6a-eff9-4f2a-a59e-3a2f1c67b35b" providerId="AD" clId="Web-{47A0D6BE-0D9F-67F8-87A0-B3BA7EF23FA7}" dt="2021-06-02T11:07:59.904" v="1" actId="20577"/>
          <ac:spMkLst>
            <pc:docMk/>
            <pc:sldMk cId="2943828405" sldId="497"/>
            <ac:spMk id="7" creationId="{10C13981-47B5-4DE4-B132-1E2F390D2181}"/>
          </ac:spMkLst>
        </pc:spChg>
      </pc:sldChg>
      <pc:sldChg chg="addSp delSp modSp">
        <pc:chgData name="Andrea Crawford (PEPASS GLOW)" userId="S::gw15crawfordandrea@glowmail.org.uk::c8d76f6a-eff9-4f2a-a59e-3a2f1c67b35b" providerId="AD" clId="Web-{47A0D6BE-0D9F-67F8-87A0-B3BA7EF23FA7}" dt="2021-06-02T11:27:44.226" v="395"/>
        <pc:sldMkLst>
          <pc:docMk/>
          <pc:sldMk cId="4071785557" sldId="503"/>
        </pc:sldMkLst>
        <pc:spChg chg="del">
          <ac:chgData name="Andrea Crawford (PEPASS GLOW)" userId="S::gw15crawfordandrea@glowmail.org.uk::c8d76f6a-eff9-4f2a-a59e-3a2f1c67b35b" providerId="AD" clId="Web-{47A0D6BE-0D9F-67F8-87A0-B3BA7EF23FA7}" dt="2021-06-02T11:21:47.859" v="284"/>
          <ac:spMkLst>
            <pc:docMk/>
            <pc:sldMk cId="4071785557" sldId="503"/>
            <ac:spMk id="10" creationId="{0877E003-86AC-45C2-83C5-F70697B463F6}"/>
          </ac:spMkLst>
        </pc:spChg>
        <pc:graphicFrameChg chg="add mod modGraphic">
          <ac:chgData name="Andrea Crawford (PEPASS GLOW)" userId="S::gw15crawfordandrea@glowmail.org.uk::c8d76f6a-eff9-4f2a-a59e-3a2f1c67b35b" providerId="AD" clId="Web-{47A0D6BE-0D9F-67F8-87A0-B3BA7EF23FA7}" dt="2021-06-02T11:27:44.226" v="395"/>
          <ac:graphicFrameMkLst>
            <pc:docMk/>
            <pc:sldMk cId="4071785557" sldId="503"/>
            <ac:graphicFrameMk id="12" creationId="{CE24559E-94EC-4C86-97C8-6C6FEE4DBDC5}"/>
          </ac:graphicFrameMkLst>
        </pc:graphicFrameChg>
      </pc:sldChg>
      <pc:sldChg chg="modSp">
        <pc:chgData name="Andrea Crawford (PEPASS GLOW)" userId="S::gw15crawfordandrea@glowmail.org.uk::c8d76f6a-eff9-4f2a-a59e-3a2f1c67b35b" providerId="AD" clId="Web-{47A0D6BE-0D9F-67F8-87A0-B3BA7EF23FA7}" dt="2021-06-02T12:01:40.724" v="1584" actId="14100"/>
        <pc:sldMkLst>
          <pc:docMk/>
          <pc:sldMk cId="1836155332" sldId="504"/>
        </pc:sldMkLst>
        <pc:spChg chg="mod">
          <ac:chgData name="Andrea Crawford (PEPASS GLOW)" userId="S::gw15crawfordandrea@glowmail.org.uk::c8d76f6a-eff9-4f2a-a59e-3a2f1c67b35b" providerId="AD" clId="Web-{47A0D6BE-0D9F-67F8-87A0-B3BA7EF23FA7}" dt="2021-06-02T12:01:40.724" v="1584" actId="14100"/>
          <ac:spMkLst>
            <pc:docMk/>
            <pc:sldMk cId="1836155332" sldId="504"/>
            <ac:spMk id="8" creationId="{1A4EDB8B-FE93-476A-A529-6A5A2A8DF64B}"/>
          </ac:spMkLst>
        </pc:spChg>
      </pc:sldChg>
    </pc:docChg>
  </pc:docChgLst>
  <pc:docChgLst>
    <pc:chgData name="Natalie Swinney (Holyrood Active Schools Coordinator)" userId="S::gw19swinneynatalie@glowmail.org.uk::a687e5e6-1eb8-4e7d-ab06-417655285452" providerId="AD" clId="Web-{3795BC8A-325D-A653-6A27-3547CB9E9B58}"/>
    <pc:docChg chg="modSld">
      <pc:chgData name="Natalie Swinney (Holyrood Active Schools Coordinator)" userId="S::gw19swinneynatalie@glowmail.org.uk::a687e5e6-1eb8-4e7d-ab06-417655285452" providerId="AD" clId="Web-{3795BC8A-325D-A653-6A27-3547CB9E9B58}" dt="2021-06-08T10:15:47.352" v="0" actId="20577"/>
      <pc:docMkLst>
        <pc:docMk/>
      </pc:docMkLst>
      <pc:sldChg chg="modSp">
        <pc:chgData name="Natalie Swinney (Holyrood Active Schools Coordinator)" userId="S::gw19swinneynatalie@glowmail.org.uk::a687e5e6-1eb8-4e7d-ab06-417655285452" providerId="AD" clId="Web-{3795BC8A-325D-A653-6A27-3547CB9E9B58}" dt="2021-06-08T10:15:47.352" v="0" actId="20577"/>
        <pc:sldMkLst>
          <pc:docMk/>
          <pc:sldMk cId="1915764150" sldId="500"/>
        </pc:sldMkLst>
        <pc:spChg chg="mod">
          <ac:chgData name="Natalie Swinney (Holyrood Active Schools Coordinator)" userId="S::gw19swinneynatalie@glowmail.org.uk::a687e5e6-1eb8-4e7d-ab06-417655285452" providerId="AD" clId="Web-{3795BC8A-325D-A653-6A27-3547CB9E9B58}" dt="2021-06-08T10:15:47.352" v="0" actId="20577"/>
          <ac:spMkLst>
            <pc:docMk/>
            <pc:sldMk cId="1915764150" sldId="500"/>
            <ac:spMk id="16" creationId="{FB043B21-A58B-4172-8BBA-AC2FCFBFA483}"/>
          </ac:spMkLst>
        </pc:spChg>
      </pc:sldChg>
    </pc:docChg>
  </pc:docChgLst>
  <pc:docChgLst>
    <pc:chgData name="Kenny McAdam (Bannerman High )" userId="S::gw11mcadamkenny@glowmail.org.uk::b6fd4ce8-8706-445f-aa9d-a5a96acc2b97" providerId="AD" clId="Web-{6E48F9C7-F8C4-1643-F218-7FEE2E7653FA}"/>
    <pc:docChg chg="addSld delSld modSld">
      <pc:chgData name="Kenny McAdam (Bannerman High )" userId="S::gw11mcadamkenny@glowmail.org.uk::b6fd4ce8-8706-445f-aa9d-a5a96acc2b97" providerId="AD" clId="Web-{6E48F9C7-F8C4-1643-F218-7FEE2E7653FA}" dt="2021-06-02T15:30:14.372" v="85"/>
      <pc:docMkLst>
        <pc:docMk/>
      </pc:docMkLst>
      <pc:sldChg chg="addSp delSp modSp">
        <pc:chgData name="Kenny McAdam (Bannerman High )" userId="S::gw11mcadamkenny@glowmail.org.uk::b6fd4ce8-8706-445f-aa9d-a5a96acc2b97" providerId="AD" clId="Web-{6E48F9C7-F8C4-1643-F218-7FEE2E7653FA}" dt="2021-06-02T15:14:52.602" v="26" actId="1076"/>
        <pc:sldMkLst>
          <pc:docMk/>
          <pc:sldMk cId="2553985991" sldId="470"/>
        </pc:sldMkLst>
        <pc:spChg chg="add">
          <ac:chgData name="Kenny McAdam (Bannerman High )" userId="S::gw11mcadamkenny@glowmail.org.uk::b6fd4ce8-8706-445f-aa9d-a5a96acc2b97" providerId="AD" clId="Web-{6E48F9C7-F8C4-1643-F218-7FEE2E7653FA}" dt="2021-06-02T14:57:13.422" v="1"/>
          <ac:spMkLst>
            <pc:docMk/>
            <pc:sldMk cId="2553985991" sldId="470"/>
            <ac:spMk id="4" creationId="{48E2C3FA-277B-435A-9670-1D2C191E9546}"/>
          </ac:spMkLst>
        </pc:spChg>
        <pc:spChg chg="add mod">
          <ac:chgData name="Kenny McAdam (Bannerman High )" userId="S::gw11mcadamkenny@glowmail.org.uk::b6fd4ce8-8706-445f-aa9d-a5a96acc2b97" providerId="AD" clId="Web-{6E48F9C7-F8C4-1643-F218-7FEE2E7653FA}" dt="2021-06-02T15:14:15.210" v="20" actId="1076"/>
          <ac:spMkLst>
            <pc:docMk/>
            <pc:sldMk cId="2553985991" sldId="470"/>
            <ac:spMk id="5" creationId="{96DDF17A-D138-4CF6-ABD9-CDE922AB356E}"/>
          </ac:spMkLst>
        </pc:spChg>
        <pc:spChg chg="del mod">
          <ac:chgData name="Kenny McAdam (Bannerman High )" userId="S::gw11mcadamkenny@glowmail.org.uk::b6fd4ce8-8706-445f-aa9d-a5a96acc2b97" providerId="AD" clId="Web-{6E48F9C7-F8C4-1643-F218-7FEE2E7653FA}" dt="2021-06-02T15:13:07.881" v="9"/>
          <ac:spMkLst>
            <pc:docMk/>
            <pc:sldMk cId="2553985991" sldId="470"/>
            <ac:spMk id="40" creationId="{00000000-0000-0000-0000-000000000000}"/>
          </ac:spMkLst>
        </pc:spChg>
        <pc:picChg chg="mod">
          <ac:chgData name="Kenny McAdam (Bannerman High )" userId="S::gw11mcadamkenny@glowmail.org.uk::b6fd4ce8-8706-445f-aa9d-a5a96acc2b97" providerId="AD" clId="Web-{6E48F9C7-F8C4-1643-F218-7FEE2E7653FA}" dt="2021-06-02T15:13:38.241" v="15" actId="1076"/>
          <ac:picMkLst>
            <pc:docMk/>
            <pc:sldMk cId="2553985991" sldId="470"/>
            <ac:picMk id="6" creationId="{1DD6D2E3-9ACD-4B8F-AC8B-28AEBD1C5E12}"/>
          </ac:picMkLst>
        </pc:picChg>
        <pc:picChg chg="mod">
          <ac:chgData name="Kenny McAdam (Bannerman High )" userId="S::gw11mcadamkenny@glowmail.org.uk::b6fd4ce8-8706-445f-aa9d-a5a96acc2b97" providerId="AD" clId="Web-{6E48F9C7-F8C4-1643-F218-7FEE2E7653FA}" dt="2021-06-02T15:14:52.602" v="26" actId="1076"/>
          <ac:picMkLst>
            <pc:docMk/>
            <pc:sldMk cId="2553985991" sldId="470"/>
            <ac:picMk id="64" creationId="{00000000-0000-0000-0000-000000000000}"/>
          </ac:picMkLst>
        </pc:picChg>
      </pc:sldChg>
      <pc:sldChg chg="addSp delSp modSp">
        <pc:chgData name="Kenny McAdam (Bannerman High )" userId="S::gw11mcadamkenny@glowmail.org.uk::b6fd4ce8-8706-445f-aa9d-a5a96acc2b97" providerId="AD" clId="Web-{6E48F9C7-F8C4-1643-F218-7FEE2E7653FA}" dt="2021-06-02T15:30:06.309" v="84" actId="14100"/>
        <pc:sldMkLst>
          <pc:docMk/>
          <pc:sldMk cId="3761157385" sldId="511"/>
        </pc:sldMkLst>
        <pc:spChg chg="mod">
          <ac:chgData name="Kenny McAdam (Bannerman High )" userId="S::gw11mcadamkenny@glowmail.org.uk::b6fd4ce8-8706-445f-aa9d-a5a96acc2b97" providerId="AD" clId="Web-{6E48F9C7-F8C4-1643-F218-7FEE2E7653FA}" dt="2021-06-02T15:18:17.669" v="45" actId="20577"/>
          <ac:spMkLst>
            <pc:docMk/>
            <pc:sldMk cId="3761157385" sldId="511"/>
            <ac:spMk id="2" creationId="{00000000-0000-0000-0000-000000000000}"/>
          </ac:spMkLst>
        </pc:spChg>
        <pc:spChg chg="mod">
          <ac:chgData name="Kenny McAdam (Bannerman High )" userId="S::gw11mcadamkenny@glowmail.org.uk::b6fd4ce8-8706-445f-aa9d-a5a96acc2b97" providerId="AD" clId="Web-{6E48F9C7-F8C4-1643-F218-7FEE2E7653FA}" dt="2021-06-02T15:29:59.622" v="82" actId="1076"/>
          <ac:spMkLst>
            <pc:docMk/>
            <pc:sldMk cId="3761157385" sldId="511"/>
            <ac:spMk id="8" creationId="{97F854E9-7AB5-4317-BB05-6423DB033047}"/>
          </ac:spMkLst>
        </pc:spChg>
        <pc:spChg chg="add del mod">
          <ac:chgData name="Kenny McAdam (Bannerman High )" userId="S::gw11mcadamkenny@glowmail.org.uk::b6fd4ce8-8706-445f-aa9d-a5a96acc2b97" providerId="AD" clId="Web-{6E48F9C7-F8C4-1643-F218-7FEE2E7653FA}" dt="2021-06-02T15:30:06.309" v="84" actId="14100"/>
          <ac:spMkLst>
            <pc:docMk/>
            <pc:sldMk cId="3761157385" sldId="511"/>
            <ac:spMk id="10" creationId="{F8D73DBF-401E-4D0A-BE90-1504CCF8AC28}"/>
          </ac:spMkLst>
        </pc:spChg>
        <pc:spChg chg="del mod">
          <ac:chgData name="Kenny McAdam (Bannerman High )" userId="S::gw11mcadamkenny@glowmail.org.uk::b6fd4ce8-8706-445f-aa9d-a5a96acc2b97" providerId="AD" clId="Web-{6E48F9C7-F8C4-1643-F218-7FEE2E7653FA}" dt="2021-06-02T15:16:47.136" v="30"/>
          <ac:spMkLst>
            <pc:docMk/>
            <pc:sldMk cId="3761157385" sldId="511"/>
            <ac:spMk id="22" creationId="{00000000-0000-0000-0000-000000000000}"/>
          </ac:spMkLst>
        </pc:spChg>
      </pc:sldChg>
      <pc:sldChg chg="modSp add del replId">
        <pc:chgData name="Kenny McAdam (Bannerman High )" userId="S::gw11mcadamkenny@glowmail.org.uk::b6fd4ce8-8706-445f-aa9d-a5a96acc2b97" providerId="AD" clId="Web-{6E48F9C7-F8C4-1643-F218-7FEE2E7653FA}" dt="2021-06-02T15:30:14.372" v="85"/>
        <pc:sldMkLst>
          <pc:docMk/>
          <pc:sldMk cId="2102070680" sldId="523"/>
        </pc:sldMkLst>
        <pc:spChg chg="mod">
          <ac:chgData name="Kenny McAdam (Bannerman High )" userId="S::gw11mcadamkenny@glowmail.org.uk::b6fd4ce8-8706-445f-aa9d-a5a96acc2b97" providerId="AD" clId="Web-{6E48F9C7-F8C4-1643-F218-7FEE2E7653FA}" dt="2021-06-02T15:29:05.464" v="79" actId="20577"/>
          <ac:spMkLst>
            <pc:docMk/>
            <pc:sldMk cId="2102070680" sldId="523"/>
            <ac:spMk id="10" creationId="{F8D73DBF-401E-4D0A-BE90-1504CCF8AC28}"/>
          </ac:spMkLst>
        </pc:spChg>
      </pc:sldChg>
    </pc:docChg>
  </pc:docChgLst>
  <pc:docChgLst>
    <pc:chgData name="Andrea Crawford (PEPASS GLOW)" userId="S::gw15crawfordandrea@glowmail.org.uk::c8d76f6a-eff9-4f2a-a59e-3a2f1c67b35b" providerId="AD" clId="Web-{E3C58A7E-232D-239A-039C-F4C82412D247}"/>
    <pc:docChg chg="modSld">
      <pc:chgData name="Andrea Crawford (PEPASS GLOW)" userId="S::gw15crawfordandrea@glowmail.org.uk::c8d76f6a-eff9-4f2a-a59e-3a2f1c67b35b" providerId="AD" clId="Web-{E3C58A7E-232D-239A-039C-F4C82412D247}" dt="2021-06-03T14:08:05.152" v="343" actId="20577"/>
      <pc:docMkLst>
        <pc:docMk/>
      </pc:docMkLst>
      <pc:sldChg chg="modSp">
        <pc:chgData name="Andrea Crawford (PEPASS GLOW)" userId="S::gw15crawfordandrea@glowmail.org.uk::c8d76f6a-eff9-4f2a-a59e-3a2f1c67b35b" providerId="AD" clId="Web-{E3C58A7E-232D-239A-039C-F4C82412D247}" dt="2021-06-03T14:08:05.152" v="343" actId="20577"/>
        <pc:sldMkLst>
          <pc:docMk/>
          <pc:sldMk cId="2553985991" sldId="470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4:08:05.152" v="343" actId="20577"/>
          <ac:spMkLst>
            <pc:docMk/>
            <pc:sldMk cId="2553985991" sldId="470"/>
            <ac:spMk id="5" creationId="{96DDF17A-D138-4CF6-ABD9-CDE922AB356E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4:07:49.777" v="340" actId="20577"/>
        <pc:sldMkLst>
          <pc:docMk/>
          <pc:sldMk cId="3394495485" sldId="493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4:07:49.777" v="340" actId="20577"/>
          <ac:spMkLst>
            <pc:docMk/>
            <pc:sldMk cId="3394495485" sldId="493"/>
            <ac:spMk id="4" creationId="{41993A4C-BB02-43CA-BAFB-EED34D367409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4:07:25.182" v="338" actId="20577"/>
        <pc:sldMkLst>
          <pc:docMk/>
          <pc:sldMk cId="3589755250" sldId="495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4:06:37.181" v="315" actId="20577"/>
          <ac:spMkLst>
            <pc:docMk/>
            <pc:sldMk cId="3589755250" sldId="495"/>
            <ac:spMk id="4" creationId="{65D7ADB9-A588-4ACC-9D9D-9CFB91BEE5A9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4:07:25.182" v="338" actId="20577"/>
          <ac:spMkLst>
            <pc:docMk/>
            <pc:sldMk cId="3589755250" sldId="495"/>
            <ac:spMk id="5" creationId="{62DDB5A2-9D45-43BD-B68D-85E1C08A4519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4:05:44.352" v="309" actId="20577"/>
        <pc:sldMkLst>
          <pc:docMk/>
          <pc:sldMk cId="1758316979" sldId="498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4:05:44.352" v="309" actId="20577"/>
          <ac:spMkLst>
            <pc:docMk/>
            <pc:sldMk cId="1758316979" sldId="498"/>
            <ac:spMk id="3" creationId="{048F4411-00B5-4BD2-9489-D6A980D4997D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4:05:39.742" v="308" actId="20577"/>
        <pc:sldMkLst>
          <pc:docMk/>
          <pc:sldMk cId="2738540648" sldId="499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4:05:39.742" v="308" actId="20577"/>
          <ac:spMkLst>
            <pc:docMk/>
            <pc:sldMk cId="2738540648" sldId="499"/>
            <ac:spMk id="4" creationId="{A2BD948D-87CF-4B31-B7EA-785B4E457A80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4:04:57.929" v="306" actId="20577"/>
        <pc:sldMkLst>
          <pc:docMk/>
          <pc:sldMk cId="1915764150" sldId="500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4:04:52.851" v="305" actId="20577"/>
          <ac:spMkLst>
            <pc:docMk/>
            <pc:sldMk cId="1915764150" sldId="500"/>
            <ac:spMk id="14" creationId="{2394CF2C-99BA-481B-BC02-EB6A20EA6AA7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4:04:57.929" v="306" actId="20577"/>
          <ac:spMkLst>
            <pc:docMk/>
            <pc:sldMk cId="1915764150" sldId="500"/>
            <ac:spMk id="16" creationId="{FB043B21-A58B-4172-8BBA-AC2FCFBFA483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4:04:48.085" v="304" actId="20577"/>
        <pc:sldMkLst>
          <pc:docMk/>
          <pc:sldMk cId="2011288807" sldId="501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4:04:48.085" v="304" actId="20577"/>
          <ac:spMkLst>
            <pc:docMk/>
            <pc:sldMk cId="2011288807" sldId="501"/>
            <ac:spMk id="6" creationId="{98CB4631-372B-4265-94E0-8C42850EDD33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4:03:39.490" v="302" actId="20577"/>
        <pc:sldMkLst>
          <pc:docMk/>
          <pc:sldMk cId="1836155332" sldId="504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4:03:39.490" v="302" actId="20577"/>
          <ac:spMkLst>
            <pc:docMk/>
            <pc:sldMk cId="1836155332" sldId="504"/>
            <ac:spMk id="3" creationId="{6672BC2E-503F-4471-82D7-6A255FF75992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32:25.620" v="22" actId="20577"/>
          <ac:spMkLst>
            <pc:docMk/>
            <pc:sldMk cId="1836155332" sldId="504"/>
            <ac:spMk id="8" creationId="{1A4EDB8B-FE93-476A-A529-6A5A2A8DF64B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4:03:29.505" v="301" actId="20577"/>
        <pc:sldMkLst>
          <pc:docMk/>
          <pc:sldMk cId="1909209843" sldId="505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4:03:24.536" v="299" actId="20577"/>
          <ac:spMkLst>
            <pc:docMk/>
            <pc:sldMk cId="1909209843" sldId="505"/>
            <ac:spMk id="3" creationId="{6C303284-02F8-456E-80C6-E2BF42720709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4:03:29.505" v="301" actId="20577"/>
          <ac:spMkLst>
            <pc:docMk/>
            <pc:sldMk cId="1909209843" sldId="505"/>
            <ac:spMk id="8" creationId="{1A4EDB8B-FE93-476A-A529-6A5A2A8DF64B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4:02:59.098" v="297" actId="20577"/>
        <pc:sldMkLst>
          <pc:docMk/>
          <pc:sldMk cId="1651966921" sldId="506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4:00:38.830" v="244" actId="20577"/>
          <ac:spMkLst>
            <pc:docMk/>
            <pc:sldMk cId="1651966921" sldId="506"/>
            <ac:spMk id="7" creationId="{132F2032-065A-4F9A-831E-D667B4299195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4:02:59.098" v="297" actId="20577"/>
          <ac:spMkLst>
            <pc:docMk/>
            <pc:sldMk cId="1651966921" sldId="506"/>
            <ac:spMk id="10" creationId="{23E2ED09-DFC6-4247-8B9E-502B00990EC8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9:52.016" v="235" actId="20577"/>
        <pc:sldMkLst>
          <pc:docMk/>
          <pc:sldMk cId="3226577367" sldId="507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9:52.016" v="235" actId="20577"/>
          <ac:spMkLst>
            <pc:docMk/>
            <pc:sldMk cId="3226577367" sldId="507"/>
            <ac:spMk id="9" creationId="{25D30422-D568-4D10-B798-759FA86E99A3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9:34.156" v="231" actId="20577"/>
        <pc:sldMkLst>
          <pc:docMk/>
          <pc:sldMk cId="757889520" sldId="508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8:59.796" v="224" actId="20577"/>
          <ac:spMkLst>
            <pc:docMk/>
            <pc:sldMk cId="757889520" sldId="508"/>
            <ac:spMk id="4" creationId="{A884AE79-BA28-4E25-AB89-8878796F2C36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9:34.156" v="231" actId="20577"/>
          <ac:spMkLst>
            <pc:docMk/>
            <pc:sldMk cId="757889520" sldId="508"/>
            <ac:spMk id="6" creationId="{BBF85851-8D1D-4B3D-A70E-CF9040D4ADEE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9:19.609" v="226" actId="20577"/>
          <ac:spMkLst>
            <pc:docMk/>
            <pc:sldMk cId="757889520" sldId="508"/>
            <ac:spMk id="9" creationId="{5B4A8482-D80C-4155-ADD0-A566171D4188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8:38.358" v="222" actId="20577"/>
        <pc:sldMkLst>
          <pc:docMk/>
          <pc:sldMk cId="1395472602" sldId="509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8:38.358" v="222" actId="20577"/>
          <ac:spMkLst>
            <pc:docMk/>
            <pc:sldMk cId="1395472602" sldId="509"/>
            <ac:spMk id="3" creationId="{E7731076-3ED4-49EA-B945-403F996FA158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34:30.436" v="41" actId="20577"/>
          <ac:spMkLst>
            <pc:docMk/>
            <pc:sldMk cId="1395472602" sldId="509"/>
            <ac:spMk id="8" creationId="{1A4EDB8B-FE93-476A-A529-6A5A2A8DF64B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7:24.138" v="210" actId="20577"/>
        <pc:sldMkLst>
          <pc:docMk/>
          <pc:sldMk cId="1642586335" sldId="510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7:24.138" v="210" actId="20577"/>
          <ac:spMkLst>
            <pc:docMk/>
            <pc:sldMk cId="1642586335" sldId="510"/>
            <ac:spMk id="4" creationId="{16AA09A0-EF15-4A26-B424-C85C3ECC0F50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7:03.184" v="204" actId="20577"/>
          <ac:spMkLst>
            <pc:docMk/>
            <pc:sldMk cId="1642586335" sldId="510"/>
            <ac:spMk id="8" creationId="{08A8CB3C-672A-47FE-BCA3-2CB330ECD8F1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6:18.777" v="194" actId="20577"/>
        <pc:sldMkLst>
          <pc:docMk/>
          <pc:sldMk cId="3761157385" sldId="511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6:01.370" v="190" actId="20577"/>
          <ac:spMkLst>
            <pc:docMk/>
            <pc:sldMk cId="3761157385" sldId="511"/>
            <ac:spMk id="10" creationId="{F8D73DBF-401E-4D0A-BE90-1504CCF8AC28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6:18.777" v="194" actId="20577"/>
          <ac:spMkLst>
            <pc:docMk/>
            <pc:sldMk cId="3761157385" sldId="511"/>
            <ac:spMk id="11" creationId="{7A2A015F-EEFA-44A3-9064-987B00DE7C94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5:56.308" v="189" actId="20577"/>
        <pc:sldMkLst>
          <pc:docMk/>
          <pc:sldMk cId="671217318" sldId="512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4:36.634" v="172" actId="20577"/>
          <ac:spMkLst>
            <pc:docMk/>
            <pc:sldMk cId="671217318" sldId="512"/>
            <ac:spMk id="6" creationId="{23C97DC5-F27C-48CE-A8BF-B35B34A05A85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5:37.526" v="183" actId="20577"/>
          <ac:spMkLst>
            <pc:docMk/>
            <pc:sldMk cId="671217318" sldId="512"/>
            <ac:spMk id="7" creationId="{B46AC3BB-EE71-45EA-A402-9EFFC05DE7EB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5:56.308" v="189" actId="20577"/>
          <ac:spMkLst>
            <pc:docMk/>
            <pc:sldMk cId="671217318" sldId="512"/>
            <ac:spMk id="9" creationId="{BEC8CBAC-3230-425D-BCC8-7A5C360A4B40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4:31.821" v="171" actId="20577"/>
        <pc:sldMkLst>
          <pc:docMk/>
          <pc:sldMk cId="3150217541" sldId="513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4:31.821" v="171" actId="20577"/>
          <ac:spMkLst>
            <pc:docMk/>
            <pc:sldMk cId="3150217541" sldId="513"/>
            <ac:spMk id="8" creationId="{1260BE41-8471-4D5F-B0F2-166F11A8A488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4:09.758" v="168" actId="20577"/>
        <pc:sldMkLst>
          <pc:docMk/>
          <pc:sldMk cId="3933541314" sldId="514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4:09.758" v="168" actId="20577"/>
          <ac:spMkLst>
            <pc:docMk/>
            <pc:sldMk cId="3933541314" sldId="514"/>
            <ac:spMk id="21" creationId="{B9D57451-2558-4439-A6FA-386C0155205E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3:15.726" v="153" actId="20577"/>
          <ac:spMkLst>
            <pc:docMk/>
            <pc:sldMk cId="3933541314" sldId="514"/>
            <ac:spMk id="22" creationId="{158005A5-C550-4276-871B-ED6DBC244203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3:05.476" v="151" actId="20577"/>
        <pc:sldMkLst>
          <pc:docMk/>
          <pc:sldMk cId="3514003007" sldId="515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3:05.476" v="151" actId="20577"/>
          <ac:spMkLst>
            <pc:docMk/>
            <pc:sldMk cId="3514003007" sldId="515"/>
            <ac:spMk id="4" creationId="{99B3DCEC-E865-4F8D-8831-A43773BE1147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2:59.679" v="150" actId="20577"/>
          <ac:spMkLst>
            <pc:docMk/>
            <pc:sldMk cId="3514003007" sldId="515"/>
            <ac:spMk id="7" creationId="{A8865E04-097C-41A8-99F4-7029ED217BC0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2:52.647" v="149" actId="20577"/>
        <pc:sldMkLst>
          <pc:docMk/>
          <pc:sldMk cId="1190206019" sldId="516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2:47.366" v="148" actId="20577"/>
          <ac:spMkLst>
            <pc:docMk/>
            <pc:sldMk cId="1190206019" sldId="516"/>
            <ac:spMk id="6" creationId="{D15DDE04-CCF0-4608-85EA-1AD61DDFFF99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2:41.507" v="147" actId="20577"/>
          <ac:spMkLst>
            <pc:docMk/>
            <pc:sldMk cId="1190206019" sldId="516"/>
            <ac:spMk id="7" creationId="{B626B007-4250-43BC-BB87-68AE25566FAF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2:52.647" v="149" actId="20577"/>
          <ac:spMkLst>
            <pc:docMk/>
            <pc:sldMk cId="1190206019" sldId="516"/>
            <ac:spMk id="9" creationId="{DFF3581F-D680-45C3-BB46-F5B05E1A3393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2:35.616" v="146" actId="20577"/>
        <pc:sldMkLst>
          <pc:docMk/>
          <pc:sldMk cId="1829997289" sldId="517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2:29.741" v="145" actId="20577"/>
          <ac:spMkLst>
            <pc:docMk/>
            <pc:sldMk cId="1829997289" sldId="517"/>
            <ac:spMk id="3" creationId="{CF4BCAE9-7F06-45E0-8315-069B66B9D6FA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2:35.616" v="146" actId="20577"/>
          <ac:spMkLst>
            <pc:docMk/>
            <pc:sldMk cId="1829997289" sldId="517"/>
            <ac:spMk id="4" creationId="{94A91CF8-A56F-43B0-A411-1A54950D3BF3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2:19.506" v="144" actId="20577"/>
        <pc:sldMkLst>
          <pc:docMk/>
          <pc:sldMk cId="2837209366" sldId="518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2:19.506" v="144" actId="20577"/>
          <ac:spMkLst>
            <pc:docMk/>
            <pc:sldMk cId="2837209366" sldId="518"/>
            <ac:spMk id="4" creationId="{AAE00423-B8F4-49A7-BA8A-10D3D12D308E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2:05.615" v="142" actId="20577"/>
        <pc:sldMkLst>
          <pc:docMk/>
          <pc:sldMk cId="3438403513" sldId="519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2:05.615" v="142" actId="20577"/>
          <ac:spMkLst>
            <pc:docMk/>
            <pc:sldMk cId="3438403513" sldId="519"/>
            <ac:spMk id="4" creationId="{E77E6ACD-E625-4DF6-9F6A-5E3510BD1A02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51:58.193" v="141" actId="20577"/>
        <pc:sldMkLst>
          <pc:docMk/>
          <pc:sldMk cId="3792127678" sldId="520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51:52.568" v="140" actId="20577"/>
          <ac:spMkLst>
            <pc:docMk/>
            <pc:sldMk cId="3792127678" sldId="520"/>
            <ac:spMk id="3" creationId="{46D4FEDE-3E24-443C-8C25-0E1C715D9EA8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51:58.193" v="141" actId="20577"/>
          <ac:spMkLst>
            <pc:docMk/>
            <pc:sldMk cId="3792127678" sldId="520"/>
            <ac:spMk id="9" creationId="{E8D5B70A-178E-4C9C-B44A-B1E83338B5A5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39:51.568" v="84" actId="20577"/>
        <pc:sldMkLst>
          <pc:docMk/>
          <pc:sldMk cId="3522609356" sldId="521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39:49.599" v="83" actId="20577"/>
          <ac:spMkLst>
            <pc:docMk/>
            <pc:sldMk cId="3522609356" sldId="521"/>
            <ac:spMk id="4" creationId="{F68F4A9A-544A-4272-A979-E68C90A4B73E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39:51.568" v="84" actId="20577"/>
          <ac:spMkLst>
            <pc:docMk/>
            <pc:sldMk cId="3522609356" sldId="521"/>
            <ac:spMk id="5" creationId="{D677DC2E-7F5D-418A-8D7C-3AD5BAAC2510}"/>
          </ac:spMkLst>
        </pc:spChg>
      </pc:sldChg>
      <pc:sldChg chg="modSp">
        <pc:chgData name="Andrea Crawford (PEPASS GLOW)" userId="S::gw15crawfordandrea@glowmail.org.uk::c8d76f6a-eff9-4f2a-a59e-3a2f1c67b35b" providerId="AD" clId="Web-{E3C58A7E-232D-239A-039C-F4C82412D247}" dt="2021-06-03T13:40:06.365" v="87" actId="20577"/>
        <pc:sldMkLst>
          <pc:docMk/>
          <pc:sldMk cId="719653103" sldId="522"/>
        </pc:sldMkLst>
        <pc:spChg chg="mod">
          <ac:chgData name="Andrea Crawford (PEPASS GLOW)" userId="S::gw15crawfordandrea@glowmail.org.uk::c8d76f6a-eff9-4f2a-a59e-3a2f1c67b35b" providerId="AD" clId="Web-{E3C58A7E-232D-239A-039C-F4C82412D247}" dt="2021-06-03T13:39:56.771" v="85" actId="20577"/>
          <ac:spMkLst>
            <pc:docMk/>
            <pc:sldMk cId="719653103" sldId="522"/>
            <ac:spMk id="3" creationId="{F13DBA2D-4DEB-4248-AB64-BC34664F9ED7}"/>
          </ac:spMkLst>
        </pc:spChg>
        <pc:spChg chg="mod">
          <ac:chgData name="Andrea Crawford (PEPASS GLOW)" userId="S::gw15crawfordandrea@glowmail.org.uk::c8d76f6a-eff9-4f2a-a59e-3a2f1c67b35b" providerId="AD" clId="Web-{E3C58A7E-232D-239A-039C-F4C82412D247}" dt="2021-06-03T13:40:06.365" v="87" actId="20577"/>
          <ac:spMkLst>
            <pc:docMk/>
            <pc:sldMk cId="719653103" sldId="522"/>
            <ac:spMk id="8" creationId="{1A4EDB8B-FE93-476A-A529-6A5A2A8DF64B}"/>
          </ac:spMkLst>
        </pc:spChg>
      </pc:sldChg>
    </pc:docChg>
  </pc:docChgLst>
  <pc:docChgLst>
    <pc:chgData name="Andrea Crawford (PEPASS GLOW)" userId="S::gw15crawfordandrea@glowmail.org.uk::c8d76f6a-eff9-4f2a-a59e-3a2f1c67b35b" providerId="AD" clId="Web-{C0BE2CAC-8F06-734A-08BC-B5C2617EBD86}"/>
    <pc:docChg chg="modSld">
      <pc:chgData name="Andrea Crawford (PEPASS GLOW)" userId="S::gw15crawfordandrea@glowmail.org.uk::c8d76f6a-eff9-4f2a-a59e-3a2f1c67b35b" providerId="AD" clId="Web-{C0BE2CAC-8F06-734A-08BC-B5C2617EBD86}" dt="2021-06-02T15:31:31.666" v="368" actId="20577"/>
      <pc:docMkLst>
        <pc:docMk/>
      </pc:docMkLst>
      <pc:sldChg chg="modSp">
        <pc:chgData name="Andrea Crawford (PEPASS GLOW)" userId="S::gw15crawfordandrea@glowmail.org.uk::c8d76f6a-eff9-4f2a-a59e-3a2f1c67b35b" providerId="AD" clId="Web-{C0BE2CAC-8F06-734A-08BC-B5C2617EBD86}" dt="2021-06-02T15:25:59.735" v="311" actId="20577"/>
        <pc:sldMkLst>
          <pc:docMk/>
          <pc:sldMk cId="2553985991" sldId="470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25:59.735" v="311" actId="20577"/>
          <ac:spMkLst>
            <pc:docMk/>
            <pc:sldMk cId="2553985991" sldId="470"/>
            <ac:spMk id="5" creationId="{96DDF17A-D138-4CF6-ABD9-CDE922AB356E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10:09.287" v="145" actId="14100"/>
          <ac:spMkLst>
            <pc:docMk/>
            <pc:sldMk cId="2553985991" sldId="470"/>
            <ac:spMk id="40" creationId="{00000000-0000-0000-0000-000000000000}"/>
          </ac:spMkLst>
        </pc:spChg>
        <pc:picChg chg="mod">
          <ac:chgData name="Andrea Crawford (PEPASS GLOW)" userId="S::gw15crawfordandrea@glowmail.org.uk::c8d76f6a-eff9-4f2a-a59e-3a2f1c67b35b" providerId="AD" clId="Web-{C0BE2CAC-8F06-734A-08BC-B5C2617EBD86}" dt="2021-06-02T15:10:18.553" v="147" actId="1076"/>
          <ac:picMkLst>
            <pc:docMk/>
            <pc:sldMk cId="2553985991" sldId="470"/>
            <ac:picMk id="62" creationId="{00000000-0000-0000-0000-000000000000}"/>
          </ac:picMkLst>
        </pc:picChg>
        <pc:picChg chg="mod">
          <ac:chgData name="Andrea Crawford (PEPASS GLOW)" userId="S::gw15crawfordandrea@glowmail.org.uk::c8d76f6a-eff9-4f2a-a59e-3a2f1c67b35b" providerId="AD" clId="Web-{C0BE2CAC-8F06-734A-08BC-B5C2617EBD86}" dt="2021-06-02T15:10:15.709" v="146" actId="1076"/>
          <ac:picMkLst>
            <pc:docMk/>
            <pc:sldMk cId="2553985991" sldId="470"/>
            <ac:picMk id="65" creationId="{00000000-0000-0000-0000-000000000000}"/>
          </ac:picMkLst>
        </pc:pic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26:52.283" v="323" actId="20577"/>
        <pc:sldMkLst>
          <pc:docMk/>
          <pc:sldMk cId="3394495485" sldId="493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26:52.283" v="323" actId="20577"/>
          <ac:spMkLst>
            <pc:docMk/>
            <pc:sldMk cId="3394495485" sldId="493"/>
            <ac:spMk id="8" creationId="{1A4EDB8B-FE93-476A-A529-6A5A2A8DF64B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26:33.939" v="321" actId="20577"/>
          <ac:spMkLst>
            <pc:docMk/>
            <pc:sldMk cId="3394495485" sldId="493"/>
            <ac:spMk id="10" creationId="{B1F91D7B-DD11-49E8-8C22-87D3F404EE7D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29:19.772" v="349" actId="20577"/>
        <pc:sldMkLst>
          <pc:docMk/>
          <pc:sldMk cId="3589755250" sldId="495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28:43.302" v="342" actId="14100"/>
          <ac:spMkLst>
            <pc:docMk/>
            <pc:sldMk cId="3589755250" sldId="495"/>
            <ac:spMk id="3" creationId="{5AADAD7C-F33B-431B-A664-AF1D90B4BE5A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29:19.772" v="349" actId="20577"/>
          <ac:spMkLst>
            <pc:docMk/>
            <pc:sldMk cId="3589755250" sldId="495"/>
            <ac:spMk id="7" creationId="{03B3D93C-EAD2-4630-BC38-18CDA7C6F879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27:57.801" v="328" actId="20577"/>
          <ac:spMkLst>
            <pc:docMk/>
            <pc:sldMk cId="3589755250" sldId="495"/>
            <ac:spMk id="9" creationId="{01133C9E-7BBA-4ABB-8CBC-C1998C07A91D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4:54:45.215" v="1" actId="20577"/>
        <pc:sldMkLst>
          <pc:docMk/>
          <pc:sldMk cId="2943828405" sldId="497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4:54:45.215" v="1" actId="20577"/>
          <ac:spMkLst>
            <pc:docMk/>
            <pc:sldMk cId="2943828405" sldId="497"/>
            <ac:spMk id="46" creationId="{1D65C6EA-685F-425E-980E-7F06DE1C8516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30:01.789" v="357" actId="14100"/>
        <pc:sldMkLst>
          <pc:docMk/>
          <pc:sldMk cId="2738540648" sldId="499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29:54.210" v="351" actId="20577"/>
          <ac:spMkLst>
            <pc:docMk/>
            <pc:sldMk cId="2738540648" sldId="499"/>
            <ac:spMk id="10" creationId="{B1F91D7B-DD11-49E8-8C22-87D3F404EE7D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30:01.789" v="357" actId="14100"/>
          <ac:spMkLst>
            <pc:docMk/>
            <pc:sldMk cId="2738540648" sldId="499"/>
            <ac:spMk id="17" creationId="{0313AF48-A12E-4EE1-A82F-CBFED307383B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11:13.195" v="154" actId="20577"/>
        <pc:sldMkLst>
          <pc:docMk/>
          <pc:sldMk cId="1915764150" sldId="500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11:13.195" v="154" actId="20577"/>
          <ac:spMkLst>
            <pc:docMk/>
            <pc:sldMk cId="1915764150" sldId="500"/>
            <ac:spMk id="10" creationId="{B1F91D7B-DD11-49E8-8C22-87D3F404EE7D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11:50.056" v="157" actId="20577"/>
        <pc:sldMkLst>
          <pc:docMk/>
          <pc:sldMk cId="106861424" sldId="502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11:50.056" v="157" actId="20577"/>
          <ac:spMkLst>
            <pc:docMk/>
            <pc:sldMk cId="106861424" sldId="502"/>
            <ac:spMk id="11" creationId="{38B58313-27EC-4B67-9F77-D9E536D7E281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31:12.494" v="361" actId="20577"/>
        <pc:sldMkLst>
          <pc:docMk/>
          <pc:sldMk cId="1836155332" sldId="504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04:25.496" v="92" actId="20577"/>
          <ac:spMkLst>
            <pc:docMk/>
            <pc:sldMk cId="1836155332" sldId="504"/>
            <ac:spMk id="2" creationId="{00000000-0000-0000-0000-000000000000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31:12.494" v="361" actId="20577"/>
          <ac:spMkLst>
            <pc:docMk/>
            <pc:sldMk cId="1836155332" sldId="504"/>
            <ac:spMk id="8" creationId="{1A4EDB8B-FE93-476A-A529-6A5A2A8DF64B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30:47.946" v="358" actId="20577"/>
          <ac:spMkLst>
            <pc:docMk/>
            <pc:sldMk cId="1836155332" sldId="504"/>
            <ac:spMk id="10" creationId="{B1F91D7B-DD11-49E8-8C22-87D3F404EE7D}"/>
          </ac:spMkLst>
        </pc:spChg>
        <pc:picChg chg="mod">
          <ac:chgData name="Andrea Crawford (PEPASS GLOW)" userId="S::gw15crawfordandrea@glowmail.org.uk::c8d76f6a-eff9-4f2a-a59e-3a2f1c67b35b" providerId="AD" clId="Web-{C0BE2CAC-8F06-734A-08BC-B5C2617EBD86}" dt="2021-06-02T15:04:04.043" v="90" actId="1076"/>
          <ac:picMkLst>
            <pc:docMk/>
            <pc:sldMk cId="1836155332" sldId="504"/>
            <ac:picMk id="6" creationId="{D49EDFA6-D260-439A-ABD4-6F1B3B4AC695}"/>
          </ac:picMkLst>
        </pc:pic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31:31.666" v="368" actId="20577"/>
        <pc:sldMkLst>
          <pc:docMk/>
          <pc:sldMk cId="1909209843" sldId="505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12:31.416" v="171" actId="20577"/>
          <ac:spMkLst>
            <pc:docMk/>
            <pc:sldMk cId="1909209843" sldId="505"/>
            <ac:spMk id="8" creationId="{1A4EDB8B-FE93-476A-A529-6A5A2A8DF64B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31:31.666" v="368" actId="20577"/>
          <ac:spMkLst>
            <pc:docMk/>
            <pc:sldMk cId="1909209843" sldId="505"/>
            <ac:spMk id="10" creationId="{B1F91D7B-DD11-49E8-8C22-87D3F404EE7D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14:22.185" v="194" actId="20577"/>
        <pc:sldMkLst>
          <pc:docMk/>
          <pc:sldMk cId="1651966921" sldId="506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13:36.902" v="184" actId="20577"/>
          <ac:spMkLst>
            <pc:docMk/>
            <pc:sldMk cId="1651966921" sldId="506"/>
            <ac:spMk id="7" creationId="{132F2032-065A-4F9A-831E-D667B4299195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14:22.185" v="194" actId="20577"/>
          <ac:spMkLst>
            <pc:docMk/>
            <pc:sldMk cId="1651966921" sldId="506"/>
            <ac:spMk id="10" creationId="{23E2ED09-DFC6-4247-8B9E-502B00990EC8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14:54.764" v="199" actId="20577"/>
        <pc:sldMkLst>
          <pc:docMk/>
          <pc:sldMk cId="3226577367" sldId="507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14:36.263" v="196" actId="20577"/>
          <ac:spMkLst>
            <pc:docMk/>
            <pc:sldMk cId="3226577367" sldId="507"/>
            <ac:spMk id="8" creationId="{54E8D707-4670-4E11-BBCF-E92B8A0750EC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14:54.764" v="199" actId="20577"/>
          <ac:spMkLst>
            <pc:docMk/>
            <pc:sldMk cId="3226577367" sldId="507"/>
            <ac:spMk id="9" creationId="{25D30422-D568-4D10-B798-759FA86E99A3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15:50.171" v="204" actId="14100"/>
        <pc:sldMkLst>
          <pc:docMk/>
          <pc:sldMk cId="1395472602" sldId="509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15:50.171" v="204" actId="14100"/>
          <ac:spMkLst>
            <pc:docMk/>
            <pc:sldMk cId="1395472602" sldId="509"/>
            <ac:spMk id="8" creationId="{1A4EDB8B-FE93-476A-A529-6A5A2A8DF64B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16:46.814" v="214" actId="20577"/>
        <pc:sldMkLst>
          <pc:docMk/>
          <pc:sldMk cId="1642586335" sldId="510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16:33.923" v="212" actId="20577"/>
          <ac:spMkLst>
            <pc:docMk/>
            <pc:sldMk cId="1642586335" sldId="510"/>
            <ac:spMk id="9" creationId="{C26B3F3F-1F5B-432B-8CF6-C8112D6D7ADC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16:46.814" v="214" actId="20577"/>
          <ac:spMkLst>
            <pc:docMk/>
            <pc:sldMk cId="1642586335" sldId="510"/>
            <ac:spMk id="10" creationId="{88E3AA5D-6234-4ACA-B047-A844E64DBD04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17:02.439" v="216" actId="20577"/>
        <pc:sldMkLst>
          <pc:docMk/>
          <pc:sldMk cId="3761157385" sldId="511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17:02.439" v="216" actId="20577"/>
          <ac:spMkLst>
            <pc:docMk/>
            <pc:sldMk cId="3761157385" sldId="511"/>
            <ac:spMk id="8" creationId="{97F854E9-7AB5-4317-BB05-6423DB033047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4:57:27.329" v="18" actId="20577"/>
          <ac:spMkLst>
            <pc:docMk/>
            <pc:sldMk cId="3761157385" sldId="511"/>
            <ac:spMk id="22" creationId="{00000000-0000-0000-0000-000000000000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18:02.222" v="221" actId="20577"/>
        <pc:sldMkLst>
          <pc:docMk/>
          <pc:sldMk cId="3933541314" sldId="514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09:28.223" v="143" actId="20577"/>
          <ac:spMkLst>
            <pc:docMk/>
            <pc:sldMk cId="3933541314" sldId="514"/>
            <ac:spMk id="5" creationId="{14135F6F-3AE8-4226-B3D1-AAA4CD2E8F03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18:02.222" v="221" actId="20577"/>
          <ac:spMkLst>
            <pc:docMk/>
            <pc:sldMk cId="3933541314" sldId="514"/>
            <ac:spMk id="10" creationId="{8CCAFD04-2210-47B0-A0E5-99018E74EA35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18:30.020" v="227" actId="20577"/>
        <pc:sldMkLst>
          <pc:docMk/>
          <pc:sldMk cId="3514003007" sldId="515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18:30.020" v="227" actId="20577"/>
          <ac:spMkLst>
            <pc:docMk/>
            <pc:sldMk cId="3514003007" sldId="515"/>
            <ac:spMk id="5" creationId="{00000000-0000-0000-0000-000000000000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4:58:02.970" v="22" actId="20577"/>
          <ac:spMkLst>
            <pc:docMk/>
            <pc:sldMk cId="3514003007" sldId="515"/>
            <ac:spMk id="31" creationId="{C48199D4-905B-46C8-8C9B-EAE9B9527ABA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25:20.828" v="308" actId="14100"/>
        <pc:sldMkLst>
          <pc:docMk/>
          <pc:sldMk cId="1829997289" sldId="517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19:19.927" v="234" actId="20577"/>
          <ac:spMkLst>
            <pc:docMk/>
            <pc:sldMk cId="1829997289" sldId="517"/>
            <ac:spMk id="10" creationId="{00000000-0000-0000-0000-000000000000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25:20.828" v="308" actId="14100"/>
          <ac:spMkLst>
            <pc:docMk/>
            <pc:sldMk cId="1829997289" sldId="517"/>
            <ac:spMk id="11" creationId="{15426735-2C3D-483D-BD2D-26D76065F8B7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4:58:54.441" v="31" actId="20577"/>
        <pc:sldMkLst>
          <pc:docMk/>
          <pc:sldMk cId="2837209366" sldId="518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4:58:54.441" v="31" actId="20577"/>
          <ac:spMkLst>
            <pc:docMk/>
            <pc:sldMk cId="2837209366" sldId="518"/>
            <ac:spMk id="9" creationId="{0675F596-8945-48A6-992F-FE45D3481887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20:09.350" v="236" actId="20577"/>
        <pc:sldMkLst>
          <pc:docMk/>
          <pc:sldMk cId="3438403513" sldId="519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4:59:12.722" v="35" actId="20577"/>
          <ac:spMkLst>
            <pc:docMk/>
            <pc:sldMk cId="3438403513" sldId="519"/>
            <ac:spMk id="9" creationId="{99C21D33-83E5-4F5E-830D-BE07E96C8F7B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20:09.350" v="236" actId="20577"/>
          <ac:spMkLst>
            <pc:docMk/>
            <pc:sldMk cId="3438403513" sldId="519"/>
            <ac:spMk id="11" creationId="{8696124F-83AF-448E-AD0F-A319C2E57801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21:07.696" v="261" actId="20577"/>
        <pc:sldMkLst>
          <pc:docMk/>
          <pc:sldMk cId="3792127678" sldId="520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21:07.696" v="261" actId="20577"/>
          <ac:spMkLst>
            <pc:docMk/>
            <pc:sldMk cId="3792127678" sldId="520"/>
            <ac:spMk id="5" creationId="{14135F6F-3AE8-4226-B3D1-AAA4CD2E8F03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4:59:24.551" v="37" actId="20577"/>
          <ac:spMkLst>
            <pc:docMk/>
            <pc:sldMk cId="3792127678" sldId="520"/>
            <ac:spMk id="10" creationId="{8CCAFD04-2210-47B0-A0E5-99018E74EA35}"/>
          </ac:spMkLst>
        </pc:sp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23:55.622" v="304" actId="20577"/>
        <pc:sldMkLst>
          <pc:docMk/>
          <pc:sldMk cId="3522609356" sldId="521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4:59:45.473" v="41" actId="20577"/>
          <ac:spMkLst>
            <pc:docMk/>
            <pc:sldMk cId="3522609356" sldId="521"/>
            <ac:spMk id="5" creationId="{D677DC2E-7F5D-418A-8D7C-3AD5BAAC2510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23:55.622" v="304" actId="20577"/>
          <ac:spMkLst>
            <pc:docMk/>
            <pc:sldMk cId="3522609356" sldId="521"/>
            <ac:spMk id="8" creationId="{B96A39BB-0702-48B3-87AB-00C61737D573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22:48.433" v="284" actId="1076"/>
          <ac:spMkLst>
            <pc:docMk/>
            <pc:sldMk cId="3522609356" sldId="521"/>
            <ac:spMk id="26" creationId="{00000000-0000-0000-0000-000000000000}"/>
          </ac:spMkLst>
        </pc:spChg>
        <pc:picChg chg="mod">
          <ac:chgData name="Andrea Crawford (PEPASS GLOW)" userId="S::gw15crawfordandrea@glowmail.org.uk::c8d76f6a-eff9-4f2a-a59e-3a2f1c67b35b" providerId="AD" clId="Web-{C0BE2CAC-8F06-734A-08BC-B5C2617EBD86}" dt="2021-06-02T15:22:51.402" v="285" actId="1076"/>
          <ac:picMkLst>
            <pc:docMk/>
            <pc:sldMk cId="3522609356" sldId="521"/>
            <ac:picMk id="21" creationId="{00000000-0000-0000-0000-000000000000}"/>
          </ac:picMkLst>
        </pc:picChg>
      </pc:sldChg>
      <pc:sldChg chg="modSp">
        <pc:chgData name="Andrea Crawford (PEPASS GLOW)" userId="S::gw15crawfordandrea@glowmail.org.uk::c8d76f6a-eff9-4f2a-a59e-3a2f1c67b35b" providerId="AD" clId="Web-{C0BE2CAC-8F06-734A-08BC-B5C2617EBD86}" dt="2021-06-02T15:24:47.108" v="307" actId="14100"/>
        <pc:sldMkLst>
          <pc:docMk/>
          <pc:sldMk cId="719653103" sldId="522"/>
        </pc:sldMkLst>
        <pc:spChg chg="mod">
          <ac:chgData name="Andrea Crawford (PEPASS GLOW)" userId="S::gw15crawfordandrea@glowmail.org.uk::c8d76f6a-eff9-4f2a-a59e-3a2f1c67b35b" providerId="AD" clId="Web-{C0BE2CAC-8F06-734A-08BC-B5C2617EBD86}" dt="2021-06-02T15:24:37.623" v="306" actId="20577"/>
          <ac:spMkLst>
            <pc:docMk/>
            <pc:sldMk cId="719653103" sldId="522"/>
            <ac:spMk id="8" creationId="{1A4EDB8B-FE93-476A-A529-6A5A2A8DF64B}"/>
          </ac:spMkLst>
        </pc:spChg>
        <pc:spChg chg="mod">
          <ac:chgData name="Andrea Crawford (PEPASS GLOW)" userId="S::gw15crawfordandrea@glowmail.org.uk::c8d76f6a-eff9-4f2a-a59e-3a2f1c67b35b" providerId="AD" clId="Web-{C0BE2CAC-8F06-734A-08BC-B5C2617EBD86}" dt="2021-06-02T15:24:47.108" v="307" actId="14100"/>
          <ac:spMkLst>
            <pc:docMk/>
            <pc:sldMk cId="719653103" sldId="522"/>
            <ac:spMk id="10" creationId="{B1F91D7B-DD11-49E8-8C22-87D3F404EE7D}"/>
          </ac:spMkLst>
        </pc:spChg>
      </pc:sldChg>
    </pc:docChg>
  </pc:docChgLst>
  <pc:docChgLst>
    <pc:chgData name="Kenny McAdam (Bannerman High )" userId="S::gw11mcadamkenny@glowmail.org.uk::b6fd4ce8-8706-445f-aa9d-a5a96acc2b97" providerId="AD" clId="Web-{82B0338F-9422-A3F2-7778-B82B463FE3AF}"/>
    <pc:docChg chg="modSld">
      <pc:chgData name="Kenny McAdam (Bannerman High )" userId="S::gw11mcadamkenny@glowmail.org.uk::b6fd4ce8-8706-445f-aa9d-a5a96acc2b97" providerId="AD" clId="Web-{82B0338F-9422-A3F2-7778-B82B463FE3AF}" dt="2021-06-02T19:05:08.037" v="1181" actId="20577"/>
      <pc:docMkLst>
        <pc:docMk/>
      </pc:docMkLst>
      <pc:sldChg chg="modSp">
        <pc:chgData name="Kenny McAdam (Bannerman High )" userId="S::gw11mcadamkenny@glowmail.org.uk::b6fd4ce8-8706-445f-aa9d-a5a96acc2b97" providerId="AD" clId="Web-{82B0338F-9422-A3F2-7778-B82B463FE3AF}" dt="2021-06-02T19:05:08.037" v="1181" actId="20577"/>
        <pc:sldMkLst>
          <pc:docMk/>
          <pc:sldMk cId="2553985991" sldId="470"/>
        </pc:sldMkLst>
        <pc:spChg chg="mod">
          <ac:chgData name="Kenny McAdam (Bannerman High )" userId="S::gw11mcadamkenny@glowmail.org.uk::b6fd4ce8-8706-445f-aa9d-a5a96acc2b97" providerId="AD" clId="Web-{82B0338F-9422-A3F2-7778-B82B463FE3AF}" dt="2021-06-02T19:05:08.037" v="1181" actId="20577"/>
          <ac:spMkLst>
            <pc:docMk/>
            <pc:sldMk cId="2553985991" sldId="470"/>
            <ac:spMk id="5" creationId="{96DDF17A-D138-4CF6-ABD9-CDE922AB356E}"/>
          </ac:spMkLst>
        </pc:sp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7:42:25.545" v="607" actId="20577"/>
        <pc:sldMkLst>
          <pc:docMk/>
          <pc:sldMk cId="3394495485" sldId="493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7:41:36.028" v="604" actId="14100"/>
          <ac:spMkLst>
            <pc:docMk/>
            <pc:sldMk cId="3394495485" sldId="493"/>
            <ac:spMk id="4" creationId="{41993A4C-BB02-43CA-BAFB-EED34D367409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7:42:25.545" v="607" actId="20577"/>
          <ac:spMkLst>
            <pc:docMk/>
            <pc:sldMk cId="3394495485" sldId="493"/>
            <ac:spMk id="8" creationId="{1A4EDB8B-FE93-476A-A529-6A5A2A8DF64B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7:36:29.240" v="561"/>
          <ac:spMkLst>
            <pc:docMk/>
            <pc:sldMk cId="3394495485" sldId="493"/>
            <ac:spMk id="10" creationId="{B1F91D7B-DD11-49E8-8C22-87D3F404EE7D}"/>
          </ac:spMkLst>
        </pc:sp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7:55:23.360" v="696" actId="20577"/>
        <pc:sldMkLst>
          <pc:docMk/>
          <pc:sldMk cId="3589755250" sldId="495"/>
        </pc:sldMkLst>
        <pc:spChg chg="add del">
          <ac:chgData name="Kenny McAdam (Bannerman High )" userId="S::gw11mcadamkenny@glowmail.org.uk::b6fd4ce8-8706-445f-aa9d-a5a96acc2b97" providerId="AD" clId="Web-{82B0338F-9422-A3F2-7778-B82B463FE3AF}" dt="2021-06-02T17:48:07.022" v="647"/>
          <ac:spMkLst>
            <pc:docMk/>
            <pc:sldMk cId="3589755250" sldId="495"/>
            <ac:spMk id="3" creationId="{5AADAD7C-F33B-431B-A664-AF1D90B4BE5A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7:52:44.809" v="675" actId="14100"/>
          <ac:spMkLst>
            <pc:docMk/>
            <pc:sldMk cId="3589755250" sldId="495"/>
            <ac:spMk id="4" creationId="{65D7ADB9-A588-4ACC-9D9D-9CFB91BEE5A9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7:55:23.360" v="696" actId="20577"/>
          <ac:spMkLst>
            <pc:docMk/>
            <pc:sldMk cId="3589755250" sldId="495"/>
            <ac:spMk id="5" creationId="{62DDB5A2-9D45-43BD-B68D-85E1C08A4519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7:43:17.765" v="612"/>
          <ac:spMkLst>
            <pc:docMk/>
            <pc:sldMk cId="3589755250" sldId="495"/>
            <ac:spMk id="7" creationId="{03B3D93C-EAD2-4630-BC38-18CDA7C6F879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7:53:10.341" v="679" actId="1076"/>
          <ac:picMkLst>
            <pc:docMk/>
            <pc:sldMk cId="3589755250" sldId="495"/>
            <ac:picMk id="2" creationId="{318CB3AE-8FFE-4151-BFDF-6CF9D3168AFA}"/>
          </ac:picMkLst>
        </pc:picChg>
        <pc:picChg chg="mod">
          <ac:chgData name="Kenny McAdam (Bannerman High )" userId="S::gw11mcadamkenny@glowmail.org.uk::b6fd4ce8-8706-445f-aa9d-a5a96acc2b97" providerId="AD" clId="Web-{82B0338F-9422-A3F2-7778-B82B463FE3AF}" dt="2021-06-02T17:53:01.654" v="677" actId="14100"/>
          <ac:picMkLst>
            <pc:docMk/>
            <pc:sldMk cId="3589755250" sldId="495"/>
            <ac:picMk id="13" creationId="{71609C0E-3168-4A92-B241-DB9420312483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8:06:23.908" v="769" actId="20577"/>
        <pc:sldMkLst>
          <pc:docMk/>
          <pc:sldMk cId="1758316979" sldId="498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8:06:23.908" v="769" actId="20577"/>
          <ac:spMkLst>
            <pc:docMk/>
            <pc:sldMk cId="1758316979" sldId="498"/>
            <ac:spMk id="3" creationId="{048F4411-00B5-4BD2-9489-D6A980D4997D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8:04:45.171" v="764" actId="20577"/>
          <ac:spMkLst>
            <pc:docMk/>
            <pc:sldMk cId="1758316979" sldId="498"/>
            <ac:spMk id="5" creationId="{C904F7ED-5CC5-4538-AA9E-BF64E73CDC53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7:55:48.345" v="697"/>
          <ac:spMkLst>
            <pc:docMk/>
            <pc:sldMk cId="1758316979" sldId="498"/>
            <ac:spMk id="7" creationId="{00000000-0000-0000-0000-000000000000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7:59:53.757" v="725"/>
          <ac:spMkLst>
            <pc:docMk/>
            <pc:sldMk cId="1758316979" sldId="498"/>
            <ac:spMk id="8" creationId="{1A4EDB8B-FE93-476A-A529-6A5A2A8DF64B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7:57:08.706" v="704"/>
          <ac:spMkLst>
            <pc:docMk/>
            <pc:sldMk cId="1758316979" sldId="498"/>
            <ac:spMk id="10" creationId="{B1F91D7B-DD11-49E8-8C22-87D3F404EE7D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8:05:18.437" v="766" actId="1076"/>
          <ac:picMkLst>
            <pc:docMk/>
            <pc:sldMk cId="1758316979" sldId="498"/>
            <ac:picMk id="4" creationId="{50BD57ED-D043-484B-B109-7271F6E95B46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8:14:32.044" v="828" actId="20577"/>
        <pc:sldMkLst>
          <pc:docMk/>
          <pc:sldMk cId="2738540648" sldId="499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8:14:21.763" v="827" actId="20577"/>
          <ac:spMkLst>
            <pc:docMk/>
            <pc:sldMk cId="2738540648" sldId="499"/>
            <ac:spMk id="3" creationId="{72F152A3-EBE5-4956-9B2A-70A0DC6B138F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8:14:32.044" v="828" actId="20577"/>
          <ac:spMkLst>
            <pc:docMk/>
            <pc:sldMk cId="2738540648" sldId="499"/>
            <ac:spMk id="4" creationId="{A2BD948D-87CF-4B31-B7EA-785B4E457A80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8:07:59.582" v="778"/>
          <ac:spMkLst>
            <pc:docMk/>
            <pc:sldMk cId="2738540648" sldId="499"/>
            <ac:spMk id="10" creationId="{B1F91D7B-DD11-49E8-8C22-87D3F404EE7D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8:10:39.351" v="802"/>
          <ac:spMkLst>
            <pc:docMk/>
            <pc:sldMk cId="2738540648" sldId="499"/>
            <ac:spMk id="17" creationId="{0313AF48-A12E-4EE1-A82F-CBFED307383B}"/>
          </ac:spMkLst>
        </pc:sp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8:21:23.069" v="873" actId="1076"/>
        <pc:sldMkLst>
          <pc:docMk/>
          <pc:sldMk cId="1915764150" sldId="500"/>
        </pc:sldMkLst>
        <pc:spChg chg="del">
          <ac:chgData name="Kenny McAdam (Bannerman High )" userId="S::gw11mcadamkenny@glowmail.org.uk::b6fd4ce8-8706-445f-aa9d-a5a96acc2b97" providerId="AD" clId="Web-{82B0338F-9422-A3F2-7778-B82B463FE3AF}" dt="2021-06-02T18:16:17.812" v="840"/>
          <ac:spMkLst>
            <pc:docMk/>
            <pc:sldMk cId="1915764150" sldId="500"/>
            <ac:spMk id="7" creationId="{00000000-0000-0000-0000-000000000000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8:15:54.858" v="837"/>
          <ac:spMkLst>
            <pc:docMk/>
            <pc:sldMk cId="1915764150" sldId="500"/>
            <ac:spMk id="10" creationId="{B1F91D7B-DD11-49E8-8C22-87D3F404EE7D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8:19:52.911" v="861"/>
          <ac:spMkLst>
            <pc:docMk/>
            <pc:sldMk cId="1915764150" sldId="500"/>
            <ac:spMk id="11" creationId="{8E8F7F6A-65C8-4E99-B10D-CA34044262AA}"/>
          </ac:spMkLst>
        </pc:spChg>
        <pc:spChg chg="add del">
          <ac:chgData name="Kenny McAdam (Bannerman High )" userId="S::gw11mcadamkenny@glowmail.org.uk::b6fd4ce8-8706-445f-aa9d-a5a96acc2b97" providerId="AD" clId="Web-{82B0338F-9422-A3F2-7778-B82B463FE3AF}" dt="2021-06-02T18:15:16.858" v="832"/>
          <ac:spMkLst>
            <pc:docMk/>
            <pc:sldMk cId="1915764150" sldId="500"/>
            <ac:spMk id="13" creationId="{9DB12B1C-71A0-42DF-B1DE-7BD0F4F7425C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8:21:23.069" v="873" actId="1076"/>
          <ac:spMkLst>
            <pc:docMk/>
            <pc:sldMk cId="1915764150" sldId="500"/>
            <ac:spMk id="14" creationId="{2394CF2C-99BA-481B-BC02-EB6A20EA6AA7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8:21:15.319" v="872" actId="20577"/>
          <ac:spMkLst>
            <pc:docMk/>
            <pc:sldMk cId="1915764150" sldId="500"/>
            <ac:spMk id="16" creationId="{FB043B21-A58B-4172-8BBA-AC2FCFBFA483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8:15:13.811" v="831" actId="1076"/>
          <ac:picMkLst>
            <pc:docMk/>
            <pc:sldMk cId="1915764150" sldId="500"/>
            <ac:picMk id="8" creationId="{9CFDF4EB-2B77-49CA-9C96-E186300C9265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8:26:13.545" v="895" actId="1076"/>
        <pc:sldMkLst>
          <pc:docMk/>
          <pc:sldMk cId="2011288807" sldId="501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8:25:49.529" v="893" actId="14100"/>
          <ac:spMkLst>
            <pc:docMk/>
            <pc:sldMk cId="2011288807" sldId="501"/>
            <ac:spMk id="6" creationId="{98CB4631-372B-4265-94E0-8C42850EDD33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8:22:44.462" v="879"/>
          <ac:spMkLst>
            <pc:docMk/>
            <pc:sldMk cId="2011288807" sldId="501"/>
            <ac:spMk id="10" creationId="{B1F91D7B-DD11-49E8-8C22-87D3F404EE7D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8:26:10.014" v="894" actId="14100"/>
          <ac:picMkLst>
            <pc:docMk/>
            <pc:sldMk cId="2011288807" sldId="501"/>
            <ac:picMk id="3" creationId="{5B9F6721-F4CE-41A7-A47B-BC768847DEBC}"/>
          </ac:picMkLst>
        </pc:picChg>
        <pc:picChg chg="mod">
          <ac:chgData name="Kenny McAdam (Bannerman High )" userId="S::gw11mcadamkenny@glowmail.org.uk::b6fd4ce8-8706-445f-aa9d-a5a96acc2b97" providerId="AD" clId="Web-{82B0338F-9422-A3F2-7778-B82B463FE3AF}" dt="2021-06-02T18:24:49.668" v="891" actId="14100"/>
          <ac:picMkLst>
            <pc:docMk/>
            <pc:sldMk cId="2011288807" sldId="501"/>
            <ac:picMk id="4" creationId="{8CD352F1-C2A0-445E-8B0E-DC21CB1FC47C}"/>
          </ac:picMkLst>
        </pc:picChg>
        <pc:picChg chg="mod">
          <ac:chgData name="Kenny McAdam (Bannerman High )" userId="S::gw11mcadamkenny@glowmail.org.uk::b6fd4ce8-8706-445f-aa9d-a5a96acc2b97" providerId="AD" clId="Web-{82B0338F-9422-A3F2-7778-B82B463FE3AF}" dt="2021-06-02T18:26:13.545" v="895" actId="1076"/>
          <ac:picMkLst>
            <pc:docMk/>
            <pc:sldMk cId="2011288807" sldId="501"/>
            <ac:picMk id="5" creationId="{77EBA996-9359-4937-9822-D5C91CEEB956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8:31:04.911" v="928" actId="1076"/>
        <pc:sldMkLst>
          <pc:docMk/>
          <pc:sldMk cId="106861424" sldId="502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8:31:04.911" v="928" actId="1076"/>
          <ac:spMkLst>
            <pc:docMk/>
            <pc:sldMk cId="106861424" sldId="502"/>
            <ac:spMk id="6" creationId="{785E0133-0029-4CBA-AA04-A0EB15229D0F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8:30:49.567" v="927" actId="14100"/>
          <ac:spMkLst>
            <pc:docMk/>
            <pc:sldMk cId="106861424" sldId="502"/>
            <ac:spMk id="9" creationId="{C50D3593-3795-4190-89AC-ED623ABBB70B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8:28:03.032" v="905"/>
          <ac:spMkLst>
            <pc:docMk/>
            <pc:sldMk cId="106861424" sldId="502"/>
            <ac:spMk id="10" creationId="{7DC7E2C9-B2FA-40D6-BC3D-768F55359BD9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8:30:30.676" v="924"/>
          <ac:spMkLst>
            <pc:docMk/>
            <pc:sldMk cId="106861424" sldId="502"/>
            <ac:spMk id="11" creationId="{38B58313-27EC-4B67-9F77-D9E536D7E281}"/>
          </ac:spMkLst>
        </pc:sp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8:44:40.696" v="1023" actId="14100"/>
        <pc:sldMkLst>
          <pc:docMk/>
          <pc:sldMk cId="1836155332" sldId="504"/>
        </pc:sldMkLst>
        <pc:spChg chg="mod">
          <ac:chgData name="Kenny McAdam (Bannerman High )" userId="S::gw11mcadamkenny@glowmail.org.uk::b6fd4ce8-8706-445f-aa9d-a5a96acc2b97" providerId="AD" clId="Web-{82B0338F-9422-A3F2-7778-B82B463FE3AF}" dt="2021-06-02T18:37:17.185" v="979" actId="14100"/>
          <ac:spMkLst>
            <pc:docMk/>
            <pc:sldMk cId="1836155332" sldId="504"/>
            <ac:spMk id="2" creationId="{00000000-0000-0000-0000-000000000000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8:44:40.696" v="1023" actId="14100"/>
          <ac:spMkLst>
            <pc:docMk/>
            <pc:sldMk cId="1836155332" sldId="504"/>
            <ac:spMk id="3" creationId="{6672BC2E-503F-4471-82D7-6A255FF75992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8:41:50.832" v="1005" actId="20577"/>
          <ac:spMkLst>
            <pc:docMk/>
            <pc:sldMk cId="1836155332" sldId="504"/>
            <ac:spMk id="8" creationId="{1A4EDB8B-FE93-476A-A529-6A5A2A8DF64B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8:32:51.851" v="939"/>
          <ac:spMkLst>
            <pc:docMk/>
            <pc:sldMk cId="1836155332" sldId="504"/>
            <ac:spMk id="10" creationId="{B1F91D7B-DD11-49E8-8C22-87D3F404EE7D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8:39:28.642" v="998" actId="1076"/>
          <ac:picMkLst>
            <pc:docMk/>
            <pc:sldMk cId="1836155332" sldId="504"/>
            <ac:picMk id="5" creationId="{50C7CE2B-B68A-4A78-B1AB-FAE41DD00DC7}"/>
          </ac:picMkLst>
        </pc:picChg>
        <pc:picChg chg="mod">
          <ac:chgData name="Kenny McAdam (Bannerman High )" userId="S::gw11mcadamkenny@glowmail.org.uk::b6fd4ce8-8706-445f-aa9d-a5a96acc2b97" providerId="AD" clId="Web-{82B0338F-9422-A3F2-7778-B82B463FE3AF}" dt="2021-06-02T18:37:09.248" v="977" actId="1076"/>
          <ac:picMkLst>
            <pc:docMk/>
            <pc:sldMk cId="1836155332" sldId="504"/>
            <ac:picMk id="6" creationId="{D49EDFA6-D260-439A-ABD4-6F1B3B4AC695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8:50:43.954" v="1080" actId="20577"/>
        <pc:sldMkLst>
          <pc:docMk/>
          <pc:sldMk cId="1909209843" sldId="505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8:49:53.391" v="1077" actId="1076"/>
          <ac:spMkLst>
            <pc:docMk/>
            <pc:sldMk cId="1909209843" sldId="505"/>
            <ac:spMk id="3" creationId="{6C303284-02F8-456E-80C6-E2BF42720709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8:50:43.954" v="1080" actId="20577"/>
          <ac:spMkLst>
            <pc:docMk/>
            <pc:sldMk cId="1909209843" sldId="505"/>
            <ac:spMk id="8" creationId="{1A4EDB8B-FE93-476A-A529-6A5A2A8DF64B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8:46:59.902" v="1033"/>
          <ac:spMkLst>
            <pc:docMk/>
            <pc:sldMk cId="1909209843" sldId="505"/>
            <ac:spMk id="10" creationId="{B1F91D7B-DD11-49E8-8C22-87D3F404EE7D}"/>
          </ac:spMkLst>
        </pc:spChg>
        <pc:spChg chg="add del mod">
          <ac:chgData name="Kenny McAdam (Bannerman High )" userId="S::gw11mcadamkenny@glowmail.org.uk::b6fd4ce8-8706-445f-aa9d-a5a96acc2b97" providerId="AD" clId="Web-{82B0338F-9422-A3F2-7778-B82B463FE3AF}" dt="2021-06-02T18:46:42.542" v="1030"/>
          <ac:spMkLst>
            <pc:docMk/>
            <pc:sldMk cId="1909209843" sldId="505"/>
            <ac:spMk id="11" creationId="{E2D01659-5E87-4922-8689-99AFD7C3DEFB}"/>
          </ac:spMkLst>
        </pc:spChg>
      </pc:sldChg>
      <pc:sldChg chg="delSp modSp">
        <pc:chgData name="Kenny McAdam (Bannerman High )" userId="S::gw11mcadamkenny@glowmail.org.uk::b6fd4ce8-8706-445f-aa9d-a5a96acc2b97" providerId="AD" clId="Web-{82B0338F-9422-A3F2-7778-B82B463FE3AF}" dt="2021-06-02T18:53:55.349" v="1102" actId="20577"/>
        <pc:sldMkLst>
          <pc:docMk/>
          <pc:sldMk cId="1651966921" sldId="506"/>
        </pc:sldMkLst>
        <pc:spChg chg="mod">
          <ac:chgData name="Kenny McAdam (Bannerman High )" userId="S::gw11mcadamkenny@glowmail.org.uk::b6fd4ce8-8706-445f-aa9d-a5a96acc2b97" providerId="AD" clId="Web-{82B0338F-9422-A3F2-7778-B82B463FE3AF}" dt="2021-06-02T18:53:20.099" v="1095" actId="14100"/>
          <ac:spMkLst>
            <pc:docMk/>
            <pc:sldMk cId="1651966921" sldId="506"/>
            <ac:spMk id="7" creationId="{132F2032-065A-4F9A-831E-D667B4299195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8:53:55.349" v="1102" actId="20577"/>
          <ac:spMkLst>
            <pc:docMk/>
            <pc:sldMk cId="1651966921" sldId="506"/>
            <ac:spMk id="10" creationId="{23E2ED09-DFC6-4247-8B9E-502B00990EC8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8:51:31.752" v="1081"/>
          <ac:spMkLst>
            <pc:docMk/>
            <pc:sldMk cId="1651966921" sldId="506"/>
            <ac:spMk id="23" creationId="{00000000-0000-0000-0000-000000000000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8:51:46.612" v="1084" actId="1076"/>
          <ac:picMkLst>
            <pc:docMk/>
            <pc:sldMk cId="1651966921" sldId="506"/>
            <ac:picMk id="31" creationId="{00000000-0000-0000-0000-000000000000}"/>
          </ac:picMkLst>
        </pc:picChg>
        <pc:picChg chg="mod">
          <ac:chgData name="Kenny McAdam (Bannerman High )" userId="S::gw11mcadamkenny@glowmail.org.uk::b6fd4ce8-8706-445f-aa9d-a5a96acc2b97" providerId="AD" clId="Web-{82B0338F-9422-A3F2-7778-B82B463FE3AF}" dt="2021-06-02T18:51:49.721" v="1085" actId="1076"/>
          <ac:picMkLst>
            <pc:docMk/>
            <pc:sldMk cId="1651966921" sldId="506"/>
            <ac:picMk id="32" creationId="{00000000-0000-0000-0000-000000000000}"/>
          </ac:picMkLst>
        </pc:picChg>
      </pc:sldChg>
      <pc:sldChg chg="delSp modSp">
        <pc:chgData name="Kenny McAdam (Bannerman High )" userId="S::gw11mcadamkenny@glowmail.org.uk::b6fd4ce8-8706-445f-aa9d-a5a96acc2b97" providerId="AD" clId="Web-{82B0338F-9422-A3F2-7778-B82B463FE3AF}" dt="2021-06-02T18:13:13.823" v="825" actId="14100"/>
        <pc:sldMkLst>
          <pc:docMk/>
          <pc:sldMk cId="3226577367" sldId="507"/>
        </pc:sldMkLst>
        <pc:spChg chg="del">
          <ac:chgData name="Kenny McAdam (Bannerman High )" userId="S::gw11mcadamkenny@glowmail.org.uk::b6fd4ce8-8706-445f-aa9d-a5a96acc2b97" providerId="AD" clId="Web-{82B0338F-9422-A3F2-7778-B82B463FE3AF}" dt="2021-06-02T18:12:18.682" v="813"/>
          <ac:spMkLst>
            <pc:docMk/>
            <pc:sldMk cId="3226577367" sldId="507"/>
            <ac:spMk id="7" creationId="{00000000-0000-0000-0000-000000000000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8:13:13.823" v="825" actId="14100"/>
          <ac:spMkLst>
            <pc:docMk/>
            <pc:sldMk cId="3226577367" sldId="507"/>
            <ac:spMk id="8" creationId="{54E8D707-4670-4E11-BBCF-E92B8A0750EC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8:13:00.589" v="823" actId="20577"/>
          <ac:spMkLst>
            <pc:docMk/>
            <pc:sldMk cId="3226577367" sldId="507"/>
            <ac:spMk id="9" creationId="{25D30422-D568-4D10-B798-759FA86E99A3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8:12:26.510" v="815" actId="14100"/>
          <ac:picMkLst>
            <pc:docMk/>
            <pc:sldMk cId="3226577367" sldId="507"/>
            <ac:picMk id="3" creationId="{683C8F79-224C-4B5D-9848-1B8D396B1F66}"/>
          </ac:picMkLst>
        </pc:picChg>
        <pc:picChg chg="mod">
          <ac:chgData name="Kenny McAdam (Bannerman High )" userId="S::gw11mcadamkenny@glowmail.org.uk::b6fd4ce8-8706-445f-aa9d-a5a96acc2b97" providerId="AD" clId="Web-{82B0338F-9422-A3F2-7778-B82B463FE3AF}" dt="2021-06-02T18:12:41.588" v="819" actId="14100"/>
          <ac:picMkLst>
            <pc:docMk/>
            <pc:sldMk cId="3226577367" sldId="507"/>
            <ac:picMk id="28" creationId="{00000000-0000-0000-0000-000000000000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9:02:42.815" v="1170"/>
        <pc:sldMkLst>
          <pc:docMk/>
          <pc:sldMk cId="757889520" sldId="508"/>
        </pc:sldMkLst>
        <pc:spChg chg="mod">
          <ac:chgData name="Kenny McAdam (Bannerman High )" userId="S::gw11mcadamkenny@glowmail.org.uk::b6fd4ce8-8706-445f-aa9d-a5a96acc2b97" providerId="AD" clId="Web-{82B0338F-9422-A3F2-7778-B82B463FE3AF}" dt="2021-06-02T18:59:18.576" v="1144" actId="14100"/>
          <ac:spMkLst>
            <pc:docMk/>
            <pc:sldMk cId="757889520" sldId="508"/>
            <ac:spMk id="3" creationId="{B5738512-BEA4-4188-B5EF-5ABE3ADBF3BF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9:00:40.953" v="1153" actId="14100"/>
          <ac:spMkLst>
            <pc:docMk/>
            <pc:sldMk cId="757889520" sldId="508"/>
            <ac:spMk id="4" creationId="{A884AE79-BA28-4E25-AB89-8878796F2C36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9:00:31.046" v="1152" actId="14100"/>
          <ac:spMkLst>
            <pc:docMk/>
            <pc:sldMk cId="757889520" sldId="508"/>
            <ac:spMk id="6" creationId="{BBF85851-8D1D-4B3D-A70E-CF9040D4ADEE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8:59:07.482" v="1142" actId="1076"/>
          <ac:spMkLst>
            <pc:docMk/>
            <pc:sldMk cId="757889520" sldId="508"/>
            <ac:spMk id="8" creationId="{868714AF-853E-4FD4-B9E2-4B01D97AE34E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9:02:26.330" v="1168" actId="20577"/>
          <ac:spMkLst>
            <pc:docMk/>
            <pc:sldMk cId="757889520" sldId="508"/>
            <ac:spMk id="9" creationId="{5B4A8482-D80C-4155-ADD0-A566171D4188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8:55:23.820" v="1108"/>
          <ac:spMkLst>
            <pc:docMk/>
            <pc:sldMk cId="757889520" sldId="508"/>
            <ac:spMk id="10" creationId="{0877E003-86AC-45C2-83C5-F70697B463F6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8:57:56.183" v="1131"/>
          <ac:spMkLst>
            <pc:docMk/>
            <pc:sldMk cId="757889520" sldId="508"/>
            <ac:spMk id="11" creationId="{26E4824E-049D-4A01-997B-C90B586E4622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9:02:42.815" v="1170"/>
          <ac:spMkLst>
            <pc:docMk/>
            <pc:sldMk cId="757889520" sldId="508"/>
            <ac:spMk id="12" creationId="{173DD954-17D6-42EF-AE8B-65CC1738536A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8:59:13.747" v="1143" actId="14100"/>
          <ac:picMkLst>
            <pc:docMk/>
            <pc:sldMk cId="757889520" sldId="508"/>
            <ac:picMk id="5" creationId="{9732D586-0052-45D1-AC3A-8AD0F9F54F03}"/>
          </ac:picMkLst>
        </pc:picChg>
        <pc:picChg chg="mod">
          <ac:chgData name="Kenny McAdam (Bannerman High )" userId="S::gw11mcadamkenny@glowmail.org.uk::b6fd4ce8-8706-445f-aa9d-a5a96acc2b97" providerId="AD" clId="Web-{82B0338F-9422-A3F2-7778-B82B463FE3AF}" dt="2021-06-02T18:59:29.998" v="1145" actId="14100"/>
          <ac:picMkLst>
            <pc:docMk/>
            <pc:sldMk cId="757889520" sldId="508"/>
            <ac:picMk id="7" creationId="{ABD5E22E-4DBE-4EF5-A347-946964CC9987}"/>
          </ac:picMkLst>
        </pc:picChg>
        <pc:picChg chg="mod">
          <ac:chgData name="Kenny McAdam (Bannerman High )" userId="S::gw11mcadamkenny@glowmail.org.uk::b6fd4ce8-8706-445f-aa9d-a5a96acc2b97" providerId="AD" clId="Web-{82B0338F-9422-A3F2-7778-B82B463FE3AF}" dt="2021-06-02T19:00:45.703" v="1154" actId="1076"/>
          <ac:picMkLst>
            <pc:docMk/>
            <pc:sldMk cId="757889520" sldId="508"/>
            <ac:picMk id="14" creationId="{D8395E84-3E60-49CB-B472-513809191B27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7:30:42.653" v="549" actId="1076"/>
        <pc:sldMkLst>
          <pc:docMk/>
          <pc:sldMk cId="671217318" sldId="512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7:22:15.063" v="487" actId="14100"/>
          <ac:spMkLst>
            <pc:docMk/>
            <pc:sldMk cId="671217318" sldId="512"/>
            <ac:spMk id="6" creationId="{23C97DC5-F27C-48CE-A8BF-B35B34A05A85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7:30:16.825" v="546" actId="1076"/>
          <ac:spMkLst>
            <pc:docMk/>
            <pc:sldMk cId="671217318" sldId="512"/>
            <ac:spMk id="7" creationId="{B46AC3BB-EE71-45EA-A402-9EFFC05DE7EB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7:30:05.481" v="545" actId="14100"/>
          <ac:spMkLst>
            <pc:docMk/>
            <pc:sldMk cId="671217318" sldId="512"/>
            <ac:spMk id="9" creationId="{BEC8CBAC-3230-425D-BCC8-7A5C360A4B40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7:17:58.105" v="456"/>
          <ac:spMkLst>
            <pc:docMk/>
            <pc:sldMk cId="671217318" sldId="512"/>
            <ac:spMk id="10" creationId="{0877E003-86AC-45C2-83C5-F70697B463F6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7:19:33.122" v="471"/>
          <ac:spMkLst>
            <pc:docMk/>
            <pc:sldMk cId="671217318" sldId="512"/>
            <ac:spMk id="11" creationId="{26E4824E-049D-4A01-997B-C90B586E4622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7:24:42.567" v="505"/>
          <ac:spMkLst>
            <pc:docMk/>
            <pc:sldMk cId="671217318" sldId="512"/>
            <ac:spMk id="12" creationId="{173DD954-17D6-42EF-AE8B-65CC1738536A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7:30:42.653" v="549" actId="1076"/>
          <ac:picMkLst>
            <pc:docMk/>
            <pc:sldMk cId="671217318" sldId="512"/>
            <ac:picMk id="14" creationId="{D8395E84-3E60-49CB-B472-513809191B27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7:16:40.649" v="450" actId="1076"/>
        <pc:sldMkLst>
          <pc:docMk/>
          <pc:sldMk cId="3150217541" sldId="513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7:14:25.006" v="432" actId="20577"/>
          <ac:spMkLst>
            <pc:docMk/>
            <pc:sldMk cId="3150217541" sldId="513"/>
            <ac:spMk id="5" creationId="{491AC59D-3BBF-4D48-B6D2-C9EDB9A2B8A1}"/>
          </ac:spMkLst>
        </pc:spChg>
        <pc:spChg chg="add del">
          <ac:chgData name="Kenny McAdam (Bannerman High )" userId="S::gw11mcadamkenny@glowmail.org.uk::b6fd4ce8-8706-445f-aa9d-a5a96acc2b97" providerId="AD" clId="Web-{82B0338F-9422-A3F2-7778-B82B463FE3AF}" dt="2021-06-02T17:14:49.412" v="434"/>
          <ac:spMkLst>
            <pc:docMk/>
            <pc:sldMk cId="3150217541" sldId="513"/>
            <ac:spMk id="6" creationId="{B11FFEA5-51CD-48B6-8FF3-5A0A21382F12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7:12:15.315" v="405"/>
          <ac:spMkLst>
            <pc:docMk/>
            <pc:sldMk cId="3150217541" sldId="513"/>
            <ac:spMk id="7" creationId="{00000000-0000-0000-0000-000000000000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7:16:02.493" v="448" actId="14100"/>
          <ac:spMkLst>
            <pc:docMk/>
            <pc:sldMk cId="3150217541" sldId="513"/>
            <ac:spMk id="8" creationId="{1260BE41-8471-4D5F-B0F2-166F11A8A488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7:13:10.066" v="416"/>
          <ac:spMkLst>
            <pc:docMk/>
            <pc:sldMk cId="3150217541" sldId="513"/>
            <ac:spMk id="10" creationId="{B1F91D7B-DD11-49E8-8C22-87D3F404EE7D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7:15:30.366" v="441"/>
          <ac:spMkLst>
            <pc:docMk/>
            <pc:sldMk cId="3150217541" sldId="513"/>
            <ac:spMk id="17" creationId="{0313AF48-A12E-4EE1-A82F-CBFED307383B}"/>
          </ac:spMkLst>
        </pc:spChg>
        <pc:picChg chg="add mod">
          <ac:chgData name="Kenny McAdam (Bannerman High )" userId="S::gw11mcadamkenny@glowmail.org.uk::b6fd4ce8-8706-445f-aa9d-a5a96acc2b97" providerId="AD" clId="Web-{82B0338F-9422-A3F2-7778-B82B463FE3AF}" dt="2021-06-02T17:16:40.649" v="450" actId="1076"/>
          <ac:picMkLst>
            <pc:docMk/>
            <pc:sldMk cId="3150217541" sldId="513"/>
            <ac:picMk id="9" creationId="{AA1FFB8C-9CE4-418D-8880-C2A137A0337A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7:11:43.049" v="404" actId="20577"/>
        <pc:sldMkLst>
          <pc:docMk/>
          <pc:sldMk cId="3933541314" sldId="514"/>
        </pc:sldMkLst>
        <pc:spChg chg="del">
          <ac:chgData name="Kenny McAdam (Bannerman High )" userId="S::gw11mcadamkenny@glowmail.org.uk::b6fd4ce8-8706-445f-aa9d-a5a96acc2b97" providerId="AD" clId="Web-{82B0338F-9422-A3F2-7778-B82B463FE3AF}" dt="2021-06-02T17:07:34.183" v="364"/>
          <ac:spMkLst>
            <pc:docMk/>
            <pc:sldMk cId="3933541314" sldId="514"/>
            <ac:spMk id="5" creationId="{14135F6F-3AE8-4226-B3D1-AAA4CD2E8F03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7:06:50.229" v="358"/>
          <ac:spMkLst>
            <pc:docMk/>
            <pc:sldMk cId="3933541314" sldId="514"/>
            <ac:spMk id="7" creationId="{00000000-0000-0000-0000-000000000000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7:09:26.499" v="382"/>
          <ac:spMkLst>
            <pc:docMk/>
            <pc:sldMk cId="3933541314" sldId="514"/>
            <ac:spMk id="10" creationId="{8CCAFD04-2210-47B0-A0E5-99018E74EA35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7:11:43.049" v="404" actId="20577"/>
          <ac:spMkLst>
            <pc:docMk/>
            <pc:sldMk cId="3933541314" sldId="514"/>
            <ac:spMk id="21" creationId="{B9D57451-2558-4439-A6FA-386C0155205E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7:11:14.204" v="402" actId="14100"/>
          <ac:spMkLst>
            <pc:docMk/>
            <pc:sldMk cId="3933541314" sldId="514"/>
            <ac:spMk id="22" creationId="{158005A5-C550-4276-871B-ED6DBC244203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7:08:56.935" v="379" actId="1076"/>
          <ac:picMkLst>
            <pc:docMk/>
            <pc:sldMk cId="3933541314" sldId="514"/>
            <ac:picMk id="11" creationId="{5B5AE4B2-24EA-48D9-A980-CFE9EE94B05B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7:06:13.213" v="357" actId="20577"/>
        <pc:sldMkLst>
          <pc:docMk/>
          <pc:sldMk cId="3514003007" sldId="515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7:06:13.213" v="357" actId="20577"/>
          <ac:spMkLst>
            <pc:docMk/>
            <pc:sldMk cId="3514003007" sldId="515"/>
            <ac:spMk id="4" creationId="{99B3DCEC-E865-4F8D-8831-A43773BE1147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7:05:07.743" v="348"/>
          <ac:spMkLst>
            <pc:docMk/>
            <pc:sldMk cId="3514003007" sldId="515"/>
            <ac:spMk id="5" creationId="{00000000-0000-0000-0000-000000000000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7:01:24.487" v="315"/>
          <ac:spMkLst>
            <pc:docMk/>
            <pc:sldMk cId="3514003007" sldId="515"/>
            <ac:spMk id="6" creationId="{00000000-0000-0000-0000-000000000000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7:06:05.431" v="356" actId="14100"/>
          <ac:spMkLst>
            <pc:docMk/>
            <pc:sldMk cId="3514003007" sldId="515"/>
            <ac:spMk id="7" creationId="{A8865E04-097C-41A8-99F4-7029ED217BC0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7:00:42.783" v="306"/>
          <ac:spMkLst>
            <pc:docMk/>
            <pc:sldMk cId="3514003007" sldId="515"/>
            <ac:spMk id="31" creationId="{C48199D4-905B-46C8-8C9B-EAE9B9527ABA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7:02:19.020" v="323" actId="1076"/>
          <ac:picMkLst>
            <pc:docMk/>
            <pc:sldMk cId="3514003007" sldId="515"/>
            <ac:picMk id="30" creationId="{FA428218-510D-431E-B23F-3DE28FDCF8C2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6:59:42.235" v="301" actId="14100"/>
        <pc:sldMkLst>
          <pc:docMk/>
          <pc:sldMk cId="1190206019" sldId="516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6:59:32.610" v="300" actId="14100"/>
          <ac:spMkLst>
            <pc:docMk/>
            <pc:sldMk cId="1190206019" sldId="516"/>
            <ac:spMk id="6" creationId="{D15DDE04-CCF0-4608-85EA-1AD61DDFFF99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6:59:42.235" v="301" actId="14100"/>
          <ac:spMkLst>
            <pc:docMk/>
            <pc:sldMk cId="1190206019" sldId="516"/>
            <ac:spMk id="7" creationId="{B626B007-4250-43BC-BB87-68AE25566FAF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6:56:25.418" v="278" actId="1076"/>
          <ac:spMkLst>
            <pc:docMk/>
            <pc:sldMk cId="1190206019" sldId="516"/>
            <ac:spMk id="9" creationId="{DFF3581F-D680-45C3-BB46-F5B05E1A3393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6:54:06.258" v="255"/>
          <ac:spMkLst>
            <pc:docMk/>
            <pc:sldMk cId="1190206019" sldId="516"/>
            <ac:spMk id="10" creationId="{0877E003-86AC-45C2-83C5-F70697B463F6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6:55:02.791" v="262"/>
          <ac:spMkLst>
            <pc:docMk/>
            <pc:sldMk cId="1190206019" sldId="516"/>
            <ac:spMk id="11" creationId="{26E4824E-049D-4A01-997B-C90B586E4622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6:55:40.792" v="268"/>
          <ac:spMkLst>
            <pc:docMk/>
            <pc:sldMk cId="1190206019" sldId="516"/>
            <ac:spMk id="12" creationId="{173DD954-17D6-42EF-AE8B-65CC1738536A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6:58:27.436" v="293" actId="1076"/>
          <ac:picMkLst>
            <pc:docMk/>
            <pc:sldMk cId="1190206019" sldId="516"/>
            <ac:picMk id="14" creationId="{D8395E84-3E60-49CB-B472-513809191B27}"/>
          </ac:picMkLst>
        </pc:picChg>
      </pc:sldChg>
      <pc:sldChg chg="modSp">
        <pc:chgData name="Kenny McAdam (Bannerman High )" userId="S::gw11mcadamkenny@glowmail.org.uk::b6fd4ce8-8706-445f-aa9d-a5a96acc2b97" providerId="AD" clId="Web-{82B0338F-9422-A3F2-7778-B82B463FE3AF}" dt="2021-06-02T16:51:02.879" v="237" actId="20577"/>
        <pc:sldMkLst>
          <pc:docMk/>
          <pc:sldMk cId="1829997289" sldId="517"/>
        </pc:sldMkLst>
        <pc:spChg chg="mod">
          <ac:chgData name="Kenny McAdam (Bannerman High )" userId="S::gw11mcadamkenny@glowmail.org.uk::b6fd4ce8-8706-445f-aa9d-a5a96acc2b97" providerId="AD" clId="Web-{82B0338F-9422-A3F2-7778-B82B463FE3AF}" dt="2021-06-02T16:50:53.238" v="236" actId="20577"/>
          <ac:spMkLst>
            <pc:docMk/>
            <pc:sldMk cId="1829997289" sldId="517"/>
            <ac:spMk id="3" creationId="{CF4BCAE9-7F06-45E0-8315-069B66B9D6FA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6:51:02.879" v="237" actId="20577"/>
          <ac:spMkLst>
            <pc:docMk/>
            <pc:sldMk cId="1829997289" sldId="517"/>
            <ac:spMk id="4" creationId="{94A91CF8-A56F-43B0-A411-1A54950D3BF3}"/>
          </ac:spMkLst>
        </pc:spChg>
      </pc:sldChg>
      <pc:sldChg chg="modSp">
        <pc:chgData name="Kenny McAdam (Bannerman High )" userId="S::gw11mcadamkenny@glowmail.org.uk::b6fd4ce8-8706-445f-aa9d-a5a96acc2b97" providerId="AD" clId="Web-{82B0338F-9422-A3F2-7778-B82B463FE3AF}" dt="2021-06-02T16:50:38.707" v="235" actId="20577"/>
        <pc:sldMkLst>
          <pc:docMk/>
          <pc:sldMk cId="2837209366" sldId="518"/>
        </pc:sldMkLst>
        <pc:spChg chg="mod">
          <ac:chgData name="Kenny McAdam (Bannerman High )" userId="S::gw11mcadamkenny@glowmail.org.uk::b6fd4ce8-8706-445f-aa9d-a5a96acc2b97" providerId="AD" clId="Web-{82B0338F-9422-A3F2-7778-B82B463FE3AF}" dt="2021-06-02T16:50:15.956" v="234" actId="20577"/>
          <ac:spMkLst>
            <pc:docMk/>
            <pc:sldMk cId="2837209366" sldId="518"/>
            <ac:spMk id="4" creationId="{AAE00423-B8F4-49A7-BA8A-10D3D12D308E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6:50:38.707" v="235" actId="20577"/>
          <ac:spMkLst>
            <pc:docMk/>
            <pc:sldMk cId="2837209366" sldId="518"/>
            <ac:spMk id="7" creationId="{482B3F6A-C3EC-485D-BB42-372909490338}"/>
          </ac:spMkLst>
        </pc:sp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6:49:54.909" v="233" actId="20577"/>
        <pc:sldMkLst>
          <pc:docMk/>
          <pc:sldMk cId="3438403513" sldId="519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6:49:38.908" v="230" actId="20577"/>
          <ac:spMkLst>
            <pc:docMk/>
            <pc:sldMk cId="3438403513" sldId="519"/>
            <ac:spMk id="4" creationId="{E77E6ACD-E625-4DF6-9F6A-5E3510BD1A02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6:49:54.909" v="233" actId="20577"/>
          <ac:spMkLst>
            <pc:docMk/>
            <pc:sldMk cId="3438403513" sldId="519"/>
            <ac:spMk id="6" creationId="{16AA15D2-9348-47CD-8011-B623C2A90C83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6:20:43.102" v="5"/>
          <ac:spMkLst>
            <pc:docMk/>
            <pc:sldMk cId="3438403513" sldId="519"/>
            <ac:spMk id="9" creationId="{99C21D33-83E5-4F5E-830D-BE07E96C8F7B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6:21:52.025" v="15"/>
          <ac:spMkLst>
            <pc:docMk/>
            <pc:sldMk cId="3438403513" sldId="519"/>
            <ac:spMk id="11" creationId="{8696124F-83AF-448E-AD0F-A319C2E57801}"/>
          </ac:spMkLst>
        </pc:sp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6:49:20.220" v="229" actId="20577"/>
        <pc:sldMkLst>
          <pc:docMk/>
          <pc:sldMk cId="3792127678" sldId="520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6:49:12.283" v="228" actId="20577"/>
          <ac:spMkLst>
            <pc:docMk/>
            <pc:sldMk cId="3792127678" sldId="520"/>
            <ac:spMk id="3" creationId="{46D4FEDE-3E24-443C-8C25-0E1C715D9EA8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6:24:43.561" v="42"/>
          <ac:spMkLst>
            <pc:docMk/>
            <pc:sldMk cId="3792127678" sldId="520"/>
            <ac:spMk id="5" creationId="{14135F6F-3AE8-4226-B3D1-AAA4CD2E8F03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6:31:10.835" v="113" actId="1076"/>
          <ac:spMkLst>
            <pc:docMk/>
            <pc:sldMk cId="3792127678" sldId="520"/>
            <ac:spMk id="6" creationId="{AFC3F248-D76F-4429-A3D2-986D56EECB08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6:23:59.216" v="34"/>
          <ac:spMkLst>
            <pc:docMk/>
            <pc:sldMk cId="3792127678" sldId="520"/>
            <ac:spMk id="7" creationId="{00000000-0000-0000-0000-000000000000}"/>
          </ac:spMkLst>
        </pc:spChg>
        <pc:spChg chg="add mod">
          <ac:chgData name="Kenny McAdam (Bannerman High )" userId="S::gw11mcadamkenny@glowmail.org.uk::b6fd4ce8-8706-445f-aa9d-a5a96acc2b97" providerId="AD" clId="Web-{82B0338F-9422-A3F2-7778-B82B463FE3AF}" dt="2021-06-02T16:49:20.220" v="229" actId="20577"/>
          <ac:spMkLst>
            <pc:docMk/>
            <pc:sldMk cId="3792127678" sldId="520"/>
            <ac:spMk id="9" creationId="{E8D5B70A-178E-4C9C-B44A-B1E83338B5A5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6:26:16.594" v="55"/>
          <ac:spMkLst>
            <pc:docMk/>
            <pc:sldMk cId="3792127678" sldId="520"/>
            <ac:spMk id="10" creationId="{8CCAFD04-2210-47B0-A0E5-99018E74EA35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6:30:55.429" v="111" actId="1076"/>
          <ac:picMkLst>
            <pc:docMk/>
            <pc:sldMk cId="3792127678" sldId="520"/>
            <ac:picMk id="4" creationId="{7CD2E720-9AB4-483A-ADE6-5E12974D6F8E}"/>
          </ac:picMkLst>
        </pc:picChg>
        <pc:picChg chg="mod">
          <ac:chgData name="Kenny McAdam (Bannerman High )" userId="S::gw11mcadamkenny@glowmail.org.uk::b6fd4ce8-8706-445f-aa9d-a5a96acc2b97" providerId="AD" clId="Web-{82B0338F-9422-A3F2-7778-B82B463FE3AF}" dt="2021-06-02T16:30:44.554" v="109" actId="1076"/>
          <ac:picMkLst>
            <pc:docMk/>
            <pc:sldMk cId="3792127678" sldId="520"/>
            <ac:picMk id="12" creationId="{00000000-0000-0000-0000-000000000000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6:48:45.391" v="227" actId="20577"/>
        <pc:sldMkLst>
          <pc:docMk/>
          <pc:sldMk cId="3522609356" sldId="521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6:48:20.219" v="224" actId="20577"/>
          <ac:spMkLst>
            <pc:docMk/>
            <pc:sldMk cId="3522609356" sldId="521"/>
            <ac:spMk id="4" creationId="{F68F4A9A-544A-4272-A979-E68C90A4B73E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6:48:45.391" v="227" actId="20577"/>
          <ac:spMkLst>
            <pc:docMk/>
            <pc:sldMk cId="3522609356" sldId="521"/>
            <ac:spMk id="5" creationId="{D677DC2E-7F5D-418A-8D7C-3AD5BAAC2510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6:32:08.056" v="118"/>
          <ac:spMkLst>
            <pc:docMk/>
            <pc:sldMk cId="3522609356" sldId="521"/>
            <ac:spMk id="6" creationId="{00000000-0000-0000-0000-000000000000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6:33:02.432" v="124"/>
          <ac:spMkLst>
            <pc:docMk/>
            <pc:sldMk cId="3522609356" sldId="521"/>
            <ac:spMk id="8" creationId="{B96A39BB-0702-48B3-87AB-00C61737D573}"/>
          </ac:spMkLst>
        </pc:spChg>
        <pc:spChg chg="add">
          <ac:chgData name="Kenny McAdam (Bannerman High )" userId="S::gw11mcadamkenny@glowmail.org.uk::b6fd4ce8-8706-445f-aa9d-a5a96acc2b97" providerId="AD" clId="Web-{82B0338F-9422-A3F2-7778-B82B463FE3AF}" dt="2021-06-02T16:38:17.330" v="161"/>
          <ac:spMkLst>
            <pc:docMk/>
            <pc:sldMk cId="3522609356" sldId="521"/>
            <ac:spMk id="9" creationId="{C47FA6BC-0C38-4E9B-8589-7A137B942374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6:41:24.053" v="179" actId="1076"/>
          <ac:spMkLst>
            <pc:docMk/>
            <pc:sldMk cId="3522609356" sldId="521"/>
            <ac:spMk id="24" creationId="{00000000-0000-0000-0000-000000000000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6:40:01.285" v="171" actId="1076"/>
          <ac:spMkLst>
            <pc:docMk/>
            <pc:sldMk cId="3522609356" sldId="521"/>
            <ac:spMk id="25" creationId="{00000000-0000-0000-0000-000000000000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6:39:47.379" v="170" actId="1076"/>
          <ac:spMkLst>
            <pc:docMk/>
            <pc:sldMk cId="3522609356" sldId="521"/>
            <ac:spMk id="26" creationId="{00000000-0000-0000-0000-000000000000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6:40:48.318" v="176" actId="1076"/>
          <ac:spMkLst>
            <pc:docMk/>
            <pc:sldMk cId="3522609356" sldId="521"/>
            <ac:spMk id="27" creationId="{00000000-0000-0000-0000-000000000000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6:41:15.021" v="178" actId="1076"/>
          <ac:spMkLst>
            <pc:docMk/>
            <pc:sldMk cId="3522609356" sldId="521"/>
            <ac:spMk id="28" creationId="{00000000-0000-0000-0000-000000000000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6:41:02.818" v="177" actId="1076"/>
          <ac:spMkLst>
            <pc:docMk/>
            <pc:sldMk cId="3522609356" sldId="521"/>
            <ac:spMk id="29" creationId="{00000000-0000-0000-0000-000000000000}"/>
          </ac:spMkLst>
        </pc:spChg>
        <pc:picChg chg="mod">
          <ac:chgData name="Kenny McAdam (Bannerman High )" userId="S::gw11mcadamkenny@glowmail.org.uk::b6fd4ce8-8706-445f-aa9d-a5a96acc2b97" providerId="AD" clId="Web-{82B0338F-9422-A3F2-7778-B82B463FE3AF}" dt="2021-06-02T16:34:54.606" v="141" actId="1076"/>
          <ac:picMkLst>
            <pc:docMk/>
            <pc:sldMk cId="3522609356" sldId="521"/>
            <ac:picMk id="21" creationId="{00000000-0000-0000-0000-000000000000}"/>
          </ac:picMkLst>
        </pc:picChg>
      </pc:sldChg>
      <pc:sldChg chg="addSp delSp modSp">
        <pc:chgData name="Kenny McAdam (Bannerman High )" userId="S::gw11mcadamkenny@glowmail.org.uk::b6fd4ce8-8706-445f-aa9d-a5a96acc2b97" providerId="AD" clId="Web-{82B0338F-9422-A3F2-7778-B82B463FE3AF}" dt="2021-06-02T17:33:52.189" v="556" actId="14100"/>
        <pc:sldMkLst>
          <pc:docMk/>
          <pc:sldMk cId="719653103" sldId="522"/>
        </pc:sldMkLst>
        <pc:spChg chg="add mod">
          <ac:chgData name="Kenny McAdam (Bannerman High )" userId="S::gw11mcadamkenny@glowmail.org.uk::b6fd4ce8-8706-445f-aa9d-a5a96acc2b97" providerId="AD" clId="Web-{82B0338F-9422-A3F2-7778-B82B463FE3AF}" dt="2021-06-02T17:33:52.189" v="556" actId="14100"/>
          <ac:spMkLst>
            <pc:docMk/>
            <pc:sldMk cId="719653103" sldId="522"/>
            <ac:spMk id="3" creationId="{F13DBA2D-4DEB-4248-AB64-BC34664F9ED7}"/>
          </ac:spMkLst>
        </pc:spChg>
        <pc:spChg chg="del">
          <ac:chgData name="Kenny McAdam (Bannerman High )" userId="S::gw11mcadamkenny@glowmail.org.uk::b6fd4ce8-8706-445f-aa9d-a5a96acc2b97" providerId="AD" clId="Web-{82B0338F-9422-A3F2-7778-B82B463FE3AF}" dt="2021-06-02T16:42:46.430" v="184"/>
          <ac:spMkLst>
            <pc:docMk/>
            <pc:sldMk cId="719653103" sldId="522"/>
            <ac:spMk id="7" creationId="{00000000-0000-0000-0000-000000000000}"/>
          </ac:spMkLst>
        </pc:spChg>
        <pc:spChg chg="mod">
          <ac:chgData name="Kenny McAdam (Bannerman High )" userId="S::gw11mcadamkenny@glowmail.org.uk::b6fd4ce8-8706-445f-aa9d-a5a96acc2b97" providerId="AD" clId="Web-{82B0338F-9422-A3F2-7778-B82B463FE3AF}" dt="2021-06-02T16:47:46.921" v="220" actId="20577"/>
          <ac:spMkLst>
            <pc:docMk/>
            <pc:sldMk cId="719653103" sldId="522"/>
            <ac:spMk id="8" creationId="{1A4EDB8B-FE93-476A-A529-6A5A2A8DF64B}"/>
          </ac:spMkLst>
        </pc:spChg>
        <pc:spChg chg="del mod">
          <ac:chgData name="Kenny McAdam (Bannerman High )" userId="S::gw11mcadamkenny@glowmail.org.uk::b6fd4ce8-8706-445f-aa9d-a5a96acc2b97" providerId="AD" clId="Web-{82B0338F-9422-A3F2-7778-B82B463FE3AF}" dt="2021-06-02T16:43:46.775" v="191"/>
          <ac:spMkLst>
            <pc:docMk/>
            <pc:sldMk cId="719653103" sldId="522"/>
            <ac:spMk id="10" creationId="{B1F91D7B-DD11-49E8-8C22-87D3F404EE7D}"/>
          </ac:spMkLst>
        </pc:spChg>
      </pc:sldChg>
    </pc:docChg>
  </pc:docChgLst>
  <pc:docChgLst>
    <pc:chgData name="Emma McIntyre" userId="S::gw15mcintyreemma2@glowmail.org.uk::0b00fc5d-0f74-41fd-ab1c-3cfd02a00fb6" providerId="AD" clId="Web-{9FB14A75-A3E7-6D9C-81D8-4A532435C573}"/>
    <pc:docChg chg="modSld">
      <pc:chgData name="Emma McIntyre" userId="S::gw15mcintyreemma2@glowmail.org.uk::0b00fc5d-0f74-41fd-ab1c-3cfd02a00fb6" providerId="AD" clId="Web-{9FB14A75-A3E7-6D9C-81D8-4A532435C573}" dt="2021-06-08T12:19:32.412" v="87" actId="1076"/>
      <pc:docMkLst>
        <pc:docMk/>
      </pc:docMkLst>
      <pc:sldChg chg="modSp">
        <pc:chgData name="Emma McIntyre" userId="S::gw15mcintyreemma2@glowmail.org.uk::0b00fc5d-0f74-41fd-ab1c-3cfd02a00fb6" providerId="AD" clId="Web-{9FB14A75-A3E7-6D9C-81D8-4A532435C573}" dt="2021-06-08T12:07:13.218" v="0" actId="20577"/>
        <pc:sldMkLst>
          <pc:docMk/>
          <pc:sldMk cId="2553985991" sldId="470"/>
        </pc:sldMkLst>
        <pc:spChg chg="mod">
          <ac:chgData name="Emma McIntyre" userId="S::gw15mcintyreemma2@glowmail.org.uk::0b00fc5d-0f74-41fd-ab1c-3cfd02a00fb6" providerId="AD" clId="Web-{9FB14A75-A3E7-6D9C-81D8-4A532435C573}" dt="2021-06-08T12:07:13.218" v="0" actId="20577"/>
          <ac:spMkLst>
            <pc:docMk/>
            <pc:sldMk cId="2553985991" sldId="470"/>
            <ac:spMk id="5" creationId="{96DDF17A-D138-4CF6-ABD9-CDE922AB356E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07:34.798" v="2" actId="20577"/>
        <pc:sldMkLst>
          <pc:docMk/>
          <pc:sldMk cId="3394495485" sldId="493"/>
        </pc:sldMkLst>
        <pc:spChg chg="mod">
          <ac:chgData name="Emma McIntyre" userId="S::gw15mcintyreemma2@glowmail.org.uk::0b00fc5d-0f74-41fd-ab1c-3cfd02a00fb6" providerId="AD" clId="Web-{9FB14A75-A3E7-6D9C-81D8-4A532435C573}" dt="2021-06-08T12:07:27.500" v="1" actId="20577"/>
          <ac:spMkLst>
            <pc:docMk/>
            <pc:sldMk cId="3394495485" sldId="493"/>
            <ac:spMk id="4" creationId="{41993A4C-BB02-43CA-BAFB-EED34D367409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07:34.798" v="2" actId="20577"/>
          <ac:spMkLst>
            <pc:docMk/>
            <pc:sldMk cId="3394495485" sldId="493"/>
            <ac:spMk id="8" creationId="{1A4EDB8B-FE93-476A-A529-6A5A2A8DF64B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07:56.159" v="4" actId="20577"/>
        <pc:sldMkLst>
          <pc:docMk/>
          <pc:sldMk cId="3589755250" sldId="495"/>
        </pc:sldMkLst>
        <pc:spChg chg="mod">
          <ac:chgData name="Emma McIntyre" userId="S::gw15mcintyreemma2@glowmail.org.uk::0b00fc5d-0f74-41fd-ab1c-3cfd02a00fb6" providerId="AD" clId="Web-{9FB14A75-A3E7-6D9C-81D8-4A532435C573}" dt="2021-06-08T12:07:48.549" v="3" actId="20577"/>
          <ac:spMkLst>
            <pc:docMk/>
            <pc:sldMk cId="3589755250" sldId="495"/>
            <ac:spMk id="4" creationId="{65D7ADB9-A588-4ACC-9D9D-9CFB91BEE5A9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07:56.159" v="4" actId="20577"/>
          <ac:spMkLst>
            <pc:docMk/>
            <pc:sldMk cId="3589755250" sldId="495"/>
            <ac:spMk id="5" creationId="{62DDB5A2-9D45-43BD-B68D-85E1C08A4519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08:23.239" v="6" actId="20577"/>
        <pc:sldMkLst>
          <pc:docMk/>
          <pc:sldMk cId="1758316979" sldId="498"/>
        </pc:sldMkLst>
        <pc:spChg chg="mod">
          <ac:chgData name="Emma McIntyre" userId="S::gw15mcintyreemma2@glowmail.org.uk::0b00fc5d-0f74-41fd-ab1c-3cfd02a00fb6" providerId="AD" clId="Web-{9FB14A75-A3E7-6D9C-81D8-4A532435C573}" dt="2021-06-08T12:08:23.239" v="6" actId="20577"/>
          <ac:spMkLst>
            <pc:docMk/>
            <pc:sldMk cId="1758316979" sldId="498"/>
            <ac:spMk id="3" creationId="{048F4411-00B5-4BD2-9489-D6A980D4997D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08:13.566" v="5" actId="20577"/>
          <ac:spMkLst>
            <pc:docMk/>
            <pc:sldMk cId="1758316979" sldId="498"/>
            <ac:spMk id="5" creationId="{C904F7ED-5CC5-4538-AA9E-BF64E73CDC53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08:43.631" v="8" actId="20577"/>
        <pc:sldMkLst>
          <pc:docMk/>
          <pc:sldMk cId="2738540648" sldId="499"/>
        </pc:sldMkLst>
        <pc:spChg chg="mod">
          <ac:chgData name="Emma McIntyre" userId="S::gw15mcintyreemma2@glowmail.org.uk::0b00fc5d-0f74-41fd-ab1c-3cfd02a00fb6" providerId="AD" clId="Web-{9FB14A75-A3E7-6D9C-81D8-4A532435C573}" dt="2021-06-08T12:08:38.724" v="7" actId="20577"/>
          <ac:spMkLst>
            <pc:docMk/>
            <pc:sldMk cId="2738540648" sldId="499"/>
            <ac:spMk id="3" creationId="{72F152A3-EBE5-4956-9B2A-70A0DC6B138F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08:43.631" v="8" actId="20577"/>
          <ac:spMkLst>
            <pc:docMk/>
            <pc:sldMk cId="2738540648" sldId="499"/>
            <ac:spMk id="4" creationId="{A2BD948D-87CF-4B31-B7EA-785B4E457A80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09:05.945" v="10" actId="20577"/>
        <pc:sldMkLst>
          <pc:docMk/>
          <pc:sldMk cId="1915764150" sldId="500"/>
        </pc:sldMkLst>
        <pc:spChg chg="mod">
          <ac:chgData name="Emma McIntyre" userId="S::gw15mcintyreemma2@glowmail.org.uk::0b00fc5d-0f74-41fd-ab1c-3cfd02a00fb6" providerId="AD" clId="Web-{9FB14A75-A3E7-6D9C-81D8-4A532435C573}" dt="2021-06-08T12:09:00.726" v="9" actId="20577"/>
          <ac:spMkLst>
            <pc:docMk/>
            <pc:sldMk cId="1915764150" sldId="500"/>
            <ac:spMk id="14" creationId="{2394CF2C-99BA-481B-BC02-EB6A20EA6AA7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09:05.945" v="10" actId="20577"/>
          <ac:spMkLst>
            <pc:docMk/>
            <pc:sldMk cId="1915764150" sldId="500"/>
            <ac:spMk id="16" creationId="{FB043B21-A58B-4172-8BBA-AC2FCFBFA483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09:17.446" v="11" actId="20577"/>
        <pc:sldMkLst>
          <pc:docMk/>
          <pc:sldMk cId="2011288807" sldId="501"/>
        </pc:sldMkLst>
        <pc:spChg chg="mod">
          <ac:chgData name="Emma McIntyre" userId="S::gw15mcintyreemma2@glowmail.org.uk::0b00fc5d-0f74-41fd-ab1c-3cfd02a00fb6" providerId="AD" clId="Web-{9FB14A75-A3E7-6D9C-81D8-4A532435C573}" dt="2021-06-08T12:09:17.446" v="11" actId="20577"/>
          <ac:spMkLst>
            <pc:docMk/>
            <pc:sldMk cId="2011288807" sldId="501"/>
            <ac:spMk id="6" creationId="{98CB4631-372B-4265-94E0-8C42850EDD33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0:56.234" v="13" actId="20577"/>
        <pc:sldMkLst>
          <pc:docMk/>
          <pc:sldMk cId="106861424" sldId="502"/>
        </pc:sldMkLst>
        <pc:spChg chg="mod">
          <ac:chgData name="Emma McIntyre" userId="S::gw15mcintyreemma2@glowmail.org.uk::0b00fc5d-0f74-41fd-ab1c-3cfd02a00fb6" providerId="AD" clId="Web-{9FB14A75-A3E7-6D9C-81D8-4A532435C573}" dt="2021-06-08T12:09:37.072" v="12" actId="20577"/>
          <ac:spMkLst>
            <pc:docMk/>
            <pc:sldMk cId="106861424" sldId="502"/>
            <ac:spMk id="6" creationId="{785E0133-0029-4CBA-AA04-A0EB15229D0F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0:56.234" v="13" actId="20577"/>
          <ac:spMkLst>
            <pc:docMk/>
            <pc:sldMk cId="106861424" sldId="502"/>
            <ac:spMk id="9" creationId="{C50D3593-3795-4190-89AC-ED623ABBB70B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0:56.500" v="16" actId="20577"/>
        <pc:sldMkLst>
          <pc:docMk/>
          <pc:sldMk cId="4071785557" sldId="503"/>
        </pc:sldMkLst>
        <pc:spChg chg="mod">
          <ac:chgData name="Emma McIntyre" userId="S::gw15mcintyreemma2@glowmail.org.uk::0b00fc5d-0f74-41fd-ab1c-3cfd02a00fb6" providerId="AD" clId="Web-{9FB14A75-A3E7-6D9C-81D8-4A532435C573}" dt="2021-06-08T12:10:56.500" v="16" actId="20577"/>
          <ac:spMkLst>
            <pc:docMk/>
            <pc:sldMk cId="4071785557" sldId="503"/>
            <ac:spMk id="8" creationId="{868714AF-853E-4FD4-B9E2-4B01D97AE34E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1:05.063" v="19" actId="20577"/>
        <pc:sldMkLst>
          <pc:docMk/>
          <pc:sldMk cId="1836155332" sldId="504"/>
        </pc:sldMkLst>
        <pc:spChg chg="mod">
          <ac:chgData name="Emma McIntyre" userId="S::gw15mcintyreemma2@glowmail.org.uk::0b00fc5d-0f74-41fd-ab1c-3cfd02a00fb6" providerId="AD" clId="Web-{9FB14A75-A3E7-6D9C-81D8-4A532435C573}" dt="2021-06-08T12:10:59.047" v="18" actId="20577"/>
          <ac:spMkLst>
            <pc:docMk/>
            <pc:sldMk cId="1836155332" sldId="504"/>
            <ac:spMk id="3" creationId="{6672BC2E-503F-4471-82D7-6A255FF75992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1:05.063" v="19" actId="20577"/>
          <ac:spMkLst>
            <pc:docMk/>
            <pc:sldMk cId="1836155332" sldId="504"/>
            <ac:spMk id="8" creationId="{1A4EDB8B-FE93-476A-A529-6A5A2A8DF64B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1:30.815" v="21" actId="20577"/>
        <pc:sldMkLst>
          <pc:docMk/>
          <pc:sldMk cId="1909209843" sldId="505"/>
        </pc:sldMkLst>
        <pc:spChg chg="mod">
          <ac:chgData name="Emma McIntyre" userId="S::gw15mcintyreemma2@glowmail.org.uk::0b00fc5d-0f74-41fd-ab1c-3cfd02a00fb6" providerId="AD" clId="Web-{9FB14A75-A3E7-6D9C-81D8-4A532435C573}" dt="2021-06-08T12:11:24.174" v="20" actId="20577"/>
          <ac:spMkLst>
            <pc:docMk/>
            <pc:sldMk cId="1909209843" sldId="505"/>
            <ac:spMk id="3" creationId="{6C303284-02F8-456E-80C6-E2BF42720709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1:30.815" v="21" actId="20577"/>
          <ac:spMkLst>
            <pc:docMk/>
            <pc:sldMk cId="1909209843" sldId="505"/>
            <ac:spMk id="8" creationId="{1A4EDB8B-FE93-476A-A529-6A5A2A8DF64B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2:04.833" v="24" actId="20577"/>
        <pc:sldMkLst>
          <pc:docMk/>
          <pc:sldMk cId="1651966921" sldId="506"/>
        </pc:sldMkLst>
        <pc:spChg chg="mod">
          <ac:chgData name="Emma McIntyre" userId="S::gw15mcintyreemma2@glowmail.org.uk::0b00fc5d-0f74-41fd-ab1c-3cfd02a00fb6" providerId="AD" clId="Web-{9FB14A75-A3E7-6D9C-81D8-4A532435C573}" dt="2021-06-08T12:12:04.833" v="24" actId="20577"/>
          <ac:spMkLst>
            <pc:docMk/>
            <pc:sldMk cId="1651966921" sldId="506"/>
            <ac:spMk id="7" creationId="{132F2032-065A-4F9A-831E-D667B4299195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1:54.613" v="23" actId="20577"/>
          <ac:spMkLst>
            <pc:docMk/>
            <pc:sldMk cId="1651966921" sldId="506"/>
            <ac:spMk id="10" creationId="{23E2ED09-DFC6-4247-8B9E-502B00990EC8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2:42.711" v="29" actId="1076"/>
        <pc:sldMkLst>
          <pc:docMk/>
          <pc:sldMk cId="3226577367" sldId="507"/>
        </pc:sldMkLst>
        <pc:spChg chg="mod">
          <ac:chgData name="Emma McIntyre" userId="S::gw15mcintyreemma2@glowmail.org.uk::0b00fc5d-0f74-41fd-ab1c-3cfd02a00fb6" providerId="AD" clId="Web-{9FB14A75-A3E7-6D9C-81D8-4A532435C573}" dt="2021-06-08T12:12:18.131" v="26" actId="20577"/>
          <ac:spMkLst>
            <pc:docMk/>
            <pc:sldMk cId="3226577367" sldId="507"/>
            <ac:spMk id="8" creationId="{54E8D707-4670-4E11-BBCF-E92B8A0750EC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2:42.711" v="29" actId="1076"/>
          <ac:spMkLst>
            <pc:docMk/>
            <pc:sldMk cId="3226577367" sldId="507"/>
            <ac:spMk id="9" creationId="{25D30422-D568-4D10-B798-759FA86E99A3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3:39.355" v="41" actId="1076"/>
        <pc:sldMkLst>
          <pc:docMk/>
          <pc:sldMk cId="757889520" sldId="508"/>
        </pc:sldMkLst>
        <pc:spChg chg="mod">
          <ac:chgData name="Emma McIntyre" userId="S::gw15mcintyreemma2@glowmail.org.uk::0b00fc5d-0f74-41fd-ab1c-3cfd02a00fb6" providerId="AD" clId="Web-{9FB14A75-A3E7-6D9C-81D8-4A532435C573}" dt="2021-06-08T12:13:39.355" v="41" actId="1076"/>
          <ac:spMkLst>
            <pc:docMk/>
            <pc:sldMk cId="757889520" sldId="508"/>
            <ac:spMk id="4" creationId="{A884AE79-BA28-4E25-AB89-8878796F2C36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3:31.667" v="38" actId="1076"/>
          <ac:spMkLst>
            <pc:docMk/>
            <pc:sldMk cId="757889520" sldId="508"/>
            <ac:spMk id="6" creationId="{BBF85851-8D1D-4B3D-A70E-CF9040D4ADEE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3:21.229" v="35" actId="14100"/>
          <ac:spMkLst>
            <pc:docMk/>
            <pc:sldMk cId="757889520" sldId="508"/>
            <ac:spMk id="9" creationId="{5B4A8482-D80C-4155-ADD0-A566171D4188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4:06.404" v="45" actId="1076"/>
        <pc:sldMkLst>
          <pc:docMk/>
          <pc:sldMk cId="1395472602" sldId="509"/>
        </pc:sldMkLst>
        <pc:spChg chg="mod">
          <ac:chgData name="Emma McIntyre" userId="S::gw15mcintyreemma2@glowmail.org.uk::0b00fc5d-0f74-41fd-ab1c-3cfd02a00fb6" providerId="AD" clId="Web-{9FB14A75-A3E7-6D9C-81D8-4A532435C573}" dt="2021-06-08T12:13:51.684" v="42" actId="20577"/>
          <ac:spMkLst>
            <pc:docMk/>
            <pc:sldMk cId="1395472602" sldId="509"/>
            <ac:spMk id="3" creationId="{E7731076-3ED4-49EA-B945-403F996FA158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4:06.404" v="45" actId="1076"/>
          <ac:spMkLst>
            <pc:docMk/>
            <pc:sldMk cId="1395472602" sldId="509"/>
            <ac:spMk id="8" creationId="{1A4EDB8B-FE93-476A-A529-6A5A2A8DF64B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4:34.844" v="49" actId="1076"/>
        <pc:sldMkLst>
          <pc:docMk/>
          <pc:sldMk cId="1642586335" sldId="510"/>
        </pc:sldMkLst>
        <pc:spChg chg="mod">
          <ac:chgData name="Emma McIntyre" userId="S::gw15mcintyreemma2@glowmail.org.uk::0b00fc5d-0f74-41fd-ab1c-3cfd02a00fb6" providerId="AD" clId="Web-{9FB14A75-A3E7-6D9C-81D8-4A532435C573}" dt="2021-06-08T12:14:18.061" v="46" actId="20577"/>
          <ac:spMkLst>
            <pc:docMk/>
            <pc:sldMk cId="1642586335" sldId="510"/>
            <ac:spMk id="4" creationId="{16AA09A0-EF15-4A26-B424-C85C3ECC0F50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4:34.844" v="49" actId="1076"/>
          <ac:spMkLst>
            <pc:docMk/>
            <pc:sldMk cId="1642586335" sldId="510"/>
            <ac:spMk id="8" creationId="{08A8CB3C-672A-47FE-BCA3-2CB330ECD8F1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4:52.376" v="52" actId="14100"/>
        <pc:sldMkLst>
          <pc:docMk/>
          <pc:sldMk cId="3761157385" sldId="511"/>
        </pc:sldMkLst>
        <pc:spChg chg="mod">
          <ac:chgData name="Emma McIntyre" userId="S::gw15mcintyreemma2@glowmail.org.uk::0b00fc5d-0f74-41fd-ab1c-3cfd02a00fb6" providerId="AD" clId="Web-{9FB14A75-A3E7-6D9C-81D8-4A532435C573}" dt="2021-06-08T12:14:52.376" v="52" actId="14100"/>
          <ac:spMkLst>
            <pc:docMk/>
            <pc:sldMk cId="3761157385" sldId="511"/>
            <ac:spMk id="10" creationId="{F8D73DBF-401E-4D0A-BE90-1504CCF8AC28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4:48.641" v="51" actId="20577"/>
          <ac:spMkLst>
            <pc:docMk/>
            <pc:sldMk cId="3761157385" sldId="511"/>
            <ac:spMk id="11" creationId="{7A2A015F-EEFA-44A3-9064-987B00DE7C94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5:41.645" v="58" actId="14100"/>
        <pc:sldMkLst>
          <pc:docMk/>
          <pc:sldMk cId="671217318" sldId="512"/>
        </pc:sldMkLst>
        <pc:spChg chg="mod">
          <ac:chgData name="Emma McIntyre" userId="S::gw15mcintyreemma2@glowmail.org.uk::0b00fc5d-0f74-41fd-ab1c-3cfd02a00fb6" providerId="AD" clId="Web-{9FB14A75-A3E7-6D9C-81D8-4A532435C573}" dt="2021-06-08T12:15:30.254" v="56" actId="20577"/>
          <ac:spMkLst>
            <pc:docMk/>
            <pc:sldMk cId="671217318" sldId="512"/>
            <ac:spMk id="6" creationId="{23C97DC5-F27C-48CE-A8BF-B35B34A05A85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5:33.895" v="57" actId="14100"/>
          <ac:spMkLst>
            <pc:docMk/>
            <pc:sldMk cId="671217318" sldId="512"/>
            <ac:spMk id="7" creationId="{B46AC3BB-EE71-45EA-A402-9EFFC05DE7EB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5:41.645" v="58" actId="14100"/>
          <ac:spMkLst>
            <pc:docMk/>
            <pc:sldMk cId="671217318" sldId="512"/>
            <ac:spMk id="9" creationId="{BEC8CBAC-3230-425D-BCC8-7A5C360A4B40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5:57.584" v="60" actId="20577"/>
        <pc:sldMkLst>
          <pc:docMk/>
          <pc:sldMk cId="3150217541" sldId="513"/>
        </pc:sldMkLst>
        <pc:spChg chg="mod">
          <ac:chgData name="Emma McIntyre" userId="S::gw15mcintyreemma2@glowmail.org.uk::0b00fc5d-0f74-41fd-ab1c-3cfd02a00fb6" providerId="AD" clId="Web-{9FB14A75-A3E7-6D9C-81D8-4A532435C573}" dt="2021-06-08T12:15:52.287" v="59" actId="20577"/>
          <ac:spMkLst>
            <pc:docMk/>
            <pc:sldMk cId="3150217541" sldId="513"/>
            <ac:spMk id="5" creationId="{491AC59D-3BBF-4D48-B6D2-C9EDB9A2B8A1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5:57.584" v="60" actId="20577"/>
          <ac:spMkLst>
            <pc:docMk/>
            <pc:sldMk cId="3150217541" sldId="513"/>
            <ac:spMk id="8" creationId="{1260BE41-8471-4D5F-B0F2-166F11A8A488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6:19.429" v="62" actId="20577"/>
        <pc:sldMkLst>
          <pc:docMk/>
          <pc:sldMk cId="3933541314" sldId="514"/>
        </pc:sldMkLst>
        <pc:spChg chg="mod">
          <ac:chgData name="Emma McIntyre" userId="S::gw15mcintyreemma2@glowmail.org.uk::0b00fc5d-0f74-41fd-ab1c-3cfd02a00fb6" providerId="AD" clId="Web-{9FB14A75-A3E7-6D9C-81D8-4A532435C573}" dt="2021-06-08T12:16:06.772" v="61" actId="20577"/>
          <ac:spMkLst>
            <pc:docMk/>
            <pc:sldMk cId="3933541314" sldId="514"/>
            <ac:spMk id="21" creationId="{B9D57451-2558-4439-A6FA-386C0155205E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6:19.429" v="62" actId="20577"/>
          <ac:spMkLst>
            <pc:docMk/>
            <pc:sldMk cId="3933541314" sldId="514"/>
            <ac:spMk id="22" creationId="{158005A5-C550-4276-871B-ED6DBC244203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6:53.713" v="65" actId="14100"/>
        <pc:sldMkLst>
          <pc:docMk/>
          <pc:sldMk cId="3514003007" sldId="515"/>
        </pc:sldMkLst>
        <pc:spChg chg="mod">
          <ac:chgData name="Emma McIntyre" userId="S::gw15mcintyreemma2@glowmail.org.uk::0b00fc5d-0f74-41fd-ab1c-3cfd02a00fb6" providerId="AD" clId="Web-{9FB14A75-A3E7-6D9C-81D8-4A532435C573}" dt="2021-06-08T12:16:53.713" v="65" actId="14100"/>
          <ac:spMkLst>
            <pc:docMk/>
            <pc:sldMk cId="3514003007" sldId="515"/>
            <ac:spMk id="4" creationId="{99B3DCEC-E865-4F8D-8831-A43773BE1147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6:28.711" v="63" actId="20577"/>
          <ac:spMkLst>
            <pc:docMk/>
            <pc:sldMk cId="3514003007" sldId="515"/>
            <ac:spMk id="7" creationId="{A8865E04-097C-41A8-99F4-7029ED217BC0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7:33.122" v="71" actId="14100"/>
        <pc:sldMkLst>
          <pc:docMk/>
          <pc:sldMk cId="1190206019" sldId="516"/>
        </pc:sldMkLst>
        <pc:spChg chg="mod">
          <ac:chgData name="Emma McIntyre" userId="S::gw15mcintyreemma2@glowmail.org.uk::0b00fc5d-0f74-41fd-ab1c-3cfd02a00fb6" providerId="AD" clId="Web-{9FB14A75-A3E7-6D9C-81D8-4A532435C573}" dt="2021-06-08T12:17:03.776" v="67" actId="20577"/>
          <ac:spMkLst>
            <pc:docMk/>
            <pc:sldMk cId="1190206019" sldId="516"/>
            <ac:spMk id="6" creationId="{D15DDE04-CCF0-4608-85EA-1AD61DDFFF99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7:33.122" v="71" actId="14100"/>
          <ac:spMkLst>
            <pc:docMk/>
            <pc:sldMk cId="1190206019" sldId="516"/>
            <ac:spMk id="7" creationId="{B626B007-4250-43BC-BB87-68AE25566FAF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7:27.090" v="70" actId="14100"/>
          <ac:spMkLst>
            <pc:docMk/>
            <pc:sldMk cId="1190206019" sldId="516"/>
            <ac:spMk id="9" creationId="{DFF3581F-D680-45C3-BB46-F5B05E1A3393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7:49.920" v="73" actId="20577"/>
        <pc:sldMkLst>
          <pc:docMk/>
          <pc:sldMk cId="1829997289" sldId="517"/>
        </pc:sldMkLst>
        <pc:spChg chg="mod">
          <ac:chgData name="Emma McIntyre" userId="S::gw15mcintyreemma2@glowmail.org.uk::0b00fc5d-0f74-41fd-ab1c-3cfd02a00fb6" providerId="AD" clId="Web-{9FB14A75-A3E7-6D9C-81D8-4A532435C573}" dt="2021-06-08T12:17:41.826" v="72" actId="20577"/>
          <ac:spMkLst>
            <pc:docMk/>
            <pc:sldMk cId="1829997289" sldId="517"/>
            <ac:spMk id="3" creationId="{CF4BCAE9-7F06-45E0-8315-069B66B9D6FA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7:49.920" v="73" actId="20577"/>
          <ac:spMkLst>
            <pc:docMk/>
            <pc:sldMk cId="1829997289" sldId="517"/>
            <ac:spMk id="4" creationId="{94A91CF8-A56F-43B0-A411-1A54950D3BF3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8:12.266" v="76" actId="14100"/>
        <pc:sldMkLst>
          <pc:docMk/>
          <pc:sldMk cId="2837209366" sldId="518"/>
        </pc:sldMkLst>
        <pc:spChg chg="mod">
          <ac:chgData name="Emma McIntyre" userId="S::gw15mcintyreemma2@glowmail.org.uk::0b00fc5d-0f74-41fd-ab1c-3cfd02a00fb6" providerId="AD" clId="Web-{9FB14A75-A3E7-6D9C-81D8-4A532435C573}" dt="2021-06-08T12:18:00.859" v="74" actId="20577"/>
          <ac:spMkLst>
            <pc:docMk/>
            <pc:sldMk cId="2837209366" sldId="518"/>
            <ac:spMk id="4" creationId="{AAE00423-B8F4-49A7-BA8A-10D3D12D308E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8:12.266" v="76" actId="14100"/>
          <ac:spMkLst>
            <pc:docMk/>
            <pc:sldMk cId="2837209366" sldId="518"/>
            <ac:spMk id="7" creationId="{482B3F6A-C3EC-485D-BB42-372909490338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8:21.641" v="77" actId="20577"/>
        <pc:sldMkLst>
          <pc:docMk/>
          <pc:sldMk cId="3438403513" sldId="519"/>
        </pc:sldMkLst>
        <pc:spChg chg="mod">
          <ac:chgData name="Emma McIntyre" userId="S::gw15mcintyreemma2@glowmail.org.uk::0b00fc5d-0f74-41fd-ab1c-3cfd02a00fb6" providerId="AD" clId="Web-{9FB14A75-A3E7-6D9C-81D8-4A532435C573}" dt="2021-06-08T12:18:21.641" v="77" actId="20577"/>
          <ac:spMkLst>
            <pc:docMk/>
            <pc:sldMk cId="3438403513" sldId="519"/>
            <ac:spMk id="4" creationId="{E77E6ACD-E625-4DF6-9F6A-5E3510BD1A02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8:41.783" v="80" actId="14100"/>
        <pc:sldMkLst>
          <pc:docMk/>
          <pc:sldMk cId="3792127678" sldId="520"/>
        </pc:sldMkLst>
        <pc:spChg chg="mod">
          <ac:chgData name="Emma McIntyre" userId="S::gw15mcintyreemma2@glowmail.org.uk::0b00fc5d-0f74-41fd-ab1c-3cfd02a00fb6" providerId="AD" clId="Web-{9FB14A75-A3E7-6D9C-81D8-4A532435C573}" dt="2021-06-08T12:18:29.361" v="78" actId="20577"/>
          <ac:spMkLst>
            <pc:docMk/>
            <pc:sldMk cId="3792127678" sldId="520"/>
            <ac:spMk id="3" creationId="{46D4FEDE-3E24-443C-8C25-0E1C715D9EA8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8:41.783" v="80" actId="14100"/>
          <ac:spMkLst>
            <pc:docMk/>
            <pc:sldMk cId="3792127678" sldId="520"/>
            <ac:spMk id="9" creationId="{E8D5B70A-178E-4C9C-B44A-B1E83338B5A5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8:56.831" v="82" actId="20577"/>
        <pc:sldMkLst>
          <pc:docMk/>
          <pc:sldMk cId="3522609356" sldId="521"/>
        </pc:sldMkLst>
        <pc:spChg chg="mod">
          <ac:chgData name="Emma McIntyre" userId="S::gw15mcintyreemma2@glowmail.org.uk::0b00fc5d-0f74-41fd-ab1c-3cfd02a00fb6" providerId="AD" clId="Web-{9FB14A75-A3E7-6D9C-81D8-4A532435C573}" dt="2021-06-08T12:18:50.878" v="81" actId="20577"/>
          <ac:spMkLst>
            <pc:docMk/>
            <pc:sldMk cId="3522609356" sldId="521"/>
            <ac:spMk id="4" creationId="{F68F4A9A-544A-4272-A979-E68C90A4B73E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8:56.831" v="82" actId="20577"/>
          <ac:spMkLst>
            <pc:docMk/>
            <pc:sldMk cId="3522609356" sldId="521"/>
            <ac:spMk id="5" creationId="{D677DC2E-7F5D-418A-8D7C-3AD5BAAC2510}"/>
          </ac:spMkLst>
        </pc:spChg>
      </pc:sldChg>
      <pc:sldChg chg="modSp">
        <pc:chgData name="Emma McIntyre" userId="S::gw15mcintyreemma2@glowmail.org.uk::0b00fc5d-0f74-41fd-ab1c-3cfd02a00fb6" providerId="AD" clId="Web-{9FB14A75-A3E7-6D9C-81D8-4A532435C573}" dt="2021-06-08T12:19:32.412" v="87" actId="1076"/>
        <pc:sldMkLst>
          <pc:docMk/>
          <pc:sldMk cId="719653103" sldId="522"/>
        </pc:sldMkLst>
        <pc:spChg chg="mod">
          <ac:chgData name="Emma McIntyre" userId="S::gw15mcintyreemma2@glowmail.org.uk::0b00fc5d-0f74-41fd-ab1c-3cfd02a00fb6" providerId="AD" clId="Web-{9FB14A75-A3E7-6D9C-81D8-4A532435C573}" dt="2021-06-08T12:19:04.879" v="83" actId="20577"/>
          <ac:spMkLst>
            <pc:docMk/>
            <pc:sldMk cId="719653103" sldId="522"/>
            <ac:spMk id="3" creationId="{F13DBA2D-4DEB-4248-AB64-BC34664F9ED7}"/>
          </ac:spMkLst>
        </pc:spChg>
        <pc:spChg chg="mod">
          <ac:chgData name="Emma McIntyre" userId="S::gw15mcintyreemma2@glowmail.org.uk::0b00fc5d-0f74-41fd-ab1c-3cfd02a00fb6" providerId="AD" clId="Web-{9FB14A75-A3E7-6D9C-81D8-4A532435C573}" dt="2021-06-08T12:19:32.412" v="87" actId="1076"/>
          <ac:spMkLst>
            <pc:docMk/>
            <pc:sldMk cId="719653103" sldId="522"/>
            <ac:spMk id="8" creationId="{1A4EDB8B-FE93-476A-A529-6A5A2A8DF64B}"/>
          </ac:spMkLst>
        </pc:spChg>
      </pc:sldChg>
    </pc:docChg>
  </pc:docChgLst>
  <pc:docChgLst>
    <pc:chgData name="Kenny McAdam (Bannerman High )" userId="S::gw11mcadamkenny@glowmail.org.uk::b6fd4ce8-8706-445f-aa9d-a5a96acc2b97" providerId="AD" clId="Web-{C0EBD49F-50DF-3771-BBC3-65F5F585CF23}"/>
    <pc:docChg chg="modSld">
      <pc:chgData name="Kenny McAdam (Bannerman High )" userId="S::gw11mcadamkenny@glowmail.org.uk::b6fd4ce8-8706-445f-aa9d-a5a96acc2b97" providerId="AD" clId="Web-{C0EBD49F-50DF-3771-BBC3-65F5F585CF23}" dt="2021-06-08T16:35:16.969" v="147" actId="20577"/>
      <pc:docMkLst>
        <pc:docMk/>
      </pc:docMkLst>
      <pc:sldChg chg="modSp">
        <pc:chgData name="Kenny McAdam (Bannerman High )" userId="S::gw11mcadamkenny@glowmail.org.uk::b6fd4ce8-8706-445f-aa9d-a5a96acc2b97" providerId="AD" clId="Web-{C0EBD49F-50DF-3771-BBC3-65F5F585CF23}" dt="2021-06-08T16:33:09.279" v="137" actId="20577"/>
        <pc:sldMkLst>
          <pc:docMk/>
          <pc:sldMk cId="757889520" sldId="508"/>
        </pc:sldMkLst>
        <pc:spChg chg="mod">
          <ac:chgData name="Kenny McAdam (Bannerman High )" userId="S::gw11mcadamkenny@glowmail.org.uk::b6fd4ce8-8706-445f-aa9d-a5a96acc2b97" providerId="AD" clId="Web-{C0EBD49F-50DF-3771-BBC3-65F5F585CF23}" dt="2021-06-08T16:33:09.279" v="137" actId="20577"/>
          <ac:spMkLst>
            <pc:docMk/>
            <pc:sldMk cId="757889520" sldId="508"/>
            <ac:spMk id="9" creationId="{5B4A8482-D80C-4155-ADD0-A566171D4188}"/>
          </ac:spMkLst>
        </pc:spChg>
      </pc:sldChg>
      <pc:sldChg chg="modSp">
        <pc:chgData name="Kenny McAdam (Bannerman High )" userId="S::gw11mcadamkenny@glowmail.org.uk::b6fd4ce8-8706-445f-aa9d-a5a96acc2b97" providerId="AD" clId="Web-{C0EBD49F-50DF-3771-BBC3-65F5F585CF23}" dt="2021-06-08T16:35:16.969" v="147" actId="20577"/>
        <pc:sldMkLst>
          <pc:docMk/>
          <pc:sldMk cId="2837209366" sldId="518"/>
        </pc:sldMkLst>
        <pc:spChg chg="mod">
          <ac:chgData name="Kenny McAdam (Bannerman High )" userId="S::gw11mcadamkenny@glowmail.org.uk::b6fd4ce8-8706-445f-aa9d-a5a96acc2b97" providerId="AD" clId="Web-{C0EBD49F-50DF-3771-BBC3-65F5F585CF23}" dt="2021-06-08T16:35:16.969" v="147" actId="20577"/>
          <ac:spMkLst>
            <pc:docMk/>
            <pc:sldMk cId="2837209366" sldId="518"/>
            <ac:spMk id="7" creationId="{482B3F6A-C3EC-485D-BB42-372909490338}"/>
          </ac:spMkLst>
        </pc:spChg>
      </pc:sldChg>
    </pc:docChg>
  </pc:docChgLst>
  <pc:docChgLst>
    <pc:chgData name="Kenny McAdam (Bannerman High )" userId="S::gw11mcadamkenny@glowmail.org.uk::b6fd4ce8-8706-445f-aa9d-a5a96acc2b97" providerId="AD" clId="Web-{C80AFFBF-F13C-8574-3611-B3D8732822D6}"/>
    <pc:docChg chg="modSld">
      <pc:chgData name="Kenny McAdam (Bannerman High )" userId="S::gw11mcadamkenny@glowmail.org.uk::b6fd4ce8-8706-445f-aa9d-a5a96acc2b97" providerId="AD" clId="Web-{C80AFFBF-F13C-8574-3611-B3D8732822D6}" dt="2021-05-05T15:09:56.122" v="28" actId="20577"/>
      <pc:docMkLst>
        <pc:docMk/>
      </pc:docMkLst>
      <pc:sldChg chg="modSp">
        <pc:chgData name="Kenny McAdam (Bannerman High )" userId="S::gw11mcadamkenny@glowmail.org.uk::b6fd4ce8-8706-445f-aa9d-a5a96acc2b97" providerId="AD" clId="Web-{C80AFFBF-F13C-8574-3611-B3D8732822D6}" dt="2021-05-05T15:06:21.399" v="3" actId="20577"/>
        <pc:sldMkLst>
          <pc:docMk/>
          <pc:sldMk cId="2943828405" sldId="497"/>
        </pc:sldMkLst>
        <pc:spChg chg="mod">
          <ac:chgData name="Kenny McAdam (Bannerman High )" userId="S::gw11mcadamkenny@glowmail.org.uk::b6fd4ce8-8706-445f-aa9d-a5a96acc2b97" providerId="AD" clId="Web-{C80AFFBF-F13C-8574-3611-B3D8732822D6}" dt="2021-05-05T15:05:37.101" v="0" actId="20577"/>
          <ac:spMkLst>
            <pc:docMk/>
            <pc:sldMk cId="2943828405" sldId="497"/>
            <ac:spMk id="7" creationId="{10C13981-47B5-4DE4-B132-1E2F390D2181}"/>
          </ac:spMkLst>
        </pc:spChg>
        <pc:spChg chg="mod">
          <ac:chgData name="Kenny McAdam (Bannerman High )" userId="S::gw11mcadamkenny@glowmail.org.uk::b6fd4ce8-8706-445f-aa9d-a5a96acc2b97" providerId="AD" clId="Web-{C80AFFBF-F13C-8574-3611-B3D8732822D6}" dt="2021-05-05T15:06:21.399" v="3" actId="20577"/>
          <ac:spMkLst>
            <pc:docMk/>
            <pc:sldMk cId="2943828405" sldId="497"/>
            <ac:spMk id="40" creationId="{CF2FE6A8-7363-4380-933B-514791EFE6D9}"/>
          </ac:spMkLst>
        </pc:spChg>
      </pc:sldChg>
      <pc:sldChg chg="modSp">
        <pc:chgData name="Kenny McAdam (Bannerman High )" userId="S::gw11mcadamkenny@glowmail.org.uk::b6fd4ce8-8706-445f-aa9d-a5a96acc2b97" providerId="AD" clId="Web-{C80AFFBF-F13C-8574-3611-B3D8732822D6}" dt="2021-05-05T15:09:56.122" v="28" actId="20577"/>
        <pc:sldMkLst>
          <pc:docMk/>
          <pc:sldMk cId="1909209843" sldId="505"/>
        </pc:sldMkLst>
        <pc:spChg chg="mod">
          <ac:chgData name="Kenny McAdam (Bannerman High )" userId="S::gw11mcadamkenny@glowmail.org.uk::b6fd4ce8-8706-445f-aa9d-a5a96acc2b97" providerId="AD" clId="Web-{C80AFFBF-F13C-8574-3611-B3D8732822D6}" dt="2021-05-05T15:09:56.122" v="28" actId="20577"/>
          <ac:spMkLst>
            <pc:docMk/>
            <pc:sldMk cId="1909209843" sldId="505"/>
            <ac:spMk id="8" creationId="{1A4EDB8B-FE93-476A-A529-6A5A2A8DF64B}"/>
          </ac:spMkLst>
        </pc:spChg>
        <pc:spChg chg="mod">
          <ac:chgData name="Kenny McAdam (Bannerman High )" userId="S::gw11mcadamkenny@glowmail.org.uk::b6fd4ce8-8706-445f-aa9d-a5a96acc2b97" providerId="AD" clId="Web-{C80AFFBF-F13C-8574-3611-B3D8732822D6}" dt="2021-05-05T15:07:00.493" v="20" actId="20577"/>
          <ac:spMkLst>
            <pc:docMk/>
            <pc:sldMk cId="1909209843" sldId="505"/>
            <ac:spMk id="10" creationId="{B1F91D7B-DD11-49E8-8C22-87D3F404EE7D}"/>
          </ac:spMkLst>
        </pc:spChg>
      </pc:sldChg>
    </pc:docChg>
  </pc:docChgLst>
  <pc:docChgLst>
    <pc:chgData name="Andrea Crawford (PEPASS GLOW)" userId="S::gw15crawfordandrea@glowmail.org.uk::c8d76f6a-eff9-4f2a-a59e-3a2f1c67b35b" providerId="AD" clId="Web-{B36E7114-0C4F-E316-7C9D-79219D358D38}"/>
    <pc:docChg chg="modSld">
      <pc:chgData name="Andrea Crawford (PEPASS GLOW)" userId="S::gw15crawfordandrea@glowmail.org.uk::c8d76f6a-eff9-4f2a-a59e-3a2f1c67b35b" providerId="AD" clId="Web-{B36E7114-0C4F-E316-7C9D-79219D358D38}" dt="2021-05-19T12:39:13.875" v="100" actId="20577"/>
      <pc:docMkLst>
        <pc:docMk/>
      </pc:docMkLst>
      <pc:sldChg chg="modSp">
        <pc:chgData name="Andrea Crawford (PEPASS GLOW)" userId="S::gw15crawfordandrea@glowmail.org.uk::c8d76f6a-eff9-4f2a-a59e-3a2f1c67b35b" providerId="AD" clId="Web-{B36E7114-0C4F-E316-7C9D-79219D358D38}" dt="2021-05-19T12:39:13.875" v="100" actId="20577"/>
        <pc:sldMkLst>
          <pc:docMk/>
          <pc:sldMk cId="3944133311" sldId="490"/>
        </pc:sldMkLst>
        <pc:spChg chg="mod">
          <ac:chgData name="Andrea Crawford (PEPASS GLOW)" userId="S::gw15crawfordandrea@glowmail.org.uk::c8d76f6a-eff9-4f2a-a59e-3a2f1c67b35b" providerId="AD" clId="Web-{B36E7114-0C4F-E316-7C9D-79219D358D38}" dt="2021-05-19T12:39:13.875" v="100" actId="20577"/>
          <ac:spMkLst>
            <pc:docMk/>
            <pc:sldMk cId="3944133311" sldId="490"/>
            <ac:spMk id="2" creationId="{00000000-0000-0000-0000-000000000000}"/>
          </ac:spMkLst>
        </pc:spChg>
        <pc:spChg chg="mod">
          <ac:chgData name="Andrea Crawford (PEPASS GLOW)" userId="S::gw15crawfordandrea@glowmail.org.uk::c8d76f6a-eff9-4f2a-a59e-3a2f1c67b35b" providerId="AD" clId="Web-{B36E7114-0C4F-E316-7C9D-79219D358D38}" dt="2021-05-19T12:38:57.202" v="92" actId="20577"/>
          <ac:spMkLst>
            <pc:docMk/>
            <pc:sldMk cId="3944133311" sldId="490"/>
            <ac:spMk id="3" creationId="{D58D0642-6BEB-41EA-802C-822E171E6AF4}"/>
          </ac:spMkLst>
        </pc:spChg>
      </pc:sldChg>
      <pc:sldChg chg="modSp">
        <pc:chgData name="Andrea Crawford (PEPASS GLOW)" userId="S::gw15crawfordandrea@glowmail.org.uk::c8d76f6a-eff9-4f2a-a59e-3a2f1c67b35b" providerId="AD" clId="Web-{B36E7114-0C4F-E316-7C9D-79219D358D38}" dt="2021-05-19T12:35:26.837" v="81" actId="20577"/>
        <pc:sldMkLst>
          <pc:docMk/>
          <pc:sldMk cId="4071785557" sldId="503"/>
        </pc:sldMkLst>
        <pc:spChg chg="mod">
          <ac:chgData name="Andrea Crawford (PEPASS GLOW)" userId="S::gw15crawfordandrea@glowmail.org.uk::c8d76f6a-eff9-4f2a-a59e-3a2f1c67b35b" providerId="AD" clId="Web-{B36E7114-0C4F-E316-7C9D-79219D358D38}" dt="2021-05-19T12:35:26.837" v="81" actId="20577"/>
          <ac:spMkLst>
            <pc:docMk/>
            <pc:sldMk cId="4071785557" sldId="503"/>
            <ac:spMk id="10" creationId="{0877E003-86AC-45C2-83C5-F70697B463F6}"/>
          </ac:spMkLst>
        </pc:spChg>
      </pc:sldChg>
      <pc:sldChg chg="modSp">
        <pc:chgData name="Andrea Crawford (PEPASS GLOW)" userId="S::gw15crawfordandrea@glowmail.org.uk::c8d76f6a-eff9-4f2a-a59e-3a2f1c67b35b" providerId="AD" clId="Web-{B36E7114-0C4F-E316-7C9D-79219D358D38}" dt="2021-05-19T12:36:13.588" v="85" actId="20577"/>
        <pc:sldMkLst>
          <pc:docMk/>
          <pc:sldMk cId="3933541314" sldId="514"/>
        </pc:sldMkLst>
        <pc:spChg chg="mod">
          <ac:chgData name="Andrea Crawford (PEPASS GLOW)" userId="S::gw15crawfordandrea@glowmail.org.uk::c8d76f6a-eff9-4f2a-a59e-3a2f1c67b35b" providerId="AD" clId="Web-{B36E7114-0C4F-E316-7C9D-79219D358D38}" dt="2021-05-19T12:36:13.588" v="85" actId="20577"/>
          <ac:spMkLst>
            <pc:docMk/>
            <pc:sldMk cId="3933541314" sldId="514"/>
            <ac:spMk id="5" creationId="{14135F6F-3AE8-4226-B3D1-AAA4CD2E8F03}"/>
          </ac:spMkLst>
        </pc:spChg>
      </pc:sldChg>
    </pc:docChg>
  </pc:docChgLst>
  <pc:docChgLst>
    <pc:chgData name="Kenny McAdam (Bannerman High )" userId="S::gw11mcadamkenny@glowmail.org.uk::b6fd4ce8-8706-445f-aa9d-a5a96acc2b97" providerId="AD" clId="Web-{9B2197DA-CB68-411C-CE38-A5EA75694C18}"/>
    <pc:docChg chg="modSld">
      <pc:chgData name="Kenny McAdam (Bannerman High )" userId="S::gw11mcadamkenny@glowmail.org.uk::b6fd4ce8-8706-445f-aa9d-a5a96acc2b97" providerId="AD" clId="Web-{9B2197DA-CB68-411C-CE38-A5EA75694C18}" dt="2021-06-02T15:53:22.206" v="288"/>
      <pc:docMkLst>
        <pc:docMk/>
      </pc:docMkLst>
      <pc:sldChg chg="modSp">
        <pc:chgData name="Kenny McAdam (Bannerman High )" userId="S::gw11mcadamkenny@glowmail.org.uk::b6fd4ce8-8706-445f-aa9d-a5a96acc2b97" providerId="AD" clId="Web-{9B2197DA-CB68-411C-CE38-A5EA75694C18}" dt="2021-06-02T15:39:41.692" v="162" actId="14100"/>
        <pc:sldMkLst>
          <pc:docMk/>
          <pc:sldMk cId="3761157385" sldId="511"/>
        </pc:sldMkLst>
        <pc:spChg chg="mod">
          <ac:chgData name="Kenny McAdam (Bannerman High )" userId="S::gw11mcadamkenny@glowmail.org.uk::b6fd4ce8-8706-445f-aa9d-a5a96acc2b97" providerId="AD" clId="Web-{9B2197DA-CB68-411C-CE38-A5EA75694C18}" dt="2021-06-02T15:39:41.692" v="162" actId="14100"/>
          <ac:spMkLst>
            <pc:docMk/>
            <pc:sldMk cId="3761157385" sldId="511"/>
            <ac:spMk id="8" creationId="{97F854E9-7AB5-4317-BB05-6423DB033047}"/>
          </ac:spMkLst>
        </pc:spChg>
        <pc:spChg chg="mod">
          <ac:chgData name="Kenny McAdam (Bannerman High )" userId="S::gw11mcadamkenny@glowmail.org.uk::b6fd4ce8-8706-445f-aa9d-a5a96acc2b97" providerId="AD" clId="Web-{9B2197DA-CB68-411C-CE38-A5EA75694C18}" dt="2021-06-02T15:39:08.785" v="156" actId="20577"/>
          <ac:spMkLst>
            <pc:docMk/>
            <pc:sldMk cId="3761157385" sldId="511"/>
            <ac:spMk id="10" creationId="{F8D73DBF-401E-4D0A-BE90-1504CCF8AC28}"/>
          </ac:spMkLst>
        </pc:spChg>
      </pc:sldChg>
      <pc:sldChg chg="addSp delSp modSp">
        <pc:chgData name="Kenny McAdam (Bannerman High )" userId="S::gw11mcadamkenny@glowmail.org.uk::b6fd4ce8-8706-445f-aa9d-a5a96acc2b97" providerId="AD" clId="Web-{9B2197DA-CB68-411C-CE38-A5EA75694C18}" dt="2021-06-02T15:46:51.480" v="216" actId="1076"/>
        <pc:sldMkLst>
          <pc:docMk/>
          <pc:sldMk cId="1829997289" sldId="517"/>
        </pc:sldMkLst>
        <pc:spChg chg="add mod">
          <ac:chgData name="Kenny McAdam (Bannerman High )" userId="S::gw11mcadamkenny@glowmail.org.uk::b6fd4ce8-8706-445f-aa9d-a5a96acc2b97" providerId="AD" clId="Web-{9B2197DA-CB68-411C-CE38-A5EA75694C18}" dt="2021-06-02T15:46:16.574" v="211" actId="14100"/>
          <ac:spMkLst>
            <pc:docMk/>
            <pc:sldMk cId="1829997289" sldId="517"/>
            <ac:spMk id="3" creationId="{CF4BCAE9-7F06-45E0-8315-069B66B9D6FA}"/>
          </ac:spMkLst>
        </pc:spChg>
        <pc:spChg chg="add mod">
          <ac:chgData name="Kenny McAdam (Bannerman High )" userId="S::gw11mcadamkenny@glowmail.org.uk::b6fd4ce8-8706-445f-aa9d-a5a96acc2b97" providerId="AD" clId="Web-{9B2197DA-CB68-411C-CE38-A5EA75694C18}" dt="2021-06-02T15:46:51.480" v="216" actId="1076"/>
          <ac:spMkLst>
            <pc:docMk/>
            <pc:sldMk cId="1829997289" sldId="517"/>
            <ac:spMk id="4" creationId="{94A91CF8-A56F-43B0-A411-1A54950D3BF3}"/>
          </ac:spMkLst>
        </pc:spChg>
        <pc:spChg chg="mod">
          <ac:chgData name="Kenny McAdam (Bannerman High )" userId="S::gw11mcadamkenny@glowmail.org.uk::b6fd4ce8-8706-445f-aa9d-a5a96acc2b97" providerId="AD" clId="Web-{9B2197DA-CB68-411C-CE38-A5EA75694C18}" dt="2021-06-02T15:45:55.964" v="208" actId="1076"/>
          <ac:spMkLst>
            <pc:docMk/>
            <pc:sldMk cId="1829997289" sldId="517"/>
            <ac:spMk id="5" creationId="{00000000-0000-0000-0000-000000000000}"/>
          </ac:spMkLst>
        </pc:spChg>
        <pc:spChg chg="del mod">
          <ac:chgData name="Kenny McAdam (Bannerman High )" userId="S::gw11mcadamkenny@glowmail.org.uk::b6fd4ce8-8706-445f-aa9d-a5a96acc2b97" providerId="AD" clId="Web-{9B2197DA-CB68-411C-CE38-A5EA75694C18}" dt="2021-06-02T15:44:43.416" v="198"/>
          <ac:spMkLst>
            <pc:docMk/>
            <pc:sldMk cId="1829997289" sldId="517"/>
            <ac:spMk id="9" creationId="{00000000-0000-0000-0000-000000000000}"/>
          </ac:spMkLst>
        </pc:spChg>
        <pc:spChg chg="add del">
          <ac:chgData name="Kenny McAdam (Bannerman High )" userId="S::gw11mcadamkenny@glowmail.org.uk::b6fd4ce8-8706-445f-aa9d-a5a96acc2b97" providerId="AD" clId="Web-{9B2197DA-CB68-411C-CE38-A5EA75694C18}" dt="2021-06-02T15:42:02.663" v="181"/>
          <ac:spMkLst>
            <pc:docMk/>
            <pc:sldMk cId="1829997289" sldId="517"/>
            <ac:spMk id="10" creationId="{00000000-0000-0000-0000-000000000000}"/>
          </ac:spMkLst>
        </pc:spChg>
        <pc:spChg chg="del mod">
          <ac:chgData name="Kenny McAdam (Bannerman High )" userId="S::gw11mcadamkenny@glowmail.org.uk::b6fd4ce8-8706-445f-aa9d-a5a96acc2b97" providerId="AD" clId="Web-{9B2197DA-CB68-411C-CE38-A5EA75694C18}" dt="2021-06-02T15:44:06.665" v="195"/>
          <ac:spMkLst>
            <pc:docMk/>
            <pc:sldMk cId="1829997289" sldId="517"/>
            <ac:spMk id="11" creationId="{15426735-2C3D-483D-BD2D-26D76065F8B7}"/>
          </ac:spMkLst>
        </pc:spChg>
        <pc:picChg chg="mod">
          <ac:chgData name="Kenny McAdam (Bannerman High )" userId="S::gw11mcadamkenny@glowmail.org.uk::b6fd4ce8-8706-445f-aa9d-a5a96acc2b97" providerId="AD" clId="Web-{9B2197DA-CB68-411C-CE38-A5EA75694C18}" dt="2021-06-02T15:46:03.136" v="209" actId="1076"/>
          <ac:picMkLst>
            <pc:docMk/>
            <pc:sldMk cId="1829997289" sldId="517"/>
            <ac:picMk id="44" creationId="{00000000-0000-0000-0000-000000000000}"/>
          </ac:picMkLst>
        </pc:picChg>
      </pc:sldChg>
      <pc:sldChg chg="addSp delSp modSp">
        <pc:chgData name="Kenny McAdam (Bannerman High )" userId="S::gw11mcadamkenny@glowmail.org.uk::b6fd4ce8-8706-445f-aa9d-a5a96acc2b97" providerId="AD" clId="Web-{9B2197DA-CB68-411C-CE38-A5EA75694C18}" dt="2021-06-02T15:53:15.362" v="287" actId="20577"/>
        <pc:sldMkLst>
          <pc:docMk/>
          <pc:sldMk cId="2837209366" sldId="518"/>
        </pc:sldMkLst>
        <pc:spChg chg="add mod">
          <ac:chgData name="Kenny McAdam (Bannerman High )" userId="S::gw11mcadamkenny@glowmail.org.uk::b6fd4ce8-8706-445f-aa9d-a5a96acc2b97" providerId="AD" clId="Web-{9B2197DA-CB68-411C-CE38-A5EA75694C18}" dt="2021-06-02T15:49:45.046" v="250" actId="20577"/>
          <ac:spMkLst>
            <pc:docMk/>
            <pc:sldMk cId="2837209366" sldId="518"/>
            <ac:spMk id="4" creationId="{AAE00423-B8F4-49A7-BA8A-10D3D12D308E}"/>
          </ac:spMkLst>
        </pc:spChg>
        <pc:spChg chg="add mod">
          <ac:chgData name="Kenny McAdam (Bannerman High )" userId="S::gw11mcadamkenny@glowmail.org.uk::b6fd4ce8-8706-445f-aa9d-a5a96acc2b97" providerId="AD" clId="Web-{9B2197DA-CB68-411C-CE38-A5EA75694C18}" dt="2021-06-02T15:53:15.362" v="287" actId="20577"/>
          <ac:spMkLst>
            <pc:docMk/>
            <pc:sldMk cId="2837209366" sldId="518"/>
            <ac:spMk id="7" creationId="{482B3F6A-C3EC-485D-BB42-372909490338}"/>
          </ac:spMkLst>
        </pc:spChg>
        <pc:spChg chg="del">
          <ac:chgData name="Kenny McAdam (Bannerman High )" userId="S::gw11mcadamkenny@glowmail.org.uk::b6fd4ce8-8706-445f-aa9d-a5a96acc2b97" providerId="AD" clId="Web-{9B2197DA-CB68-411C-CE38-A5EA75694C18}" dt="2021-06-02T15:48:08.310" v="224"/>
          <ac:spMkLst>
            <pc:docMk/>
            <pc:sldMk cId="2837209366" sldId="518"/>
            <ac:spMk id="8" creationId="{C53D20D3-D945-4EF2-95E8-01D9B6B03210}"/>
          </ac:spMkLst>
        </pc:spChg>
        <pc:spChg chg="del mod">
          <ac:chgData name="Kenny McAdam (Bannerman High )" userId="S::gw11mcadamkenny@glowmail.org.uk::b6fd4ce8-8706-445f-aa9d-a5a96acc2b97" providerId="AD" clId="Web-{9B2197DA-CB68-411C-CE38-A5EA75694C18}" dt="2021-06-02T15:51:06.360" v="265"/>
          <ac:spMkLst>
            <pc:docMk/>
            <pc:sldMk cId="2837209366" sldId="518"/>
            <ac:spMk id="9" creationId="{0675F596-8945-48A6-992F-FE45D3481887}"/>
          </ac:spMkLst>
        </pc:spChg>
        <pc:spChg chg="del">
          <ac:chgData name="Kenny McAdam (Bannerman High )" userId="S::gw11mcadamkenny@glowmail.org.uk::b6fd4ce8-8706-445f-aa9d-a5a96acc2b97" providerId="AD" clId="Web-{9B2197DA-CB68-411C-CE38-A5EA75694C18}" dt="2021-06-02T15:47:01.903" v="217"/>
          <ac:spMkLst>
            <pc:docMk/>
            <pc:sldMk cId="2837209366" sldId="518"/>
            <ac:spMk id="10" creationId="{00000000-0000-0000-0000-000000000000}"/>
          </ac:spMkLst>
        </pc:spChg>
        <pc:spChg chg="del">
          <ac:chgData name="Kenny McAdam (Bannerman High )" userId="S::gw11mcadamkenny@glowmail.org.uk::b6fd4ce8-8706-445f-aa9d-a5a96acc2b97" providerId="AD" clId="Web-{9B2197DA-CB68-411C-CE38-A5EA75694C18}" dt="2021-06-02T15:47:04.606" v="218"/>
          <ac:spMkLst>
            <pc:docMk/>
            <pc:sldMk cId="2837209366" sldId="518"/>
            <ac:spMk id="13" creationId="{7013865B-A6FC-4C0D-A1A2-035950DDE27A}"/>
          </ac:spMkLst>
        </pc:spChg>
        <pc:picChg chg="mod">
          <ac:chgData name="Kenny McAdam (Bannerman High )" userId="S::gw11mcadamkenny@glowmail.org.uk::b6fd4ce8-8706-445f-aa9d-a5a96acc2b97" providerId="AD" clId="Web-{9B2197DA-CB68-411C-CE38-A5EA75694C18}" dt="2021-06-02T15:51:32.563" v="270" actId="1076"/>
          <ac:picMkLst>
            <pc:docMk/>
            <pc:sldMk cId="2837209366" sldId="518"/>
            <ac:picMk id="6" creationId="{B6D4C2DF-5A89-4EDE-B329-43A90DB67FB4}"/>
          </ac:picMkLst>
        </pc:picChg>
      </pc:sldChg>
      <pc:sldChg chg="delSp">
        <pc:chgData name="Kenny McAdam (Bannerman High )" userId="S::gw11mcadamkenny@glowmail.org.uk::b6fd4ce8-8706-445f-aa9d-a5a96acc2b97" providerId="AD" clId="Web-{9B2197DA-CB68-411C-CE38-A5EA75694C18}" dt="2021-06-02T15:53:22.206" v="288"/>
        <pc:sldMkLst>
          <pc:docMk/>
          <pc:sldMk cId="3438403513" sldId="519"/>
        </pc:sldMkLst>
        <pc:spChg chg="del">
          <ac:chgData name="Kenny McAdam (Bannerman High )" userId="S::gw11mcadamkenny@glowmail.org.uk::b6fd4ce8-8706-445f-aa9d-a5a96acc2b97" providerId="AD" clId="Web-{9B2197DA-CB68-411C-CE38-A5EA75694C18}" dt="2021-06-02T15:53:22.206" v="288"/>
          <ac:spMkLst>
            <pc:docMk/>
            <pc:sldMk cId="3438403513" sldId="519"/>
            <ac:spMk id="7" creationId="{00000000-0000-0000-0000-000000000000}"/>
          </ac:spMkLst>
        </pc:spChg>
      </pc:sldChg>
    </pc:docChg>
  </pc:docChgLst>
  <pc:docChgLst>
    <pc:chgData name="Kenny McAdam (Bannerman High )" userId="S::gw11mcadamkenny@glowmail.org.uk::b6fd4ce8-8706-445f-aa9d-a5a96acc2b97" providerId="AD" clId="Web-{9BA9EBD4-7DE6-1769-252D-0C15C25EC39A}"/>
    <pc:docChg chg="modSld">
      <pc:chgData name="Kenny McAdam (Bannerman High )" userId="S::gw11mcadamkenny@glowmail.org.uk::b6fd4ce8-8706-445f-aa9d-a5a96acc2b97" providerId="AD" clId="Web-{9BA9EBD4-7DE6-1769-252D-0C15C25EC39A}" dt="2021-06-09T15:25:27.997" v="30" actId="20577"/>
      <pc:docMkLst>
        <pc:docMk/>
      </pc:docMkLst>
      <pc:sldChg chg="modSp">
        <pc:chgData name="Kenny McAdam (Bannerman High )" userId="S::gw11mcadamkenny@glowmail.org.uk::b6fd4ce8-8706-445f-aa9d-a5a96acc2b97" providerId="AD" clId="Web-{9BA9EBD4-7DE6-1769-252D-0C15C25EC39A}" dt="2021-06-09T15:23:18.821" v="1" actId="20577"/>
        <pc:sldMkLst>
          <pc:docMk/>
          <pc:sldMk cId="1836155332" sldId="504"/>
        </pc:sldMkLst>
        <pc:spChg chg="mod">
          <ac:chgData name="Kenny McAdam (Bannerman High )" userId="S::gw11mcadamkenny@glowmail.org.uk::b6fd4ce8-8706-445f-aa9d-a5a96acc2b97" providerId="AD" clId="Web-{9BA9EBD4-7DE6-1769-252D-0C15C25EC39A}" dt="2021-06-09T15:23:18.821" v="1" actId="20577"/>
          <ac:spMkLst>
            <pc:docMk/>
            <pc:sldMk cId="1836155332" sldId="504"/>
            <ac:spMk id="3" creationId="{6672BC2E-503F-4471-82D7-6A255FF75992}"/>
          </ac:spMkLst>
        </pc:spChg>
      </pc:sldChg>
      <pc:sldChg chg="modSp">
        <pc:chgData name="Kenny McAdam (Bannerman High )" userId="S::gw11mcadamkenny@glowmail.org.uk::b6fd4ce8-8706-445f-aa9d-a5a96acc2b97" providerId="AD" clId="Web-{9BA9EBD4-7DE6-1769-252D-0C15C25EC39A}" dt="2021-06-09T15:25:27.997" v="30" actId="20577"/>
        <pc:sldMkLst>
          <pc:docMk/>
          <pc:sldMk cId="1909209843" sldId="505"/>
        </pc:sldMkLst>
        <pc:spChg chg="mod">
          <ac:chgData name="Kenny McAdam (Bannerman High )" userId="S::gw11mcadamkenny@glowmail.org.uk::b6fd4ce8-8706-445f-aa9d-a5a96acc2b97" providerId="AD" clId="Web-{9BA9EBD4-7DE6-1769-252D-0C15C25EC39A}" dt="2021-06-09T15:25:27.997" v="30" actId="20577"/>
          <ac:spMkLst>
            <pc:docMk/>
            <pc:sldMk cId="1909209843" sldId="505"/>
            <ac:spMk id="8" creationId="{1A4EDB8B-FE93-476A-A529-6A5A2A8DF64B}"/>
          </ac:spMkLst>
        </pc:spChg>
      </pc:sldChg>
    </pc:docChg>
  </pc:docChgLst>
  <pc:docChgLst>
    <pc:chgData name="Kenny McAdam (Bannerman High )" userId="S::gw11mcadamkenny@glowmail.org.uk::b6fd4ce8-8706-445f-aa9d-a5a96acc2b97" providerId="AD" clId="Web-{94CB6E02-0A20-3D20-0EC7-2F39869B5B12}"/>
    <pc:docChg chg="modSld">
      <pc:chgData name="Kenny McAdam (Bannerman High )" userId="S::gw11mcadamkenny@glowmail.org.uk::b6fd4ce8-8706-445f-aa9d-a5a96acc2b97" providerId="AD" clId="Web-{94CB6E02-0A20-3D20-0EC7-2F39869B5B12}" dt="2021-06-07T17:09:49.113" v="177" actId="20577"/>
      <pc:docMkLst>
        <pc:docMk/>
      </pc:docMkLst>
      <pc:sldChg chg="modSp">
        <pc:chgData name="Kenny McAdam (Bannerman High )" userId="S::gw11mcadamkenny@glowmail.org.uk::b6fd4ce8-8706-445f-aa9d-a5a96acc2b97" providerId="AD" clId="Web-{94CB6E02-0A20-3D20-0EC7-2F39869B5B12}" dt="2021-06-07T17:03:26.243" v="123" actId="20577"/>
        <pc:sldMkLst>
          <pc:docMk/>
          <pc:sldMk cId="2738540648" sldId="499"/>
        </pc:sldMkLst>
        <pc:spChg chg="mod">
          <ac:chgData name="Kenny McAdam (Bannerman High )" userId="S::gw11mcadamkenny@glowmail.org.uk::b6fd4ce8-8706-445f-aa9d-a5a96acc2b97" providerId="AD" clId="Web-{94CB6E02-0A20-3D20-0EC7-2F39869B5B12}" dt="2021-06-07T17:02:55.602" v="116" actId="14100"/>
          <ac:spMkLst>
            <pc:docMk/>
            <pc:sldMk cId="2738540648" sldId="499"/>
            <ac:spMk id="3" creationId="{72F152A3-EBE5-4956-9B2A-70A0DC6B138F}"/>
          </ac:spMkLst>
        </pc:spChg>
        <pc:spChg chg="mod">
          <ac:chgData name="Kenny McAdam (Bannerman High )" userId="S::gw11mcadamkenny@glowmail.org.uk::b6fd4ce8-8706-445f-aa9d-a5a96acc2b97" providerId="AD" clId="Web-{94CB6E02-0A20-3D20-0EC7-2F39869B5B12}" dt="2021-06-07T17:03:26.243" v="123" actId="20577"/>
          <ac:spMkLst>
            <pc:docMk/>
            <pc:sldMk cId="2738540648" sldId="499"/>
            <ac:spMk id="4" creationId="{A2BD948D-87CF-4B31-B7EA-785B4E457A80}"/>
          </ac:spMkLst>
        </pc:spChg>
      </pc:sldChg>
      <pc:sldChg chg="modSp">
        <pc:chgData name="Kenny McAdam (Bannerman High )" userId="S::gw11mcadamkenny@glowmail.org.uk::b6fd4ce8-8706-445f-aa9d-a5a96acc2b97" providerId="AD" clId="Web-{94CB6E02-0A20-3D20-0EC7-2F39869B5B12}" dt="2021-06-07T17:04:04.557" v="133" actId="20577"/>
        <pc:sldMkLst>
          <pc:docMk/>
          <pc:sldMk cId="106861424" sldId="502"/>
        </pc:sldMkLst>
        <pc:spChg chg="mod">
          <ac:chgData name="Kenny McAdam (Bannerman High )" userId="S::gw11mcadamkenny@glowmail.org.uk::b6fd4ce8-8706-445f-aa9d-a5a96acc2b97" providerId="AD" clId="Web-{94CB6E02-0A20-3D20-0EC7-2F39869B5B12}" dt="2021-06-07T16:56:08.248" v="9" actId="20577"/>
          <ac:spMkLst>
            <pc:docMk/>
            <pc:sldMk cId="106861424" sldId="502"/>
            <ac:spMk id="6" creationId="{785E0133-0029-4CBA-AA04-A0EB15229D0F}"/>
          </ac:spMkLst>
        </pc:spChg>
        <pc:spChg chg="mod">
          <ac:chgData name="Kenny McAdam (Bannerman High )" userId="S::gw11mcadamkenny@glowmail.org.uk::b6fd4ce8-8706-445f-aa9d-a5a96acc2b97" providerId="AD" clId="Web-{94CB6E02-0A20-3D20-0EC7-2F39869B5B12}" dt="2021-06-07T17:04:04.557" v="133" actId="20577"/>
          <ac:spMkLst>
            <pc:docMk/>
            <pc:sldMk cId="106861424" sldId="502"/>
            <ac:spMk id="9" creationId="{C50D3593-3795-4190-89AC-ED623ABBB70B}"/>
          </ac:spMkLst>
        </pc:spChg>
      </pc:sldChg>
      <pc:sldChg chg="modSp">
        <pc:chgData name="Kenny McAdam (Bannerman High )" userId="S::gw11mcadamkenny@glowmail.org.uk::b6fd4ce8-8706-445f-aa9d-a5a96acc2b97" providerId="AD" clId="Web-{94CB6E02-0A20-3D20-0EC7-2F39869B5B12}" dt="2021-06-07T17:01:28.334" v="87" actId="20577"/>
        <pc:sldMkLst>
          <pc:docMk/>
          <pc:sldMk cId="1909209843" sldId="505"/>
        </pc:sldMkLst>
        <pc:spChg chg="mod">
          <ac:chgData name="Kenny McAdam (Bannerman High )" userId="S::gw11mcadamkenny@glowmail.org.uk::b6fd4ce8-8706-445f-aa9d-a5a96acc2b97" providerId="AD" clId="Web-{94CB6E02-0A20-3D20-0EC7-2F39869B5B12}" dt="2021-06-07T17:01:28.334" v="87" actId="20577"/>
          <ac:spMkLst>
            <pc:docMk/>
            <pc:sldMk cId="1909209843" sldId="505"/>
            <ac:spMk id="3" creationId="{6C303284-02F8-456E-80C6-E2BF42720709}"/>
          </ac:spMkLst>
        </pc:spChg>
      </pc:sldChg>
      <pc:sldChg chg="modSp">
        <pc:chgData name="Kenny McAdam (Bannerman High )" userId="S::gw11mcadamkenny@glowmail.org.uk::b6fd4ce8-8706-445f-aa9d-a5a96acc2b97" providerId="AD" clId="Web-{94CB6E02-0A20-3D20-0EC7-2F39869B5B12}" dt="2021-06-07T17:02:07.866" v="109" actId="14100"/>
        <pc:sldMkLst>
          <pc:docMk/>
          <pc:sldMk cId="1651966921" sldId="506"/>
        </pc:sldMkLst>
        <pc:spChg chg="mod">
          <ac:chgData name="Kenny McAdam (Bannerman High )" userId="S::gw11mcadamkenny@glowmail.org.uk::b6fd4ce8-8706-445f-aa9d-a5a96acc2b97" providerId="AD" clId="Web-{94CB6E02-0A20-3D20-0EC7-2F39869B5B12}" dt="2021-06-07T17:02:07.866" v="109" actId="14100"/>
          <ac:spMkLst>
            <pc:docMk/>
            <pc:sldMk cId="1651966921" sldId="506"/>
            <ac:spMk id="7" creationId="{132F2032-065A-4F9A-831E-D667B4299195}"/>
          </ac:spMkLst>
        </pc:spChg>
        <pc:spChg chg="mod">
          <ac:chgData name="Kenny McAdam (Bannerman High )" userId="S::gw11mcadamkenny@glowmail.org.uk::b6fd4ce8-8706-445f-aa9d-a5a96acc2b97" providerId="AD" clId="Web-{94CB6E02-0A20-3D20-0EC7-2F39869B5B12}" dt="2021-06-07T17:01:42.413" v="95" actId="20577"/>
          <ac:spMkLst>
            <pc:docMk/>
            <pc:sldMk cId="1651966921" sldId="506"/>
            <ac:spMk id="10" creationId="{23E2ED09-DFC6-4247-8B9E-502B00990EC8}"/>
          </ac:spMkLst>
        </pc:spChg>
      </pc:sldChg>
      <pc:sldChg chg="modSp">
        <pc:chgData name="Kenny McAdam (Bannerman High )" userId="S::gw11mcadamkenny@glowmail.org.uk::b6fd4ce8-8706-445f-aa9d-a5a96acc2b97" providerId="AD" clId="Web-{94CB6E02-0A20-3D20-0EC7-2F39869B5B12}" dt="2021-06-07T16:59:34.753" v="53" actId="20577"/>
        <pc:sldMkLst>
          <pc:docMk/>
          <pc:sldMk cId="3226577367" sldId="507"/>
        </pc:sldMkLst>
        <pc:spChg chg="mod">
          <ac:chgData name="Kenny McAdam (Bannerman High )" userId="S::gw11mcadamkenny@glowmail.org.uk::b6fd4ce8-8706-445f-aa9d-a5a96acc2b97" providerId="AD" clId="Web-{94CB6E02-0A20-3D20-0EC7-2F39869B5B12}" dt="2021-06-07T16:58:16.345" v="17" actId="14100"/>
          <ac:spMkLst>
            <pc:docMk/>
            <pc:sldMk cId="3226577367" sldId="507"/>
            <ac:spMk id="8" creationId="{54E8D707-4670-4E11-BBCF-E92B8A0750EC}"/>
          </ac:spMkLst>
        </pc:spChg>
        <pc:spChg chg="mod">
          <ac:chgData name="Kenny McAdam (Bannerman High )" userId="S::gw11mcadamkenny@glowmail.org.uk::b6fd4ce8-8706-445f-aa9d-a5a96acc2b97" providerId="AD" clId="Web-{94CB6E02-0A20-3D20-0EC7-2F39869B5B12}" dt="2021-06-07T16:59:34.753" v="53" actId="20577"/>
          <ac:spMkLst>
            <pc:docMk/>
            <pc:sldMk cId="3226577367" sldId="507"/>
            <ac:spMk id="9" creationId="{25D30422-D568-4D10-B798-759FA86E99A3}"/>
          </ac:spMkLst>
        </pc:spChg>
      </pc:sldChg>
      <pc:sldChg chg="modSp">
        <pc:chgData name="Kenny McAdam (Bannerman High )" userId="S::gw11mcadamkenny@glowmail.org.uk::b6fd4ce8-8706-445f-aa9d-a5a96acc2b97" providerId="AD" clId="Web-{94CB6E02-0A20-3D20-0EC7-2F39869B5B12}" dt="2021-06-07T17:09:49.113" v="177" actId="20577"/>
        <pc:sldMkLst>
          <pc:docMk/>
          <pc:sldMk cId="1395472602" sldId="509"/>
        </pc:sldMkLst>
        <pc:spChg chg="mod">
          <ac:chgData name="Kenny McAdam (Bannerman High )" userId="S::gw11mcadamkenny@glowmail.org.uk::b6fd4ce8-8706-445f-aa9d-a5a96acc2b97" providerId="AD" clId="Web-{94CB6E02-0A20-3D20-0EC7-2F39869B5B12}" dt="2021-06-07T17:09:49.113" v="177" actId="20577"/>
          <ac:spMkLst>
            <pc:docMk/>
            <pc:sldMk cId="1395472602" sldId="509"/>
            <ac:spMk id="3" creationId="{E7731076-3ED4-49EA-B945-403F996FA158}"/>
          </ac:spMkLst>
        </pc:spChg>
      </pc:sldChg>
      <pc:sldChg chg="modSp">
        <pc:chgData name="Kenny McAdam (Bannerman High )" userId="S::gw11mcadamkenny@glowmail.org.uk::b6fd4ce8-8706-445f-aa9d-a5a96acc2b97" providerId="AD" clId="Web-{94CB6E02-0A20-3D20-0EC7-2F39869B5B12}" dt="2021-06-07T16:59:44.300" v="54" actId="20577"/>
        <pc:sldMkLst>
          <pc:docMk/>
          <pc:sldMk cId="1642586335" sldId="510"/>
        </pc:sldMkLst>
        <pc:spChg chg="mod">
          <ac:chgData name="Kenny McAdam (Bannerman High )" userId="S::gw11mcadamkenny@glowmail.org.uk::b6fd4ce8-8706-445f-aa9d-a5a96acc2b97" providerId="AD" clId="Web-{94CB6E02-0A20-3D20-0EC7-2F39869B5B12}" dt="2021-06-07T16:59:44.300" v="54" actId="20577"/>
          <ac:spMkLst>
            <pc:docMk/>
            <pc:sldMk cId="1642586335" sldId="510"/>
            <ac:spMk id="8" creationId="{08A8CB3C-672A-47FE-BCA3-2CB330ECD8F1}"/>
          </ac:spMkLst>
        </pc:spChg>
      </pc:sldChg>
      <pc:sldChg chg="modSp">
        <pc:chgData name="Kenny McAdam (Bannerman High )" userId="S::gw11mcadamkenny@glowmail.org.uk::b6fd4ce8-8706-445f-aa9d-a5a96acc2b97" providerId="AD" clId="Web-{94CB6E02-0A20-3D20-0EC7-2F39869B5B12}" dt="2021-06-07T17:00:40.739" v="68" actId="14100"/>
        <pc:sldMkLst>
          <pc:docMk/>
          <pc:sldMk cId="3150217541" sldId="513"/>
        </pc:sldMkLst>
        <pc:spChg chg="mod">
          <ac:chgData name="Kenny McAdam (Bannerman High )" userId="S::gw11mcadamkenny@glowmail.org.uk::b6fd4ce8-8706-445f-aa9d-a5a96acc2b97" providerId="AD" clId="Web-{94CB6E02-0A20-3D20-0EC7-2F39869B5B12}" dt="2021-06-07T17:00:15.661" v="60" actId="20577"/>
          <ac:spMkLst>
            <pc:docMk/>
            <pc:sldMk cId="3150217541" sldId="513"/>
            <ac:spMk id="5" creationId="{491AC59D-3BBF-4D48-B6D2-C9EDB9A2B8A1}"/>
          </ac:spMkLst>
        </pc:spChg>
        <pc:spChg chg="mod">
          <ac:chgData name="Kenny McAdam (Bannerman High )" userId="S::gw11mcadamkenny@glowmail.org.uk::b6fd4ce8-8706-445f-aa9d-a5a96acc2b97" providerId="AD" clId="Web-{94CB6E02-0A20-3D20-0EC7-2F39869B5B12}" dt="2021-06-07T17:00:40.739" v="68" actId="14100"/>
          <ac:spMkLst>
            <pc:docMk/>
            <pc:sldMk cId="3150217541" sldId="513"/>
            <ac:spMk id="8" creationId="{1260BE41-8471-4D5F-B0F2-166F11A8A488}"/>
          </ac:spMkLst>
        </pc:spChg>
      </pc:sldChg>
      <pc:sldChg chg="addSp delSp modSp">
        <pc:chgData name="Kenny McAdam (Bannerman High )" userId="S::gw11mcadamkenny@glowmail.org.uk::b6fd4ce8-8706-445f-aa9d-a5a96acc2b97" providerId="AD" clId="Web-{94CB6E02-0A20-3D20-0EC7-2F39869B5B12}" dt="2021-06-07T17:07:00.874" v="171" actId="14100"/>
        <pc:sldMkLst>
          <pc:docMk/>
          <pc:sldMk cId="2837209366" sldId="518"/>
        </pc:sldMkLst>
        <pc:spChg chg="add del mod">
          <ac:chgData name="Kenny McAdam (Bannerman High )" userId="S::gw11mcadamkenny@glowmail.org.uk::b6fd4ce8-8706-445f-aa9d-a5a96acc2b97" providerId="AD" clId="Web-{94CB6E02-0A20-3D20-0EC7-2F39869B5B12}" dt="2021-06-07T17:07:00.874" v="171" actId="14100"/>
          <ac:spMkLst>
            <pc:docMk/>
            <pc:sldMk cId="2837209366" sldId="518"/>
            <ac:spMk id="4" creationId="{AAE00423-B8F4-49A7-BA8A-10D3D12D308E}"/>
          </ac:spMkLst>
        </pc:spChg>
      </pc:sldChg>
      <pc:sldChg chg="modSp">
        <pc:chgData name="Kenny McAdam (Bannerman High )" userId="S::gw11mcadamkenny@glowmail.org.uk::b6fd4ce8-8706-445f-aa9d-a5a96acc2b97" providerId="AD" clId="Web-{94CB6E02-0A20-3D20-0EC7-2F39869B5B12}" dt="2021-06-07T17:08:27.673" v="176" actId="20577"/>
        <pc:sldMkLst>
          <pc:docMk/>
          <pc:sldMk cId="3438403513" sldId="519"/>
        </pc:sldMkLst>
        <pc:spChg chg="mod">
          <ac:chgData name="Kenny McAdam (Bannerman High )" userId="S::gw11mcadamkenny@glowmail.org.uk::b6fd4ce8-8706-445f-aa9d-a5a96acc2b97" providerId="AD" clId="Web-{94CB6E02-0A20-3D20-0EC7-2F39869B5B12}" dt="2021-06-07T17:08:27.673" v="176" actId="20577"/>
          <ac:spMkLst>
            <pc:docMk/>
            <pc:sldMk cId="3438403513" sldId="519"/>
            <ac:spMk id="4" creationId="{E77E6ACD-E625-4DF6-9F6A-5E3510BD1A02}"/>
          </ac:spMkLst>
        </pc:spChg>
      </pc:sldChg>
    </pc:docChg>
  </pc:docChgLst>
  <pc:docChgLst>
    <pc:chgData clId="Web-{C80AFFBF-F13C-8574-3611-B3D8732822D6}"/>
    <pc:docChg chg="modSld">
      <pc:chgData name="" userId="" providerId="" clId="Web-{C80AFFBF-F13C-8574-3611-B3D8732822D6}" dt="2021-05-05T15:05:28.929" v="0" actId="20577"/>
      <pc:docMkLst>
        <pc:docMk/>
      </pc:docMkLst>
      <pc:sldChg chg="modSp">
        <pc:chgData name="" userId="" providerId="" clId="Web-{C80AFFBF-F13C-8574-3611-B3D8732822D6}" dt="2021-05-05T15:05:28.929" v="0" actId="20577"/>
        <pc:sldMkLst>
          <pc:docMk/>
          <pc:sldMk cId="2943828405" sldId="497"/>
        </pc:sldMkLst>
        <pc:spChg chg="mod">
          <ac:chgData name="" userId="" providerId="" clId="Web-{C80AFFBF-F13C-8574-3611-B3D8732822D6}" dt="2021-05-05T15:05:28.929" v="0" actId="20577"/>
          <ac:spMkLst>
            <pc:docMk/>
            <pc:sldMk cId="2943828405" sldId="497"/>
            <ac:spMk id="7" creationId="{10C13981-47B5-4DE4-B132-1E2F390D2181}"/>
          </ac:spMkLst>
        </pc:spChg>
      </pc:sldChg>
    </pc:docChg>
  </pc:docChgLst>
  <pc:docChgLst>
    <pc:chgData name="Andrea Crawford (PEPASS GLOW)" userId="S::gw15crawfordandrea@glowmail.org.uk::c8d76f6a-eff9-4f2a-a59e-3a2f1c67b35b" providerId="AD" clId="Web-{B1D45CF4-1DB3-82AE-2E49-4D87B87A4A24}"/>
    <pc:docChg chg="modSld">
      <pc:chgData name="Andrea Crawford (PEPASS GLOW)" userId="S::gw15crawfordandrea@glowmail.org.uk::c8d76f6a-eff9-4f2a-a59e-3a2f1c67b35b" providerId="AD" clId="Web-{B1D45CF4-1DB3-82AE-2E49-4D87B87A4A24}" dt="2021-06-03T15:10:54.187" v="0" actId="1076"/>
      <pc:docMkLst>
        <pc:docMk/>
      </pc:docMkLst>
      <pc:sldChg chg="modSp">
        <pc:chgData name="Andrea Crawford (PEPASS GLOW)" userId="S::gw15crawfordandrea@glowmail.org.uk::c8d76f6a-eff9-4f2a-a59e-3a2f1c67b35b" providerId="AD" clId="Web-{B1D45CF4-1DB3-82AE-2E49-4D87B87A4A24}" dt="2021-06-03T15:10:54.187" v="0" actId="1076"/>
        <pc:sldMkLst>
          <pc:docMk/>
          <pc:sldMk cId="2553985991" sldId="470"/>
        </pc:sldMkLst>
        <pc:spChg chg="mod">
          <ac:chgData name="Andrea Crawford (PEPASS GLOW)" userId="S::gw15crawfordandrea@glowmail.org.uk::c8d76f6a-eff9-4f2a-a59e-3a2f1c67b35b" providerId="AD" clId="Web-{B1D45CF4-1DB3-82AE-2E49-4D87B87A4A24}" dt="2021-06-03T15:10:54.187" v="0" actId="1076"/>
          <ac:spMkLst>
            <pc:docMk/>
            <pc:sldMk cId="2553985991" sldId="470"/>
            <ac:spMk id="2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1"/>
            <a:ext cx="679767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82E5137-AF69-4679-A50C-ED98D9916388}" type="datetimeFigureOut">
              <a:rPr lang="en-GB"/>
              <a:pPr>
                <a:defRPr/>
              </a:pPr>
              <a:t>10/06/2021</a:t>
            </a:fld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  <p:custDataLst>
              <p:tags r:id="rId3"/>
            </p:custDataLst>
          </p:nvPr>
        </p:nvSpPr>
        <p:spPr bwMode="auto">
          <a:xfrm>
            <a:off x="0" y="9430091"/>
            <a:ext cx="679767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F7394AF-0F9D-4DDD-892C-FE0DFEA1B9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976865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1"/>
            <a:ext cx="679767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B78CE61-D896-43B9-A2BB-CD61B3C48FB7}" type="datetimeFigureOut">
              <a:rPr lang="en-GB"/>
              <a:pPr>
                <a:defRPr/>
              </a:pPr>
              <a:t>10/06/2021</a:t>
            </a:fld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  <p:custDataLst>
              <p:tags r:id="rId3"/>
            </p:custDataLst>
          </p:nvPr>
        </p:nvSpPr>
        <p:spPr bwMode="auto">
          <a:xfrm>
            <a:off x="0" y="9430091"/>
            <a:ext cx="679767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28AC10B-E6D8-48E6-B74C-C209DB2F70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799368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B443D-BBDA-47FF-9C77-9A94590209FC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EA67-148B-4835-A4A5-86964910DF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77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FE4E6-91EB-498C-A467-D716E3ECAC07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7B0-F1A1-4868-8597-2C358DF6B9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85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0EAED-23BA-4E89-B65E-7903955ED0EB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7B0-F1A1-4868-8597-2C358DF6B96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52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22058-6ABD-40BD-A871-A3C619BB5C78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7B0-F1A1-4868-8597-2C358DF6B9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033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828EE-1DF7-4F83-B830-9FFD39CCB111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7B0-F1A1-4868-8597-2C358DF6B96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01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308B16-A00F-4FE5-BD4F-FA5D7C2D1C1D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7B0-F1A1-4868-8597-2C358DF6B9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50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FDF7A-B1F8-4D75-A176-CD1B686972AD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959D-1CBD-4D2D-A46F-2E114D9E86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42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923EC-585F-4BA8-A9EA-C5F6888653D3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51E6-47D5-42A9-BDFF-68A52231E2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89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B443D-BBDA-47FF-9C77-9A94590209FC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EA67-148B-4835-A4A5-86964910DF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77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7F49B-FF28-4893-B7D8-7A1FA1ABCB08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F587-41A4-4C65-AAAB-8176179D20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923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52889-98AD-4028-B9AD-72D748C1E576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8081-4DAB-43D8-9324-87224019D5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0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7F49B-FF28-4893-B7D8-7A1FA1ABCB08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F587-41A4-4C65-AAAB-8176179D20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92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A74D2-D10F-4202-BAC9-398A7A4F929D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33F4-5D01-4A78-A4B1-69214624C1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82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7DA7C-9DEC-4053-82F2-7F2668579E9F}" type="datetime1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74D-1DDE-4445-85B5-8694DBFC14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94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88BF0-DB83-4F18-A41F-89B3A58C8A99}" type="datetime1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8EB-ED31-4157-805D-21479EEF82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946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0C015-CEF0-46CB-8A8A-6F9085E598F5}" type="datetime1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9E-DBC5-4668-9356-C33745399E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825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7AB0C-215E-4E43-A9BA-D1037C4CFA96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61AA-51AB-4801-B880-CCC04E1BD5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70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A4E014-5D3F-481E-97CF-64D69C544AC5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8EDD-3DFF-4044-9405-71548C10A9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76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FE4E6-91EB-498C-A467-D716E3ECAC07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7B0-F1A1-4868-8597-2C358DF6B9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854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0EAED-23BA-4E89-B65E-7903955ED0EB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7B0-F1A1-4868-8597-2C358DF6B96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520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22058-6ABD-40BD-A871-A3C619BB5C78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7B0-F1A1-4868-8597-2C358DF6B9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033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828EE-1DF7-4F83-B830-9FFD39CCB111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7B0-F1A1-4868-8597-2C358DF6B96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01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52889-98AD-4028-B9AD-72D748C1E576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8081-4DAB-43D8-9324-87224019D5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05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308B16-A00F-4FE5-BD4F-FA5D7C2D1C1D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7B0-F1A1-4868-8597-2C358DF6B9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5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FDF7A-B1F8-4D75-A176-CD1B686972AD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959D-1CBD-4D2D-A46F-2E114D9E86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424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923EC-585F-4BA8-A9EA-C5F6888653D3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51E6-47D5-42A9-BDFF-68A52231E2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89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A74D2-D10F-4202-BAC9-398A7A4F929D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33F4-5D01-4A78-A4B1-69214624C1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82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7DA7C-9DEC-4053-82F2-7F2668579E9F}" type="datetime1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74D-1DDE-4445-85B5-8694DBFC14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9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88BF0-DB83-4F18-A41F-89B3A58C8A99}" type="datetime1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8EB-ED31-4157-805D-21479EEF82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9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0C015-CEF0-46CB-8A8A-6F9085E598F5}" type="datetime1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C9E-DBC5-4668-9356-C33745399E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82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7AB0C-215E-4E43-A9BA-D1037C4CFA96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61AA-51AB-4801-B880-CCC04E1BD5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70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A4E014-5D3F-481E-97CF-64D69C544AC5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41363"/>
            <a:ext cx="9144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8EDD-3DFF-4044-9405-71548C10A9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7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E57AF4-E9CA-4285-959F-BC35D06F5F1C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2E87B0-F1A1-4868-8597-2C358DF6B96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8" name="Picture 7" descr="header.jpg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9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25" r:id="rId17"/>
    <p:sldLayoutId id="2147483926" r:id="rId18"/>
    <p:sldLayoutId id="2147483927" r:id="rId19"/>
    <p:sldLayoutId id="2147483928" r:id="rId20"/>
    <p:sldLayoutId id="2147483929" r:id="rId21"/>
    <p:sldLayoutId id="2147483930" r:id="rId22"/>
    <p:sldLayoutId id="2147483931" r:id="rId23"/>
    <p:sldLayoutId id="2147483932" r:id="rId24"/>
    <p:sldLayoutId id="2147483933" r:id="rId25"/>
    <p:sldLayoutId id="2147483934" r:id="rId26"/>
    <p:sldLayoutId id="2147483935" r:id="rId27"/>
    <p:sldLayoutId id="2147483936" r:id="rId28"/>
    <p:sldLayoutId id="2147483937" r:id="rId29"/>
    <p:sldLayoutId id="2147483938" r:id="rId30"/>
    <p:sldLayoutId id="2147483939" r:id="rId31"/>
    <p:sldLayoutId id="2147483940" r:id="rId3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hyperlink" Target="https://en.wikipedia.org/wiki/UEFA_Euro_2020" TargetMode="External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2.jpe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hyperlink" Target="https://en.wikipedia.org/wiki/Flag_of_Scotland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3.png"/><Relationship Id="rId7" Type="http://schemas.openxmlformats.org/officeDocument/2006/relationships/image" Target="../media/image4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png"/><Relationship Id="rId5" Type="http://schemas.openxmlformats.org/officeDocument/2006/relationships/image" Target="../media/image17.png"/><Relationship Id="rId10" Type="http://schemas.openxmlformats.org/officeDocument/2006/relationships/image" Target="../media/image52.png"/><Relationship Id="rId4" Type="http://schemas.openxmlformats.org/officeDocument/2006/relationships/image" Target="../media/image15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7.jpe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66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n.wiktionary.org/wiki/red_card" TargetMode="External"/><Relationship Id="rId5" Type="http://schemas.openxmlformats.org/officeDocument/2006/relationships/image" Target="../media/image67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jpe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71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1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twinkle.co.uk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0DF0DA-5A78-4A05-AB87-988943C54AC8}"/>
              </a:ext>
            </a:extLst>
          </p:cNvPr>
          <p:cNvSpPr txBox="1"/>
          <p:nvPr/>
        </p:nvSpPr>
        <p:spPr>
          <a:xfrm rot="10800000" flipV="1">
            <a:off x="7248378" y="478794"/>
            <a:ext cx="18956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Arial"/>
                <a:cs typeface="Arial"/>
              </a:rPr>
              <a:t>Twitter@PEPASSGlasgow</a:t>
            </a:r>
            <a:endParaRPr lang="en-US" sz="110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5092A9-92CA-4E1F-A6D6-C56EE83D8CC6}"/>
              </a:ext>
            </a:extLst>
          </p:cNvPr>
          <p:cNvSpPr txBox="1"/>
          <p:nvPr/>
        </p:nvSpPr>
        <p:spPr>
          <a:xfrm>
            <a:off x="61629" y="2590617"/>
            <a:ext cx="1264444" cy="830997"/>
          </a:xfrm>
          <a:prstGeom prst="rect">
            <a:avLst/>
          </a:prstGeom>
          <a:solidFill>
            <a:srgbClr val="FF9933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1</a:t>
            </a:r>
            <a:r>
              <a:rPr lang="en-GB" sz="1200" baseline="30000">
                <a:latin typeface="+mn-lt"/>
              </a:rPr>
              <a:t>st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Goalkeeping</a:t>
            </a:r>
          </a:p>
          <a:p>
            <a:r>
              <a:rPr lang="en-GB" sz="1200" b="1">
                <a:latin typeface="+mn-lt"/>
              </a:rPr>
              <a:t>Challenge</a:t>
            </a:r>
          </a:p>
          <a:p>
            <a:r>
              <a:rPr lang="en-GB" sz="1200">
                <a:latin typeface="+mn-lt"/>
              </a:rPr>
              <a:t>David Marshall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B72FA61-19A2-4636-8D7D-C2BA1ECEED6F}"/>
              </a:ext>
            </a:extLst>
          </p:cNvPr>
          <p:cNvSpPr txBox="1"/>
          <p:nvPr/>
        </p:nvSpPr>
        <p:spPr>
          <a:xfrm>
            <a:off x="50352" y="3643736"/>
            <a:ext cx="1242184" cy="830997"/>
          </a:xfrm>
          <a:prstGeom prst="rect">
            <a:avLst/>
          </a:prstGeom>
          <a:solidFill>
            <a:srgbClr val="75BBEB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8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Dribble </a:t>
            </a:r>
          </a:p>
          <a:p>
            <a:r>
              <a:rPr lang="en-GB" sz="1200" b="1">
                <a:latin typeface="+mn-lt"/>
              </a:rPr>
              <a:t>Ball control</a:t>
            </a:r>
          </a:p>
          <a:p>
            <a:r>
              <a:rPr lang="en-GB" sz="1200">
                <a:latin typeface="+mn-lt"/>
              </a:rPr>
              <a:t>Paul Pogba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C8F7E36-FE9D-4F3F-A283-842EDC6A9CC8}"/>
              </a:ext>
            </a:extLst>
          </p:cNvPr>
          <p:cNvSpPr txBox="1"/>
          <p:nvPr/>
        </p:nvSpPr>
        <p:spPr>
          <a:xfrm>
            <a:off x="56494" y="4722996"/>
            <a:ext cx="1263082" cy="83099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15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Goal Celebration</a:t>
            </a:r>
          </a:p>
          <a:p>
            <a:r>
              <a:rPr lang="en-GB" sz="1200">
                <a:latin typeface="+mn-lt"/>
              </a:rPr>
              <a:t>Memphis Depay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58A8933-E216-4F56-95D8-C2F10FE43B8A}"/>
              </a:ext>
            </a:extLst>
          </p:cNvPr>
          <p:cNvSpPr txBox="1"/>
          <p:nvPr/>
        </p:nvSpPr>
        <p:spPr>
          <a:xfrm>
            <a:off x="50352" y="5777729"/>
            <a:ext cx="1190094" cy="830997"/>
          </a:xfrm>
          <a:prstGeom prst="rect">
            <a:avLst/>
          </a:prstGeom>
          <a:solidFill>
            <a:srgbClr val="FF9933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22</a:t>
            </a:r>
            <a:r>
              <a:rPr lang="en-GB" sz="1200" baseline="30000">
                <a:latin typeface="+mn-lt"/>
              </a:rPr>
              <a:t>nd</a:t>
            </a:r>
          </a:p>
          <a:p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Croatia V</a:t>
            </a:r>
          </a:p>
          <a:p>
            <a:r>
              <a:rPr lang="en-GB" sz="1200" b="1">
                <a:latin typeface="+mn-lt"/>
              </a:rPr>
              <a:t>Scotland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C13981-47B5-4DE4-B132-1E2F390D2181}"/>
              </a:ext>
            </a:extLst>
          </p:cNvPr>
          <p:cNvSpPr txBox="1"/>
          <p:nvPr/>
        </p:nvSpPr>
        <p:spPr>
          <a:xfrm>
            <a:off x="39078" y="747190"/>
            <a:ext cx="9050966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latin typeface="+mj-lt"/>
              </a:rPr>
              <a:t>Euros 2020 </a:t>
            </a:r>
          </a:p>
          <a:p>
            <a:r>
              <a:rPr lang="en-GB" sz="3200">
                <a:latin typeface="+mj-lt"/>
              </a:rPr>
              <a:t>Football Calendar</a:t>
            </a:r>
          </a:p>
          <a:p>
            <a:r>
              <a:rPr lang="en-GB" sz="1600">
                <a:latin typeface="+mj-lt"/>
              </a:rPr>
              <a:t>Football Activities for P4-P7</a:t>
            </a:r>
          </a:p>
          <a:p>
            <a:r>
              <a:rPr lang="en-GB" sz="1600" b="1">
                <a:latin typeface="+mj-lt"/>
              </a:rPr>
              <a:t>June 2021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2BE7F4E-C8CA-42A0-A480-E732F17C7E35}"/>
              </a:ext>
            </a:extLst>
          </p:cNvPr>
          <p:cNvSpPr txBox="1"/>
          <p:nvPr/>
        </p:nvSpPr>
        <p:spPr>
          <a:xfrm>
            <a:off x="3823936" y="2595507"/>
            <a:ext cx="1430636" cy="830997"/>
          </a:xfrm>
          <a:prstGeom prst="rect">
            <a:avLst/>
          </a:prstGeom>
          <a:solidFill>
            <a:srgbClr val="FF9933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4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Design a Stadium</a:t>
            </a:r>
          </a:p>
          <a:p>
            <a:r>
              <a:rPr lang="en-GB" sz="1200">
                <a:latin typeface="+mn-lt"/>
              </a:rPr>
              <a:t>Dominik </a:t>
            </a:r>
          </a:p>
          <a:p>
            <a:r>
              <a:rPr lang="en-GB" sz="1200" err="1">
                <a:latin typeface="+mn-lt"/>
              </a:rPr>
              <a:t>Szoboszlai</a:t>
            </a:r>
            <a:endParaRPr lang="en-GB" sz="120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F2FE6A8-7363-4380-933B-514791EFE6D9}"/>
              </a:ext>
            </a:extLst>
          </p:cNvPr>
          <p:cNvSpPr txBox="1"/>
          <p:nvPr/>
        </p:nvSpPr>
        <p:spPr>
          <a:xfrm>
            <a:off x="8013868" y="2604355"/>
            <a:ext cx="1076176" cy="830997"/>
          </a:xfrm>
          <a:prstGeom prst="rect">
            <a:avLst/>
          </a:prstGeom>
          <a:solidFill>
            <a:srgbClr val="FF9933"/>
          </a:solidFill>
          <a:ln w="127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>
                <a:latin typeface="+mn-lt"/>
              </a:rPr>
              <a:t>7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Decorate the Saltire Flag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3604149-3CA8-45C8-88E2-5016E5DCC0B6}"/>
              </a:ext>
            </a:extLst>
          </p:cNvPr>
          <p:cNvSpPr txBox="1"/>
          <p:nvPr/>
        </p:nvSpPr>
        <p:spPr>
          <a:xfrm>
            <a:off x="6773254" y="2604355"/>
            <a:ext cx="1193636" cy="83099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6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Volley Target Shot</a:t>
            </a:r>
          </a:p>
          <a:p>
            <a:r>
              <a:rPr lang="en-GB" sz="1200">
                <a:latin typeface="+mn-lt"/>
              </a:rPr>
              <a:t>CR7 Ronaldo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5431AE7-4A32-4671-9C18-BBAF73CCCFCB}"/>
              </a:ext>
            </a:extLst>
          </p:cNvPr>
          <p:cNvSpPr txBox="1"/>
          <p:nvPr/>
        </p:nvSpPr>
        <p:spPr>
          <a:xfrm>
            <a:off x="5336634" y="2596769"/>
            <a:ext cx="1344227" cy="830997"/>
          </a:xfrm>
          <a:prstGeom prst="rect">
            <a:avLst/>
          </a:prstGeom>
          <a:solidFill>
            <a:srgbClr val="75BBEB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5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Design a </a:t>
            </a:r>
          </a:p>
          <a:p>
            <a:r>
              <a:rPr lang="en-GB" sz="1200" b="1">
                <a:latin typeface="+mn-lt"/>
              </a:rPr>
              <a:t>Kilt</a:t>
            </a:r>
          </a:p>
          <a:p>
            <a:r>
              <a:rPr lang="en-GB" sz="1200">
                <a:latin typeface="+mn-lt"/>
              </a:rPr>
              <a:t>Scott </a:t>
            </a:r>
            <a:r>
              <a:rPr lang="en-GB" sz="1200" err="1">
                <a:latin typeface="+mn-lt"/>
              </a:rPr>
              <a:t>McTominay</a:t>
            </a:r>
            <a:endParaRPr lang="en-GB" sz="120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82E6CEC-2CFE-452F-ADF4-61CDA6E09A4D}"/>
              </a:ext>
            </a:extLst>
          </p:cNvPr>
          <p:cNvSpPr txBox="1"/>
          <p:nvPr/>
        </p:nvSpPr>
        <p:spPr>
          <a:xfrm>
            <a:off x="7903931" y="5780393"/>
            <a:ext cx="1178785" cy="830997"/>
          </a:xfrm>
          <a:prstGeom prst="rect">
            <a:avLst/>
          </a:prstGeom>
          <a:solidFill>
            <a:srgbClr val="FF9933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28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Dribble &amp; </a:t>
            </a:r>
          </a:p>
          <a:p>
            <a:r>
              <a:rPr lang="en-GB" sz="1200" b="1">
                <a:latin typeface="+mn-lt"/>
              </a:rPr>
              <a:t>Roll Back</a:t>
            </a:r>
          </a:p>
          <a:p>
            <a:r>
              <a:rPr lang="en-GB" sz="1200">
                <a:latin typeface="+mn-lt"/>
              </a:rPr>
              <a:t>Milan </a:t>
            </a:r>
            <a:r>
              <a:rPr lang="en-GB" sz="1200" err="1">
                <a:latin typeface="+mn-lt"/>
              </a:rPr>
              <a:t>Skriniar</a:t>
            </a:r>
            <a:endParaRPr lang="en-GB" sz="1200"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7D1939E-7117-44B8-A4DC-826898B1AA5D}"/>
              </a:ext>
            </a:extLst>
          </p:cNvPr>
          <p:cNvSpPr txBox="1"/>
          <p:nvPr/>
        </p:nvSpPr>
        <p:spPr>
          <a:xfrm>
            <a:off x="8006540" y="4722996"/>
            <a:ext cx="1076176" cy="83099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21</a:t>
            </a:r>
            <a:r>
              <a:rPr lang="en-GB" sz="1200" baseline="30000">
                <a:latin typeface="+mn-lt"/>
              </a:rPr>
              <a:t>st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Penguin Walk</a:t>
            </a:r>
          </a:p>
          <a:p>
            <a:r>
              <a:rPr lang="en-GB" sz="1200" err="1">
                <a:latin typeface="+mn-lt"/>
              </a:rPr>
              <a:t>Teemu</a:t>
            </a:r>
            <a:r>
              <a:rPr lang="en-GB" sz="1200">
                <a:latin typeface="+mn-lt"/>
              </a:rPr>
              <a:t> </a:t>
            </a:r>
            <a:r>
              <a:rPr lang="en-GB" sz="1200" err="1">
                <a:latin typeface="+mn-lt"/>
              </a:rPr>
              <a:t>Pukki</a:t>
            </a:r>
            <a:endParaRPr lang="en-GB" sz="120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4C9C286-16A4-443A-90A7-C1F6ACCC829F}"/>
              </a:ext>
            </a:extLst>
          </p:cNvPr>
          <p:cNvSpPr txBox="1"/>
          <p:nvPr/>
        </p:nvSpPr>
        <p:spPr>
          <a:xfrm>
            <a:off x="7909013" y="3642836"/>
            <a:ext cx="1173703" cy="830997"/>
          </a:xfrm>
          <a:prstGeom prst="rect">
            <a:avLst/>
          </a:prstGeom>
          <a:solidFill>
            <a:srgbClr val="75BBEB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14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Scotland V</a:t>
            </a:r>
          </a:p>
          <a:p>
            <a:r>
              <a:rPr lang="en-GB" sz="1200" b="1">
                <a:latin typeface="+mn-lt"/>
              </a:rPr>
              <a:t>Czech Republic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D65C6EA-685F-425E-980E-7F06DE1C8516}"/>
              </a:ext>
            </a:extLst>
          </p:cNvPr>
          <p:cNvSpPr txBox="1"/>
          <p:nvPr/>
        </p:nvSpPr>
        <p:spPr>
          <a:xfrm>
            <a:off x="6690631" y="5788688"/>
            <a:ext cx="1131881" cy="83099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>
                <a:latin typeface="+mn-lt"/>
              </a:rPr>
              <a:t>27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Shooting</a:t>
            </a:r>
            <a:r>
              <a:rPr lang="en-GB" sz="1200">
                <a:latin typeface="+mn-lt"/>
              </a:rPr>
              <a:t>  </a:t>
            </a:r>
          </a:p>
          <a:p>
            <a:r>
              <a:rPr lang="en-GB" sz="1200">
                <a:latin typeface="+mn-lt"/>
              </a:rPr>
              <a:t>Robert Lewandowski 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2E0D5FC-817C-4327-B755-FD78BE458000}"/>
              </a:ext>
            </a:extLst>
          </p:cNvPr>
          <p:cNvSpPr txBox="1"/>
          <p:nvPr/>
        </p:nvSpPr>
        <p:spPr>
          <a:xfrm>
            <a:off x="6669365" y="4724443"/>
            <a:ext cx="1256557" cy="830997"/>
          </a:xfrm>
          <a:prstGeom prst="rect">
            <a:avLst/>
          </a:prstGeom>
          <a:solidFill>
            <a:srgbClr val="75BBEB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20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Skills </a:t>
            </a:r>
          </a:p>
          <a:p>
            <a:r>
              <a:rPr lang="en-GB" sz="1200" b="1">
                <a:latin typeface="+mn-lt"/>
              </a:rPr>
              <a:t>Circuit</a:t>
            </a:r>
          </a:p>
          <a:p>
            <a:r>
              <a:rPr lang="en-GB" sz="1200" err="1">
                <a:latin typeface="+mn-lt"/>
              </a:rPr>
              <a:t>Xherdan</a:t>
            </a:r>
            <a:r>
              <a:rPr lang="en-GB" sz="1200">
                <a:latin typeface="+mn-lt"/>
              </a:rPr>
              <a:t> </a:t>
            </a:r>
            <a:r>
              <a:rPr lang="en-GB" sz="1200" err="1">
                <a:latin typeface="+mn-lt"/>
              </a:rPr>
              <a:t>Shaqiri</a:t>
            </a:r>
            <a:endParaRPr lang="en-GB" sz="1200"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3C86571-994A-4707-99ED-747A4CAA460A}"/>
              </a:ext>
            </a:extLst>
          </p:cNvPr>
          <p:cNvSpPr txBox="1"/>
          <p:nvPr/>
        </p:nvSpPr>
        <p:spPr>
          <a:xfrm>
            <a:off x="6598423" y="3658224"/>
            <a:ext cx="1256558" cy="830997"/>
          </a:xfrm>
          <a:prstGeom prst="rect">
            <a:avLst/>
          </a:prstGeom>
          <a:solidFill>
            <a:srgbClr val="FF9933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13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Toe Taps</a:t>
            </a:r>
          </a:p>
          <a:p>
            <a:r>
              <a:rPr lang="en-GB" sz="1200" b="1">
                <a:latin typeface="+mn-lt"/>
              </a:rPr>
              <a:t>Challenge</a:t>
            </a:r>
          </a:p>
          <a:p>
            <a:r>
              <a:rPr lang="en-GB" sz="1200">
                <a:latin typeface="+mn-lt"/>
              </a:rPr>
              <a:t>Marcel </a:t>
            </a:r>
            <a:r>
              <a:rPr lang="en-GB" sz="1200" err="1">
                <a:latin typeface="+mn-lt"/>
              </a:rPr>
              <a:t>Sabitzer</a:t>
            </a:r>
            <a:endParaRPr lang="en-GB" sz="1200"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48EDF52-3D6A-44DF-AA73-322ABC5BB199}"/>
              </a:ext>
            </a:extLst>
          </p:cNvPr>
          <p:cNvSpPr txBox="1"/>
          <p:nvPr/>
        </p:nvSpPr>
        <p:spPr>
          <a:xfrm>
            <a:off x="2634799" y="3640422"/>
            <a:ext cx="1242183" cy="830997"/>
          </a:xfrm>
          <a:prstGeom prst="rect">
            <a:avLst/>
          </a:prstGeom>
          <a:solidFill>
            <a:srgbClr val="FF9933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10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Captain </a:t>
            </a:r>
          </a:p>
          <a:p>
            <a:r>
              <a:rPr lang="en-GB" sz="1200" b="1">
                <a:latin typeface="+mn-lt"/>
              </a:rPr>
              <a:t>Fact File</a:t>
            </a:r>
          </a:p>
          <a:p>
            <a:r>
              <a:rPr lang="en-GB" sz="1200">
                <a:latin typeface="+mn-lt"/>
              </a:rPr>
              <a:t>Andy Robertson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B0CAF2B-1B3B-4F9F-89CE-66154BB20AF9}"/>
              </a:ext>
            </a:extLst>
          </p:cNvPr>
          <p:cNvSpPr txBox="1"/>
          <p:nvPr/>
        </p:nvSpPr>
        <p:spPr>
          <a:xfrm>
            <a:off x="3955197" y="3655928"/>
            <a:ext cx="1430635" cy="830997"/>
          </a:xfrm>
          <a:prstGeom prst="rect">
            <a:avLst/>
          </a:prstGeom>
          <a:solidFill>
            <a:srgbClr val="75BBEB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11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Reverse </a:t>
            </a:r>
          </a:p>
          <a:p>
            <a:r>
              <a:rPr lang="en-GB" sz="1200" b="1">
                <a:latin typeface="+mn-lt"/>
              </a:rPr>
              <a:t>Lunge</a:t>
            </a:r>
          </a:p>
          <a:p>
            <a:r>
              <a:rPr lang="en-GB" sz="1200">
                <a:latin typeface="+mn-lt"/>
              </a:rPr>
              <a:t>Leonardo </a:t>
            </a:r>
            <a:r>
              <a:rPr lang="en-GB" sz="1200" err="1">
                <a:latin typeface="+mn-lt"/>
              </a:rPr>
              <a:t>Bonucci</a:t>
            </a:r>
            <a:endParaRPr lang="en-GB" sz="1200"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5B355A-A039-4967-96B6-6B156E6C92D9}"/>
              </a:ext>
            </a:extLst>
          </p:cNvPr>
          <p:cNvSpPr txBox="1"/>
          <p:nvPr/>
        </p:nvSpPr>
        <p:spPr>
          <a:xfrm>
            <a:off x="5450847" y="3654735"/>
            <a:ext cx="1076176" cy="83099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12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Cone Dribble</a:t>
            </a:r>
          </a:p>
          <a:p>
            <a:r>
              <a:rPr lang="en-GB" sz="1200">
                <a:latin typeface="+mn-lt"/>
              </a:rPr>
              <a:t>Eden Hazard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2360A49-8FBD-4CCA-8731-F5A4338C5FD3}"/>
              </a:ext>
            </a:extLst>
          </p:cNvPr>
          <p:cNvSpPr txBox="1"/>
          <p:nvPr/>
        </p:nvSpPr>
        <p:spPr>
          <a:xfrm>
            <a:off x="1400194" y="4724049"/>
            <a:ext cx="1153436" cy="830997"/>
          </a:xfrm>
          <a:prstGeom prst="rect">
            <a:avLst/>
          </a:prstGeom>
          <a:solidFill>
            <a:srgbClr val="FF9933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16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Running Dribble </a:t>
            </a:r>
          </a:p>
          <a:p>
            <a:r>
              <a:rPr lang="en-GB" sz="1200">
                <a:latin typeface="+mn-lt"/>
              </a:rPr>
              <a:t>Gareth Bale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C96ECCA-5B2B-467C-8811-C33B47691A79}"/>
              </a:ext>
            </a:extLst>
          </p:cNvPr>
          <p:cNvSpPr txBox="1"/>
          <p:nvPr/>
        </p:nvSpPr>
        <p:spPr>
          <a:xfrm>
            <a:off x="1350386" y="3648108"/>
            <a:ext cx="1227147" cy="83099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9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Euro 2020 Player Quiz</a:t>
            </a:r>
          </a:p>
          <a:p>
            <a:endParaRPr lang="en-GB" sz="1200">
              <a:latin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C160CB9-CF7F-45BC-BCFF-0F784183EC6B}"/>
              </a:ext>
            </a:extLst>
          </p:cNvPr>
          <p:cNvSpPr txBox="1"/>
          <p:nvPr/>
        </p:nvSpPr>
        <p:spPr>
          <a:xfrm>
            <a:off x="1310490" y="5800033"/>
            <a:ext cx="1333756" cy="830997"/>
          </a:xfrm>
          <a:prstGeom prst="rect">
            <a:avLst/>
          </a:prstGeom>
          <a:solidFill>
            <a:srgbClr val="75BBEB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23</a:t>
            </a:r>
            <a:r>
              <a:rPr lang="en-GB" sz="1200" baseline="30000">
                <a:latin typeface="+mn-lt"/>
              </a:rPr>
              <a:t>rd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Wall Kick</a:t>
            </a:r>
          </a:p>
          <a:p>
            <a:r>
              <a:rPr lang="en-GB" sz="1200" b="1">
                <a:latin typeface="+mn-lt"/>
              </a:rPr>
              <a:t>Challenge</a:t>
            </a:r>
          </a:p>
          <a:p>
            <a:r>
              <a:rPr lang="en-GB" sz="1200">
                <a:latin typeface="+mn-lt"/>
              </a:rPr>
              <a:t>Thiago Alcantara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9C55B32-B2EC-465A-B9FA-21F22A58CB59}"/>
              </a:ext>
            </a:extLst>
          </p:cNvPr>
          <p:cNvSpPr txBox="1"/>
          <p:nvPr/>
        </p:nvSpPr>
        <p:spPr>
          <a:xfrm>
            <a:off x="5439966" y="4722996"/>
            <a:ext cx="1165753" cy="830997"/>
          </a:xfrm>
          <a:prstGeom prst="rect">
            <a:avLst/>
          </a:prstGeom>
          <a:solidFill>
            <a:srgbClr val="FF9933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19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Become a Referee</a:t>
            </a:r>
          </a:p>
          <a:p>
            <a:r>
              <a:rPr lang="en-GB" sz="1200" err="1">
                <a:latin typeface="+mn-lt"/>
              </a:rPr>
              <a:t>Cuneyt</a:t>
            </a:r>
            <a:r>
              <a:rPr lang="en-GB" sz="1200">
                <a:latin typeface="+mn-lt"/>
              </a:rPr>
              <a:t> </a:t>
            </a:r>
            <a:r>
              <a:rPr lang="en-GB" sz="1200" err="1">
                <a:latin typeface="+mn-lt"/>
              </a:rPr>
              <a:t>Cakir</a:t>
            </a:r>
            <a:endParaRPr lang="en-GB" sz="1200">
              <a:latin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C2494A2-DBB3-4AE3-9C5A-3748FADD41DB}"/>
              </a:ext>
            </a:extLst>
          </p:cNvPr>
          <p:cNvSpPr txBox="1"/>
          <p:nvPr/>
        </p:nvSpPr>
        <p:spPr>
          <a:xfrm>
            <a:off x="4113219" y="4719437"/>
            <a:ext cx="1256557" cy="83099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18</a:t>
            </a:r>
            <a:r>
              <a:rPr lang="en-GB" sz="1200" baseline="30000">
                <a:latin typeface="+mn-lt"/>
              </a:rPr>
              <a:t>th</a:t>
            </a:r>
          </a:p>
          <a:p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England V Scotland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18DC2C4-6C1C-4DE1-89D6-8231E6769199}"/>
              </a:ext>
            </a:extLst>
          </p:cNvPr>
          <p:cNvSpPr txBox="1"/>
          <p:nvPr/>
        </p:nvSpPr>
        <p:spPr>
          <a:xfrm>
            <a:off x="2642956" y="4719437"/>
            <a:ext cx="1375922" cy="830997"/>
          </a:xfrm>
          <a:prstGeom prst="rect">
            <a:avLst/>
          </a:prstGeom>
          <a:solidFill>
            <a:srgbClr val="75BBEB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17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Target </a:t>
            </a:r>
          </a:p>
          <a:p>
            <a:r>
              <a:rPr lang="en-GB" sz="1200" b="1">
                <a:latin typeface="+mn-lt"/>
              </a:rPr>
              <a:t>Pass</a:t>
            </a:r>
          </a:p>
          <a:p>
            <a:r>
              <a:rPr lang="en-GB" sz="1200">
                <a:latin typeface="+mn-lt"/>
              </a:rPr>
              <a:t>Christian Eriksen 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A4141BF-4CC5-4EEF-8F61-9F9EDA7F4B05}"/>
              </a:ext>
            </a:extLst>
          </p:cNvPr>
          <p:cNvSpPr txBox="1"/>
          <p:nvPr/>
        </p:nvSpPr>
        <p:spPr>
          <a:xfrm>
            <a:off x="5470835" y="5792366"/>
            <a:ext cx="1131881" cy="830997"/>
          </a:xfrm>
          <a:prstGeom prst="rect">
            <a:avLst/>
          </a:prstGeom>
          <a:solidFill>
            <a:srgbClr val="75BBEB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26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Stop Turns</a:t>
            </a:r>
          </a:p>
          <a:p>
            <a:r>
              <a:rPr lang="en-GB" sz="1200">
                <a:latin typeface="+mn-lt"/>
              </a:rPr>
              <a:t>Zlatan </a:t>
            </a:r>
            <a:r>
              <a:rPr lang="en-GB" sz="1200" err="1">
                <a:latin typeface="+mn-lt"/>
              </a:rPr>
              <a:t>Ibrahimovic</a:t>
            </a:r>
            <a:endParaRPr lang="en-GB" sz="1200">
              <a:latin typeface="+mn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9C2BDD5-7A9D-48BB-83B2-0281EEE9BDCB}"/>
              </a:ext>
            </a:extLst>
          </p:cNvPr>
          <p:cNvSpPr txBox="1"/>
          <p:nvPr/>
        </p:nvSpPr>
        <p:spPr>
          <a:xfrm>
            <a:off x="3960304" y="5802774"/>
            <a:ext cx="1419373" cy="830997"/>
          </a:xfrm>
          <a:prstGeom prst="rect">
            <a:avLst/>
          </a:prstGeom>
          <a:solidFill>
            <a:srgbClr val="FF9933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25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Football</a:t>
            </a:r>
          </a:p>
          <a:p>
            <a:r>
              <a:rPr lang="en-GB" sz="1200" b="1">
                <a:latin typeface="+mn-lt"/>
              </a:rPr>
              <a:t>Fitness</a:t>
            </a:r>
          </a:p>
          <a:p>
            <a:r>
              <a:rPr lang="en-GB" sz="1200">
                <a:latin typeface="+mn-lt"/>
              </a:rPr>
              <a:t>Aleksandr </a:t>
            </a:r>
            <a:r>
              <a:rPr lang="en-GB" sz="1200" err="1">
                <a:latin typeface="+mn-lt"/>
              </a:rPr>
              <a:t>Golovin</a:t>
            </a:r>
            <a:endParaRPr lang="en-GB" sz="1200">
              <a:latin typeface="+mn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5AD4546-702E-47DF-B18A-711779B7DACD}"/>
              </a:ext>
            </a:extLst>
          </p:cNvPr>
          <p:cNvSpPr txBox="1"/>
          <p:nvPr/>
        </p:nvSpPr>
        <p:spPr>
          <a:xfrm>
            <a:off x="2717400" y="5802002"/>
            <a:ext cx="1149712" cy="83099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24</a:t>
            </a:r>
            <a:r>
              <a:rPr lang="en-GB" sz="1200" baseline="30000">
                <a:latin typeface="+mn-lt"/>
              </a:rPr>
              <a:t>th</a:t>
            </a:r>
            <a:endParaRPr lang="en-GB" sz="1200">
              <a:latin typeface="+mn-lt"/>
            </a:endParaRPr>
          </a:p>
          <a:p>
            <a:r>
              <a:rPr lang="en-GB" sz="1200" b="1" err="1">
                <a:latin typeface="+mn-lt"/>
              </a:rPr>
              <a:t>Keepie</a:t>
            </a:r>
            <a:r>
              <a:rPr lang="en-GB" sz="1200" b="1">
                <a:latin typeface="+mn-lt"/>
              </a:rPr>
              <a:t> </a:t>
            </a:r>
            <a:r>
              <a:rPr lang="en-GB" sz="1200" b="1" err="1">
                <a:latin typeface="+mn-lt"/>
              </a:rPr>
              <a:t>Uppies</a:t>
            </a:r>
            <a:endParaRPr lang="en-GB" sz="1200" b="1">
              <a:latin typeface="+mn-lt"/>
            </a:endParaRPr>
          </a:p>
          <a:p>
            <a:r>
              <a:rPr lang="en-GB" sz="1200">
                <a:latin typeface="+mn-lt"/>
              </a:rPr>
              <a:t>Leroy Sane</a:t>
            </a:r>
          </a:p>
        </p:txBody>
      </p:sp>
      <p:pic>
        <p:nvPicPr>
          <p:cNvPr id="1030" name="Picture 6" descr="UEFA EURO 2020: meet the qualified teams | UEFA EURO 2020 | UEFA.com">
            <a:extLst>
              <a:ext uri="{FF2B5EF4-FFF2-40B4-BE49-F238E27FC236}">
                <a16:creationId xmlns:a16="http://schemas.microsoft.com/office/drawing/2014/main" xmlns="" id="{8C6448A2-E8F3-4510-B4A8-8D6CA1D03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21" y="947397"/>
            <a:ext cx="2261860" cy="11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EFA EURO 2020 match schedule | UEFA EURO 2020 | UEFA.com">
            <a:extLst>
              <a:ext uri="{FF2B5EF4-FFF2-40B4-BE49-F238E27FC236}">
                <a16:creationId xmlns:a16="http://schemas.microsoft.com/office/drawing/2014/main" xmlns="" id="{F6EF5C10-D999-411C-8120-2E759110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08" y="947398"/>
            <a:ext cx="2276237" cy="11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397AD14-EE73-446B-AFC5-B086E97E9898}"/>
              </a:ext>
            </a:extLst>
          </p:cNvPr>
          <p:cNvSpPr txBox="1"/>
          <p:nvPr/>
        </p:nvSpPr>
        <p:spPr>
          <a:xfrm>
            <a:off x="2677635" y="2595507"/>
            <a:ext cx="1076176" cy="83099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3</a:t>
            </a:r>
            <a:r>
              <a:rPr lang="en-GB" sz="1200" baseline="30000">
                <a:latin typeface="+mn-lt"/>
              </a:rPr>
              <a:t>rd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Design a Mascot</a:t>
            </a:r>
          </a:p>
          <a:p>
            <a:r>
              <a:rPr lang="en-GB" sz="1200" err="1">
                <a:latin typeface="+mn-lt"/>
              </a:rPr>
              <a:t>Skillzy</a:t>
            </a:r>
            <a:endParaRPr lang="en-GB" sz="1200"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FAF1C02-3CD0-448F-8D36-5D6DD539C193}"/>
              </a:ext>
            </a:extLst>
          </p:cNvPr>
          <p:cNvSpPr txBox="1"/>
          <p:nvPr/>
        </p:nvSpPr>
        <p:spPr>
          <a:xfrm>
            <a:off x="1384002" y="2582364"/>
            <a:ext cx="1223508" cy="830997"/>
          </a:xfrm>
          <a:prstGeom prst="rect">
            <a:avLst/>
          </a:prstGeom>
          <a:solidFill>
            <a:srgbClr val="75BBEB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>
                <a:latin typeface="+mn-lt"/>
              </a:rPr>
              <a:t>2</a:t>
            </a:r>
            <a:r>
              <a:rPr lang="en-GB" sz="1200" baseline="30000">
                <a:latin typeface="+mn-lt"/>
              </a:rPr>
              <a:t>nd</a:t>
            </a:r>
            <a:endParaRPr lang="en-GB" sz="1200">
              <a:latin typeface="+mn-lt"/>
            </a:endParaRPr>
          </a:p>
          <a:p>
            <a:r>
              <a:rPr lang="en-GB" sz="1200" b="1">
                <a:latin typeface="+mn-lt"/>
              </a:rPr>
              <a:t>I can Boogie</a:t>
            </a:r>
          </a:p>
          <a:p>
            <a:r>
              <a:rPr lang="en-GB" sz="1200">
                <a:latin typeface="+mn-lt"/>
              </a:rPr>
              <a:t>Andrew   Considine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0547D54-8181-411E-B1E1-88D9AFA1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80" y="2626038"/>
            <a:ext cx="391891" cy="2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>
            <a:extLst>
              <a:ext uri="{FF2B5EF4-FFF2-40B4-BE49-F238E27FC236}">
                <a16:creationId xmlns:a16="http://schemas.microsoft.com/office/drawing/2014/main" xmlns="" id="{6275B52A-18E2-4805-BD7C-E9BEE596F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184" y="3100420"/>
            <a:ext cx="324131" cy="262447"/>
          </a:xfrm>
          <a:prstGeom prst="rect">
            <a:avLst/>
          </a:prstGeom>
        </p:spPr>
      </p:pic>
      <p:pic>
        <p:nvPicPr>
          <p:cNvPr id="67" name="Picture 5">
            <a:extLst>
              <a:ext uri="{FF2B5EF4-FFF2-40B4-BE49-F238E27FC236}">
                <a16:creationId xmlns:a16="http://schemas.microsoft.com/office/drawing/2014/main" xmlns="" id="{9BDE8E1A-5A48-4B36-9B4F-73151F0061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752" b="10619"/>
          <a:stretch/>
        </p:blipFill>
        <p:spPr>
          <a:xfrm>
            <a:off x="7626770" y="3028584"/>
            <a:ext cx="293914" cy="187735"/>
          </a:xfrm>
          <a:prstGeom prst="rect">
            <a:avLst/>
          </a:prstGeom>
        </p:spPr>
      </p:pic>
      <p:pic>
        <p:nvPicPr>
          <p:cNvPr id="68" name="Picture 67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103590D2-8EE5-43BC-A01F-C56172A9A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flipH="1">
            <a:off x="8681884" y="2655623"/>
            <a:ext cx="365829" cy="2194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9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075DBD12-7077-4AEF-96AF-7F14B965F1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820" y="3687101"/>
            <a:ext cx="351003" cy="229865"/>
          </a:xfrm>
          <a:prstGeom prst="rect">
            <a:avLst/>
          </a:prstGeom>
        </p:spPr>
      </p:pic>
      <p:pic>
        <p:nvPicPr>
          <p:cNvPr id="70" name="Picture 69" descr="A picture containing text, transport, balloon, aircraft&#10;&#10;Description automatically generated">
            <a:extLst>
              <a:ext uri="{FF2B5EF4-FFF2-40B4-BE49-F238E27FC236}">
                <a16:creationId xmlns:a16="http://schemas.microsoft.com/office/drawing/2014/main" xmlns="" id="{46D15BEA-70E2-4FBC-8B29-CA415673E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247680" y="3765543"/>
            <a:ext cx="264968" cy="301401"/>
          </a:xfrm>
          <a:prstGeom prst="rect">
            <a:avLst/>
          </a:prstGeom>
        </p:spPr>
      </p:pic>
      <p:pic>
        <p:nvPicPr>
          <p:cNvPr id="72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5C975F75-3CAB-488F-B4F3-70924BCF976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476" t="19828" b="20229"/>
          <a:stretch/>
        </p:blipFill>
        <p:spPr>
          <a:xfrm>
            <a:off x="4957124" y="3724848"/>
            <a:ext cx="374752" cy="258486"/>
          </a:xfrm>
          <a:prstGeom prst="rect">
            <a:avLst/>
          </a:prstGeom>
        </p:spPr>
      </p:pic>
      <p:pic>
        <p:nvPicPr>
          <p:cNvPr id="73" name="Picture 5">
            <a:extLst>
              <a:ext uri="{FF2B5EF4-FFF2-40B4-BE49-F238E27FC236}">
                <a16:creationId xmlns:a16="http://schemas.microsoft.com/office/drawing/2014/main" xmlns="" id="{C675FE8A-0E82-4E3D-ACB5-86DAE3BFE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4947" y="3874940"/>
            <a:ext cx="355782" cy="267414"/>
          </a:xfrm>
          <a:prstGeom prst="rect">
            <a:avLst/>
          </a:prstGeom>
        </p:spPr>
      </p:pic>
      <p:pic>
        <p:nvPicPr>
          <p:cNvPr id="74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D3EC63E6-D12D-445A-9BEB-11B00265AF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9402" y="3736329"/>
            <a:ext cx="370507" cy="247005"/>
          </a:xfrm>
          <a:prstGeom prst="rect">
            <a:avLst/>
          </a:prstGeom>
        </p:spPr>
      </p:pic>
      <p:pic>
        <p:nvPicPr>
          <p:cNvPr id="75" name="Picture 10">
            <a:extLst>
              <a:ext uri="{FF2B5EF4-FFF2-40B4-BE49-F238E27FC236}">
                <a16:creationId xmlns:a16="http://schemas.microsoft.com/office/drawing/2014/main" xmlns="" id="{55127064-16CC-4EF1-9641-B3FF1B4B9B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47388" y="4169899"/>
            <a:ext cx="297930" cy="228321"/>
          </a:xfrm>
          <a:prstGeom prst="rect">
            <a:avLst/>
          </a:prstGeom>
        </p:spPr>
      </p:pic>
      <p:pic>
        <p:nvPicPr>
          <p:cNvPr id="77" name="Picture 5" descr="Rectangle&#10;&#10;Description automatically generated">
            <a:extLst>
              <a:ext uri="{FF2B5EF4-FFF2-40B4-BE49-F238E27FC236}">
                <a16:creationId xmlns:a16="http://schemas.microsoft.com/office/drawing/2014/main" xmlns="" id="{9761B9A7-22CE-45C6-99DE-65B853CA44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8821" y="4801037"/>
            <a:ext cx="372168" cy="236953"/>
          </a:xfrm>
          <a:prstGeom prst="rect">
            <a:avLst/>
          </a:prstGeom>
        </p:spPr>
      </p:pic>
      <p:pic>
        <p:nvPicPr>
          <p:cNvPr id="78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217C2B91-844D-4110-800E-31C6E8FF9C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37851" y="4770602"/>
            <a:ext cx="371646" cy="248029"/>
          </a:xfrm>
          <a:prstGeom prst="rect">
            <a:avLst/>
          </a:prstGeom>
        </p:spPr>
      </p:pic>
      <p:pic>
        <p:nvPicPr>
          <p:cNvPr id="79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FC0C611-2449-4943-8934-79EB83E54FF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V="1">
            <a:off x="3660342" y="4749325"/>
            <a:ext cx="335634" cy="222044"/>
          </a:xfrm>
          <a:prstGeom prst="rect">
            <a:avLst/>
          </a:prstGeom>
        </p:spPr>
      </p:pic>
      <p:pic>
        <p:nvPicPr>
          <p:cNvPr id="80" name="Picture 4" descr="Shape, arrow&#10;&#10;Description automatically generated">
            <a:extLst>
              <a:ext uri="{FF2B5EF4-FFF2-40B4-BE49-F238E27FC236}">
                <a16:creationId xmlns:a16="http://schemas.microsoft.com/office/drawing/2014/main" xmlns="" id="{923D5540-2F3D-4AD8-8AA8-C3072446AD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81117" y="4769828"/>
            <a:ext cx="295669" cy="228729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xmlns="" id="{5C969359-3869-4FF9-A729-CB5A5488A3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V="1">
            <a:off x="6207753" y="4773751"/>
            <a:ext cx="370596" cy="242108"/>
          </a:xfrm>
          <a:prstGeom prst="rect">
            <a:avLst/>
          </a:prstGeom>
        </p:spPr>
      </p:pic>
      <p:pic>
        <p:nvPicPr>
          <p:cNvPr id="83" name="Picture 16" descr="Logo&#10;&#10;Description automatically generated">
            <a:extLst>
              <a:ext uri="{FF2B5EF4-FFF2-40B4-BE49-F238E27FC236}">
                <a16:creationId xmlns:a16="http://schemas.microsoft.com/office/drawing/2014/main" xmlns="" id="{279B5351-EE01-4A1A-B087-DF9847FF242A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3861" t="22221" r="7090" b="23711"/>
          <a:stretch/>
        </p:blipFill>
        <p:spPr>
          <a:xfrm flipV="1">
            <a:off x="7471328" y="5063551"/>
            <a:ext cx="396647" cy="238346"/>
          </a:xfrm>
          <a:prstGeom prst="rect">
            <a:avLst/>
          </a:prstGeom>
        </p:spPr>
      </p:pic>
      <p:pic>
        <p:nvPicPr>
          <p:cNvPr id="84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59E5C76F-8BD9-4D42-A403-6E288E3D011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4268" y="4757630"/>
            <a:ext cx="353445" cy="255958"/>
          </a:xfrm>
          <a:prstGeom prst="rect">
            <a:avLst/>
          </a:prstGeom>
        </p:spPr>
      </p:pic>
      <p:pic>
        <p:nvPicPr>
          <p:cNvPr id="8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650E5371-4A61-44BD-BB31-3F3536E7623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2119" y="5822881"/>
            <a:ext cx="317118" cy="227978"/>
          </a:xfrm>
          <a:prstGeom prst="rect">
            <a:avLst/>
          </a:prstGeom>
        </p:spPr>
      </p:pic>
      <p:pic>
        <p:nvPicPr>
          <p:cNvPr id="86" name="Picture 85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636D62EA-5EEF-4024-84A6-B3FEBFBA3B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flipH="1">
            <a:off x="817405" y="6337830"/>
            <a:ext cx="324529" cy="205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7" name="Picture 7" descr="A picture containing text, screenshot, clipart&#10;&#10;Description automatically generated">
            <a:extLst>
              <a:ext uri="{FF2B5EF4-FFF2-40B4-BE49-F238E27FC236}">
                <a16:creationId xmlns:a16="http://schemas.microsoft.com/office/drawing/2014/main" xmlns="" id="{1D51D51B-B2A2-404D-86F3-80DD25ECF84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07980" y="6114609"/>
            <a:ext cx="377695" cy="242202"/>
          </a:xfrm>
          <a:prstGeom prst="rect">
            <a:avLst/>
          </a:prstGeom>
        </p:spPr>
      </p:pic>
      <p:pic>
        <p:nvPicPr>
          <p:cNvPr id="8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FADEA28A-56FB-496C-A3F7-D04FB23C48E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0800000" flipV="1">
            <a:off x="3450038" y="5843788"/>
            <a:ext cx="365664" cy="237726"/>
          </a:xfrm>
          <a:prstGeom prst="rect">
            <a:avLst/>
          </a:prstGeom>
        </p:spPr>
      </p:pic>
      <p:pic>
        <p:nvPicPr>
          <p:cNvPr id="89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15B16E88-FA11-4713-B5C1-0F20A08A446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1924" y="6100232"/>
            <a:ext cx="348401" cy="244950"/>
          </a:xfrm>
          <a:prstGeom prst="rect">
            <a:avLst/>
          </a:prstGeom>
        </p:spPr>
      </p:pic>
      <p:pic>
        <p:nvPicPr>
          <p:cNvPr id="90" name="Picture 13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xmlns="" id="{82AB28DD-07F9-4716-9061-35EADCDDDE6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185536" y="5829411"/>
            <a:ext cx="345960" cy="219889"/>
          </a:xfrm>
          <a:prstGeom prst="rect">
            <a:avLst/>
          </a:prstGeom>
        </p:spPr>
      </p:pic>
      <p:pic>
        <p:nvPicPr>
          <p:cNvPr id="91" name="Picture 6">
            <a:extLst>
              <a:ext uri="{FF2B5EF4-FFF2-40B4-BE49-F238E27FC236}">
                <a16:creationId xmlns:a16="http://schemas.microsoft.com/office/drawing/2014/main" xmlns="" id="{9CF7CE14-6494-415B-BB78-509D5429C2E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457145" y="6101285"/>
            <a:ext cx="326107" cy="229799"/>
          </a:xfrm>
          <a:prstGeom prst="rect">
            <a:avLst/>
          </a:prstGeom>
        </p:spPr>
      </p:pic>
      <p:pic>
        <p:nvPicPr>
          <p:cNvPr id="92" name="Picture 5" descr="Logo, icon&#10;&#10;Description automatically generated">
            <a:extLst>
              <a:ext uri="{FF2B5EF4-FFF2-40B4-BE49-F238E27FC236}">
                <a16:creationId xmlns:a16="http://schemas.microsoft.com/office/drawing/2014/main" xmlns="" id="{EAF4363F-D41D-489B-9456-0B12579E098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694268" y="5829124"/>
            <a:ext cx="318983" cy="213082"/>
          </a:xfrm>
          <a:prstGeom prst="rect">
            <a:avLst/>
          </a:prstGeom>
        </p:spPr>
      </p:pic>
      <p:pic>
        <p:nvPicPr>
          <p:cNvPr id="93" name="Picture 92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66347033-BE18-4230-958F-E87C9D348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flipH="1">
            <a:off x="6239958" y="2723966"/>
            <a:ext cx="363039" cy="2178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5" name="Picture 94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A5614EFA-104F-4C40-8CE8-33B24F2FC6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flipH="1">
            <a:off x="2225999" y="3139479"/>
            <a:ext cx="347893" cy="2087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6" name="Picture 95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3EC4B07E-7366-440E-8F10-A8D63E55C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flipH="1">
            <a:off x="917111" y="2625377"/>
            <a:ext cx="362420" cy="2174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6" name="Picture 65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C584DAD4-0BB1-43D1-8252-0F59C1E3D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flipH="1">
            <a:off x="3455692" y="3961507"/>
            <a:ext cx="362420" cy="2174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1" name="Picture 70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324C1620-4E7B-4A09-8147-A055EE30F8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flipH="1">
            <a:off x="4982180" y="5247541"/>
            <a:ext cx="313899" cy="2314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4" name="Picture 93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F44A6132-0A37-469F-99F2-CDE25EE68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flipH="1">
            <a:off x="8786494" y="3692774"/>
            <a:ext cx="252689" cy="1863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382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>
                <a:solidFill>
                  <a:schemeClr val="tx1"/>
                </a:solidFill>
              </a:rPr>
              <a:t>                </a:t>
            </a:r>
            <a:r>
              <a:rPr lang="en-GB" b="1" i="1"/>
              <a:t>Paul Pogba</a:t>
            </a:r>
            <a:r>
              <a:rPr lang="en-GB" b="1" i="1">
                <a:solidFill>
                  <a:schemeClr val="tx1"/>
                </a:solidFill>
              </a:rPr>
              <a:t> </a:t>
            </a:r>
            <a:r>
              <a:rPr lang="en-GB" b="1" i="1"/>
              <a:t/>
            </a:r>
            <a:br>
              <a:rPr lang="en-GB" b="1" i="1"/>
            </a:br>
            <a:r>
              <a:rPr lang="en-GB" b="1" i="1">
                <a:solidFill>
                  <a:schemeClr val="tx1"/>
                </a:solidFill>
              </a:rPr>
              <a:t>               Ball control </a:t>
            </a:r>
            <a:r>
              <a:rPr lang="en-GB" b="1" i="1"/>
              <a:t/>
            </a:r>
            <a:br>
              <a:rPr lang="en-GB" b="1" i="1"/>
            </a:br>
            <a:r>
              <a:rPr lang="en-GB" b="1" i="1">
                <a:solidFill>
                  <a:schemeClr val="tx1"/>
                </a:solidFill>
              </a:rPr>
              <a:t>     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3847740" y="2593549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4572000" y="2578492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5157871" y="2607386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/>
          <p:cNvSpPr/>
          <p:nvPr/>
        </p:nvSpPr>
        <p:spPr>
          <a:xfrm>
            <a:off x="6389295" y="2607386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6381389" y="3127909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/>
          <p:cNvSpPr/>
          <p:nvPr/>
        </p:nvSpPr>
        <p:spPr>
          <a:xfrm>
            <a:off x="6389295" y="3713317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/>
          <p:cNvSpPr/>
          <p:nvPr/>
        </p:nvSpPr>
        <p:spPr>
          <a:xfrm>
            <a:off x="6381389" y="4274085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Isosceles Triangle 28"/>
          <p:cNvSpPr/>
          <p:nvPr/>
        </p:nvSpPr>
        <p:spPr>
          <a:xfrm>
            <a:off x="5769630" y="2583715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Isosceles Triangle 29"/>
          <p:cNvSpPr/>
          <p:nvPr/>
        </p:nvSpPr>
        <p:spPr>
          <a:xfrm>
            <a:off x="5157871" y="4927444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Isosceles Triangle 30"/>
          <p:cNvSpPr/>
          <p:nvPr/>
        </p:nvSpPr>
        <p:spPr>
          <a:xfrm>
            <a:off x="6381389" y="4961265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Isosceles Triangle 31"/>
          <p:cNvSpPr/>
          <p:nvPr/>
        </p:nvSpPr>
        <p:spPr>
          <a:xfrm>
            <a:off x="5769630" y="4921907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/>
          <p:cNvSpPr/>
          <p:nvPr/>
        </p:nvSpPr>
        <p:spPr>
          <a:xfrm>
            <a:off x="4572000" y="4961264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/>
          <p:cNvSpPr/>
          <p:nvPr/>
        </p:nvSpPr>
        <p:spPr>
          <a:xfrm>
            <a:off x="3907045" y="4927444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Isosceles Triangle 34"/>
          <p:cNvSpPr/>
          <p:nvPr/>
        </p:nvSpPr>
        <p:spPr>
          <a:xfrm>
            <a:off x="3907045" y="4305786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/>
          <p:cNvSpPr/>
          <p:nvPr/>
        </p:nvSpPr>
        <p:spPr>
          <a:xfrm>
            <a:off x="3847740" y="3637344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/>
          <p:cNvSpPr/>
          <p:nvPr/>
        </p:nvSpPr>
        <p:spPr>
          <a:xfrm>
            <a:off x="3847740" y="3127908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>
            <a:off x="3948470" y="1707021"/>
            <a:ext cx="1013316" cy="759567"/>
          </a:xfrm>
          <a:prstGeom prst="rect">
            <a:avLst/>
          </a:prstGeom>
        </p:spPr>
      </p:pic>
      <p:sp>
        <p:nvSpPr>
          <p:cNvPr id="41" name="Chevron 40"/>
          <p:cNvSpPr/>
          <p:nvPr/>
        </p:nvSpPr>
        <p:spPr>
          <a:xfrm>
            <a:off x="4850288" y="2147977"/>
            <a:ext cx="147374" cy="1734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5084184" y="2152620"/>
            <a:ext cx="147374" cy="1734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5318080" y="2159585"/>
            <a:ext cx="147374" cy="1734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5569914" y="2147977"/>
            <a:ext cx="147374" cy="1734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5" name="Picture 44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 rot="5400000">
            <a:off x="6897478" y="2898297"/>
            <a:ext cx="747728" cy="750639"/>
          </a:xfrm>
          <a:prstGeom prst="rect">
            <a:avLst/>
          </a:prstGeom>
        </p:spPr>
      </p:pic>
      <p:sp>
        <p:nvSpPr>
          <p:cNvPr id="46" name="Chevron 45"/>
          <p:cNvSpPr/>
          <p:nvPr/>
        </p:nvSpPr>
        <p:spPr>
          <a:xfrm>
            <a:off x="5821748" y="2152620"/>
            <a:ext cx="147374" cy="1734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 rot="5400000">
            <a:off x="7046975" y="3590136"/>
            <a:ext cx="216255" cy="2463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 rot="5400000">
            <a:off x="7046975" y="3853539"/>
            <a:ext cx="216255" cy="2463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 rot="5400000">
            <a:off x="7056561" y="4089324"/>
            <a:ext cx="216255" cy="2463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 rot="5400000">
            <a:off x="7056560" y="4315604"/>
            <a:ext cx="216255" cy="2463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 rot="5400000">
            <a:off x="7056559" y="4600764"/>
            <a:ext cx="216255" cy="2463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5D0EFD2-6324-4236-9ABB-5487AB11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66" y="773589"/>
            <a:ext cx="1390485" cy="910602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0A690746-476A-4099-AC3F-72D273F0A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75" y="718563"/>
            <a:ext cx="1808672" cy="106453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85E0133-0029-4CBA-AA04-A0EB15229D0F}"/>
              </a:ext>
            </a:extLst>
          </p:cNvPr>
          <p:cNvSpPr/>
          <p:nvPr/>
        </p:nvSpPr>
        <p:spPr>
          <a:xfrm>
            <a:off x="146649" y="2238555"/>
            <a:ext cx="3508076" cy="2472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700"/>
              <a:t>   </a:t>
            </a:r>
            <a:r>
              <a:rPr lang="en-GB" sz="1600"/>
              <a:t>Task:</a:t>
            </a:r>
            <a:endParaRPr lang="en-US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Dribble the football around the square using foot nearest to the cones to control the ball.</a:t>
            </a:r>
            <a:endParaRPr lang="en-US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Reverse process using opposite foot.</a:t>
            </a:r>
            <a:endParaRPr lang="en-US" sz="1600">
              <a:ea typeface="+mn-lt"/>
              <a:cs typeface="+mn-lt"/>
            </a:endParaRPr>
          </a:p>
          <a:p>
            <a:pPr algn="ctr"/>
            <a:endParaRPr lang="en-US" sz="17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50D3593-3795-4190-89AC-ED623ABBB70B}"/>
              </a:ext>
            </a:extLst>
          </p:cNvPr>
          <p:cNvSpPr/>
          <p:nvPr/>
        </p:nvSpPr>
        <p:spPr>
          <a:xfrm>
            <a:off x="2402997" y="5429431"/>
            <a:ext cx="6254148" cy="1207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700"/>
          </a:p>
          <a:p>
            <a:r>
              <a:rPr lang="en-US" sz="1600"/>
              <a:t>Challenge:</a:t>
            </a:r>
          </a:p>
          <a:p>
            <a:pPr marL="285750" indent="-285750">
              <a:buFont typeface="Arial"/>
              <a:buChar char="•"/>
            </a:pPr>
            <a:r>
              <a:rPr lang="en-US" sz="1600"/>
              <a:t>Take Turns of being the coach by shouting the number of cones your classmates need to dribble round before returning to the start.</a:t>
            </a:r>
            <a:endParaRPr lang="en-US" sz="1600">
              <a:ea typeface="+mn-lt"/>
              <a:cs typeface="+mn-lt"/>
            </a:endParaRPr>
          </a:p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05DD4D4-DCE9-4D2E-BAEC-7D9FD1AF2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56" y="5225163"/>
            <a:ext cx="1117672" cy="11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B21A57F-76C6-49FF-AE52-2906DBCF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738512-BEA4-4188-B5EF-5ABE3ADBF3BF}"/>
              </a:ext>
            </a:extLst>
          </p:cNvPr>
          <p:cNvSpPr txBox="1"/>
          <p:nvPr/>
        </p:nvSpPr>
        <p:spPr>
          <a:xfrm>
            <a:off x="2282827" y="668490"/>
            <a:ext cx="442543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Trebuchet MS"/>
              </a:rPr>
              <a:t>         Euro 2020 </a:t>
            </a:r>
            <a:endParaRPr lang="en-US">
              <a:solidFill>
                <a:schemeClr val="accent1"/>
              </a:solidFill>
              <a:cs typeface="Arial" charset="0"/>
            </a:endParaRPr>
          </a:p>
          <a:p>
            <a:r>
              <a:rPr lang="en-US" sz="3200">
                <a:solidFill>
                  <a:schemeClr val="accent1"/>
                </a:solidFill>
                <a:latin typeface="Trebuchet MS"/>
              </a:rPr>
              <a:t>       Player quiz </a:t>
            </a:r>
            <a:endParaRPr lang="en-US" sz="3200">
              <a:solidFill>
                <a:schemeClr val="accent1"/>
              </a:solidFill>
              <a:latin typeface="Trebuchet MS"/>
              <a:cs typeface="Arial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732D586-0052-45D1-AC3A-8AD0F9F54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46" y="1383461"/>
            <a:ext cx="462549" cy="252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8714AF-853E-4FD4-B9E2-4B01D97AE34E}"/>
              </a:ext>
            </a:extLst>
          </p:cNvPr>
          <p:cNvSpPr txBox="1"/>
          <p:nvPr/>
        </p:nvSpPr>
        <p:spPr>
          <a:xfrm>
            <a:off x="339306" y="1834551"/>
            <a:ext cx="76314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Trebuchet MS"/>
                <a:cs typeface="Arial"/>
              </a:rPr>
              <a:t>Can you complete the name of each player- do you know which English or Scottish team they play for?</a:t>
            </a:r>
            <a:endParaRPr lang="en-US">
              <a:cs typeface="Arial" charset="0"/>
            </a:endParaRPr>
          </a:p>
        </p:txBody>
      </p:sp>
      <p:pic>
        <p:nvPicPr>
          <p:cNvPr id="4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FFB4D7FF-9008-4665-B13F-0DEFF1325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211" y="1383963"/>
            <a:ext cx="356560" cy="251319"/>
          </a:xfrm>
          <a:prstGeom prst="rect">
            <a:avLst/>
          </a:prstGeom>
        </p:spPr>
      </p:pic>
      <p:pic>
        <p:nvPicPr>
          <p:cNvPr id="13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4EEAA585-0540-44BC-A9DA-E3FE0CAAF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662" y="1145071"/>
            <a:ext cx="412494" cy="242678"/>
          </a:xfrm>
          <a:prstGeom prst="rect">
            <a:avLst/>
          </a:prstGeom>
        </p:spPr>
      </p:pic>
      <p:pic>
        <p:nvPicPr>
          <p:cNvPr id="15" name="Picture 4" descr="Shape, arrow&#10;&#10;Description automatically generated">
            <a:extLst>
              <a:ext uri="{FF2B5EF4-FFF2-40B4-BE49-F238E27FC236}">
                <a16:creationId xmlns:a16="http://schemas.microsoft.com/office/drawing/2014/main" xmlns="" id="{64908ACF-D8AC-44FD-8B2B-8FD00E710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173194" y="1146451"/>
            <a:ext cx="471577" cy="251889"/>
          </a:xfrm>
          <a:prstGeom prst="rect">
            <a:avLst/>
          </a:prstGeom>
        </p:spPr>
      </p:pic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xmlns="" id="{BDA9C1F3-7E04-4209-9D04-06490A948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343" y="734337"/>
            <a:ext cx="1794295" cy="1004231"/>
          </a:xfrm>
          <a:prstGeom prst="rect">
            <a:avLst/>
          </a:prstGeom>
        </p:spPr>
      </p:pic>
      <p:pic>
        <p:nvPicPr>
          <p:cNvPr id="9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8345FDF0-BB84-456D-8851-4203279E5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268" y="1401765"/>
            <a:ext cx="428445" cy="230092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5E95A31E-4CD5-4607-921E-C628B90E6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4614" y="1234746"/>
            <a:ext cx="347754" cy="147188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FF023302-C551-43C1-A050-60649172E0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0538" y="731538"/>
            <a:ext cx="965979" cy="477868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F49E3017-F6BB-4D5E-8CDD-8E29D0D0A6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6136" y="1266299"/>
            <a:ext cx="974786" cy="472270"/>
          </a:xfrm>
          <a:prstGeom prst="rect">
            <a:avLst/>
          </a:prstGeom>
        </p:spPr>
      </p:pic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xmlns="" id="{CE24559E-94EC-4C86-97C8-6C6FEE4DB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84354"/>
              </p:ext>
            </p:extLst>
          </p:nvPr>
        </p:nvGraphicFramePr>
        <p:xfrm>
          <a:off x="412596" y="2531328"/>
          <a:ext cx="698659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727">
                  <a:extLst>
                    <a:ext uri="{9D8B030D-6E8A-4147-A177-3AD203B41FA5}">
                      <a16:colId xmlns:a16="http://schemas.microsoft.com/office/drawing/2014/main" xmlns="" val="1897480957"/>
                    </a:ext>
                  </a:extLst>
                </a:gridCol>
                <a:gridCol w="1289043">
                  <a:extLst>
                    <a:ext uri="{9D8B030D-6E8A-4147-A177-3AD203B41FA5}">
                      <a16:colId xmlns:a16="http://schemas.microsoft.com/office/drawing/2014/main" xmlns="" val="3009967164"/>
                    </a:ext>
                  </a:extLst>
                </a:gridCol>
                <a:gridCol w="1289043">
                  <a:extLst>
                    <a:ext uri="{9D8B030D-6E8A-4147-A177-3AD203B41FA5}">
                      <a16:colId xmlns:a16="http://schemas.microsoft.com/office/drawing/2014/main" xmlns="" val="458090070"/>
                    </a:ext>
                  </a:extLst>
                </a:gridCol>
                <a:gridCol w="1088916">
                  <a:extLst>
                    <a:ext uri="{9D8B030D-6E8A-4147-A177-3AD203B41FA5}">
                      <a16:colId xmlns:a16="http://schemas.microsoft.com/office/drawing/2014/main" xmlns="" val="3565044588"/>
                    </a:ext>
                  </a:extLst>
                </a:gridCol>
                <a:gridCol w="2518866">
                  <a:extLst>
                    <a:ext uri="{9D8B030D-6E8A-4147-A177-3AD203B41FA5}">
                      <a16:colId xmlns:a16="http://schemas.microsoft.com/office/drawing/2014/main" xmlns="" val="3343389356"/>
                    </a:ext>
                  </a:extLst>
                </a:gridCol>
              </a:tblGrid>
              <a:tr h="287726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Player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Surname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Position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Club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9737571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Raheem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(RW)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298056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Andrew 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(LB)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11321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Lukasz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(GK)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321591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Paul 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(CM)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133640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Borna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(LB)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7794836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Adama</a:t>
                      </a: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(LW)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3229474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Youri 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(CM)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3499523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Granit 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(CM)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7660469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Pierre Emile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(CM)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1353167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Kristoffer 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(CB)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3507496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Ezgjan</a:t>
                      </a: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(LB)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0480681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Oleksandr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(LB)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9686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78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69" y="601218"/>
            <a:ext cx="6333334" cy="860724"/>
          </a:xfrm>
        </p:spPr>
        <p:txBody>
          <a:bodyPr>
            <a:normAutofit fontScale="90000"/>
          </a:bodyPr>
          <a:lstStyle/>
          <a:p>
            <a:pPr algn="ctr">
              <a:spcAft>
                <a:spcPct val="0"/>
              </a:spcAft>
            </a:pPr>
            <a:r>
              <a:rPr lang="en-GB" sz="3200" b="1">
                <a:latin typeface="Trebuchet MS"/>
                <a:cs typeface="Arial"/>
              </a:rPr>
              <a:t>Andy Roberston</a:t>
            </a:r>
            <a:br>
              <a:rPr lang="en-GB" sz="3200" b="1">
                <a:latin typeface="Trebuchet MS"/>
                <a:cs typeface="Arial"/>
              </a:rPr>
            </a:br>
            <a:r>
              <a:rPr lang="en-GB" sz="2400" b="1">
                <a:solidFill>
                  <a:schemeClr val="tx1"/>
                </a:solidFill>
                <a:latin typeface="Trebuchet MS"/>
                <a:cs typeface="Arial"/>
              </a:rPr>
              <a:t>Player profile search</a:t>
            </a:r>
            <a:br>
              <a:rPr lang="en-GB" sz="2400" b="1">
                <a:solidFill>
                  <a:schemeClr val="tx1"/>
                </a:solidFill>
                <a:latin typeface="Trebuchet MS"/>
                <a:cs typeface="Arial"/>
              </a:rPr>
            </a:br>
            <a:r>
              <a:rPr lang="en-GB" sz="3200" b="1">
                <a:latin typeface="Trebuchet MS"/>
                <a:cs typeface="Arial"/>
              </a:rPr>
              <a:t> </a:t>
            </a:r>
            <a:r>
              <a:rPr lang="en-GB" sz="3200" b="1">
                <a:latin typeface="Arial"/>
                <a:cs typeface="Arial"/>
              </a:rPr>
              <a:t/>
            </a:r>
            <a:br>
              <a:rPr lang="en-GB" sz="3200" b="1">
                <a:latin typeface="Arial"/>
                <a:cs typeface="Arial"/>
              </a:rPr>
            </a:br>
            <a:r>
              <a:rPr lang="en-GB" sz="3200" b="1">
                <a:latin typeface="Arial"/>
                <a:cs typeface="Arial"/>
              </a:rPr>
              <a:t>        </a:t>
            </a:r>
            <a:r>
              <a:rPr lang="en-GB" sz="3200" b="1">
                <a:solidFill>
                  <a:schemeClr val="tx1"/>
                </a:solidFill>
                <a:latin typeface="Arial"/>
                <a:cs typeface="Arial"/>
              </a:rPr>
              <a:t>   </a:t>
            </a:r>
            <a:endParaRPr lang="en-GB" sz="320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Aft>
                <a:spcPct val="0"/>
              </a:spcAft>
            </a:pPr>
            <a:r>
              <a:rPr lang="en-GB" sz="3200" b="1">
                <a:latin typeface="Trebuchet MS"/>
                <a:cs typeface="Arial"/>
              </a:rPr>
              <a:t/>
            </a:r>
            <a:br>
              <a:rPr lang="en-GB" sz="3200" b="1">
                <a:latin typeface="Trebuchet MS"/>
                <a:cs typeface="Arial"/>
              </a:rPr>
            </a:br>
            <a:endParaRPr lang="en-GB" sz="3200" b="1">
              <a:latin typeface="Trebuchet MS"/>
              <a:ea typeface="+mj-lt"/>
              <a:cs typeface="Arial"/>
            </a:endParaRPr>
          </a:p>
          <a:p>
            <a:r>
              <a:rPr lang="en-GB" b="1" i="1">
                <a:solidFill>
                  <a:schemeClr val="tx1"/>
                </a:solidFill>
              </a:rPr>
              <a:t>                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" t="-20379" r="89091" b="97630"/>
          <a:stretch/>
        </p:blipFill>
        <p:spPr>
          <a:xfrm>
            <a:off x="3819168" y="2073989"/>
            <a:ext cx="905022" cy="6911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4EDB8B-FE93-476A-A529-6A5A2A8DF64B}"/>
              </a:ext>
            </a:extLst>
          </p:cNvPr>
          <p:cNvSpPr/>
          <p:nvPr/>
        </p:nvSpPr>
        <p:spPr>
          <a:xfrm>
            <a:off x="5437798" y="1464213"/>
            <a:ext cx="3546575" cy="522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700" b="1">
              <a:latin typeface="Trebuchet MS"/>
              <a:cs typeface="Arial"/>
            </a:endParaRPr>
          </a:p>
          <a:p>
            <a:r>
              <a:rPr lang="en-GB" sz="1600" b="1">
                <a:latin typeface="Trebuchet MS"/>
                <a:cs typeface="Arial"/>
              </a:rPr>
              <a:t>Challenge:</a:t>
            </a:r>
            <a:endParaRPr lang="en-US" sz="1600">
              <a:latin typeface="Trebuchet MS"/>
              <a:ea typeface="+mn-lt"/>
              <a:cs typeface="+mn-lt"/>
            </a:endParaRPr>
          </a:p>
          <a:p>
            <a:r>
              <a:rPr lang="en-GB" sz="1600">
                <a:latin typeface="Trebuchet MS"/>
                <a:cs typeface="Arial"/>
              </a:rPr>
              <a:t>Class teachers, staff and families to use this as a guide to suit the needs and age stage of their pupils.</a:t>
            </a:r>
            <a:endParaRPr lang="en-US" sz="1600">
              <a:latin typeface="Trebuchet MS"/>
              <a:cs typeface="Arial"/>
            </a:endParaRPr>
          </a:p>
          <a:p>
            <a:endParaRPr lang="en-GB" sz="1600">
              <a:latin typeface="Trebuchet MS"/>
              <a:cs typeface="Arial"/>
            </a:endParaRPr>
          </a:p>
          <a:p>
            <a:endParaRPr lang="en-GB" sz="1600" b="1">
              <a:latin typeface="Trebuchet MS"/>
              <a:cs typeface="Arial"/>
            </a:endParaRPr>
          </a:p>
          <a:p>
            <a:r>
              <a:rPr lang="en-GB" sz="1600" b="1">
                <a:latin typeface="Trebuchet MS"/>
                <a:cs typeface="Arial"/>
              </a:rPr>
              <a:t>Equipment:</a:t>
            </a:r>
            <a:endParaRPr lang="en-US" sz="1600">
              <a:latin typeface="Trebuchet MS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latin typeface="Trebuchet MS"/>
                <a:cs typeface="Arial"/>
              </a:rPr>
              <a:t>Pens, pencils, I pads etc.</a:t>
            </a:r>
            <a:endParaRPr lang="en-US" sz="1600">
              <a:latin typeface="Trebuchet MS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600">
              <a:latin typeface="Trebuchet MS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latin typeface="Trebuchet MS"/>
                <a:cs typeface="Arial"/>
              </a:rPr>
              <a:t>Use the internet to source as much information as possible.</a:t>
            </a:r>
            <a:endParaRPr lang="en-US" sz="1600">
              <a:latin typeface="Trebuchet MS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600">
              <a:latin typeface="Trebuchet MS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latin typeface="Trebuchet MS"/>
                <a:cs typeface="Arial"/>
              </a:rPr>
              <a:t>YouTube - what materials can you find?</a:t>
            </a:r>
            <a:endParaRPr lang="en-US" sz="1600">
              <a:latin typeface="Trebuchet MS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600">
              <a:latin typeface="Trebuchet MS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latin typeface="Trebuchet MS"/>
                <a:cs typeface="Arial"/>
              </a:rPr>
              <a:t>Listen to football Podcasts.</a:t>
            </a:r>
            <a:endParaRPr lang="en-GB" sz="1600">
              <a:latin typeface="Trebuchet MS"/>
            </a:endParaRPr>
          </a:p>
          <a:p>
            <a:endParaRPr lang="en-GB" sz="1700">
              <a:latin typeface="Arial"/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0C7CE2B-B68A-4A78-B1AB-FAE41DD00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44" y="521898"/>
            <a:ext cx="1196375" cy="695864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D49EDFA6-D260-439A-ABD4-6F1B3B4AC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366" y="775902"/>
            <a:ext cx="1024925" cy="66728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672BC2E-503F-4471-82D7-6A255FF75992}"/>
              </a:ext>
            </a:extLst>
          </p:cNvPr>
          <p:cNvSpPr/>
          <p:nvPr/>
        </p:nvSpPr>
        <p:spPr>
          <a:xfrm>
            <a:off x="2876" y="1476555"/>
            <a:ext cx="5348376" cy="5362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700" b="1"/>
              <a:t>  </a:t>
            </a:r>
            <a:endParaRPr lang="en-US" sz="1700"/>
          </a:p>
          <a:p>
            <a:r>
              <a:rPr lang="en-GB" sz="1700" b="1"/>
              <a:t>  </a:t>
            </a:r>
            <a:endParaRPr lang="en-US" sz="1700"/>
          </a:p>
          <a:p>
            <a:endParaRPr lang="en-US" sz="1700"/>
          </a:p>
          <a:p>
            <a:r>
              <a:rPr lang="en-GB" sz="1600"/>
              <a:t>Andy 'Robbo' Robertson is the Captain of the Mens National Team. </a:t>
            </a:r>
            <a:r>
              <a:rPr lang="en-US" sz="1600"/>
              <a:t> </a:t>
            </a:r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 b="1"/>
              <a:t>Task:</a:t>
            </a:r>
          </a:p>
          <a:p>
            <a:r>
              <a:rPr lang="en-GB" sz="1600"/>
              <a:t>As a class prepare a fact file on Andy Robertson. This may include: </a:t>
            </a:r>
            <a:r>
              <a:rPr lang="en-US" sz="1600"/>
              <a:t> 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What team does he currently play for and what other clubs has he played for in his career ? </a:t>
            </a:r>
            <a:r>
              <a:rPr lang="en-US" sz="1600"/>
              <a:t> </a:t>
            </a:r>
            <a:endParaRPr lang="en-US" sz="1600">
              <a:ea typeface="+mn-lt"/>
              <a:cs typeface="+mn-lt"/>
            </a:endParaRPr>
          </a:p>
          <a:p>
            <a:endParaRPr lang="en-US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How many goals has he scored?</a:t>
            </a:r>
            <a:r>
              <a:rPr lang="en-US" sz="1600"/>
              <a:t> </a:t>
            </a:r>
            <a:endParaRPr lang="en-US" sz="1600">
              <a:ea typeface="+mn-lt"/>
              <a:cs typeface="+mn-lt"/>
            </a:endParaRPr>
          </a:p>
          <a:p>
            <a:endParaRPr lang="en-US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Where is he from? School attended? </a:t>
            </a:r>
            <a:endParaRPr lang="en-US" sz="1600"/>
          </a:p>
          <a:p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How many times has he played for Scotland? </a:t>
            </a:r>
            <a:r>
              <a:rPr lang="en-US" sz="1600"/>
              <a:t> </a:t>
            </a:r>
            <a:endParaRPr lang="en-US" sz="1600">
              <a:ea typeface="+mn-lt"/>
              <a:cs typeface="+mn-lt"/>
            </a:endParaRPr>
          </a:p>
          <a:p>
            <a:endParaRPr lang="en-US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Who was his hero growing up? </a:t>
            </a:r>
            <a:r>
              <a:rPr lang="en-US" sz="1700"/>
              <a:t> </a:t>
            </a:r>
            <a:endParaRPr lang="en-US" sz="1700">
              <a:ea typeface="+mn-lt"/>
              <a:cs typeface="+mn-lt"/>
            </a:endParaRPr>
          </a:p>
          <a:p>
            <a:endParaRPr lang="en-US" sz="17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Add some images to this fact file.</a:t>
            </a:r>
            <a:r>
              <a:rPr lang="en-GB" sz="1600">
                <a:latin typeface="Arial"/>
                <a:cs typeface="Arial"/>
              </a:rPr>
              <a:t> </a:t>
            </a:r>
            <a:r>
              <a:rPr lang="en-US">
                <a:latin typeface="Arial"/>
                <a:cs typeface="Arial"/>
              </a:rPr>
              <a:t> </a:t>
            </a:r>
            <a:endParaRPr lang="en-US">
              <a:ea typeface="+mn-lt"/>
              <a:cs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5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95" y="744991"/>
            <a:ext cx="5226278" cy="975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>
                <a:latin typeface="Trebuchet MS"/>
                <a:cs typeface="Arial"/>
              </a:rPr>
              <a:t>           Leonardo </a:t>
            </a:r>
            <a:r>
              <a:rPr lang="en-GB" sz="3200" b="1" err="1">
                <a:latin typeface="Trebuchet MS"/>
                <a:cs typeface="Arial"/>
              </a:rPr>
              <a:t>Bonucci</a:t>
            </a:r>
            <a:r>
              <a:rPr lang="en-GB" sz="3200" b="1">
                <a:latin typeface="Trebuchet MS"/>
                <a:cs typeface="Arial"/>
              </a:rPr>
              <a:t/>
            </a:r>
            <a:br>
              <a:rPr lang="en-GB" sz="3200" b="1">
                <a:latin typeface="Trebuchet MS"/>
                <a:cs typeface="Arial"/>
              </a:rPr>
            </a:br>
            <a:r>
              <a:rPr lang="en-GB" sz="3200" b="1">
                <a:solidFill>
                  <a:schemeClr val="tx1"/>
                </a:solidFill>
                <a:latin typeface="Trebuchet MS"/>
                <a:cs typeface="Arial"/>
              </a:rPr>
              <a:t>          Reverse Lunge</a:t>
            </a:r>
            <a:r>
              <a:rPr lang="en-GB" sz="3200" b="1">
                <a:latin typeface="Trebuchet MS"/>
                <a:cs typeface="Arial"/>
              </a:rPr>
              <a:t> </a:t>
            </a:r>
            <a:br>
              <a:rPr lang="en-GB" sz="3200" b="1">
                <a:latin typeface="Trebuchet MS"/>
                <a:cs typeface="Arial"/>
              </a:rPr>
            </a:br>
            <a:endParaRPr lang="en-GB" sz="3200" b="1">
              <a:latin typeface="Trebuchet MS"/>
              <a:ea typeface="+mj-lt"/>
              <a:cs typeface="Arial"/>
            </a:endParaRPr>
          </a:p>
          <a:p>
            <a:r>
              <a:rPr lang="en-GB" b="1" i="1">
                <a:solidFill>
                  <a:schemeClr val="tx1"/>
                </a:solidFill>
              </a:rPr>
              <a:t>                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" t="-20379" r="89091" b="97630"/>
          <a:stretch/>
        </p:blipFill>
        <p:spPr>
          <a:xfrm>
            <a:off x="3819168" y="2073989"/>
            <a:ext cx="905022" cy="6911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4EDB8B-FE93-476A-A529-6A5A2A8DF64B}"/>
              </a:ext>
            </a:extLst>
          </p:cNvPr>
          <p:cNvSpPr/>
          <p:nvPr/>
        </p:nvSpPr>
        <p:spPr>
          <a:xfrm>
            <a:off x="5610046" y="4380782"/>
            <a:ext cx="3033620" cy="2357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GB" sz="1600" b="1">
                <a:latin typeface="Arial"/>
                <a:ea typeface="Segoe UI"/>
                <a:cs typeface="Segoe UI"/>
              </a:rPr>
              <a:t>Challenge</a:t>
            </a:r>
            <a:r>
              <a:rPr lang="en-US" sz="1600">
                <a:latin typeface="Arial"/>
                <a:ea typeface="Segoe UI"/>
                <a:cs typeface="Segoe UI"/>
              </a:rPr>
              <a:t>​: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ea typeface="Segoe UI"/>
                <a:cs typeface="Segoe UI"/>
              </a:rPr>
              <a:t>Ask a family member or friend to count how many reverse lunges you can do in </a:t>
            </a:r>
            <a:r>
              <a:rPr lang="en-US" sz="1600">
                <a:latin typeface="Arial"/>
                <a:ea typeface="Segoe UI"/>
                <a:cs typeface="Segoe UI"/>
              </a:rPr>
              <a:t>​</a:t>
            </a:r>
            <a:r>
              <a:rPr lang="en-GB" sz="1600">
                <a:latin typeface="Arial"/>
                <a:ea typeface="Segoe UI"/>
                <a:cs typeface="Segoe UI"/>
              </a:rPr>
              <a:t>1 minute (alternate right leg, then left leg).</a:t>
            </a:r>
            <a:endParaRPr lang="en-US" sz="1600"/>
          </a:p>
        </p:txBody>
      </p:sp>
      <p:pic>
        <p:nvPicPr>
          <p:cNvPr id="9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BD654A7-D035-465A-A357-44E287AF4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04" y="2154898"/>
            <a:ext cx="2272880" cy="1929980"/>
          </a:xfrm>
          <a:prstGeom prst="rect">
            <a:avLst/>
          </a:prstGeom>
        </p:spPr>
      </p:pic>
      <p:pic>
        <p:nvPicPr>
          <p:cNvPr id="4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0A279734-6912-46D5-BA32-63993181B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682" y="497097"/>
            <a:ext cx="1449958" cy="159373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086BE4A9-FB76-44CF-9FF4-C00CD3B25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286" y="693528"/>
            <a:ext cx="1661845" cy="118649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C303284-02F8-456E-80C6-E2BF42720709}"/>
              </a:ext>
            </a:extLst>
          </p:cNvPr>
          <p:cNvSpPr/>
          <p:nvPr/>
        </p:nvSpPr>
        <p:spPr>
          <a:xfrm>
            <a:off x="232914" y="1965385"/>
            <a:ext cx="5262111" cy="4586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/>
              <a:t>Task: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Stand with feet hip width apart, then take a big step back with your right foot.</a:t>
            </a:r>
            <a:endParaRPr lang="en-GB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Bend (lunge) your right knee down to just above the ground. </a:t>
            </a:r>
            <a:endParaRPr lang="en-GB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Keep weight on your standing leg (left).</a:t>
            </a:r>
            <a:endParaRPr lang="en-GB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Then push with your left heel to return to a full standing position.</a:t>
            </a:r>
            <a:r>
              <a:rPr lang="en-US" sz="1600"/>
              <a:t> </a:t>
            </a:r>
            <a:endParaRPr lang="en-US" sz="1600">
              <a:ea typeface="+mn-lt"/>
              <a:cs typeface="+mn-lt"/>
            </a:endParaRPr>
          </a:p>
          <a:p>
            <a:endParaRPr lang="en-US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Repeat x 10 each leg </a:t>
            </a:r>
            <a:r>
              <a:rPr lang="en-US" sz="1600"/>
              <a:t> </a:t>
            </a:r>
            <a:endParaRPr lang="en-US" sz="1600">
              <a:ea typeface="+mn-lt"/>
              <a:cs typeface="+mn-lt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0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08" y="786224"/>
            <a:ext cx="6376467" cy="10907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i="1"/>
              <a:t>    Eden Hazard </a:t>
            </a:r>
            <a:br>
              <a:rPr lang="en-GB" b="1" i="1"/>
            </a:br>
            <a:r>
              <a:rPr lang="en-GB" b="1" i="1">
                <a:solidFill>
                  <a:schemeClr val="tx1"/>
                </a:solidFill>
              </a:rPr>
              <a:t>     Cone dribble (Both feet)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5727846" y="1782104"/>
            <a:ext cx="338105" cy="4032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5407234" y="3059997"/>
            <a:ext cx="323383" cy="426358"/>
          </a:xfrm>
          <a:prstGeom prst="triangle">
            <a:avLst>
              <a:gd name="adj" fmla="val 4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5222063" y="1782105"/>
            <a:ext cx="304477" cy="4049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>
            <a:off x="5293255" y="2550057"/>
            <a:ext cx="376220" cy="402079"/>
          </a:xfrm>
          <a:prstGeom prst="triangle">
            <a:avLst>
              <a:gd name="adj" fmla="val 48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>
            <a:off x="4573557" y="1794116"/>
            <a:ext cx="313310" cy="396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5931689" y="3203384"/>
            <a:ext cx="358889" cy="4430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>
            <a:off x="4814284" y="2744715"/>
            <a:ext cx="339720" cy="4148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/>
          <p:cNvSpPr/>
          <p:nvPr/>
        </p:nvSpPr>
        <p:spPr>
          <a:xfrm>
            <a:off x="5896897" y="2376038"/>
            <a:ext cx="306557" cy="4037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3970729" y="2275178"/>
            <a:ext cx="0" cy="3431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6198400" y="3652099"/>
            <a:ext cx="361699" cy="4430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5560581" y="3767531"/>
            <a:ext cx="447962" cy="4430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/>
          <p:cNvSpPr/>
          <p:nvPr/>
        </p:nvSpPr>
        <p:spPr>
          <a:xfrm>
            <a:off x="4983705" y="3990939"/>
            <a:ext cx="376219" cy="3817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3947160" y="2035137"/>
            <a:ext cx="165412" cy="143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rved Right Arrow 18"/>
          <p:cNvSpPr/>
          <p:nvPr/>
        </p:nvSpPr>
        <p:spPr>
          <a:xfrm>
            <a:off x="4112572" y="2436814"/>
            <a:ext cx="460985" cy="6667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6470023" y="1805766"/>
            <a:ext cx="497867" cy="6591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Curved Left Arrow 27"/>
          <p:cNvSpPr/>
          <p:nvPr/>
        </p:nvSpPr>
        <p:spPr>
          <a:xfrm>
            <a:off x="6658094" y="3412120"/>
            <a:ext cx="466500" cy="6080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3106962" y="2464909"/>
            <a:ext cx="70295" cy="10833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Arrow 35"/>
          <p:cNvSpPr/>
          <p:nvPr/>
        </p:nvSpPr>
        <p:spPr>
          <a:xfrm>
            <a:off x="4344509" y="4043065"/>
            <a:ext cx="424239" cy="326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Content Placeholder 38" descr="python - Image Processing: Flatten a 3D &lt;strong&gt;Ball&lt;/strong&gt; - Signal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8620" y="1869313"/>
            <a:ext cx="470711" cy="492347"/>
          </a:xfrm>
          <a:prstGeom prst="rect">
            <a:avLst/>
          </a:prstGeom>
        </p:spPr>
      </p:pic>
      <p:pic>
        <p:nvPicPr>
          <p:cNvPr id="32" name="Content Placeholder 38" descr="python - Image Processing: Flatten a 3D &lt;strong&gt;Ball&lt;/strong&gt; - Sign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338771" y="3588935"/>
            <a:ext cx="440561" cy="460811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48CCE3EA-C050-405C-B605-944D9BAEB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28" y="758468"/>
            <a:ext cx="1504769" cy="94118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272B7EB9-93FE-430E-9468-3B25E70E3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47" t="487" r="-1613" b="57807"/>
          <a:stretch/>
        </p:blipFill>
        <p:spPr>
          <a:xfrm>
            <a:off x="247597" y="788057"/>
            <a:ext cx="1462877" cy="991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32F2032-065A-4F9A-831E-D667B4299195}"/>
              </a:ext>
            </a:extLst>
          </p:cNvPr>
          <p:cNvSpPr/>
          <p:nvPr/>
        </p:nvSpPr>
        <p:spPr>
          <a:xfrm>
            <a:off x="3554085" y="4682708"/>
            <a:ext cx="4902676" cy="1984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ea typeface="+mn-lt"/>
              <a:cs typeface="+mn-lt"/>
            </a:endParaRPr>
          </a:p>
          <a:p>
            <a:r>
              <a:rPr lang="en-GB" sz="1600">
                <a:ea typeface="+mn-lt"/>
                <a:cs typeface="+mn-lt"/>
              </a:rPr>
              <a:t>Challenge: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With a friend, name the cones after host cities of Euro 2020 or number them in a foreign language. </a:t>
            </a:r>
            <a:endParaRPr lang="en-US" sz="1600">
              <a:ea typeface="+mn-lt"/>
              <a:cs typeface="+mn-lt"/>
            </a:endParaRPr>
          </a:p>
          <a:p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Upon instruction dribble out to theses cones as quickly as possible?</a:t>
            </a:r>
            <a:endParaRPr lang="en-US" sz="1600"/>
          </a:p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3E2ED09-DFC6-4247-8B9E-502B00990EC8}"/>
              </a:ext>
            </a:extLst>
          </p:cNvPr>
          <p:cNvSpPr/>
          <p:nvPr/>
        </p:nvSpPr>
        <p:spPr>
          <a:xfrm>
            <a:off x="376687" y="2134359"/>
            <a:ext cx="2505457" cy="4411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>
                <a:ea typeface="+mn-lt"/>
                <a:cs typeface="+mn-lt"/>
              </a:rPr>
              <a:t>Task: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Using both feet, dribble in and out the cones. </a:t>
            </a:r>
            <a:endParaRPr lang="en-US" sz="1600">
              <a:ea typeface="+mn-lt"/>
              <a:cs typeface="+mn-lt"/>
            </a:endParaRPr>
          </a:p>
          <a:p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Repeat circuit.</a:t>
            </a:r>
            <a:endParaRPr lang="en-US" sz="1600">
              <a:ea typeface="+mn-lt"/>
              <a:cs typeface="+mn-lt"/>
            </a:endParaRPr>
          </a:p>
          <a:p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Time yourself, can you beat your time.</a:t>
            </a:r>
          </a:p>
          <a:p>
            <a:pPr marL="285750" indent="-285750">
              <a:buFont typeface="Arial"/>
              <a:buChar char="•"/>
            </a:pPr>
            <a:endParaRPr lang="en-GB" sz="1600"/>
          </a:p>
          <a:p>
            <a:pPr marL="285750" indent="-285750">
              <a:buFont typeface="Arial"/>
              <a:buChar char="•"/>
            </a:pPr>
            <a:r>
              <a:rPr lang="en-GB" sz="1600"/>
              <a:t>How many points can you score in 2 minutes?</a:t>
            </a:r>
          </a:p>
          <a:p>
            <a:pPr marL="285750" indent="-285750">
              <a:buFont typeface="Arial"/>
              <a:buChar char="•"/>
            </a:pPr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ea typeface="+mn-lt"/>
                <a:cs typeface="+mn-lt"/>
              </a:rPr>
              <a:t>1 point for each </a:t>
            </a:r>
          </a:p>
          <a:p>
            <a:r>
              <a:rPr lang="en-GB" sz="1600">
                <a:ea typeface="+mn-lt"/>
                <a:cs typeface="+mn-lt"/>
              </a:rPr>
              <a:t>circuit completed.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65196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18959" cy="1242008"/>
          </a:xfrm>
        </p:spPr>
        <p:txBody>
          <a:bodyPr/>
          <a:lstStyle/>
          <a:p>
            <a:r>
              <a:rPr lang="en-GB"/>
              <a:t>      </a:t>
            </a:r>
            <a:r>
              <a:rPr lang="en-GB">
                <a:solidFill>
                  <a:srgbClr val="90C226"/>
                </a:solidFill>
              </a:rPr>
              <a:t>        Marcel Sabitzer</a:t>
            </a:r>
            <a:r>
              <a:rPr lang="en-GB" sz="3200" i="1">
                <a:solidFill>
                  <a:srgbClr val="90C226"/>
                </a:solidFill>
              </a:rPr>
              <a:t> </a:t>
            </a:r>
            <a:r>
              <a:rPr lang="en-GB" sz="3200" b="1" i="1"/>
              <a:t/>
            </a:r>
            <a:br>
              <a:rPr lang="en-GB" sz="3200" b="1" i="1"/>
            </a:br>
            <a:r>
              <a:rPr lang="en-GB" sz="3200" b="1" i="1">
                <a:solidFill>
                  <a:schemeClr val="tx1"/>
                </a:solidFill>
              </a:rPr>
              <a:t>                    Toe Taps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759" y="5854228"/>
            <a:ext cx="700729" cy="732726"/>
          </a:xfrm>
          <a:prstGeom prst="rect">
            <a:avLst/>
          </a:prstGeom>
        </p:spPr>
      </p:pic>
      <p:pic>
        <p:nvPicPr>
          <p:cNvPr id="22" name="Content Placeholder 9" descr="&lt;strong&gt;Football&lt;/strong&gt; &lt;strong&gt;boots&lt;/strong&gt; 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t="23185" r="501" b="24129"/>
          <a:stretch/>
        </p:blipFill>
        <p:spPr>
          <a:xfrm rot="20160000">
            <a:off x="6956431" y="5608925"/>
            <a:ext cx="1621822" cy="858223"/>
          </a:xfr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97" y="5613351"/>
            <a:ext cx="945144" cy="9771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4E8D707-4670-4E11-BBCF-E92B8A0750EC}"/>
              </a:ext>
            </a:extLst>
          </p:cNvPr>
          <p:cNvSpPr/>
          <p:nvPr/>
        </p:nvSpPr>
        <p:spPr>
          <a:xfrm>
            <a:off x="506084" y="2018141"/>
            <a:ext cx="2904223" cy="2961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ea typeface="+mn-lt"/>
                <a:cs typeface="+mn-lt"/>
              </a:rPr>
              <a:t>Task: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How many toe taps can you complete in the allocated time?</a:t>
            </a:r>
            <a:endParaRPr lang="en-GB" sz="1600"/>
          </a:p>
          <a:p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Changing feet from right to left, tap your toes on top of ball, keeping it under control.</a:t>
            </a:r>
            <a:endParaRPr lang="en-US" sz="16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5D30422-D568-4D10-B798-759FA86E99A3}"/>
              </a:ext>
            </a:extLst>
          </p:cNvPr>
          <p:cNvSpPr/>
          <p:nvPr/>
        </p:nvSpPr>
        <p:spPr>
          <a:xfrm>
            <a:off x="4687417" y="2023575"/>
            <a:ext cx="2792114" cy="3226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>
              <a:ea typeface="+mn-lt"/>
              <a:cs typeface="+mn-lt"/>
            </a:endParaRPr>
          </a:p>
          <a:p>
            <a:r>
              <a:rPr lang="en-GB" sz="1600">
                <a:ea typeface="+mn-lt"/>
                <a:cs typeface="+mn-lt"/>
              </a:rPr>
              <a:t>Challenge: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As a friend to count how many you do.</a:t>
            </a: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Time yourself on a stopwatch.</a:t>
            </a:r>
          </a:p>
          <a:p>
            <a:pPr marL="285750" indent="-285750">
              <a:buFont typeface="Arial,Sans-Serif"/>
              <a:buChar char="•"/>
            </a:pPr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Record on a school iPad and check score.</a:t>
            </a: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Record score.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69911B78-70AB-4AF3-80DB-9662C551F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63" y="736300"/>
            <a:ext cx="1617633" cy="1072192"/>
          </a:xfrm>
          <a:prstGeom prst="rect">
            <a:avLst/>
          </a:prstGeom>
        </p:spPr>
      </p:pic>
      <p:pic>
        <p:nvPicPr>
          <p:cNvPr id="6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184A1930-11D5-4ED6-9F1A-6F0A69BBA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997" y="865337"/>
            <a:ext cx="1221177" cy="8141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683C8F79-224C-4B5D-9848-1B8D396B1F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49" r="25510" b="12712"/>
          <a:stretch/>
        </p:blipFill>
        <p:spPr>
          <a:xfrm>
            <a:off x="3082809" y="5121396"/>
            <a:ext cx="1489194" cy="16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7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B21A57F-76C6-49FF-AE52-2906DBCF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738512-BEA4-4188-B5EF-5ABE3ADBF3BF}"/>
              </a:ext>
            </a:extLst>
          </p:cNvPr>
          <p:cNvSpPr txBox="1"/>
          <p:nvPr/>
        </p:nvSpPr>
        <p:spPr>
          <a:xfrm>
            <a:off x="2282827" y="668490"/>
            <a:ext cx="442543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Trebuchet MS"/>
              </a:rPr>
              <a:t>         Euro 2020 </a:t>
            </a:r>
            <a:endParaRPr lang="en-US">
              <a:solidFill>
                <a:schemeClr val="accent1"/>
              </a:solidFill>
              <a:cs typeface="Arial" charset="0"/>
            </a:endParaRPr>
          </a:p>
          <a:p>
            <a:r>
              <a:rPr lang="en-US" sz="3200">
                <a:solidFill>
                  <a:schemeClr val="accent1"/>
                </a:solidFill>
                <a:latin typeface="Trebuchet MS"/>
              </a:rPr>
              <a:t>       </a:t>
            </a:r>
            <a:r>
              <a:rPr lang="en-US" sz="3200">
                <a:latin typeface="Trebuchet MS"/>
              </a:rPr>
              <a:t>Match Facts:</a:t>
            </a:r>
            <a:endParaRPr lang="en-US">
              <a:cs typeface="Arial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732D586-0052-45D1-AC3A-8AD0F9F54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65" y="779613"/>
            <a:ext cx="1440210" cy="798662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ABD5E22E-4DBE-4EF5-A347-946964CC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14" y="781482"/>
            <a:ext cx="1467338" cy="893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8714AF-853E-4FD4-B9E2-4B01D97AE34E}"/>
              </a:ext>
            </a:extLst>
          </p:cNvPr>
          <p:cNvSpPr txBox="1"/>
          <p:nvPr/>
        </p:nvSpPr>
        <p:spPr>
          <a:xfrm>
            <a:off x="425570" y="1748287"/>
            <a:ext cx="763149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Trebuchet MS"/>
                <a:cs typeface="Arial"/>
              </a:rPr>
              <a:t>Euro 2020, Group D Match:</a:t>
            </a:r>
            <a:endParaRPr lang="en-US" sz="2000" b="1">
              <a:cs typeface="Arial"/>
            </a:endParaRPr>
          </a:p>
          <a:p>
            <a:r>
              <a:rPr lang="en-US" sz="2000" b="1">
                <a:latin typeface="Trebuchet MS"/>
                <a:cs typeface="Arial"/>
              </a:rPr>
              <a:t>Scotland v Czech Republic</a:t>
            </a:r>
          </a:p>
          <a:p>
            <a:r>
              <a:rPr lang="en-US" sz="2000" b="1">
                <a:latin typeface="Trebuchet MS"/>
                <a:cs typeface="Arial"/>
              </a:rPr>
              <a:t>June 14th, 2021, Kick Off - 2pm at Hampden Park, Glasgow </a:t>
            </a:r>
            <a:endParaRPr lang="en-US" sz="2000" b="1">
              <a:cs typeface="Arial"/>
            </a:endParaRPr>
          </a:p>
        </p:txBody>
      </p:sp>
      <p:pic>
        <p:nvPicPr>
          <p:cNvPr id="14" name="Content Placeholder 38" descr="python - Image Processing: Flatten a 3D &lt;strong&gt;Ball&lt;/strong&gt; - Signal ...">
            <a:extLst>
              <a:ext uri="{FF2B5EF4-FFF2-40B4-BE49-F238E27FC236}">
                <a16:creationId xmlns:a16="http://schemas.microsoft.com/office/drawing/2014/main" xmlns="" id="{D8395E84-3E60-49CB-B472-513809191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314" y="4210995"/>
            <a:ext cx="916639" cy="95877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884AE79-BA28-4E25-AB89-8878796F2C36}"/>
              </a:ext>
            </a:extLst>
          </p:cNvPr>
          <p:cNvSpPr/>
          <p:nvPr/>
        </p:nvSpPr>
        <p:spPr>
          <a:xfrm>
            <a:off x="161026" y="2954348"/>
            <a:ext cx="7595400" cy="951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600"/>
          </a:p>
          <a:p>
            <a:r>
              <a:rPr lang="en-GB" sz="1600" b="1"/>
              <a:t>Fact:</a:t>
            </a:r>
            <a:r>
              <a:rPr lang="en-GB" sz="1600"/>
              <a:t> </a:t>
            </a: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 b="1"/>
              <a:t>Scotland </a:t>
            </a:r>
            <a:r>
              <a:rPr lang="en-GB" sz="1600"/>
              <a:t>will take part in the Euros this year, for the first time since 1996.</a:t>
            </a:r>
            <a:r>
              <a:rPr lang="en-GB" sz="1700"/>
              <a:t> </a:t>
            </a:r>
            <a:endParaRPr lang="en-GB" sz="1700">
              <a:ea typeface="+mn-lt"/>
              <a:cs typeface="+mn-lt"/>
            </a:endParaRPr>
          </a:p>
          <a:p>
            <a:endParaRPr lang="en-US" sz="1700">
              <a:ea typeface="+mn-lt"/>
              <a:cs typeface="+mn-lt"/>
            </a:endParaRPr>
          </a:p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BF85851-8D1D-4B3D-A70E-CF9040D4ADEE}"/>
              </a:ext>
            </a:extLst>
          </p:cNvPr>
          <p:cNvSpPr/>
          <p:nvPr/>
        </p:nvSpPr>
        <p:spPr>
          <a:xfrm>
            <a:off x="1973921" y="4070979"/>
            <a:ext cx="6128161" cy="1143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/>
          </a:p>
          <a:p>
            <a:endParaRPr lang="en-GB"/>
          </a:p>
          <a:p>
            <a:r>
              <a:rPr lang="en-GB" sz="1600" b="1"/>
              <a:t>Fact:</a:t>
            </a:r>
          </a:p>
          <a:p>
            <a:pPr marL="285750" indent="-285750">
              <a:buFont typeface="Arial"/>
              <a:buChar char="•"/>
            </a:pPr>
            <a:r>
              <a:rPr lang="en-GB" sz="1600" b="1"/>
              <a:t>Czech Republic</a:t>
            </a:r>
            <a:r>
              <a:rPr lang="en-GB" sz="1600"/>
              <a:t> their best performance in the Euros was in 1996 when they were runners up to Germany in the final. </a:t>
            </a:r>
            <a:endParaRPr lang="en-GB" sz="160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B4A8482-D80C-4155-ADD0-A566171D4188}"/>
              </a:ext>
            </a:extLst>
          </p:cNvPr>
          <p:cNvSpPr/>
          <p:nvPr/>
        </p:nvSpPr>
        <p:spPr>
          <a:xfrm>
            <a:off x="791833" y="5543551"/>
            <a:ext cx="7476891" cy="1164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/>
          </a:p>
          <a:p>
            <a:endParaRPr lang="en-GB"/>
          </a:p>
          <a:p>
            <a:r>
              <a:rPr lang="en-GB" sz="1600" b="1"/>
              <a:t>Task:</a:t>
            </a:r>
            <a:r>
              <a:rPr lang="en-GB" sz="1600"/>
              <a:t> </a:t>
            </a: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/>
              <a:t>Which players for Scotland and Czech Republic, were the top goal scorers, for their respective countries in the Euro 2020 qualifying matches ?</a:t>
            </a:r>
            <a:r>
              <a:rPr lang="en-GB" sz="1700"/>
              <a:t> </a:t>
            </a:r>
            <a:endParaRPr lang="en-GB" sz="1700">
              <a:ea typeface="+mn-lt"/>
              <a:cs typeface="+mn-lt"/>
            </a:endParaRPr>
          </a:p>
          <a:p>
            <a:endParaRPr lang="en-US" sz="1700">
              <a:ea typeface="+mn-lt"/>
              <a:cs typeface="+mn-lt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8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69" y="744991"/>
            <a:ext cx="6362088" cy="96136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>
                <a:latin typeface="Trebuchet MS"/>
                <a:cs typeface="Arial"/>
              </a:rPr>
              <a:t>           Memphis Depay</a:t>
            </a:r>
            <a:br>
              <a:rPr lang="en-GB" sz="3200" b="1">
                <a:latin typeface="Trebuchet MS"/>
                <a:cs typeface="Arial"/>
              </a:rPr>
            </a:br>
            <a:r>
              <a:rPr lang="en-GB" sz="3200" b="1">
                <a:solidFill>
                  <a:schemeClr val="tx1"/>
                </a:solidFill>
                <a:latin typeface="Trebuchet MS"/>
                <a:cs typeface="Arial"/>
              </a:rPr>
              <a:t>          Create your own celebration</a:t>
            </a:r>
            <a:r>
              <a:rPr lang="en-GB" sz="3200" b="1">
                <a:latin typeface="Trebuchet MS"/>
                <a:cs typeface="Arial"/>
              </a:rPr>
              <a:t> </a:t>
            </a:r>
            <a:br>
              <a:rPr lang="en-GB" sz="3200" b="1">
                <a:latin typeface="Trebuchet MS"/>
                <a:cs typeface="Arial"/>
              </a:rPr>
            </a:br>
            <a:endParaRPr lang="en-GB" sz="3200" b="1">
              <a:latin typeface="Trebuchet MS"/>
              <a:ea typeface="+mj-lt"/>
              <a:cs typeface="Arial"/>
            </a:endParaRPr>
          </a:p>
          <a:p>
            <a:r>
              <a:rPr lang="en-GB" b="1" i="1">
                <a:solidFill>
                  <a:schemeClr val="tx1"/>
                </a:solidFill>
              </a:rPr>
              <a:t>                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" t="-20379" r="89091" b="97630"/>
          <a:stretch/>
        </p:blipFill>
        <p:spPr>
          <a:xfrm>
            <a:off x="3819168" y="2073989"/>
            <a:ext cx="905022" cy="6911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4EDB8B-FE93-476A-A529-6A5A2A8DF64B}"/>
              </a:ext>
            </a:extLst>
          </p:cNvPr>
          <p:cNvSpPr/>
          <p:nvPr/>
        </p:nvSpPr>
        <p:spPr>
          <a:xfrm>
            <a:off x="4686046" y="4371057"/>
            <a:ext cx="3588796" cy="1639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GB" sz="1600" b="1">
                <a:latin typeface="Arial"/>
                <a:ea typeface="Segoe UI"/>
                <a:cs typeface="Segoe UI"/>
              </a:rPr>
              <a:t>Challenge</a:t>
            </a:r>
            <a:r>
              <a:rPr lang="en-US" sz="1600">
                <a:latin typeface="Arial"/>
                <a:ea typeface="Segoe UI"/>
                <a:cs typeface="Segoe UI"/>
              </a:rPr>
              <a:t>​: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Arial"/>
                <a:ea typeface="Segoe UI"/>
                <a:cs typeface="Segoe UI"/>
              </a:rPr>
              <a:t>Ask a family member or friend to record your goal and celebration and send it in to @PEPASSglasgow on twitter.​</a:t>
            </a:r>
            <a:endParaRPr lang="en-US" sz="1600"/>
          </a:p>
        </p:txBody>
      </p:sp>
      <p:pic>
        <p:nvPicPr>
          <p:cNvPr id="4" name="Picture 5" descr="Rectangle&#10;&#10;Description automatically generated">
            <a:extLst>
              <a:ext uri="{FF2B5EF4-FFF2-40B4-BE49-F238E27FC236}">
                <a16:creationId xmlns:a16="http://schemas.microsoft.com/office/drawing/2014/main" xmlns="" id="{1AEAB569-D817-4E83-B218-13A95750F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620" y="894092"/>
            <a:ext cx="1278687" cy="814118"/>
          </a:xfrm>
          <a:prstGeom prst="rect">
            <a:avLst/>
          </a:prstGeom>
        </p:spPr>
      </p:pic>
      <p:pic>
        <p:nvPicPr>
          <p:cNvPr id="6" name="Picture 10" descr="A picture containing sport, orange, player, throwing&#10;&#10;Description automatically generated">
            <a:extLst>
              <a:ext uri="{FF2B5EF4-FFF2-40B4-BE49-F238E27FC236}">
                <a16:creationId xmlns:a16="http://schemas.microsoft.com/office/drawing/2014/main" xmlns="" id="{BEE84B28-4A2C-4586-96FB-DFEFC525C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68" y="832180"/>
            <a:ext cx="1584206" cy="1052962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xmlns="" id="{FE18CE0E-8D32-4913-844D-63DE204AF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645" y="2069891"/>
            <a:ext cx="2143125" cy="21431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7731076-3ED4-49EA-B945-403F996FA158}"/>
              </a:ext>
            </a:extLst>
          </p:cNvPr>
          <p:cNvSpPr/>
          <p:nvPr/>
        </p:nvSpPr>
        <p:spPr>
          <a:xfrm>
            <a:off x="506084" y="1965386"/>
            <a:ext cx="4011281" cy="4701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T</a:t>
            </a:r>
            <a:r>
              <a:rPr lang="en-GB" sz="1600" b="1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ask</a:t>
            </a:r>
            <a:r>
              <a:rPr lang="en-US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​: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Create your own or recreate a famous goal celebration</a:t>
            </a:r>
            <a:r>
              <a:rPr lang="en-US" sz="1600">
                <a:latin typeface="Trebuchet MS"/>
                <a:ea typeface="Arial"/>
                <a:cs typeface="Arial"/>
              </a:rPr>
              <a:t>.​</a:t>
            </a:r>
            <a:endParaRPr lang="en-US" sz="1600"/>
          </a:p>
          <a:p>
            <a:pPr rtl="0"/>
            <a:r>
              <a:rPr lang="en-GB" sz="1600">
                <a:latin typeface="Trebuchet MS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There are sure to be plenty of great goals at the Euro's and with every great goal we need a great celebration.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Can you to recreate a famous goal from a previous European championships (you may need to research this) or score a wonder goal yourself and create a unique and amazing celebration.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9547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301" y="894861"/>
            <a:ext cx="6045788" cy="1104059"/>
          </a:xfrm>
        </p:spPr>
        <p:txBody>
          <a:bodyPr>
            <a:normAutofit fontScale="90000"/>
          </a:bodyPr>
          <a:lstStyle/>
          <a:p>
            <a:r>
              <a:rPr lang="en-GB" b="1" i="1">
                <a:solidFill>
                  <a:schemeClr val="tx1"/>
                </a:solidFill>
              </a:rPr>
              <a:t>              </a:t>
            </a:r>
            <a:r>
              <a:rPr lang="en-GB" sz="3200" b="1" i="1">
                <a:solidFill>
                  <a:schemeClr val="tx1"/>
                </a:solidFill>
              </a:rPr>
              <a:t> </a:t>
            </a:r>
            <a:r>
              <a:rPr lang="en-GB" sz="3200" b="1" i="1"/>
              <a:t> Gareth Bale  </a:t>
            </a:r>
            <a:r>
              <a:rPr lang="en-GB" sz="3200" b="1" i="1">
                <a:solidFill>
                  <a:schemeClr val="tx1"/>
                </a:solidFill>
              </a:rPr>
              <a:t> </a:t>
            </a:r>
            <a:r>
              <a:rPr lang="en-GB" sz="3200" b="1" i="1"/>
              <a:t/>
            </a:r>
            <a:br>
              <a:rPr lang="en-GB" sz="3200" b="1" i="1"/>
            </a:br>
            <a:r>
              <a:rPr lang="en-GB" sz="3200" b="1" i="1">
                <a:solidFill>
                  <a:schemeClr val="tx1"/>
                </a:solidFill>
              </a:rPr>
              <a:t>    Running with and off the ball</a:t>
            </a: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>
            <a:off x="3617885" y="2117121"/>
            <a:ext cx="917929" cy="688067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>
            <a:off x="4373880" y="2423662"/>
            <a:ext cx="204276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6023118" y="2423662"/>
            <a:ext cx="204276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8517" b="78683"/>
          <a:stretch/>
        </p:blipFill>
        <p:spPr>
          <a:xfrm flipH="1">
            <a:off x="6596516" y="3050491"/>
            <a:ext cx="526212" cy="684929"/>
          </a:xfrm>
          <a:prstGeom prst="rect">
            <a:avLst/>
          </a:prstGeom>
        </p:spPr>
      </p:pic>
      <p:pic>
        <p:nvPicPr>
          <p:cNvPr id="18" name="Picture 17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 flipH="1">
            <a:off x="6387968" y="3987503"/>
            <a:ext cx="741872" cy="759567"/>
          </a:xfrm>
          <a:prstGeom prst="rect">
            <a:avLst/>
          </a:prstGeom>
        </p:spPr>
      </p:pic>
      <p:pic>
        <p:nvPicPr>
          <p:cNvPr id="19" name="Picture 18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8517" b="78683"/>
          <a:stretch/>
        </p:blipFill>
        <p:spPr>
          <a:xfrm flipH="1">
            <a:off x="3819506" y="2997429"/>
            <a:ext cx="526212" cy="684929"/>
          </a:xfrm>
          <a:prstGeom prst="rect">
            <a:avLst/>
          </a:prstGeom>
        </p:spPr>
      </p:pic>
      <p:pic>
        <p:nvPicPr>
          <p:cNvPr id="20" name="Picture 19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>
            <a:off x="6370905" y="2117121"/>
            <a:ext cx="927995" cy="715173"/>
          </a:xfrm>
          <a:prstGeom prst="rect">
            <a:avLst/>
          </a:prstGeom>
        </p:spPr>
      </p:pic>
      <p:pic>
        <p:nvPicPr>
          <p:cNvPr id="21" name="Picture 20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 flipH="1">
            <a:off x="3626204" y="4088851"/>
            <a:ext cx="741872" cy="759567"/>
          </a:xfrm>
          <a:prstGeom prst="rect">
            <a:avLst/>
          </a:prstGeom>
        </p:spPr>
      </p:pic>
      <p:sp>
        <p:nvSpPr>
          <p:cNvPr id="24" name="Isosceles Triangle 23"/>
          <p:cNvSpPr/>
          <p:nvPr/>
        </p:nvSpPr>
        <p:spPr>
          <a:xfrm>
            <a:off x="4407011" y="3394009"/>
            <a:ext cx="204276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/>
          <p:cNvSpPr/>
          <p:nvPr/>
        </p:nvSpPr>
        <p:spPr>
          <a:xfrm>
            <a:off x="6042102" y="3375948"/>
            <a:ext cx="204276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4410856" y="4436519"/>
            <a:ext cx="204276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/>
          <p:cNvSpPr/>
          <p:nvPr/>
        </p:nvSpPr>
        <p:spPr>
          <a:xfrm>
            <a:off x="6027539" y="4474065"/>
            <a:ext cx="204276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4884280" y="2491955"/>
            <a:ext cx="878879" cy="303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0800000">
            <a:off x="4840434" y="3449379"/>
            <a:ext cx="922725" cy="303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>
            <a:off x="4881896" y="4419688"/>
            <a:ext cx="878879" cy="303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2AAB0F04-07C5-489A-9FEE-FD114C33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095" y="857526"/>
            <a:ext cx="1720832" cy="1148451"/>
          </a:xfrm>
          <a:prstGeom prst="rect">
            <a:avLst/>
          </a:prstGeom>
        </p:spPr>
      </p:pic>
      <p:pic>
        <p:nvPicPr>
          <p:cNvPr id="6" name="Picture 7" descr="A picture containing person, player, sport, male&#10;&#10;Description automatically generated">
            <a:extLst>
              <a:ext uri="{FF2B5EF4-FFF2-40B4-BE49-F238E27FC236}">
                <a16:creationId xmlns:a16="http://schemas.microsoft.com/office/drawing/2014/main" xmlns="" id="{5836BE0C-898D-41C2-B2E3-923B10A6A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51" y="857524"/>
            <a:ext cx="1800116" cy="12145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6AA09A0-EF15-4A26-B424-C85C3ECC0F50}"/>
              </a:ext>
            </a:extLst>
          </p:cNvPr>
          <p:cNvSpPr/>
          <p:nvPr/>
        </p:nvSpPr>
        <p:spPr>
          <a:xfrm>
            <a:off x="132271" y="2267310"/>
            <a:ext cx="3393055" cy="3378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/>
              <a:t>Task:</a:t>
            </a:r>
            <a:endParaRPr lang="en-US" sz="1600" b="1"/>
          </a:p>
          <a:p>
            <a:pPr marL="285750" indent="-285750">
              <a:buFont typeface="Arial"/>
              <a:buChar char="•"/>
            </a:pPr>
            <a:r>
              <a:rPr lang="en-GB" sz="1600"/>
              <a:t>Dribble the ball out to the cone, turn and dribble back to start cone.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Repeat. 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Gareth Bale runs very quickly with the ball. How fast can you complete this dribble?</a:t>
            </a:r>
            <a:endParaRPr lang="en-US" sz="16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8A8CB3C-672A-47FE-BCA3-2CB330ECD8F1}"/>
              </a:ext>
            </a:extLst>
          </p:cNvPr>
          <p:cNvSpPr/>
          <p:nvPr/>
        </p:nvSpPr>
        <p:spPr>
          <a:xfrm>
            <a:off x="3618756" y="5320229"/>
            <a:ext cx="3735287" cy="1392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b="1">
                <a:ea typeface="+mn-lt"/>
                <a:cs typeface="+mn-lt"/>
              </a:rPr>
              <a:t>Challenge:</a:t>
            </a:r>
            <a:endParaRPr lang="en-US" sz="1600" b="1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Act as a Commentator explain 3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things that happened during this drill.</a:t>
            </a:r>
            <a:endParaRPr lang="en-US" sz="1600"/>
          </a:p>
        </p:txBody>
      </p:sp>
      <p:pic>
        <p:nvPicPr>
          <p:cNvPr id="11" name="Content Placeholder 38" descr="python - Image Processing: Flatten a 3D &lt;strong&gt;Ball&lt;/strong&gt; - Signal ...">
            <a:extLst>
              <a:ext uri="{FF2B5EF4-FFF2-40B4-BE49-F238E27FC236}">
                <a16:creationId xmlns:a16="http://schemas.microsoft.com/office/drawing/2014/main" xmlns="" id="{260D86B0-F630-4571-8390-9106C5415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7925" y="5803362"/>
            <a:ext cx="916639" cy="9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86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ct val="0"/>
              </a:spcAft>
            </a:pPr>
            <a:r>
              <a:rPr lang="en-GB" i="1">
                <a:solidFill>
                  <a:schemeClr val="tx1"/>
                </a:solidFill>
              </a:rPr>
              <a:t>            </a:t>
            </a:r>
            <a:r>
              <a:rPr lang="en-GB" b="1" i="1"/>
              <a:t>Christian Eriksen</a:t>
            </a:r>
            <a:r>
              <a:rPr lang="en-GB" i="1">
                <a:solidFill>
                  <a:schemeClr val="tx1"/>
                </a:solidFill>
              </a:rPr>
              <a:t> </a:t>
            </a:r>
            <a:r>
              <a:rPr lang="en-GB" b="1" i="1"/>
              <a:t/>
            </a:r>
            <a:br>
              <a:rPr lang="en-GB" b="1" i="1"/>
            </a:br>
            <a:r>
              <a:rPr lang="en-GB" b="1" i="1">
                <a:solidFill>
                  <a:schemeClr val="tx1"/>
                </a:solidFill>
              </a:rPr>
              <a:t>           Target passing hit </a:t>
            </a:r>
            <a:r>
              <a:rPr lang="en-GB" b="1" i="1">
                <a:solidFill>
                  <a:schemeClr val="tx1"/>
                </a:solidFill>
                <a:ea typeface="+mj-lt"/>
                <a:cs typeface="+mj-lt"/>
              </a:rPr>
              <a:t/>
            </a:r>
            <a:br>
              <a:rPr lang="en-GB" b="1" i="1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GB" b="1" i="1">
                <a:ea typeface="+mj-lt"/>
                <a:cs typeface="+mj-lt"/>
              </a:rPr>
              <a:t/>
            </a:r>
            <a:br>
              <a:rPr lang="en-GB" b="1" i="1">
                <a:ea typeface="+mj-lt"/>
                <a:cs typeface="+mj-lt"/>
              </a:rPr>
            </a:br>
            <a:r>
              <a:rPr lang="en-GB" b="1" i="1">
                <a:solidFill>
                  <a:schemeClr val="tx1"/>
                </a:solidFill>
              </a:rPr>
              <a:t>         </a:t>
            </a:r>
            <a:r>
              <a:rPr lang="en-GB" b="1" i="1"/>
              <a:t/>
            </a:r>
            <a:br>
              <a:rPr lang="en-GB" b="1" i="1"/>
            </a:br>
            <a:r>
              <a:rPr lang="en-GB" b="1" i="1">
                <a:solidFill>
                  <a:schemeClr val="tx1"/>
                </a:solidFill>
              </a:rPr>
              <a:t>            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226679" y="2083885"/>
            <a:ext cx="0" cy="36670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6187365" y="3645795"/>
            <a:ext cx="395927" cy="587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>
            <a:off x="6158011" y="2866026"/>
            <a:ext cx="395927" cy="587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6651744" y="2408826"/>
            <a:ext cx="395927" cy="587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6658269" y="3159957"/>
            <a:ext cx="395927" cy="587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/>
          <p:cNvSpPr/>
          <p:nvPr/>
        </p:nvSpPr>
        <p:spPr>
          <a:xfrm>
            <a:off x="7224623" y="2803010"/>
            <a:ext cx="395927" cy="587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Isosceles Triangle 29"/>
          <p:cNvSpPr/>
          <p:nvPr/>
        </p:nvSpPr>
        <p:spPr>
          <a:xfrm>
            <a:off x="5600653" y="1717789"/>
            <a:ext cx="395927" cy="587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Isosceles Triangle 30"/>
          <p:cNvSpPr/>
          <p:nvPr/>
        </p:nvSpPr>
        <p:spPr>
          <a:xfrm>
            <a:off x="5581648" y="2429292"/>
            <a:ext cx="395927" cy="587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Isosceles Triangle 31"/>
          <p:cNvSpPr/>
          <p:nvPr/>
        </p:nvSpPr>
        <p:spPr>
          <a:xfrm>
            <a:off x="5671021" y="3203542"/>
            <a:ext cx="395927" cy="587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/>
          <p:cNvSpPr/>
          <p:nvPr/>
        </p:nvSpPr>
        <p:spPr>
          <a:xfrm>
            <a:off x="5712450" y="4074472"/>
            <a:ext cx="395927" cy="587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Isosceles Triangle 34"/>
          <p:cNvSpPr/>
          <p:nvPr/>
        </p:nvSpPr>
        <p:spPr>
          <a:xfrm>
            <a:off x="6148980" y="2191096"/>
            <a:ext cx="395927" cy="587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4312078" y="30126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Content Placeholder 38" descr="python - Image Processing: Flatten a 3D &lt;strong&gt;Ball&lt;/strong&gt; - Signal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8227" y="2726607"/>
            <a:ext cx="916639" cy="958773"/>
          </a:xfrm>
          <a:prstGeom prst="rect">
            <a:avLst/>
          </a:prstGeom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7586D74-FA41-4411-9E19-1BBB99AB7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427" y="753754"/>
            <a:ext cx="1113542" cy="92384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4A44AB1D-C2CC-4E36-AF1F-8773FAC2D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54" y="747160"/>
            <a:ext cx="1482983" cy="976671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8DA3B38B-55DD-46C1-AC4F-6DF163D4AE5F}"/>
              </a:ext>
            </a:extLst>
          </p:cNvPr>
          <p:cNvSpPr/>
          <p:nvPr/>
        </p:nvSpPr>
        <p:spPr>
          <a:xfrm rot="10800000">
            <a:off x="6920444" y="6008407"/>
            <a:ext cx="308560" cy="4150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F55FC4-85C7-44DD-A3F2-53300B07E1EB}"/>
              </a:ext>
            </a:extLst>
          </p:cNvPr>
          <p:cNvSpPr txBox="1"/>
          <p:nvPr/>
        </p:nvSpPr>
        <p:spPr>
          <a:xfrm>
            <a:off x="7125419" y="425569"/>
            <a:ext cx="225437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err="1">
                <a:latin typeface="Arial"/>
                <a:cs typeface="Arial"/>
              </a:rPr>
              <a:t>Twitter@PEPASSGlasgow</a:t>
            </a:r>
            <a:endParaRPr lang="en-US" sz="1100" err="1">
              <a:latin typeface="Arial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8D73DBF-401E-4D0A-BE90-1504CCF8AC28}"/>
              </a:ext>
            </a:extLst>
          </p:cNvPr>
          <p:cNvSpPr/>
          <p:nvPr/>
        </p:nvSpPr>
        <p:spPr>
          <a:xfrm>
            <a:off x="232913" y="1835989"/>
            <a:ext cx="2688564" cy="286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Task:</a:t>
            </a:r>
            <a:endParaRPr lang="en-US" sz="1600" b="1"/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Segoe UI"/>
              </a:rPr>
              <a:t>Kick football using the inside of both feet to knock over the target.</a:t>
            </a:r>
          </a:p>
          <a:p>
            <a:pPr marL="285750" indent="-285750">
              <a:buFont typeface="Arial"/>
              <a:buChar char="•"/>
            </a:pPr>
            <a:endParaRPr lang="en-US" sz="1600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Segoe UI"/>
              </a:rPr>
              <a:t>1 point is awarded for each target knocked over.</a:t>
            </a:r>
          </a:p>
          <a:p>
            <a:endParaRPr lang="en-US" sz="1700">
              <a:cs typeface="Segoe UI"/>
            </a:endParaRPr>
          </a:p>
          <a:p>
            <a:endParaRPr lang="en-US">
              <a:cs typeface="Segoe U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A2A015F-EEFA-44A3-9064-987B00DE7C94}"/>
              </a:ext>
            </a:extLst>
          </p:cNvPr>
          <p:cNvSpPr/>
          <p:nvPr/>
        </p:nvSpPr>
        <p:spPr>
          <a:xfrm>
            <a:off x="3338424" y="4883989"/>
            <a:ext cx="5233356" cy="1912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,Sans-Serif"/>
              <a:buChar char="•"/>
            </a:pPr>
            <a:endParaRPr lang="en-US" sz="1700"/>
          </a:p>
          <a:p>
            <a:pPr marL="285750" indent="-285750">
              <a:buFont typeface="Arial,Sans-Serif"/>
              <a:buChar char="•"/>
            </a:pPr>
            <a:endParaRPr lang="en-US" sz="1700"/>
          </a:p>
          <a:p>
            <a:r>
              <a:rPr lang="en-US" sz="1600" b="1"/>
              <a:t>Challenge: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/>
              <a:t>Repeat the same drill with the cones balanced upside down.</a:t>
            </a:r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/>
              <a:t>Does this make it easier or harder to knock them over? Why?</a:t>
            </a:r>
            <a:endParaRPr lang="en-US" sz="1600">
              <a:ea typeface="+mn-lt"/>
              <a:cs typeface="+mn-lt"/>
            </a:endParaRPr>
          </a:p>
          <a:p>
            <a:pPr algn="ctr"/>
            <a:endParaRPr lang="en-US" sz="1700">
              <a:ea typeface="+mn-lt"/>
              <a:cs typeface="+mn-lt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69" y="744991"/>
            <a:ext cx="6362088" cy="96136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>
                <a:latin typeface="Trebuchet MS"/>
                <a:cs typeface="Arial"/>
              </a:rPr>
              <a:t>Football Calendar - </a:t>
            </a:r>
            <a:r>
              <a:rPr lang="en-GB" sz="3200" b="1">
                <a:solidFill>
                  <a:schemeClr val="tx1"/>
                </a:solidFill>
                <a:latin typeface="Trebuchet MS"/>
                <a:cs typeface="Arial"/>
              </a:rPr>
              <a:t>Card allocation</a:t>
            </a:r>
            <a:r>
              <a:rPr lang="en-GB" sz="3200" b="1">
                <a:latin typeface="Trebuchet MS"/>
                <a:cs typeface="Arial"/>
              </a:rPr>
              <a:t/>
            </a:r>
            <a:br>
              <a:rPr lang="en-GB" sz="3200" b="1">
                <a:latin typeface="Trebuchet MS"/>
                <a:cs typeface="Arial"/>
              </a:rPr>
            </a:br>
            <a:r>
              <a:rPr lang="en-GB" sz="3200" b="1">
                <a:solidFill>
                  <a:schemeClr val="tx1"/>
                </a:solidFill>
                <a:latin typeface="Trebuchet MS"/>
                <a:cs typeface="Arial"/>
              </a:rPr>
              <a:t>          </a:t>
            </a:r>
          </a:p>
          <a:p>
            <a:r>
              <a:rPr lang="en-GB" b="1" i="1">
                <a:solidFill>
                  <a:schemeClr val="tx1"/>
                </a:solidFill>
              </a:rPr>
              <a:t>                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" t="-20379" r="89091" b="97630"/>
          <a:stretch/>
        </p:blipFill>
        <p:spPr>
          <a:xfrm>
            <a:off x="3819168" y="2073989"/>
            <a:ext cx="905022" cy="691128"/>
          </a:xfrm>
          <a:prstGeom prst="rect">
            <a:avLst/>
          </a:prstGeom>
        </p:spPr>
      </p:pic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xmlns="" id="{B738A8A7-FE14-4F4A-84B9-859A9B669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46499"/>
              </p:ext>
            </p:extLst>
          </p:nvPr>
        </p:nvGraphicFramePr>
        <p:xfrm>
          <a:off x="278780" y="1204331"/>
          <a:ext cx="7864306" cy="5461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963">
                  <a:extLst>
                    <a:ext uri="{9D8B030D-6E8A-4147-A177-3AD203B41FA5}">
                      <a16:colId xmlns:a16="http://schemas.microsoft.com/office/drawing/2014/main" xmlns="" val="1897480957"/>
                    </a:ext>
                  </a:extLst>
                </a:gridCol>
                <a:gridCol w="2195395">
                  <a:extLst>
                    <a:ext uri="{9D8B030D-6E8A-4147-A177-3AD203B41FA5}">
                      <a16:colId xmlns:a16="http://schemas.microsoft.com/office/drawing/2014/main" xmlns="" val="3009967164"/>
                    </a:ext>
                  </a:extLst>
                </a:gridCol>
                <a:gridCol w="968452">
                  <a:extLst>
                    <a:ext uri="{9D8B030D-6E8A-4147-A177-3AD203B41FA5}">
                      <a16:colId xmlns:a16="http://schemas.microsoft.com/office/drawing/2014/main" xmlns="" val="458090070"/>
                    </a:ext>
                  </a:extLst>
                </a:gridCol>
                <a:gridCol w="228315">
                  <a:extLst>
                    <a:ext uri="{9D8B030D-6E8A-4147-A177-3AD203B41FA5}">
                      <a16:colId xmlns:a16="http://schemas.microsoft.com/office/drawing/2014/main" xmlns="" val="1332270453"/>
                    </a:ext>
                  </a:extLst>
                </a:gridCol>
                <a:gridCol w="463669">
                  <a:extLst>
                    <a:ext uri="{9D8B030D-6E8A-4147-A177-3AD203B41FA5}">
                      <a16:colId xmlns:a16="http://schemas.microsoft.com/office/drawing/2014/main" xmlns="" val="3565044588"/>
                    </a:ext>
                  </a:extLst>
                </a:gridCol>
                <a:gridCol w="2199472">
                  <a:extLst>
                    <a:ext uri="{9D8B030D-6E8A-4147-A177-3AD203B41FA5}">
                      <a16:colId xmlns:a16="http://schemas.microsoft.com/office/drawing/2014/main" xmlns="" val="3343389356"/>
                    </a:ext>
                  </a:extLst>
                </a:gridCol>
                <a:gridCol w="1124040">
                  <a:extLst>
                    <a:ext uri="{9D8B030D-6E8A-4147-A177-3AD203B41FA5}">
                      <a16:colId xmlns:a16="http://schemas.microsoft.com/office/drawing/2014/main" xmlns="" val="3534022353"/>
                    </a:ext>
                  </a:extLst>
                </a:gridCol>
              </a:tblGrid>
              <a:tr h="505699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Card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Country</a:t>
                      </a:r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Country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9737571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David Marshall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SCO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17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Celebration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NET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298056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Andrew Considine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SCO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18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Gareth Bale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WAL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11321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Design a mascot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19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Christian Eriksen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DEN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321591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Design a stadium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HUN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20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ENG v SCOT Match Facts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133640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Design your own kit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SCO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21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Become a referee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TUR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7794836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CR7 Ronaldo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POR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22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Xherdan</a:t>
                      </a: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 Shaqiri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SUI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3229474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Saltire Flag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23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Teemu Pukki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FIN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3499523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Paul Pogba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FRA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24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CRO V SCOT Match Facts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7660469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Player Quiz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Thiago Alcantara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ESP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1353167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Andy Robertson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SCO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26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Leroy Sane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GER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3507496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Leonardo </a:t>
                      </a:r>
                      <a:r>
                        <a:rPr lang="en-US" sz="1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Bonucci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ITA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27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Aleksandr Golovin</a:t>
                      </a:r>
                      <a:endParaRPr lang="en-US" sz="1400" b="0" i="0" u="none" strike="noStrike" noProof="0" err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RUS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0480681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Eden Hazard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BEL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28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Zlatan Ibrahimovic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SWE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9686976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Marcel Sabitzer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AUS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29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Robert Lewandowski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POL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1744997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SCO v Czech Match Facts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30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Milan </a:t>
                      </a:r>
                      <a:r>
                        <a:rPr lang="en-US" sz="1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Skriniar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SLO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4271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133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B21A57F-76C6-49FF-AE52-2906DBCF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738512-BEA4-4188-B5EF-5ABE3ADBF3BF}"/>
              </a:ext>
            </a:extLst>
          </p:cNvPr>
          <p:cNvSpPr txBox="1"/>
          <p:nvPr/>
        </p:nvSpPr>
        <p:spPr>
          <a:xfrm>
            <a:off x="2282827" y="668490"/>
            <a:ext cx="442543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Trebuchet MS"/>
              </a:rPr>
              <a:t>         Euro 2020 </a:t>
            </a:r>
            <a:endParaRPr lang="en-US">
              <a:solidFill>
                <a:schemeClr val="accent1"/>
              </a:solidFill>
              <a:cs typeface="Arial" charset="0"/>
            </a:endParaRPr>
          </a:p>
          <a:p>
            <a:r>
              <a:rPr lang="en-US" sz="3200">
                <a:solidFill>
                  <a:schemeClr val="accent1"/>
                </a:solidFill>
                <a:latin typeface="Trebuchet MS"/>
              </a:rPr>
              <a:t>       </a:t>
            </a:r>
            <a:r>
              <a:rPr lang="en-US" sz="3200">
                <a:latin typeface="Trebuchet MS"/>
              </a:rPr>
              <a:t>Match Facts:</a:t>
            </a:r>
            <a:endParaRPr lang="en-US">
              <a:cs typeface="Arial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732D586-0052-45D1-AC3A-8AD0F9F54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265" y="880255"/>
            <a:ext cx="1555228" cy="870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8714AF-853E-4FD4-B9E2-4B01D97AE34E}"/>
              </a:ext>
            </a:extLst>
          </p:cNvPr>
          <p:cNvSpPr txBox="1"/>
          <p:nvPr/>
        </p:nvSpPr>
        <p:spPr>
          <a:xfrm>
            <a:off x="368061" y="1848929"/>
            <a:ext cx="82641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Trebuchet MS"/>
                <a:cs typeface="Arial"/>
              </a:rPr>
              <a:t>Euro 2020, Group D Match:</a:t>
            </a:r>
            <a:endParaRPr lang="en-US" sz="2000" b="1">
              <a:cs typeface="Arial"/>
            </a:endParaRPr>
          </a:p>
          <a:p>
            <a:r>
              <a:rPr lang="en-US" sz="2000" b="1">
                <a:latin typeface="Trebuchet MS"/>
                <a:cs typeface="Arial"/>
              </a:rPr>
              <a:t>England v Scotland </a:t>
            </a:r>
          </a:p>
          <a:p>
            <a:r>
              <a:rPr lang="en-US" sz="2000" b="1">
                <a:latin typeface="Trebuchet MS"/>
                <a:cs typeface="Arial"/>
              </a:rPr>
              <a:t>June 18th, 2021, Kick Off - 8pm at Wembley Stadium, London</a:t>
            </a:r>
            <a:endParaRPr lang="en-US" sz="2000" b="1">
              <a:cs typeface="Arial"/>
            </a:endParaRPr>
          </a:p>
        </p:txBody>
      </p:sp>
      <p:pic>
        <p:nvPicPr>
          <p:cNvPr id="14" name="Content Placeholder 38" descr="python - Image Processing: Flatten a 3D &lt;strong&gt;Ball&lt;/strong&gt; - Signal ...">
            <a:extLst>
              <a:ext uri="{FF2B5EF4-FFF2-40B4-BE49-F238E27FC236}">
                <a16:creationId xmlns:a16="http://schemas.microsoft.com/office/drawing/2014/main" xmlns="" id="{D8395E84-3E60-49CB-B472-51380919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6143" y="4024089"/>
            <a:ext cx="772866" cy="829377"/>
          </a:xfrm>
          <a:prstGeom prst="rect">
            <a:avLst/>
          </a:prstGeom>
        </p:spPr>
      </p:pic>
      <p:pic>
        <p:nvPicPr>
          <p:cNvPr id="4" name="Picture 4" descr="Shape, arrow&#10;&#10;Description automatically generated">
            <a:extLst>
              <a:ext uri="{FF2B5EF4-FFF2-40B4-BE49-F238E27FC236}">
                <a16:creationId xmlns:a16="http://schemas.microsoft.com/office/drawing/2014/main" xmlns="" id="{38A9516B-6196-48E4-B211-599A46119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70" y="880757"/>
            <a:ext cx="1722407" cy="8264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3C97DC5-F27C-48CE-A8BF-B35B34A05A85}"/>
              </a:ext>
            </a:extLst>
          </p:cNvPr>
          <p:cNvSpPr/>
          <p:nvPr/>
        </p:nvSpPr>
        <p:spPr>
          <a:xfrm>
            <a:off x="2875" y="2957423"/>
            <a:ext cx="4672642" cy="1020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700"/>
          </a:p>
          <a:p>
            <a:endParaRPr lang="en-GB" sz="1700"/>
          </a:p>
          <a:p>
            <a:r>
              <a:rPr lang="en-GB" sz="1600" b="1"/>
              <a:t>Fact:</a:t>
            </a:r>
            <a:r>
              <a:rPr lang="en-GB" sz="1600"/>
              <a:t> </a:t>
            </a: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 b="1"/>
              <a:t>England</a:t>
            </a:r>
            <a:r>
              <a:rPr lang="en-GB" sz="1600"/>
              <a:t> – have participated in 9 Euros  - 1968, 80, 88, 92, 96,  2000, 04, 12, 16  </a:t>
            </a:r>
            <a:endParaRPr lang="en-GB" sz="1600">
              <a:ea typeface="+mn-lt"/>
              <a:cs typeface="+mn-lt"/>
            </a:endParaRPr>
          </a:p>
          <a:p>
            <a:endParaRPr lang="en-US" sz="1700">
              <a:ea typeface="+mn-lt"/>
              <a:cs typeface="+mn-lt"/>
            </a:endParaRPr>
          </a:p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46AC3BB-EE71-45EA-A402-9EFFC05DE7EB}"/>
              </a:ext>
            </a:extLst>
          </p:cNvPr>
          <p:cNvSpPr/>
          <p:nvPr/>
        </p:nvSpPr>
        <p:spPr>
          <a:xfrm>
            <a:off x="4789638" y="3244071"/>
            <a:ext cx="3332638" cy="1466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/>
          </a:p>
          <a:p>
            <a:endParaRPr lang="en-GB"/>
          </a:p>
          <a:p>
            <a:r>
              <a:rPr lang="en-GB" sz="1600" b="1"/>
              <a:t>Fact:</a:t>
            </a:r>
            <a:r>
              <a:rPr lang="en-GB" sz="1600"/>
              <a:t> </a:t>
            </a: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/>
              <a:t>Scotland has won 2 games in previous Euro tournaments. </a:t>
            </a:r>
          </a:p>
          <a:p>
            <a:r>
              <a:rPr lang="en-GB" sz="1600"/>
              <a:t>3-0 v CIS (Russia) 1992  &amp;  </a:t>
            </a:r>
          </a:p>
          <a:p>
            <a:r>
              <a:rPr lang="en-GB" sz="1600"/>
              <a:t>1-0 v Switzerland 1996</a:t>
            </a:r>
            <a:endParaRPr lang="en-GB" sz="1600">
              <a:ea typeface="+mn-lt"/>
              <a:cs typeface="+mn-lt"/>
            </a:endParaRPr>
          </a:p>
          <a:p>
            <a:endParaRPr lang="en-GB" sz="1700">
              <a:ea typeface="+mn-lt"/>
              <a:cs typeface="+mn-lt"/>
            </a:endParaRPr>
          </a:p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EC8CBAC-3230-425D-BCC8-7A5C360A4B40}"/>
              </a:ext>
            </a:extLst>
          </p:cNvPr>
          <p:cNvSpPr/>
          <p:nvPr/>
        </p:nvSpPr>
        <p:spPr>
          <a:xfrm>
            <a:off x="373724" y="4840222"/>
            <a:ext cx="8483806" cy="1687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/>
          </a:p>
          <a:p>
            <a:r>
              <a:rPr lang="en-GB" sz="1600" b="1"/>
              <a:t>Task:</a:t>
            </a:r>
            <a:r>
              <a:rPr lang="en-GB" sz="1600"/>
              <a:t> Find out</a:t>
            </a: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/>
              <a:t>Which England player will captain his country at Euro 2020 ?   </a:t>
            </a: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Who is the current Scotland goalkeeper that saved the penalty to win the Nations League final v Serbia and qualify the team for Euro 2020?</a:t>
            </a:r>
            <a:endParaRPr lang="en-US" sz="1600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7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95" y="744991"/>
            <a:ext cx="5728405" cy="126644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>
                <a:latin typeface="Trebuchet MS"/>
                <a:cs typeface="Arial"/>
              </a:rPr>
              <a:t> </a:t>
            </a:r>
            <a:r>
              <a:rPr lang="en-GB" sz="3200" b="1">
                <a:ea typeface="+mj-lt"/>
                <a:cs typeface="Arial"/>
              </a:rPr>
              <a:t>C</a:t>
            </a:r>
            <a:r>
              <a:rPr lang="en-GB" sz="3200">
                <a:ea typeface="+mj-lt"/>
                <a:cs typeface="+mj-lt"/>
              </a:rPr>
              <a:t>üneyt </a:t>
            </a:r>
            <a:r>
              <a:rPr lang="en-GB" sz="3200" err="1">
                <a:ea typeface="+mj-lt"/>
                <a:cs typeface="+mj-lt"/>
              </a:rPr>
              <a:t>Çakır</a:t>
            </a:r>
            <a:r>
              <a:rPr lang="en-GB" sz="3200"/>
              <a:t/>
            </a:r>
            <a:br>
              <a:rPr lang="en-GB" sz="3200"/>
            </a:br>
            <a:r>
              <a:rPr lang="en-GB" sz="3200">
                <a:solidFill>
                  <a:schemeClr val="tx1"/>
                </a:solidFill>
              </a:rPr>
              <a:t>Become a Referee</a:t>
            </a:r>
            <a:r>
              <a:rPr lang="en-GB" sz="3200"/>
              <a:t/>
            </a:r>
            <a:br>
              <a:rPr lang="en-GB" sz="3200"/>
            </a:br>
            <a:r>
              <a:rPr lang="en-US"/>
              <a:t/>
            </a:r>
            <a:br>
              <a:rPr lang="en-US"/>
            </a:br>
            <a:endParaRPr lang="en-GB" sz="3200" b="1">
              <a:solidFill>
                <a:srgbClr val="90C226"/>
              </a:solidFill>
              <a:latin typeface="Trebuchet MS"/>
              <a:cs typeface="Arial"/>
            </a:endParaRPr>
          </a:p>
          <a:p>
            <a:r>
              <a:rPr lang="en-GB" b="1" i="1">
                <a:solidFill>
                  <a:schemeClr val="tx1"/>
                </a:solidFill>
              </a:rPr>
              <a:t>                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" t="-20379" r="89091" b="97630"/>
          <a:stretch/>
        </p:blipFill>
        <p:spPr>
          <a:xfrm>
            <a:off x="3819168" y="2073989"/>
            <a:ext cx="905022" cy="6911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5E9E11-E84B-4EDF-B24E-6B6BAAB5263A}"/>
              </a:ext>
            </a:extLst>
          </p:cNvPr>
          <p:cNvSpPr txBox="1"/>
          <p:nvPr/>
        </p:nvSpPr>
        <p:spPr>
          <a:xfrm>
            <a:off x="330511" y="50742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0A8BD028-7CA1-47F2-BB2D-C9177A9DD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95" y="847990"/>
            <a:ext cx="1884299" cy="105250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A58D1841-9F06-45DF-BD75-874735D9D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574" y="746830"/>
            <a:ext cx="1738727" cy="1135898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E3AACBBC-C5A5-4F50-A8AD-02F4D1D38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07618" y="3467027"/>
            <a:ext cx="1559677" cy="22628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5CAD24-8A47-4E6C-A642-E891F820A3DB}"/>
              </a:ext>
            </a:extLst>
          </p:cNvPr>
          <p:cNvSpPr txBox="1"/>
          <p:nvPr/>
        </p:nvSpPr>
        <p:spPr>
          <a:xfrm>
            <a:off x="607618" y="5346627"/>
            <a:ext cx="1904632" cy="357141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6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7"/>
              </a:rPr>
              <a:t>CC BY-SA</a:t>
            </a:r>
            <a:r>
              <a:rPr lang="en-US"/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91AC59D-3BBF-4D48-B6D2-C9EDB9A2B8A1}"/>
              </a:ext>
            </a:extLst>
          </p:cNvPr>
          <p:cNvSpPr/>
          <p:nvPr/>
        </p:nvSpPr>
        <p:spPr>
          <a:xfrm>
            <a:off x="621100" y="2022896"/>
            <a:ext cx="7835661" cy="1049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/>
              <a:t>Task: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GB" sz="1600"/>
              <a:t>Make a list of the rules that need to be followed during a game of football. Why are these important?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260BE41-8471-4D5F-B0F2-166F11A8A488}"/>
              </a:ext>
            </a:extLst>
          </p:cNvPr>
          <p:cNvSpPr/>
          <p:nvPr/>
        </p:nvSpPr>
        <p:spPr>
          <a:xfrm>
            <a:off x="2517117" y="3286304"/>
            <a:ext cx="5463392" cy="2242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/>
              <a:t>Challenge: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GB" sz="1600"/>
              <a:t>Take turns with your classmates to referee a football match.</a:t>
            </a:r>
            <a:endParaRPr lang="en-US" sz="1600">
              <a:ea typeface="+mn-lt"/>
              <a:cs typeface="+mn-lt"/>
            </a:endParaRPr>
          </a:p>
          <a:p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/>
              <a:t>Talk with a friend about the challenges of being a referee. What feelings did you experience carrying out this role?</a:t>
            </a:r>
            <a:endParaRPr lang="en-US" sz="1600">
              <a:ea typeface="+mn-lt"/>
              <a:cs typeface="+mn-lt"/>
            </a:endParaRPr>
          </a:p>
          <a:p>
            <a:pPr algn="ctr"/>
            <a:endParaRPr lang="en-US">
              <a:ea typeface="+mn-lt"/>
              <a:cs typeface="+mn-lt"/>
            </a:endParaRPr>
          </a:p>
        </p:txBody>
      </p:sp>
      <p:pic>
        <p:nvPicPr>
          <p:cNvPr id="9" name="Content Placeholder 38" descr="python - Image Processing: Flatten a 3D &lt;strong&gt;Ball&lt;/strong&gt; - Signal ...">
            <a:extLst>
              <a:ext uri="{FF2B5EF4-FFF2-40B4-BE49-F238E27FC236}">
                <a16:creationId xmlns:a16="http://schemas.microsoft.com/office/drawing/2014/main" xmlns="" id="{AA1FFB8C-9CE4-418D-8880-C2A137A03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0554" y="5734618"/>
            <a:ext cx="1008499" cy="10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17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541" y="802500"/>
            <a:ext cx="4277374" cy="918235"/>
          </a:xfrm>
        </p:spPr>
        <p:txBody>
          <a:bodyPr>
            <a:normAutofit fontScale="90000"/>
          </a:bodyPr>
          <a:lstStyle/>
          <a:p>
            <a:r>
              <a:rPr lang="en-GB" b="1" i="1">
                <a:solidFill>
                  <a:schemeClr val="tx1"/>
                </a:solidFill>
              </a:rPr>
              <a:t>     </a:t>
            </a:r>
            <a:r>
              <a:rPr lang="en-GB" b="1" i="1" err="1"/>
              <a:t>Xherdan</a:t>
            </a:r>
            <a:r>
              <a:rPr lang="en-GB" b="1" i="1">
                <a:solidFill>
                  <a:srgbClr val="90C226"/>
                </a:solidFill>
              </a:rPr>
              <a:t> Shaqiri</a:t>
            </a:r>
            <a:r>
              <a:rPr lang="en-GB" b="1" i="1">
                <a:solidFill>
                  <a:schemeClr val="tx1"/>
                </a:solidFill>
              </a:rPr>
              <a:t> </a:t>
            </a:r>
            <a:br>
              <a:rPr lang="en-GB" b="1" i="1">
                <a:solidFill>
                  <a:schemeClr val="tx1"/>
                </a:solidFill>
              </a:rPr>
            </a:br>
            <a:r>
              <a:rPr lang="en-GB" b="1" i="1">
                <a:solidFill>
                  <a:schemeClr val="tx1"/>
                </a:solidFill>
              </a:rPr>
              <a:t>         Skill School</a:t>
            </a: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>
            <a:off x="3948564" y="1915837"/>
            <a:ext cx="917930" cy="558670"/>
          </a:xfrm>
          <a:prstGeom prst="rect">
            <a:avLst/>
          </a:prstGeom>
        </p:spPr>
      </p:pic>
      <p:sp>
        <p:nvSpPr>
          <p:cNvPr id="6" name="Right Arrow 30">
            <a:extLst>
              <a:ext uri="{FF2B5EF4-FFF2-40B4-BE49-F238E27FC236}">
                <a16:creationId xmlns:a16="http://schemas.microsoft.com/office/drawing/2014/main" xmlns="" id="{AFC3F248-D76F-4429-A3D2-986D56EECB08}"/>
              </a:ext>
            </a:extLst>
          </p:cNvPr>
          <p:cNvSpPr/>
          <p:nvPr/>
        </p:nvSpPr>
        <p:spPr>
          <a:xfrm rot="10800000">
            <a:off x="5487414" y="3118701"/>
            <a:ext cx="678309" cy="34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FBB639-F832-4864-BC02-B8DF146A7F60}"/>
              </a:ext>
            </a:extLst>
          </p:cNvPr>
          <p:cNvSpPr txBox="1"/>
          <p:nvPr/>
        </p:nvSpPr>
        <p:spPr>
          <a:xfrm>
            <a:off x="6952891" y="2251493"/>
            <a:ext cx="19955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          </a:t>
            </a:r>
            <a:r>
              <a:rPr lang="en-US" sz="2400" b="1">
                <a:latin typeface="Arial"/>
                <a:cs typeface="Arial"/>
              </a:rPr>
              <a:t>    </a:t>
            </a:r>
          </a:p>
        </p:txBody>
      </p:sp>
      <p:pic>
        <p:nvPicPr>
          <p:cNvPr id="4" name="Picture 3" descr="FREE IMAGE: &lt;strong&gt;Football&lt;/strong&gt; Foul | Libreshot Public Domain Photos">
            <a:extLst>
              <a:ext uri="{FF2B5EF4-FFF2-40B4-BE49-F238E27FC236}">
                <a16:creationId xmlns:a16="http://schemas.microsoft.com/office/drawing/2014/main" xmlns="" id="{7CD2E720-9AB4-483A-ADE6-5E12974D6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 flipH="1">
            <a:off x="7220545" y="1917868"/>
            <a:ext cx="713117" cy="630171"/>
          </a:xfrm>
          <a:prstGeom prst="rect">
            <a:avLst/>
          </a:prstGeom>
        </p:spPr>
      </p:pic>
      <p:pic>
        <p:nvPicPr>
          <p:cNvPr id="11" name="Picture 10" descr="FREE IMAGE: &lt;strong&gt;Football&lt;/strong&gt; Foul | Libreshot Public Domain Photos">
            <a:extLst>
              <a:ext uri="{FF2B5EF4-FFF2-40B4-BE49-F238E27FC236}">
                <a16:creationId xmlns:a16="http://schemas.microsoft.com/office/drawing/2014/main" xmlns="" id="{5B5AE4B2-24EA-48D9-A980-CFE9EE94B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 flipH="1">
            <a:off x="7278054" y="3355603"/>
            <a:ext cx="598098" cy="644548"/>
          </a:xfrm>
          <a:prstGeom prst="rect">
            <a:avLst/>
          </a:prstGeom>
        </p:spPr>
      </p:pic>
      <p:pic>
        <p:nvPicPr>
          <p:cNvPr id="13" name="Picture 12" descr="FREE IMAGE: &lt;strong&gt;Football&lt;/strong&gt; Foul | Libreshot Public Domain Photos">
            <a:extLst>
              <a:ext uri="{FF2B5EF4-FFF2-40B4-BE49-F238E27FC236}">
                <a16:creationId xmlns:a16="http://schemas.microsoft.com/office/drawing/2014/main" xmlns="" id="{5DAE92D1-A121-4E3C-ADAA-04B85F4A6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>
            <a:off x="4006073" y="3382327"/>
            <a:ext cx="802911" cy="587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87D728-DB73-4CF9-ADE9-4843A4E65EF6}"/>
              </a:ext>
            </a:extLst>
          </p:cNvPr>
          <p:cNvSpPr txBox="1"/>
          <p:nvPr/>
        </p:nvSpPr>
        <p:spPr>
          <a:xfrm>
            <a:off x="3732363" y="2035834"/>
            <a:ext cx="500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1.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BF1733-2267-4F7D-9ED7-CA4931E71750}"/>
              </a:ext>
            </a:extLst>
          </p:cNvPr>
          <p:cNvSpPr txBox="1"/>
          <p:nvPr/>
        </p:nvSpPr>
        <p:spPr>
          <a:xfrm>
            <a:off x="6881004" y="3574211"/>
            <a:ext cx="5290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3.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A5FDA2-F036-4381-B417-3192E9BD3A22}"/>
              </a:ext>
            </a:extLst>
          </p:cNvPr>
          <p:cNvSpPr txBox="1"/>
          <p:nvPr/>
        </p:nvSpPr>
        <p:spPr>
          <a:xfrm>
            <a:off x="3818627" y="3574211"/>
            <a:ext cx="500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4.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6D16BD-D69F-41B9-9CF7-ADB7DA4B19A5}"/>
              </a:ext>
            </a:extLst>
          </p:cNvPr>
          <p:cNvSpPr txBox="1"/>
          <p:nvPr/>
        </p:nvSpPr>
        <p:spPr>
          <a:xfrm>
            <a:off x="6837872" y="1863305"/>
            <a:ext cx="500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2.</a:t>
            </a:r>
            <a:endParaRPr lang="en-US"/>
          </a:p>
        </p:txBody>
      </p:sp>
      <p:pic>
        <p:nvPicPr>
          <p:cNvPr id="9" name="Picture 16" descr="Logo&#10;&#10;Description automatically generated">
            <a:extLst>
              <a:ext uri="{FF2B5EF4-FFF2-40B4-BE49-F238E27FC236}">
                <a16:creationId xmlns:a16="http://schemas.microsoft.com/office/drawing/2014/main" xmlns="" id="{88297983-A81F-4C9E-9D66-2F3AC9574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1" t="22221" r="7090" b="23711"/>
          <a:stretch/>
        </p:blipFill>
        <p:spPr>
          <a:xfrm>
            <a:off x="6631033" y="898924"/>
            <a:ext cx="1242695" cy="746738"/>
          </a:xfrm>
          <a:prstGeom prst="rect">
            <a:avLst/>
          </a:prstGeom>
        </p:spPr>
      </p:pic>
      <p:pic>
        <p:nvPicPr>
          <p:cNvPr id="17" name="Picture 17" descr="A picture containing person, sport, ball, player&#10;&#10;Description automatically generated">
            <a:extLst>
              <a:ext uri="{FF2B5EF4-FFF2-40B4-BE49-F238E27FC236}">
                <a16:creationId xmlns:a16="http://schemas.microsoft.com/office/drawing/2014/main" xmlns="" id="{2A7C0691-2674-4610-BC0A-7F4C259FB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993" y="808007"/>
            <a:ext cx="1353449" cy="813760"/>
          </a:xfrm>
          <a:prstGeom prst="rect">
            <a:avLst/>
          </a:prstGeom>
        </p:spPr>
      </p:pic>
      <p:sp>
        <p:nvSpPr>
          <p:cNvPr id="18" name="Right Arrow 30">
            <a:extLst>
              <a:ext uri="{FF2B5EF4-FFF2-40B4-BE49-F238E27FC236}">
                <a16:creationId xmlns:a16="http://schemas.microsoft.com/office/drawing/2014/main" xmlns="" id="{C019B407-05BC-400B-8415-93F6220FEAD4}"/>
              </a:ext>
            </a:extLst>
          </p:cNvPr>
          <p:cNvSpPr/>
          <p:nvPr/>
        </p:nvSpPr>
        <p:spPr>
          <a:xfrm>
            <a:off x="5544923" y="2026021"/>
            <a:ext cx="678309" cy="34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30">
            <a:extLst>
              <a:ext uri="{FF2B5EF4-FFF2-40B4-BE49-F238E27FC236}">
                <a16:creationId xmlns:a16="http://schemas.microsoft.com/office/drawing/2014/main" xmlns="" id="{C9B9D8CC-0191-4BE8-BE53-C63FB705FF9C}"/>
              </a:ext>
            </a:extLst>
          </p:cNvPr>
          <p:cNvSpPr/>
          <p:nvPr/>
        </p:nvSpPr>
        <p:spPr>
          <a:xfrm rot="16200000">
            <a:off x="4308470" y="2859908"/>
            <a:ext cx="678309" cy="34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30">
            <a:extLst>
              <a:ext uri="{FF2B5EF4-FFF2-40B4-BE49-F238E27FC236}">
                <a16:creationId xmlns:a16="http://schemas.microsoft.com/office/drawing/2014/main" xmlns="" id="{9F40E7A4-1DFF-4991-9355-5F56F9C43A80}"/>
              </a:ext>
            </a:extLst>
          </p:cNvPr>
          <p:cNvSpPr/>
          <p:nvPr/>
        </p:nvSpPr>
        <p:spPr>
          <a:xfrm rot="5400000">
            <a:off x="6982659" y="2888663"/>
            <a:ext cx="678309" cy="34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9D57451-2558-4439-A6FA-386C0155205E}"/>
              </a:ext>
            </a:extLst>
          </p:cNvPr>
          <p:cNvSpPr/>
          <p:nvPr/>
        </p:nvSpPr>
        <p:spPr>
          <a:xfrm>
            <a:off x="319177" y="1720971"/>
            <a:ext cx="3306789" cy="4945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700"/>
          </a:p>
          <a:p>
            <a:r>
              <a:rPr lang="en-GB" sz="1600" b="1"/>
              <a:t>Task:</a:t>
            </a:r>
            <a:endParaRPr lang="en-US" sz="1600" b="1"/>
          </a:p>
          <a:p>
            <a:pPr marL="285750" indent="-285750">
              <a:buFont typeface="Arial"/>
              <a:buChar char="•"/>
            </a:pPr>
            <a:r>
              <a:rPr lang="en-GB" sz="1600"/>
              <a:t>Create four stations: </a:t>
            </a:r>
            <a:endParaRPr lang="en-US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Each station will be a different skill. </a:t>
            </a:r>
            <a:r>
              <a:rPr lang="en-US" sz="1600"/>
              <a:t> </a:t>
            </a:r>
            <a:endParaRPr lang="en-US" sz="1600">
              <a:ea typeface="+mn-lt"/>
              <a:cs typeface="+mn-lt"/>
            </a:endParaRPr>
          </a:p>
          <a:p>
            <a:r>
              <a:rPr lang="en-US" sz="1600"/>
              <a:t>EG. </a:t>
            </a:r>
          </a:p>
          <a:p>
            <a:r>
              <a:rPr lang="en-US" sz="1600"/>
              <a:t>Station 1 </a:t>
            </a:r>
            <a:r>
              <a:rPr lang="en-US" sz="1600" err="1"/>
              <a:t>Keepy</a:t>
            </a:r>
            <a:r>
              <a:rPr lang="en-US" sz="1600"/>
              <a:t> ups</a:t>
            </a:r>
          </a:p>
          <a:p>
            <a:r>
              <a:rPr lang="en-US" sz="1600"/>
              <a:t>Station 2 Toe tap </a:t>
            </a:r>
          </a:p>
          <a:p>
            <a:r>
              <a:rPr lang="en-US" sz="1600"/>
              <a:t>Station 3 Stop and turn Station 4 Penguin feet</a:t>
            </a:r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ea typeface="+mn-lt"/>
                <a:cs typeface="+mn-lt"/>
              </a:rPr>
              <a:t>Work at each station for 30 seconds.</a:t>
            </a:r>
          </a:p>
          <a:p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ea typeface="+mn-lt"/>
                <a:cs typeface="+mn-lt"/>
              </a:rPr>
              <a:t>Record how many of each skill you complete in the 30 sec.</a:t>
            </a:r>
          </a:p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58005A5-C550-4276-871B-ED6DBC244203}"/>
              </a:ext>
            </a:extLst>
          </p:cNvPr>
          <p:cNvSpPr/>
          <p:nvPr/>
        </p:nvSpPr>
        <p:spPr>
          <a:xfrm>
            <a:off x="3811977" y="4351129"/>
            <a:ext cx="5118337" cy="2027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700"/>
          </a:p>
          <a:p>
            <a:r>
              <a:rPr lang="en-GB" sz="1600" b="1"/>
              <a:t>Challenge:</a:t>
            </a:r>
            <a:r>
              <a:rPr lang="en-GB" sz="1600"/>
              <a:t> 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Try do two rotations of your stations- can you beat your first score?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ea typeface="+mn-lt"/>
                <a:cs typeface="+mn-lt"/>
              </a:rPr>
              <a:t>Compete against a friend or family member- create a "highlight reel" of your best skills!</a:t>
            </a:r>
            <a:endParaRPr lang="en-US" sz="1600">
              <a:ea typeface="+mn-lt"/>
              <a:cs typeface="+mn-lt"/>
            </a:endParaRPr>
          </a:p>
          <a:p>
            <a:pPr algn="ctr"/>
            <a:endParaRPr lang="en-GB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541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        </a:t>
            </a:r>
            <a:r>
              <a:rPr lang="en-GB">
                <a:solidFill>
                  <a:srgbClr val="90C226"/>
                </a:solidFill>
              </a:rPr>
              <a:t>     Teemu Pukki </a:t>
            </a:r>
            <a:r>
              <a:rPr lang="en-GB" b="1" i="1"/>
              <a:t/>
            </a:r>
            <a:br>
              <a:rPr lang="en-GB" b="1" i="1"/>
            </a:br>
            <a:r>
              <a:rPr lang="en-GB" b="1" i="1">
                <a:solidFill>
                  <a:schemeClr val="tx1"/>
                </a:solidFill>
              </a:rPr>
              <a:t>             Penguin Walk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&lt;strong&gt;Penguins&lt;/strong&gt; of Madagascar PNG File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26" y="3694276"/>
            <a:ext cx="1144602" cy="1061141"/>
          </a:xfrm>
          <a:prstGeom prst="rect">
            <a:avLst/>
          </a:prstGeom>
        </p:spPr>
      </p:pic>
      <p:pic>
        <p:nvPicPr>
          <p:cNvPr id="10" name="Picture 9" descr="Free Stock Photo 8672 &lt;strong&gt;Penguin&lt;/strong&gt; in snowflakes floating in 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12" y="4710612"/>
            <a:ext cx="1203958" cy="1349264"/>
          </a:xfrm>
          <a:prstGeom prst="rect">
            <a:avLst/>
          </a:prstGeom>
        </p:spPr>
      </p:pic>
      <p:pic>
        <p:nvPicPr>
          <p:cNvPr id="15" name="Content Placeholder 38" descr="python - Image Processing: Flatten a 3D &lt;strong&gt;Ball&lt;/strong&gt; - Signal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9877" y="3464178"/>
            <a:ext cx="393791" cy="411892"/>
          </a:xfrm>
          <a:prstGeom prst="rect">
            <a:avLst/>
          </a:prstGeom>
        </p:spPr>
      </p:pic>
      <p:pic>
        <p:nvPicPr>
          <p:cNvPr id="18" name="Content Placeholder 38" descr="python - Image Processing: Flatten a 3D &lt;strong&gt;Ball&lt;/strong&gt; - Signal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3228" y="5994596"/>
            <a:ext cx="393791" cy="411892"/>
          </a:xfrm>
          <a:prstGeom prst="rect">
            <a:avLst/>
          </a:prstGeom>
        </p:spPr>
      </p:pic>
      <p:pic>
        <p:nvPicPr>
          <p:cNvPr id="19" name="Content Placeholder 38" descr="python - Image Processing: Flatten a 3D &lt;strong&gt;Ball&lt;/strong&gt; - Signal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7717" y="4519043"/>
            <a:ext cx="393791" cy="411892"/>
          </a:xfrm>
          <a:prstGeom prst="rect">
            <a:avLst/>
          </a:prstGeom>
        </p:spPr>
      </p:pic>
      <p:pic>
        <p:nvPicPr>
          <p:cNvPr id="21" name="Picture 20" descr="&lt;strong&gt;Penguins&lt;/strong&gt; (animal) Free Stock Photo - Public Domain Picture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9" b="13060"/>
          <a:stretch/>
        </p:blipFill>
        <p:spPr>
          <a:xfrm>
            <a:off x="4892042" y="1909844"/>
            <a:ext cx="1042326" cy="1414025"/>
          </a:xfrm>
          <a:prstGeom prst="rect">
            <a:avLst/>
          </a:prstGeom>
        </p:spPr>
      </p:pic>
      <p:pic>
        <p:nvPicPr>
          <p:cNvPr id="22" name="Content Placeholder 38" descr="python - Image Processing: Flatten a 3D &lt;strong&gt;Ball&lt;/strong&gt; - Signal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4513" y="3199386"/>
            <a:ext cx="393791" cy="411892"/>
          </a:xfrm>
          <a:prstGeom prst="rect">
            <a:avLst/>
          </a:prstGeom>
        </p:spPr>
      </p:pic>
      <p:pic>
        <p:nvPicPr>
          <p:cNvPr id="23" name="Picture 22" descr="&lt;strong&gt;Penguins&lt;/strong&gt; (animal) Free Stock Photo - Public Domain Picture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2" b="13731"/>
          <a:stretch/>
        </p:blipFill>
        <p:spPr>
          <a:xfrm>
            <a:off x="2979687" y="2038815"/>
            <a:ext cx="1048614" cy="1403123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9298072B-1F66-4016-A027-EB9B2003B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691" y="726506"/>
            <a:ext cx="1037147" cy="919253"/>
          </a:xfrm>
          <a:prstGeom prst="rect">
            <a:avLst/>
          </a:prstGeom>
        </p:spPr>
      </p:pic>
      <p:pic>
        <p:nvPicPr>
          <p:cNvPr id="32" name="Picture 31" descr="Free Stock Photo 8672 &lt;strong&gt;Penguin&lt;/strong&gt; in snowflakes floating in a ...">
            <a:extLst>
              <a:ext uri="{FF2B5EF4-FFF2-40B4-BE49-F238E27FC236}">
                <a16:creationId xmlns:a16="http://schemas.microsoft.com/office/drawing/2014/main" xmlns="" id="{487A4898-3657-4116-AA71-72C7F35DD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78" y="4710611"/>
            <a:ext cx="1203958" cy="1349264"/>
          </a:xfrm>
          <a:prstGeom prst="rect">
            <a:avLst/>
          </a:prstGeom>
        </p:spPr>
      </p:pic>
      <p:pic>
        <p:nvPicPr>
          <p:cNvPr id="33" name="Content Placeholder 38" descr="python - Image Processing: Flatten a 3D &lt;strong&gt;Ball&lt;/strong&gt; - Signal ...">
            <a:extLst>
              <a:ext uri="{FF2B5EF4-FFF2-40B4-BE49-F238E27FC236}">
                <a16:creationId xmlns:a16="http://schemas.microsoft.com/office/drawing/2014/main" xmlns="" id="{5CBCF1B2-93BD-4D92-8E28-095D716FB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6133" y="5951463"/>
            <a:ext cx="393791" cy="411892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AB3CEC81-0B15-44AB-9035-41C239D31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043" y="722606"/>
            <a:ext cx="2038709" cy="984563"/>
          </a:xfrm>
          <a:prstGeom prst="rect">
            <a:avLst/>
          </a:prstGeom>
        </p:spPr>
      </p:pic>
      <p:pic>
        <p:nvPicPr>
          <p:cNvPr id="8" name="Picture 10" descr="A picture containing person, person, sport, athletic game&#10;&#10;Description automatically generated">
            <a:extLst>
              <a:ext uri="{FF2B5EF4-FFF2-40B4-BE49-F238E27FC236}">
                <a16:creationId xmlns:a16="http://schemas.microsoft.com/office/drawing/2014/main" xmlns="" id="{34742F73-B267-4C4C-B0F3-D1A7F1BA36C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241" r="30339" b="-3088"/>
          <a:stretch/>
        </p:blipFill>
        <p:spPr>
          <a:xfrm>
            <a:off x="3070292" y="1855772"/>
            <a:ext cx="834493" cy="677851"/>
          </a:xfrm>
          <a:prstGeom prst="rect">
            <a:avLst/>
          </a:prstGeom>
        </p:spPr>
      </p:pic>
      <p:pic>
        <p:nvPicPr>
          <p:cNvPr id="26" name="Picture 10" descr="A picture containing person, person, sport, athletic game&#10;&#10;Description automatically generated">
            <a:extLst>
              <a:ext uri="{FF2B5EF4-FFF2-40B4-BE49-F238E27FC236}">
                <a16:creationId xmlns:a16="http://schemas.microsoft.com/office/drawing/2014/main" xmlns="" id="{5C15ED86-49E5-4B06-B306-DBA5576FF0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241" r="30339" b="-3088"/>
          <a:stretch/>
        </p:blipFill>
        <p:spPr>
          <a:xfrm>
            <a:off x="4766820" y="4644979"/>
            <a:ext cx="834493" cy="677851"/>
          </a:xfrm>
          <a:prstGeom prst="rect">
            <a:avLst/>
          </a:prstGeom>
        </p:spPr>
      </p:pic>
      <p:pic>
        <p:nvPicPr>
          <p:cNvPr id="30" name="Picture 10" descr="A picture containing person, person, sport, athletic game&#10;&#10;Description automatically generated">
            <a:extLst>
              <a:ext uri="{FF2B5EF4-FFF2-40B4-BE49-F238E27FC236}">
                <a16:creationId xmlns:a16="http://schemas.microsoft.com/office/drawing/2014/main" xmlns="" id="{FA428218-510D-431E-B23F-3DE28FDCF8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241" r="30339" b="-3088"/>
          <a:stretch/>
        </p:blipFill>
        <p:spPr>
          <a:xfrm>
            <a:off x="2768367" y="4601847"/>
            <a:ext cx="834493" cy="677851"/>
          </a:xfrm>
          <a:prstGeom prst="rect">
            <a:avLst/>
          </a:prstGeom>
        </p:spPr>
      </p:pic>
      <p:pic>
        <p:nvPicPr>
          <p:cNvPr id="35" name="Picture 10" descr="A picture containing person, person, sport, athletic game&#10;&#10;Description automatically generated">
            <a:extLst>
              <a:ext uri="{FF2B5EF4-FFF2-40B4-BE49-F238E27FC236}">
                <a16:creationId xmlns:a16="http://schemas.microsoft.com/office/drawing/2014/main" xmlns="" id="{AF33CDD2-35DC-48B6-B942-52146D1D32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241" r="30339" b="-3088"/>
          <a:stretch/>
        </p:blipFill>
        <p:spPr>
          <a:xfrm>
            <a:off x="4148593" y="3351016"/>
            <a:ext cx="834493" cy="677851"/>
          </a:xfrm>
          <a:prstGeom prst="rect">
            <a:avLst/>
          </a:prstGeom>
        </p:spPr>
      </p:pic>
      <p:pic>
        <p:nvPicPr>
          <p:cNvPr id="36" name="Picture 10" descr="A picture containing person, person, sport, athletic game&#10;&#10;Description automatically generated">
            <a:extLst>
              <a:ext uri="{FF2B5EF4-FFF2-40B4-BE49-F238E27FC236}">
                <a16:creationId xmlns:a16="http://schemas.microsoft.com/office/drawing/2014/main" xmlns="" id="{2990E288-EB70-4F78-91CD-0BFA6A2EA2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241" r="30339" b="-3088"/>
          <a:stretch/>
        </p:blipFill>
        <p:spPr>
          <a:xfrm>
            <a:off x="4996858" y="1711998"/>
            <a:ext cx="834493" cy="6778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9B3DCEC-E865-4F8D-8831-A43773BE1147}"/>
              </a:ext>
            </a:extLst>
          </p:cNvPr>
          <p:cNvSpPr/>
          <p:nvPr/>
        </p:nvSpPr>
        <p:spPr>
          <a:xfrm>
            <a:off x="6257026" y="1821610"/>
            <a:ext cx="2774829" cy="3708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>
                <a:ea typeface="+mn-lt"/>
                <a:cs typeface="+mn-lt"/>
              </a:rPr>
              <a:t>Challenge:</a:t>
            </a:r>
            <a:endParaRPr lang="en-US" sz="1600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With a friend, set up some cones and dribble through using the penguin walk.</a:t>
            </a:r>
            <a:endParaRPr lang="en-US" sz="1600">
              <a:ea typeface="+mn-lt"/>
              <a:cs typeface="+mn-lt"/>
            </a:endParaRPr>
          </a:p>
          <a:p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ea typeface="+mn-lt"/>
                <a:cs typeface="+mn-lt"/>
              </a:rPr>
              <a:t>Measure what distance you can dribble without </a:t>
            </a:r>
            <a:endParaRPr lang="en-US" sz="1600">
              <a:ea typeface="+mn-lt"/>
              <a:cs typeface="+mn-lt"/>
            </a:endParaRPr>
          </a:p>
          <a:p>
            <a:r>
              <a:rPr lang="en-GB" sz="1600">
                <a:ea typeface="+mn-lt"/>
                <a:cs typeface="+mn-lt"/>
              </a:rPr>
              <a:t>    losing control</a:t>
            </a:r>
            <a:r>
              <a:rPr lang="en-GB" sz="1700">
                <a:ea typeface="+mn-lt"/>
                <a:cs typeface="+mn-lt"/>
              </a:rPr>
              <a:t>.</a:t>
            </a:r>
            <a:endParaRPr lang="en-US" sz="1700">
              <a:ea typeface="+mn-lt"/>
              <a:cs typeface="+mn-lt"/>
            </a:endParaRPr>
          </a:p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8865E04-097C-41A8-99F4-7029ED217BC0}"/>
              </a:ext>
            </a:extLst>
          </p:cNvPr>
          <p:cNvSpPr/>
          <p:nvPr/>
        </p:nvSpPr>
        <p:spPr>
          <a:xfrm>
            <a:off x="145750" y="2194524"/>
            <a:ext cx="2372263" cy="2314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700">
              <a:ea typeface="+mn-lt"/>
              <a:cs typeface="+mn-lt"/>
            </a:endParaRPr>
          </a:p>
          <a:p>
            <a:r>
              <a:rPr lang="en-GB" sz="1600" b="1">
                <a:ea typeface="+mn-lt"/>
                <a:cs typeface="+mn-lt"/>
              </a:rPr>
              <a:t>Task:</a:t>
            </a:r>
            <a:endParaRPr lang="en-US" sz="1600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Move the ball between both your feet using the inside of your feet only.</a:t>
            </a:r>
            <a:endParaRPr lang="en-US" sz="1600">
              <a:ea typeface="+mn-lt"/>
              <a:cs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3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B21A57F-76C6-49FF-AE52-2906DBCF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738512-BEA4-4188-B5EF-5ABE3ADBF3BF}"/>
              </a:ext>
            </a:extLst>
          </p:cNvPr>
          <p:cNvSpPr txBox="1"/>
          <p:nvPr/>
        </p:nvSpPr>
        <p:spPr>
          <a:xfrm>
            <a:off x="2282827" y="668490"/>
            <a:ext cx="442543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Trebuchet MS"/>
              </a:rPr>
              <a:t>         Euro 2020 </a:t>
            </a:r>
            <a:endParaRPr lang="en-US">
              <a:solidFill>
                <a:schemeClr val="accent1"/>
              </a:solidFill>
              <a:cs typeface="Arial" charset="0"/>
            </a:endParaRPr>
          </a:p>
          <a:p>
            <a:r>
              <a:rPr lang="en-US" sz="3200">
                <a:solidFill>
                  <a:schemeClr val="accent1"/>
                </a:solidFill>
                <a:latin typeface="Trebuchet MS"/>
              </a:rPr>
              <a:t>       </a:t>
            </a:r>
            <a:r>
              <a:rPr lang="en-US" sz="3200">
                <a:latin typeface="Trebuchet MS"/>
              </a:rPr>
              <a:t>Match Facts:</a:t>
            </a:r>
            <a:endParaRPr lang="en-US">
              <a:cs typeface="Arial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732D586-0052-45D1-AC3A-8AD0F9F54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529" y="837123"/>
            <a:ext cx="1555228" cy="870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8714AF-853E-4FD4-B9E2-4B01D97AE34E}"/>
              </a:ext>
            </a:extLst>
          </p:cNvPr>
          <p:cNvSpPr txBox="1"/>
          <p:nvPr/>
        </p:nvSpPr>
        <p:spPr>
          <a:xfrm>
            <a:off x="425570" y="1906438"/>
            <a:ext cx="763149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Trebuchet MS"/>
                <a:cs typeface="Arial"/>
              </a:rPr>
              <a:t>Euro 2020, Group D Match:</a:t>
            </a:r>
            <a:endParaRPr lang="en-US" sz="2000" b="1">
              <a:cs typeface="Arial"/>
            </a:endParaRPr>
          </a:p>
          <a:p>
            <a:r>
              <a:rPr lang="en-US" sz="2000" b="1">
                <a:latin typeface="Trebuchet MS"/>
                <a:cs typeface="Arial"/>
              </a:rPr>
              <a:t>Croatia v Scotland </a:t>
            </a:r>
            <a:endParaRPr lang="en-US" sz="2000" b="1">
              <a:cs typeface="Arial"/>
            </a:endParaRPr>
          </a:p>
          <a:p>
            <a:r>
              <a:rPr lang="en-US" sz="2000" b="1">
                <a:latin typeface="Trebuchet MS"/>
                <a:cs typeface="Arial"/>
              </a:rPr>
              <a:t>June 22nd, 2021, Kick Off - 8pm at Hampden Park, Glasgow </a:t>
            </a:r>
            <a:endParaRPr lang="en-US" sz="2000" b="1">
              <a:cs typeface="Arial"/>
            </a:endParaRPr>
          </a:p>
        </p:txBody>
      </p:sp>
      <p:pic>
        <p:nvPicPr>
          <p:cNvPr id="14" name="Content Placeholder 38" descr="python - Image Processing: Flatten a 3D &lt;strong&gt;Ball&lt;/strong&gt; - Signal ...">
            <a:extLst>
              <a:ext uri="{FF2B5EF4-FFF2-40B4-BE49-F238E27FC236}">
                <a16:creationId xmlns:a16="http://schemas.microsoft.com/office/drawing/2014/main" xmlns="" id="{D8395E84-3E60-49CB-B472-51380919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0973" y="3995334"/>
            <a:ext cx="916639" cy="958773"/>
          </a:xfrm>
          <a:prstGeom prst="rect">
            <a:avLst/>
          </a:prstGeom>
        </p:spPr>
      </p:pic>
      <p:pic>
        <p:nvPicPr>
          <p:cNvPr id="4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C968868D-54CA-4367-AC95-15FECA59B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77" y="759123"/>
            <a:ext cx="1593010" cy="9402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15DDE04-CCF0-4608-85EA-1AD61DDFFF99}"/>
              </a:ext>
            </a:extLst>
          </p:cNvPr>
          <p:cNvSpPr/>
          <p:nvPr/>
        </p:nvSpPr>
        <p:spPr>
          <a:xfrm>
            <a:off x="89138" y="2914292"/>
            <a:ext cx="3968152" cy="1380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/>
              <a:t>Fact:</a:t>
            </a:r>
            <a:r>
              <a:rPr lang="en-GB" sz="1600"/>
              <a:t>  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Croatia's biggest win at the Euros was 3-0 v Denmark in 1996</a:t>
            </a:r>
            <a:endParaRPr lang="en-GB">
              <a:ea typeface="+mn-lt"/>
              <a:cs typeface="+mn-lt"/>
            </a:endParaRPr>
          </a:p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626B007-4250-43BC-BB87-68AE25566FAF}"/>
              </a:ext>
            </a:extLst>
          </p:cNvPr>
          <p:cNvSpPr/>
          <p:nvPr/>
        </p:nvSpPr>
        <p:spPr>
          <a:xfrm>
            <a:off x="5091561" y="3100298"/>
            <a:ext cx="3853134" cy="1307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/>
              <a:t>Fact:</a:t>
            </a:r>
            <a:r>
              <a:rPr lang="en-GB" sz="1600"/>
              <a:t> </a:t>
            </a: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Scotland has never progressed past the group stages in 2 previous Euros: 1992, 1996</a:t>
            </a:r>
            <a:endParaRPr lang="en-GB" sz="1600">
              <a:ea typeface="+mn-lt"/>
              <a:cs typeface="+mn-lt"/>
            </a:endParaRPr>
          </a:p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FF3581F-D680-45C3-BB46-F5B05E1A3393}"/>
              </a:ext>
            </a:extLst>
          </p:cNvPr>
          <p:cNvSpPr/>
          <p:nvPr/>
        </p:nvSpPr>
        <p:spPr>
          <a:xfrm>
            <a:off x="791834" y="5040344"/>
            <a:ext cx="5992032" cy="168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/>
              <a:t>Task:</a:t>
            </a:r>
            <a:r>
              <a:rPr lang="en-GB" sz="1600"/>
              <a:t>  </a:t>
            </a: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What position does current Croatian player Ivan Rakitic play?</a:t>
            </a:r>
            <a:endParaRPr lang="en-GB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Scotland player Lyndon Dykes plays in which position?</a:t>
            </a:r>
            <a:endParaRPr lang="en-US" sz="1600">
              <a:ea typeface="+mn-lt"/>
              <a:cs typeface="+mn-lt"/>
            </a:endParaRPr>
          </a:p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9020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           </a:t>
            </a:r>
            <a:r>
              <a:rPr lang="en-GB" sz="3200" b="1" i="1"/>
              <a:t>Thiago Alcantara</a:t>
            </a:r>
            <a:br>
              <a:rPr lang="en-GB" sz="3200" b="1" i="1"/>
            </a:br>
            <a:r>
              <a:rPr lang="en-GB" sz="3200" b="1" i="1">
                <a:solidFill>
                  <a:schemeClr val="tx1"/>
                </a:solidFill>
              </a:rPr>
              <a:t>             Off the wall pass</a:t>
            </a:r>
            <a:r>
              <a:rPr lang="en-GB" b="1" i="1">
                <a:solidFill>
                  <a:schemeClr val="tx1"/>
                </a:solidFill>
              </a:rPr>
              <a:t> 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 rot="5400000">
            <a:off x="6275321" y="2679861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 rot="5400000">
            <a:off x="6334259" y="1934065"/>
            <a:ext cx="853452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Process 16"/>
          <p:cNvSpPr/>
          <p:nvPr/>
        </p:nvSpPr>
        <p:spPr>
          <a:xfrm rot="5400000">
            <a:off x="6951419" y="1941456"/>
            <a:ext cx="868235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 rot="5400000">
            <a:off x="6887968" y="2772643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Process 18"/>
          <p:cNvSpPr/>
          <p:nvPr/>
        </p:nvSpPr>
        <p:spPr>
          <a:xfrm rot="5400000">
            <a:off x="6266345" y="3594261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 rot="5400000">
            <a:off x="6275321" y="4466809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 rot="5400000">
            <a:off x="6242209" y="5380023"/>
            <a:ext cx="999282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Process 21"/>
          <p:cNvSpPr/>
          <p:nvPr/>
        </p:nvSpPr>
        <p:spPr>
          <a:xfrm rot="5400000">
            <a:off x="6275321" y="2622970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/>
          <p:cNvSpPr/>
          <p:nvPr/>
        </p:nvSpPr>
        <p:spPr>
          <a:xfrm rot="5400000">
            <a:off x="5670551" y="1980659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 rot="5400000">
            <a:off x="5666612" y="2903308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Process 24"/>
          <p:cNvSpPr/>
          <p:nvPr/>
        </p:nvSpPr>
        <p:spPr>
          <a:xfrm rot="5400000">
            <a:off x="5667751" y="3825039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Process 25"/>
          <p:cNvSpPr/>
          <p:nvPr/>
        </p:nvSpPr>
        <p:spPr>
          <a:xfrm rot="5400000">
            <a:off x="6884921" y="3232570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Process 26"/>
          <p:cNvSpPr/>
          <p:nvPr/>
        </p:nvSpPr>
        <p:spPr>
          <a:xfrm rot="5400000">
            <a:off x="6896945" y="4158713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Process 27"/>
          <p:cNvSpPr/>
          <p:nvPr/>
        </p:nvSpPr>
        <p:spPr>
          <a:xfrm rot="5400000">
            <a:off x="6876198" y="5399816"/>
            <a:ext cx="959696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Process 28"/>
          <p:cNvSpPr/>
          <p:nvPr/>
        </p:nvSpPr>
        <p:spPr>
          <a:xfrm rot="5400000">
            <a:off x="5801394" y="5525953"/>
            <a:ext cx="70742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Process 29"/>
          <p:cNvSpPr/>
          <p:nvPr/>
        </p:nvSpPr>
        <p:spPr>
          <a:xfrm rot="5400000">
            <a:off x="5688574" y="4719594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Process 30"/>
          <p:cNvSpPr/>
          <p:nvPr/>
        </p:nvSpPr>
        <p:spPr>
          <a:xfrm rot="5400000">
            <a:off x="7486959" y="2927587"/>
            <a:ext cx="97020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Process 31"/>
          <p:cNvSpPr/>
          <p:nvPr/>
        </p:nvSpPr>
        <p:spPr>
          <a:xfrm rot="5400000">
            <a:off x="7515180" y="1985310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Process 32"/>
          <p:cNvSpPr/>
          <p:nvPr/>
        </p:nvSpPr>
        <p:spPr>
          <a:xfrm rot="5400000">
            <a:off x="6896064" y="4490769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Process 33"/>
          <p:cNvSpPr/>
          <p:nvPr/>
        </p:nvSpPr>
        <p:spPr>
          <a:xfrm rot="5400000">
            <a:off x="5177329" y="5532559"/>
            <a:ext cx="694209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Process 34"/>
          <p:cNvSpPr/>
          <p:nvPr/>
        </p:nvSpPr>
        <p:spPr>
          <a:xfrm rot="5400000">
            <a:off x="5062867" y="4755273"/>
            <a:ext cx="933061" cy="63190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Process 35"/>
          <p:cNvSpPr/>
          <p:nvPr/>
        </p:nvSpPr>
        <p:spPr>
          <a:xfrm rot="5400000">
            <a:off x="5283923" y="4080148"/>
            <a:ext cx="457107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Process 36"/>
          <p:cNvSpPr/>
          <p:nvPr/>
        </p:nvSpPr>
        <p:spPr>
          <a:xfrm rot="5400000">
            <a:off x="5050845" y="3384970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Process 37"/>
          <p:cNvSpPr/>
          <p:nvPr/>
        </p:nvSpPr>
        <p:spPr>
          <a:xfrm rot="5400000">
            <a:off x="5263230" y="2718133"/>
            <a:ext cx="513969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Process 38"/>
          <p:cNvSpPr/>
          <p:nvPr/>
        </p:nvSpPr>
        <p:spPr>
          <a:xfrm rot="5400000">
            <a:off x="5052522" y="1986752"/>
            <a:ext cx="935942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Process 40"/>
          <p:cNvSpPr/>
          <p:nvPr/>
        </p:nvSpPr>
        <p:spPr>
          <a:xfrm rot="5400000">
            <a:off x="7496292" y="5394245"/>
            <a:ext cx="970837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Process 41"/>
          <p:cNvSpPr/>
          <p:nvPr/>
        </p:nvSpPr>
        <p:spPr>
          <a:xfrm rot="5400000">
            <a:off x="7514612" y="4702551"/>
            <a:ext cx="933061" cy="656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owchart: Process 42"/>
          <p:cNvSpPr/>
          <p:nvPr/>
        </p:nvSpPr>
        <p:spPr>
          <a:xfrm rot="5400000">
            <a:off x="7516186" y="3845837"/>
            <a:ext cx="933061" cy="62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4453576" y="3527218"/>
            <a:ext cx="628951" cy="369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Content Placeholder 38" descr="python - Image Processing: Flatten a 3D &lt;strong&gt;Ball&lt;/strong&gt; - Signal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347" y="3290467"/>
            <a:ext cx="835971" cy="834493"/>
          </a:xfrm>
          <a:prstGeom prst="rect">
            <a:avLst/>
          </a:prstGeom>
        </p:spPr>
      </p:pic>
      <p:pic>
        <p:nvPicPr>
          <p:cNvPr id="7" name="Picture 7" descr="A picture containing text, screenshot, clipart&#10;&#10;Description automatically generated">
            <a:extLst>
              <a:ext uri="{FF2B5EF4-FFF2-40B4-BE49-F238E27FC236}">
                <a16:creationId xmlns:a16="http://schemas.microsoft.com/office/drawing/2014/main" xmlns="" id="{9344DB1E-F71D-4059-9EEA-520E33A8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598" y="949535"/>
            <a:ext cx="1006954" cy="64572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75C98FCB-CCB9-4DC1-8389-661BAA3DA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69" y="742529"/>
            <a:ext cx="1535502" cy="107411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F4BCAE9-7F06-45E0-8315-069B66B9D6FA}"/>
              </a:ext>
            </a:extLst>
          </p:cNvPr>
          <p:cNvSpPr/>
          <p:nvPr/>
        </p:nvSpPr>
        <p:spPr>
          <a:xfrm>
            <a:off x="60385" y="1936630"/>
            <a:ext cx="3364300" cy="33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>
                <a:ea typeface="+mn-lt"/>
                <a:cs typeface="+mn-lt"/>
              </a:rPr>
              <a:t>Task:</a:t>
            </a:r>
            <a:endParaRPr lang="en-US" sz="1600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Kick the Ball off the wall.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ea typeface="+mn-lt"/>
                <a:cs typeface="+mn-lt"/>
              </a:rPr>
              <a:t>Count how many rebounds you can do.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ea typeface="+mn-lt"/>
                <a:cs typeface="+mn-lt"/>
              </a:rPr>
              <a:t>Try kicking the ball high and low off the wall.  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ea typeface="+mn-lt"/>
                <a:cs typeface="+mn-lt"/>
              </a:rPr>
              <a:t>Use both feet</a:t>
            </a:r>
            <a:endParaRPr lang="en-US" sz="16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4A91CF8-A56F-43B0-A411-1A54950D3BF3}"/>
              </a:ext>
            </a:extLst>
          </p:cNvPr>
          <p:cNvSpPr/>
          <p:nvPr/>
        </p:nvSpPr>
        <p:spPr>
          <a:xfrm>
            <a:off x="490810" y="5472563"/>
            <a:ext cx="4600752" cy="1193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600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Challenge:</a:t>
            </a:r>
            <a:endParaRPr lang="en-US" sz="1600" b="1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Increase difficulty by introducing a bounce in between each rebound!</a:t>
            </a:r>
            <a:endParaRPr lang="en-US" sz="160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82999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22" y="882770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i="1">
                <a:solidFill>
                  <a:srgbClr val="90C226"/>
                </a:solidFill>
              </a:rPr>
              <a:t>             Leroy Sane</a:t>
            </a:r>
            <a:r>
              <a:rPr lang="en-GB" b="1" i="1">
                <a:solidFill>
                  <a:schemeClr val="tx1"/>
                </a:solidFill>
              </a:rPr>
              <a:t> </a:t>
            </a:r>
            <a:r>
              <a:rPr lang="en-GB" b="1" i="1"/>
              <a:t/>
            </a:r>
            <a:br>
              <a:rPr lang="en-GB" b="1" i="1"/>
            </a:br>
            <a:r>
              <a:rPr lang="en-GB" b="1" i="1">
                <a:solidFill>
                  <a:schemeClr val="tx1"/>
                </a:solidFill>
              </a:rPr>
              <a:t>             </a:t>
            </a:r>
            <a:r>
              <a:rPr lang="en-GB" b="1" i="1" err="1">
                <a:solidFill>
                  <a:schemeClr val="tx1"/>
                </a:solidFill>
              </a:rPr>
              <a:t>Keepy</a:t>
            </a:r>
            <a:r>
              <a:rPr lang="en-GB" b="1" i="1">
                <a:solidFill>
                  <a:schemeClr val="tx1"/>
                </a:solidFill>
              </a:rPr>
              <a:t> ups: </a:t>
            </a:r>
            <a:r>
              <a:rPr lang="en-GB" b="1" i="1"/>
              <a:t/>
            </a:r>
            <a:br>
              <a:rPr lang="en-GB" b="1" i="1"/>
            </a:br>
            <a:endParaRPr lang="en-GB" b="1" i="1">
              <a:solidFill>
                <a:schemeClr val="tx1"/>
              </a:solidFill>
            </a:endParaRPr>
          </a:p>
        </p:txBody>
      </p:sp>
      <p:pic>
        <p:nvPicPr>
          <p:cNvPr id="5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2F773046-9754-4FA3-93B1-71C5A087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607" y="880756"/>
            <a:ext cx="1204824" cy="783281"/>
          </a:xfrm>
          <a:prstGeom prst="rect">
            <a:avLst/>
          </a:prstGeom>
        </p:spPr>
      </p:pic>
      <p:pic>
        <p:nvPicPr>
          <p:cNvPr id="3" name="Picture 7" descr="A picture containing grass, person, sport, outdoor&#10;&#10;Description automatically generated">
            <a:extLst>
              <a:ext uri="{FF2B5EF4-FFF2-40B4-BE49-F238E27FC236}">
                <a16:creationId xmlns:a16="http://schemas.microsoft.com/office/drawing/2014/main" xmlns="" id="{19C08F45-2F65-4147-A6FF-ED2FD43BE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0" b="22938"/>
          <a:stretch/>
        </p:blipFill>
        <p:spPr>
          <a:xfrm>
            <a:off x="1448339" y="772152"/>
            <a:ext cx="1315971" cy="1140839"/>
          </a:xfrm>
          <a:prstGeom prst="rect">
            <a:avLst/>
          </a:prstGeom>
        </p:spPr>
      </p:pic>
      <p:pic>
        <p:nvPicPr>
          <p:cNvPr id="6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6D4C2DF-5A89-4EDE-B329-43A90DB67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11" y="3143146"/>
            <a:ext cx="2143125" cy="21431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AE00423-B8F4-49A7-BA8A-10D3D12D308E}"/>
              </a:ext>
            </a:extLst>
          </p:cNvPr>
          <p:cNvSpPr/>
          <p:nvPr/>
        </p:nvSpPr>
        <p:spPr>
          <a:xfrm>
            <a:off x="333556" y="2209799"/>
            <a:ext cx="3076751" cy="4126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/>
              <a:t>Task:</a:t>
            </a:r>
            <a:endParaRPr lang="en-US" sz="1600" b="1"/>
          </a:p>
          <a:p>
            <a:pPr marL="285750" indent="-285750">
              <a:buFont typeface="Arial"/>
              <a:buChar char="•"/>
            </a:pPr>
            <a:r>
              <a:rPr lang="en-GB" sz="1600"/>
              <a:t>Kick up and catch. </a:t>
            </a:r>
            <a:endParaRPr lang="en-US" sz="1600"/>
          </a:p>
          <a:p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/>
              <a:t>Hit in air then allow bounce between each touch of the football</a:t>
            </a:r>
          </a:p>
          <a:p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/>
              <a:t>Full </a:t>
            </a:r>
            <a:r>
              <a:rPr lang="en-GB" sz="1600" err="1"/>
              <a:t>keepy</a:t>
            </a:r>
            <a:r>
              <a:rPr lang="en-GB" sz="1600"/>
              <a:t> up with no bounces.</a:t>
            </a:r>
            <a:r>
              <a:rPr lang="en-US" sz="1600"/>
              <a:t> 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Challenge: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How many can you do?</a:t>
            </a:r>
          </a:p>
          <a:p>
            <a:endParaRPr lang="en-US" sz="1700">
              <a:ea typeface="+mn-lt"/>
              <a:cs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82B3F6A-C3EC-485D-BB42-372909490338}"/>
              </a:ext>
            </a:extLst>
          </p:cNvPr>
          <p:cNvSpPr/>
          <p:nvPr/>
        </p:nvSpPr>
        <p:spPr>
          <a:xfrm>
            <a:off x="5665491" y="2208901"/>
            <a:ext cx="3036697" cy="3867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,Sans-Serif"/>
              <a:buChar char="•"/>
            </a:pPr>
            <a:r>
              <a:rPr lang="en-GB" sz="1600"/>
              <a:t>Its ok when you make a mistake..</a:t>
            </a:r>
            <a:r>
              <a:rPr lang="en-US" sz="1600"/>
              <a:t>..</a:t>
            </a:r>
            <a:endParaRPr lang="en-US" sz="1600">
              <a:ea typeface="+mn-lt"/>
              <a:cs typeface="+mn-lt"/>
            </a:endParaRPr>
          </a:p>
          <a:p>
            <a:pPr marL="285750" indent="-285750" algn="ctr">
              <a:buFont typeface="Arial,Sans-Serif"/>
              <a:buChar char="•"/>
            </a:pP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Just start again and focus on taking soft </a:t>
            </a:r>
            <a:endParaRPr lang="en-US" sz="1600"/>
          </a:p>
          <a:p>
            <a:r>
              <a:rPr lang="en-GB" sz="1600"/>
              <a:t>    touches of the football</a:t>
            </a:r>
            <a:endParaRPr lang="en-US" sz="1600"/>
          </a:p>
          <a:p>
            <a:endParaRPr lang="en-GB" sz="1600"/>
          </a:p>
          <a:p>
            <a:pPr marL="285750" indent="-285750">
              <a:buFont typeface="Arial"/>
              <a:buChar char="•"/>
            </a:pPr>
            <a:r>
              <a:rPr lang="en-GB" sz="1600"/>
              <a:t>This will help you to keep good control of the football &amp; improve your </a:t>
            </a:r>
            <a:r>
              <a:rPr lang="en-GB" sz="1600" err="1"/>
              <a:t>keepy</a:t>
            </a:r>
            <a:r>
              <a:rPr lang="en-GB" sz="1700"/>
              <a:t> up</a:t>
            </a:r>
            <a:r>
              <a:rPr lang="en-GB"/>
              <a:t>s </a:t>
            </a:r>
            <a:endParaRPr lang="en-US">
              <a:ea typeface="+mn-lt"/>
              <a:cs typeface="+mn-lt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09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559" y="636028"/>
            <a:ext cx="6347713" cy="1320800"/>
          </a:xfrm>
        </p:spPr>
        <p:txBody>
          <a:bodyPr>
            <a:normAutofit/>
          </a:bodyPr>
          <a:lstStyle/>
          <a:p>
            <a:r>
              <a:rPr lang="en-GB" b="1" i="1">
                <a:solidFill>
                  <a:schemeClr val="tx1"/>
                </a:solidFill>
              </a:rPr>
              <a:t>     </a:t>
            </a:r>
            <a:r>
              <a:rPr lang="en-GB" b="1" i="1">
                <a:ea typeface="+mj-lt"/>
                <a:cs typeface="+mj-lt"/>
              </a:rPr>
              <a:t>A</a:t>
            </a:r>
            <a:r>
              <a:rPr lang="en-GB" b="1" i="1">
                <a:solidFill>
                  <a:srgbClr val="90C226"/>
                </a:solidFill>
                <a:ea typeface="+mj-lt"/>
                <a:cs typeface="+mj-lt"/>
              </a:rPr>
              <a:t>leksandr</a:t>
            </a:r>
            <a:r>
              <a:rPr lang="en-GB" b="1" i="1">
                <a:ea typeface="+mj-lt"/>
                <a:cs typeface="+mj-lt"/>
              </a:rPr>
              <a:t> Golovin</a:t>
            </a:r>
            <a:r>
              <a:rPr lang="en-GB" b="1">
                <a:ea typeface="+mj-lt"/>
                <a:cs typeface="+mj-lt"/>
              </a:rPr>
              <a:t> </a:t>
            </a:r>
            <a:r>
              <a:rPr lang="en-GB" b="1" i="1"/>
              <a:t/>
            </a:r>
            <a:br>
              <a:rPr lang="en-GB" b="1" i="1"/>
            </a:br>
            <a:r>
              <a:rPr lang="en-GB" b="1" i="1">
                <a:solidFill>
                  <a:schemeClr val="tx1"/>
                </a:solidFill>
              </a:rPr>
              <a:t>Cardio Fitness Training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3847740" y="2593549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4572000" y="2578492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5157871" y="2607386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/>
          <p:cNvSpPr/>
          <p:nvPr/>
        </p:nvSpPr>
        <p:spPr>
          <a:xfrm>
            <a:off x="6389295" y="2607386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6381389" y="3127909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/>
          <p:cNvSpPr/>
          <p:nvPr/>
        </p:nvSpPr>
        <p:spPr>
          <a:xfrm>
            <a:off x="6389295" y="3713317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/>
          <p:cNvSpPr/>
          <p:nvPr/>
        </p:nvSpPr>
        <p:spPr>
          <a:xfrm>
            <a:off x="6381389" y="4274085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Isosceles Triangle 28"/>
          <p:cNvSpPr/>
          <p:nvPr/>
        </p:nvSpPr>
        <p:spPr>
          <a:xfrm>
            <a:off x="5769630" y="2583715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Isosceles Triangle 29"/>
          <p:cNvSpPr/>
          <p:nvPr/>
        </p:nvSpPr>
        <p:spPr>
          <a:xfrm>
            <a:off x="5157871" y="4927444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Isosceles Triangle 30"/>
          <p:cNvSpPr/>
          <p:nvPr/>
        </p:nvSpPr>
        <p:spPr>
          <a:xfrm>
            <a:off x="6381389" y="4961265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Isosceles Triangle 31"/>
          <p:cNvSpPr/>
          <p:nvPr/>
        </p:nvSpPr>
        <p:spPr>
          <a:xfrm>
            <a:off x="5769630" y="4921907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/>
          <p:cNvSpPr/>
          <p:nvPr/>
        </p:nvSpPr>
        <p:spPr>
          <a:xfrm>
            <a:off x="4572000" y="4961264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/>
          <p:cNvSpPr/>
          <p:nvPr/>
        </p:nvSpPr>
        <p:spPr>
          <a:xfrm>
            <a:off x="3907045" y="4927444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Isosceles Triangle 34"/>
          <p:cNvSpPr/>
          <p:nvPr/>
        </p:nvSpPr>
        <p:spPr>
          <a:xfrm>
            <a:off x="3907045" y="4305786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/>
          <p:cNvSpPr/>
          <p:nvPr/>
        </p:nvSpPr>
        <p:spPr>
          <a:xfrm>
            <a:off x="3847740" y="3637344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/>
          <p:cNvSpPr/>
          <p:nvPr/>
        </p:nvSpPr>
        <p:spPr>
          <a:xfrm>
            <a:off x="3847740" y="3127908"/>
            <a:ext cx="327804" cy="310551"/>
          </a:xfrm>
          <a:prstGeom prst="triangle">
            <a:avLst>
              <a:gd name="adj" fmla="val 5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hevron 40"/>
          <p:cNvSpPr/>
          <p:nvPr/>
        </p:nvSpPr>
        <p:spPr>
          <a:xfrm>
            <a:off x="4404230" y="2044046"/>
            <a:ext cx="235049" cy="2921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 rot="5400000">
            <a:off x="7035509" y="3590136"/>
            <a:ext cx="216255" cy="2463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 rot="5400000">
            <a:off x="7035507" y="3880887"/>
            <a:ext cx="216255" cy="2463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 rot="5400000">
            <a:off x="7035508" y="4215314"/>
            <a:ext cx="216255" cy="2463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 rot="5400000">
            <a:off x="7023019" y="4567791"/>
            <a:ext cx="216255" cy="2463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 rot="5400000">
            <a:off x="7042182" y="4898698"/>
            <a:ext cx="216255" cy="2463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Chevron 54"/>
          <p:cNvSpPr/>
          <p:nvPr/>
        </p:nvSpPr>
        <p:spPr>
          <a:xfrm rot="16200000">
            <a:off x="3293360" y="2627666"/>
            <a:ext cx="292849" cy="251601"/>
          </a:xfrm>
          <a:prstGeom prst="chevron">
            <a:avLst>
              <a:gd name="adj" fmla="val 6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 rot="16200000">
            <a:off x="3284730" y="3014281"/>
            <a:ext cx="292849" cy="251601"/>
          </a:xfrm>
          <a:prstGeom prst="chevron">
            <a:avLst>
              <a:gd name="adj" fmla="val 6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8" name="Chevron 57"/>
          <p:cNvSpPr/>
          <p:nvPr/>
        </p:nvSpPr>
        <p:spPr>
          <a:xfrm rot="16200000">
            <a:off x="3310791" y="3467587"/>
            <a:ext cx="292849" cy="251601"/>
          </a:xfrm>
          <a:prstGeom prst="chevron">
            <a:avLst>
              <a:gd name="adj" fmla="val 6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 rot="16200000">
            <a:off x="3297668" y="3864657"/>
            <a:ext cx="292849" cy="251601"/>
          </a:xfrm>
          <a:prstGeom prst="chevron">
            <a:avLst>
              <a:gd name="adj" fmla="val 6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Chevron 59"/>
          <p:cNvSpPr/>
          <p:nvPr/>
        </p:nvSpPr>
        <p:spPr>
          <a:xfrm rot="10800000" flipV="1">
            <a:off x="5969122" y="5521725"/>
            <a:ext cx="308220" cy="269730"/>
          </a:xfrm>
          <a:prstGeom prst="chevron">
            <a:avLst>
              <a:gd name="adj" fmla="val 6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 rot="16200000">
            <a:off x="3293360" y="4275193"/>
            <a:ext cx="292849" cy="251601"/>
          </a:xfrm>
          <a:prstGeom prst="chevron">
            <a:avLst>
              <a:gd name="adj" fmla="val 6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Chevron 61"/>
          <p:cNvSpPr/>
          <p:nvPr/>
        </p:nvSpPr>
        <p:spPr>
          <a:xfrm rot="10800000" flipV="1">
            <a:off x="5563178" y="5532175"/>
            <a:ext cx="308220" cy="269729"/>
          </a:xfrm>
          <a:prstGeom prst="chevron">
            <a:avLst>
              <a:gd name="adj" fmla="val 6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 rot="10800000" flipV="1">
            <a:off x="5167663" y="5529786"/>
            <a:ext cx="308220" cy="269729"/>
          </a:xfrm>
          <a:prstGeom prst="chevron">
            <a:avLst>
              <a:gd name="adj" fmla="val 6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 rot="10800000" flipV="1">
            <a:off x="4745694" y="5541251"/>
            <a:ext cx="308220" cy="269729"/>
          </a:xfrm>
          <a:prstGeom prst="chevron">
            <a:avLst>
              <a:gd name="adj" fmla="val 6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 rot="10800000" flipV="1">
            <a:off x="4336952" y="5502046"/>
            <a:ext cx="308220" cy="269729"/>
          </a:xfrm>
          <a:prstGeom prst="chevron">
            <a:avLst>
              <a:gd name="adj" fmla="val 6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royalty free &lt;strong&gt;run&lt;/strong&gt; photos free download | Piqsel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9352" r="16455" b="2312"/>
          <a:stretch/>
        </p:blipFill>
        <p:spPr>
          <a:xfrm>
            <a:off x="3586241" y="1790181"/>
            <a:ext cx="605019" cy="805822"/>
          </a:xfrm>
          <a:prstGeom prst="rect">
            <a:avLst/>
          </a:prstGeom>
        </p:spPr>
      </p:pic>
      <p:pic>
        <p:nvPicPr>
          <p:cNvPr id="66" name="Picture 65" descr="royalty free &lt;strong&gt;run&lt;/strong&gt; photos free download | Piqsel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9352" r="16455" b="2312"/>
          <a:stretch/>
        </p:blipFill>
        <p:spPr>
          <a:xfrm rot="5400000">
            <a:off x="6964308" y="2534788"/>
            <a:ext cx="605019" cy="973315"/>
          </a:xfrm>
          <a:prstGeom prst="rect">
            <a:avLst/>
          </a:prstGeom>
        </p:spPr>
      </p:pic>
      <p:pic>
        <p:nvPicPr>
          <p:cNvPr id="67" name="Picture 66" descr="royalty free &lt;strong&gt;run&lt;/strong&gt; photos free download | Piqsel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9352" r="16455" b="2312"/>
          <a:stretch/>
        </p:blipFill>
        <p:spPr>
          <a:xfrm flipH="1">
            <a:off x="6460718" y="5347866"/>
            <a:ext cx="734629" cy="879737"/>
          </a:xfrm>
          <a:prstGeom prst="rect">
            <a:avLst/>
          </a:prstGeom>
        </p:spPr>
      </p:pic>
      <p:pic>
        <p:nvPicPr>
          <p:cNvPr id="68" name="Picture 67" descr="royalty free &lt;strong&gt;run&lt;/strong&gt; photos free download | Piqsel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9352" r="16455" b="2312"/>
          <a:stretch/>
        </p:blipFill>
        <p:spPr>
          <a:xfrm rot="16200000">
            <a:off x="3018175" y="5137193"/>
            <a:ext cx="800855" cy="729704"/>
          </a:xfrm>
          <a:prstGeom prst="rect">
            <a:avLst/>
          </a:prstGeom>
        </p:spPr>
      </p:pic>
      <p:sp>
        <p:nvSpPr>
          <p:cNvPr id="69" name="Chevron 68"/>
          <p:cNvSpPr/>
          <p:nvPr/>
        </p:nvSpPr>
        <p:spPr>
          <a:xfrm>
            <a:off x="4795520" y="2054384"/>
            <a:ext cx="235049" cy="2921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5204247" y="2044203"/>
            <a:ext cx="235049" cy="2921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Chevron 70"/>
          <p:cNvSpPr/>
          <p:nvPr/>
        </p:nvSpPr>
        <p:spPr>
          <a:xfrm>
            <a:off x="6162600" y="2069290"/>
            <a:ext cx="226695" cy="27496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5636349" y="2054384"/>
            <a:ext cx="235049" cy="2921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7C90C9A-2CA3-4C83-8CCE-4BCCD85F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1" y="775928"/>
            <a:ext cx="1726182" cy="1266107"/>
          </a:xfrm>
          <a:prstGeom prst="rect">
            <a:avLst/>
          </a:prstGeom>
        </p:spPr>
      </p:pic>
      <p:pic>
        <p:nvPicPr>
          <p:cNvPr id="10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1786F0C3-8805-4540-A34F-1B01B5391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614" y="961575"/>
            <a:ext cx="965980" cy="6791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77E6ACD-E625-4DF6-9F6A-5E3510BD1A02}"/>
              </a:ext>
            </a:extLst>
          </p:cNvPr>
          <p:cNvSpPr/>
          <p:nvPr/>
        </p:nvSpPr>
        <p:spPr>
          <a:xfrm>
            <a:off x="89140" y="2195423"/>
            <a:ext cx="2846713" cy="370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/>
              <a:t>Task &amp; Challenge:</a:t>
            </a:r>
            <a:r>
              <a:rPr lang="en-GB" sz="1600"/>
              <a:t> 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GB" sz="1600"/>
              <a:t>How many laps of gym or  pitch can you do in an allocated time?</a:t>
            </a:r>
            <a:endParaRPr lang="en-US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"/>
              <a:buChar char="•"/>
            </a:pPr>
            <a:r>
              <a:rPr lang="en-US" sz="1600"/>
              <a:t>Use a trundle wheel </a:t>
            </a:r>
          </a:p>
          <a:p>
            <a:r>
              <a:rPr lang="en-US" sz="1600"/>
              <a:t>measure the distance travelled.</a:t>
            </a:r>
            <a:endParaRPr lang="en-US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8403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957" y="730613"/>
            <a:ext cx="4636808" cy="918235"/>
          </a:xfrm>
        </p:spPr>
        <p:txBody>
          <a:bodyPr>
            <a:normAutofit fontScale="90000"/>
          </a:bodyPr>
          <a:lstStyle/>
          <a:p>
            <a:r>
              <a:rPr lang="en-GB" b="1" i="1">
                <a:solidFill>
                  <a:schemeClr val="tx1"/>
                </a:solidFill>
              </a:rPr>
              <a:t>    </a:t>
            </a:r>
            <a:r>
              <a:rPr lang="en-GB" b="1" i="1"/>
              <a:t>Zlatan</a:t>
            </a:r>
            <a:r>
              <a:rPr lang="en-GB" b="1" i="1">
                <a:solidFill>
                  <a:srgbClr val="90C226"/>
                </a:solidFill>
              </a:rPr>
              <a:t> Ibrahimovic</a:t>
            </a:r>
            <a:r>
              <a:rPr lang="en-GB" b="1" i="1">
                <a:solidFill>
                  <a:schemeClr val="tx1"/>
                </a:solidFill>
              </a:rPr>
              <a:t>               Stop Turn</a:t>
            </a: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>
            <a:off x="6766527" y="2620327"/>
            <a:ext cx="1306117" cy="989990"/>
          </a:xfrm>
          <a:prstGeom prst="rect">
            <a:avLst/>
          </a:prstGeom>
        </p:spPr>
      </p:pic>
      <p:sp>
        <p:nvSpPr>
          <p:cNvPr id="6" name="Right Arrow 30">
            <a:extLst>
              <a:ext uri="{FF2B5EF4-FFF2-40B4-BE49-F238E27FC236}">
                <a16:creationId xmlns:a16="http://schemas.microsoft.com/office/drawing/2014/main" xmlns="" id="{AFC3F248-D76F-4429-A3D2-986D56EECB08}"/>
              </a:ext>
            </a:extLst>
          </p:cNvPr>
          <p:cNvSpPr/>
          <p:nvPr/>
        </p:nvSpPr>
        <p:spPr>
          <a:xfrm rot="10800000">
            <a:off x="5947489" y="3118701"/>
            <a:ext cx="678309" cy="34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FBB639-F832-4864-BC02-B8DF146A7F60}"/>
              </a:ext>
            </a:extLst>
          </p:cNvPr>
          <p:cNvSpPr txBox="1"/>
          <p:nvPr/>
        </p:nvSpPr>
        <p:spPr>
          <a:xfrm>
            <a:off x="6952891" y="2251493"/>
            <a:ext cx="19955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          </a:t>
            </a:r>
            <a:r>
              <a:rPr lang="en-US" sz="2400" b="1">
                <a:latin typeface="Arial"/>
                <a:cs typeface="Arial"/>
              </a:rPr>
              <a:t>    </a:t>
            </a:r>
          </a:p>
        </p:txBody>
      </p:sp>
      <p:pic>
        <p:nvPicPr>
          <p:cNvPr id="4" name="Picture 3" descr="FREE IMAGE: &lt;strong&gt;Football&lt;/strong&gt; Foul | Libreshot Public Domain Photos">
            <a:extLst>
              <a:ext uri="{FF2B5EF4-FFF2-40B4-BE49-F238E27FC236}">
                <a16:creationId xmlns:a16="http://schemas.microsoft.com/office/drawing/2014/main" xmlns="" id="{7CD2E720-9AB4-483A-ADE6-5E12974D6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3" t="894" r="42650" b="76458"/>
          <a:stretch/>
        </p:blipFill>
        <p:spPr>
          <a:xfrm flipH="1">
            <a:off x="4747639" y="2550473"/>
            <a:ext cx="1043796" cy="1061491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xmlns="" id="{DB5E6A94-76B0-4451-863D-E58D0E0C7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38" y="743782"/>
            <a:ext cx="1477994" cy="989854"/>
          </a:xfrm>
          <a:prstGeom prst="rect">
            <a:avLst/>
          </a:prstGeom>
        </p:spPr>
      </p:pic>
      <p:pic>
        <p:nvPicPr>
          <p:cNvPr id="13" name="Picture 13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xmlns="" id="{CB413C94-89D3-4EBC-8993-015DF83CD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907" y="748622"/>
            <a:ext cx="1542152" cy="98017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6D4FEDE-3E24-443C-8C25-0E1C715D9EA8}"/>
              </a:ext>
            </a:extLst>
          </p:cNvPr>
          <p:cNvSpPr/>
          <p:nvPr/>
        </p:nvSpPr>
        <p:spPr>
          <a:xfrm>
            <a:off x="362309" y="1807235"/>
            <a:ext cx="3881884" cy="4873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/>
              <a:t>  </a:t>
            </a:r>
            <a:r>
              <a:rPr lang="en-GB" sz="1600" b="1"/>
              <a:t>Task:</a:t>
            </a:r>
            <a:endParaRPr lang="en-US" sz="1600" b="1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Standing still, put the sole of your foot on the top of the football.</a:t>
            </a:r>
            <a:endParaRPr lang="en-US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Roll the ball behind you, turn around and regain control of the ball.</a:t>
            </a:r>
            <a:r>
              <a:rPr lang="en-US" sz="1600"/>
              <a:t> </a:t>
            </a:r>
            <a:endParaRPr lang="en-US" sz="1600">
              <a:ea typeface="+mn-lt"/>
              <a:cs typeface="+mn-lt"/>
            </a:endParaRPr>
          </a:p>
          <a:p>
            <a:endParaRPr lang="en-US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Dribble the football forward by walking, stop &amp; repeat the turn.</a:t>
            </a:r>
            <a:r>
              <a:rPr lang="en-US" sz="1600"/>
              <a:t> </a:t>
            </a:r>
            <a:endParaRPr lang="en-US" sz="1600">
              <a:ea typeface="+mn-lt"/>
              <a:cs typeface="+mn-lt"/>
            </a:endParaRPr>
          </a:p>
          <a:p>
            <a:endParaRPr lang="en-US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Speed up your dribble, stop &amp; do the turn. </a:t>
            </a:r>
            <a:r>
              <a:rPr lang="en-US" sz="1700"/>
              <a:t> </a:t>
            </a:r>
            <a:endParaRPr lang="en-US" sz="1700">
              <a:ea typeface="+mn-lt"/>
              <a:cs typeface="+mn-lt"/>
            </a:endParaRPr>
          </a:p>
          <a:p>
            <a:pPr algn="ctr"/>
            <a:endParaRPr lang="en-US" sz="17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8D5B70A-178E-4C9C-B44A-B1E83338B5A5}"/>
              </a:ext>
            </a:extLst>
          </p:cNvPr>
          <p:cNvSpPr/>
          <p:nvPr/>
        </p:nvSpPr>
        <p:spPr>
          <a:xfrm>
            <a:off x="4487713" y="4868711"/>
            <a:ext cx="3993747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700"/>
          </a:p>
          <a:p>
            <a:r>
              <a:rPr lang="en-GB" sz="1600" b="1"/>
              <a:t>Challenge:</a:t>
            </a:r>
            <a:endParaRPr lang="en-US" sz="1600" b="1"/>
          </a:p>
          <a:p>
            <a:pPr marL="285750" indent="-285750">
              <a:buFont typeface="Arial"/>
              <a:buChar char="•"/>
            </a:pPr>
            <a:r>
              <a:rPr lang="en-GB" sz="1600"/>
              <a:t>Search YouTube to watch different </a:t>
            </a:r>
            <a:endParaRPr lang="en-US" sz="1600"/>
          </a:p>
          <a:p>
            <a:r>
              <a:rPr lang="en-GB" sz="1600"/>
              <a:t>    turns e.g. Ronaldo chop, </a:t>
            </a:r>
            <a:endParaRPr lang="en-US" sz="1600">
              <a:ea typeface="+mn-lt"/>
              <a:cs typeface="+mn-lt"/>
            </a:endParaRPr>
          </a:p>
          <a:p>
            <a:r>
              <a:rPr lang="en-GB" sz="1600"/>
              <a:t>    </a:t>
            </a:r>
            <a:r>
              <a:rPr lang="en-GB" sz="1600" err="1"/>
              <a:t>Cryuff</a:t>
            </a:r>
            <a:r>
              <a:rPr lang="en-GB" sz="1600"/>
              <a:t> turn etc and try them out.</a:t>
            </a:r>
            <a:r>
              <a:rPr lang="en-GB" sz="1700"/>
              <a:t> </a:t>
            </a:r>
            <a:endParaRPr lang="en-US" sz="1700">
              <a:ea typeface="+mn-lt"/>
              <a:cs typeface="+mn-lt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7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    </a:t>
            </a:r>
            <a:r>
              <a:rPr lang="en-GB">
                <a:solidFill>
                  <a:srgbClr val="90C226"/>
                </a:solidFill>
              </a:rPr>
              <a:t>        </a:t>
            </a:r>
            <a:r>
              <a:rPr lang="en-GB" i="1">
                <a:solidFill>
                  <a:srgbClr val="90C226"/>
                </a:solidFill>
              </a:rPr>
              <a:t>R</a:t>
            </a:r>
            <a:r>
              <a:rPr lang="en-GB" sz="3200" i="1">
                <a:solidFill>
                  <a:srgbClr val="90C226"/>
                </a:solidFill>
              </a:rPr>
              <a:t>obert</a:t>
            </a:r>
            <a:r>
              <a:rPr lang="en-GB" sz="3200">
                <a:solidFill>
                  <a:srgbClr val="90C226"/>
                </a:solidFill>
              </a:rPr>
              <a:t> Lewandowski  </a:t>
            </a:r>
            <a:r>
              <a:rPr lang="en-GB" sz="3200" b="1" i="1"/>
              <a:t/>
            </a:r>
            <a:br>
              <a:rPr lang="en-GB" sz="3200" b="1" i="1"/>
            </a:br>
            <a:r>
              <a:rPr lang="en-GB" sz="3200" b="1" i="1">
                <a:solidFill>
                  <a:schemeClr val="tx1"/>
                </a:solidFill>
              </a:rPr>
              <a:t>             Shooting Accuracy</a:t>
            </a:r>
          </a:p>
        </p:txBody>
      </p:sp>
      <p:pic>
        <p:nvPicPr>
          <p:cNvPr id="11" name="Content Placeholder 10" descr="Hockey &lt;strong&gt;Goal&lt;/strong&gt; Shooting &lt;strong&gt;Targets&lt;/strong&gt; by caitlin_le - Thingivers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36" y="2025973"/>
            <a:ext cx="2749170" cy="2066255"/>
          </a:xfrm>
        </p:spPr>
      </p:pic>
      <p:pic>
        <p:nvPicPr>
          <p:cNvPr id="21" name="Picture 20" descr="python - Image Processing: Flatten a 3D &lt;strong&gt;Ball&lt;/strong&gt; - Signa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2114" y="5891048"/>
            <a:ext cx="870947" cy="90722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 rot="19104514">
            <a:off x="2949661" y="556597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19104514">
            <a:off x="3287757" y="522230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 rot="19104514">
            <a:off x="3576784" y="496842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 rot="19104514">
            <a:off x="4071808" y="446458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 rot="19104514">
            <a:off x="3828145" y="4720091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rot="18480000">
            <a:off x="4329570" y="4197997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A6C36FA4-47F2-49A6-9EFD-B602C8CC1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68" y="721744"/>
            <a:ext cx="1142642" cy="9144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3B5DFA64-A33A-4E18-8CF8-101498F7D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04" y="721744"/>
            <a:ext cx="1631472" cy="11588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677DC2E-7F5D-418A-8D7C-3AD5BAAC2510}"/>
              </a:ext>
            </a:extLst>
          </p:cNvPr>
          <p:cNvSpPr/>
          <p:nvPr/>
        </p:nvSpPr>
        <p:spPr>
          <a:xfrm>
            <a:off x="4502990" y="4955873"/>
            <a:ext cx="4485733" cy="1696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ea typeface="+mn-lt"/>
                <a:cs typeface="+mn-lt"/>
              </a:rPr>
              <a:t>Challenge: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+mn-lt"/>
                <a:cs typeface="+mn-lt"/>
              </a:rPr>
              <a:t>Ask your friends to, count your score?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1600">
                <a:ea typeface="+mn-lt"/>
                <a:cs typeface="+mn-lt"/>
              </a:rPr>
              <a:t>Set you a score target and time how long it takes you? </a:t>
            </a:r>
            <a:endParaRPr lang="en-US" sz="16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68F4A9A-544A-4272-A979-E68C90A4B73E}"/>
              </a:ext>
            </a:extLst>
          </p:cNvPr>
          <p:cNvSpPr/>
          <p:nvPr/>
        </p:nvSpPr>
        <p:spPr>
          <a:xfrm>
            <a:off x="146648" y="2022895"/>
            <a:ext cx="2803586" cy="3637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/>
              <a:t>Task:</a:t>
            </a:r>
            <a:endParaRPr lang="en-US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Divide the goal area into sections</a:t>
            </a:r>
            <a:endParaRPr lang="en-US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Players try to score points by hitting the target with ball.</a:t>
            </a:r>
            <a:endParaRPr lang="en-US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Allocate different points to low and high targets!</a:t>
            </a:r>
            <a:endParaRPr lang="en-US" sz="1600">
              <a:ea typeface="+mn-lt"/>
              <a:cs typeface="+mn-lt"/>
            </a:endParaRPr>
          </a:p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7FA6BC-0C38-4E9B-8589-7A137B942374}"/>
              </a:ext>
            </a:extLst>
          </p:cNvPr>
          <p:cNvSpPr txBox="1"/>
          <p:nvPr/>
        </p:nvSpPr>
        <p:spPr>
          <a:xfrm>
            <a:off x="3343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2260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580" y="609600"/>
            <a:ext cx="6347713" cy="1320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             </a:t>
            </a:r>
            <a:r>
              <a:rPr lang="en-GB" sz="3200" i="1"/>
              <a:t>David Marshall</a:t>
            </a:r>
            <a:r>
              <a:rPr lang="en-GB" sz="3200">
                <a:solidFill>
                  <a:schemeClr val="tx1"/>
                </a:solidFill>
              </a:rPr>
              <a:t> </a:t>
            </a:r>
            <a:r>
              <a:rPr lang="en-GB" sz="3200" b="1" i="1"/>
              <a:t/>
            </a:r>
            <a:br>
              <a:rPr lang="en-GB" sz="3200" b="1" i="1"/>
            </a:br>
            <a:r>
              <a:rPr lang="en-GB" sz="3200" b="1" i="1">
                <a:solidFill>
                  <a:schemeClr val="tx1"/>
                </a:solidFill>
              </a:rPr>
              <a:t>     </a:t>
            </a:r>
            <a:r>
              <a:rPr lang="en-GB" sz="3200" b="1">
                <a:solidFill>
                  <a:schemeClr val="tx1"/>
                </a:solidFill>
              </a:rPr>
              <a:t>Goalkeeping-Wall Passing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 rot="5400000">
            <a:off x="5144526" y="3066377"/>
            <a:ext cx="517764" cy="6270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Process 18"/>
          <p:cNvSpPr/>
          <p:nvPr/>
        </p:nvSpPr>
        <p:spPr>
          <a:xfrm rot="5400000">
            <a:off x="5584211" y="3423024"/>
            <a:ext cx="885646" cy="655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 rot="5400000">
            <a:off x="5542867" y="4331515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 rot="5400000">
            <a:off x="5514421" y="5249393"/>
            <a:ext cx="971291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 rot="5400000">
            <a:off x="4935641" y="2541786"/>
            <a:ext cx="90910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Process 24"/>
          <p:cNvSpPr/>
          <p:nvPr/>
        </p:nvSpPr>
        <p:spPr>
          <a:xfrm rot="5400000">
            <a:off x="4935297" y="3689745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Process 26"/>
          <p:cNvSpPr/>
          <p:nvPr/>
        </p:nvSpPr>
        <p:spPr>
          <a:xfrm rot="5400000">
            <a:off x="6204543" y="4014348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Process 27"/>
          <p:cNvSpPr/>
          <p:nvPr/>
        </p:nvSpPr>
        <p:spPr>
          <a:xfrm rot="5400000">
            <a:off x="6148410" y="5269186"/>
            <a:ext cx="931705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Process 28"/>
          <p:cNvSpPr/>
          <p:nvPr/>
        </p:nvSpPr>
        <p:spPr>
          <a:xfrm rot="5400000">
            <a:off x="5068940" y="5390659"/>
            <a:ext cx="68876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Process 29"/>
          <p:cNvSpPr/>
          <p:nvPr/>
        </p:nvSpPr>
        <p:spPr>
          <a:xfrm rot="5400000">
            <a:off x="4956120" y="4584300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Process 30"/>
          <p:cNvSpPr/>
          <p:nvPr/>
        </p:nvSpPr>
        <p:spPr>
          <a:xfrm rot="5400000">
            <a:off x="6158703" y="2557728"/>
            <a:ext cx="906692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Process 32"/>
          <p:cNvSpPr/>
          <p:nvPr/>
        </p:nvSpPr>
        <p:spPr>
          <a:xfrm rot="5400000">
            <a:off x="6163610" y="4355475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Process 40"/>
          <p:cNvSpPr/>
          <p:nvPr/>
        </p:nvSpPr>
        <p:spPr>
          <a:xfrm rot="5400000">
            <a:off x="6768503" y="5263616"/>
            <a:ext cx="94284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Process 41"/>
          <p:cNvSpPr/>
          <p:nvPr/>
        </p:nvSpPr>
        <p:spPr>
          <a:xfrm rot="5400000">
            <a:off x="6782158" y="4567257"/>
            <a:ext cx="914400" cy="6467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owchart: Process 42"/>
          <p:cNvSpPr/>
          <p:nvPr/>
        </p:nvSpPr>
        <p:spPr>
          <a:xfrm rot="5400000">
            <a:off x="6783732" y="3710543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82" y="1709489"/>
            <a:ext cx="368621" cy="385453"/>
          </a:xfrm>
          <a:prstGeom prst="rect">
            <a:avLst/>
          </a:prstGeom>
        </p:spPr>
      </p:pic>
      <p:pic>
        <p:nvPicPr>
          <p:cNvPr id="58" name="Picture 57" descr="Clipart - &lt;strong&gt;Goalkeeper&lt;/strong&gt; silhouet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918">
            <a:off x="3208666" y="1751699"/>
            <a:ext cx="933743" cy="10531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172" y="2678223"/>
            <a:ext cx="368621" cy="38545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16" y="5822703"/>
            <a:ext cx="368621" cy="38545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750" y="4353028"/>
            <a:ext cx="368621" cy="385453"/>
          </a:xfrm>
          <a:prstGeom prst="rect">
            <a:avLst/>
          </a:prstGeom>
        </p:spPr>
      </p:pic>
      <p:pic>
        <p:nvPicPr>
          <p:cNvPr id="63" name="Picture 62" descr="Clipart - &lt;strong&gt;Goalkeeper&lt;/strong&gt; silhouet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0">
            <a:off x="3242401" y="2929415"/>
            <a:ext cx="1221290" cy="1326288"/>
          </a:xfrm>
          <a:prstGeom prst="rect">
            <a:avLst/>
          </a:prstGeom>
        </p:spPr>
      </p:pic>
      <p:pic>
        <p:nvPicPr>
          <p:cNvPr id="64" name="Picture 63" descr="Clipart - &lt;strong&gt;Goalkeeper&lt;/strong&gt; silhouet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0000">
            <a:off x="1640032" y="5803336"/>
            <a:ext cx="1264422" cy="1369420"/>
          </a:xfrm>
          <a:prstGeom prst="rect">
            <a:avLst/>
          </a:prstGeom>
        </p:spPr>
      </p:pic>
      <p:pic>
        <p:nvPicPr>
          <p:cNvPr id="65" name="Picture 64" descr="Clipart - &lt;strong&gt;Goalkeeper&lt;/strong&gt; silhouet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52314">
            <a:off x="3493759" y="4566407"/>
            <a:ext cx="1221290" cy="1326288"/>
          </a:xfrm>
          <a:prstGeom prst="rect">
            <a:avLst/>
          </a:prstGeom>
        </p:spPr>
      </p:pic>
      <p:sp>
        <p:nvSpPr>
          <p:cNvPr id="86" name="Right Arrow 85"/>
          <p:cNvSpPr/>
          <p:nvPr/>
        </p:nvSpPr>
        <p:spPr>
          <a:xfrm rot="9099330">
            <a:off x="3930419" y="5554210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ight Arrow 86"/>
          <p:cNvSpPr/>
          <p:nvPr/>
        </p:nvSpPr>
        <p:spPr>
          <a:xfrm rot="9099330">
            <a:off x="3470061" y="5823872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ight Arrow 87"/>
          <p:cNvSpPr/>
          <p:nvPr/>
        </p:nvSpPr>
        <p:spPr>
          <a:xfrm rot="19846549">
            <a:off x="3424181" y="6156711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ight Arrow 88"/>
          <p:cNvSpPr/>
          <p:nvPr/>
        </p:nvSpPr>
        <p:spPr>
          <a:xfrm rot="19846549">
            <a:off x="3955437" y="5896095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ight Arrow 90"/>
          <p:cNvSpPr/>
          <p:nvPr/>
        </p:nvSpPr>
        <p:spPr>
          <a:xfrm rot="9928037">
            <a:off x="3923385" y="4157911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ight Arrow 91"/>
          <p:cNvSpPr/>
          <p:nvPr/>
        </p:nvSpPr>
        <p:spPr>
          <a:xfrm rot="9928037">
            <a:off x="4392681" y="4037758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ight Arrow 93"/>
          <p:cNvSpPr/>
          <p:nvPr/>
        </p:nvSpPr>
        <p:spPr>
          <a:xfrm rot="20870708">
            <a:off x="3923004" y="4581368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ight Arrow 94"/>
          <p:cNvSpPr/>
          <p:nvPr/>
        </p:nvSpPr>
        <p:spPr>
          <a:xfrm rot="20870708">
            <a:off x="4388307" y="4467049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ight Arrow 95"/>
          <p:cNvSpPr/>
          <p:nvPr/>
        </p:nvSpPr>
        <p:spPr>
          <a:xfrm rot="10800000">
            <a:off x="4392081" y="3118839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ight Arrow 96"/>
          <p:cNvSpPr/>
          <p:nvPr/>
        </p:nvSpPr>
        <p:spPr>
          <a:xfrm rot="175432">
            <a:off x="4400856" y="3374891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ight Arrow 97"/>
          <p:cNvSpPr/>
          <p:nvPr/>
        </p:nvSpPr>
        <p:spPr>
          <a:xfrm rot="12904608">
            <a:off x="4317592" y="2369862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ight Arrow 98"/>
          <p:cNvSpPr/>
          <p:nvPr/>
        </p:nvSpPr>
        <p:spPr>
          <a:xfrm rot="2357867">
            <a:off x="3947435" y="2414723"/>
            <a:ext cx="368211" cy="15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A52A61F1-EA96-411C-ABB6-DA0746A32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598" y="765236"/>
            <a:ext cx="1525974" cy="8130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DD6D2E3-9ACD-4B8F-AC8B-28AEBD1C5E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29" t="190" r="24762" b="-500"/>
          <a:stretch/>
        </p:blipFill>
        <p:spPr>
          <a:xfrm>
            <a:off x="74754" y="694400"/>
            <a:ext cx="1839112" cy="938695"/>
          </a:xfrm>
          <a:prstGeom prst="rect">
            <a:avLst/>
          </a:prstGeom>
        </p:spPr>
      </p:pic>
      <p:sp>
        <p:nvSpPr>
          <p:cNvPr id="44" name="Flowchart: Process 43">
            <a:extLst>
              <a:ext uri="{FF2B5EF4-FFF2-40B4-BE49-F238E27FC236}">
                <a16:creationId xmlns:a16="http://schemas.microsoft.com/office/drawing/2014/main" xmlns="" id="{3C786E7C-4F70-44F7-9BE4-968F29493E67}"/>
              </a:ext>
            </a:extLst>
          </p:cNvPr>
          <p:cNvSpPr/>
          <p:nvPr/>
        </p:nvSpPr>
        <p:spPr>
          <a:xfrm rot="5400000">
            <a:off x="5555030" y="2554999"/>
            <a:ext cx="90910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Process 44">
            <a:extLst>
              <a:ext uri="{FF2B5EF4-FFF2-40B4-BE49-F238E27FC236}">
                <a16:creationId xmlns:a16="http://schemas.microsoft.com/office/drawing/2014/main" xmlns="" id="{E726604F-28E4-4870-BD4F-7124077B6DE9}"/>
              </a:ext>
            </a:extLst>
          </p:cNvPr>
          <p:cNvSpPr/>
          <p:nvPr/>
        </p:nvSpPr>
        <p:spPr>
          <a:xfrm rot="5400000">
            <a:off x="6791483" y="2555000"/>
            <a:ext cx="90910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 rot="5400000">
            <a:off x="6209115" y="3151027"/>
            <a:ext cx="835953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Process 25"/>
          <p:cNvSpPr/>
          <p:nvPr/>
        </p:nvSpPr>
        <p:spPr>
          <a:xfrm rot="5400000">
            <a:off x="6907278" y="3133220"/>
            <a:ext cx="641231" cy="6414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6DDF17A-D138-4CF6-ABD9-CDE922AB356E}"/>
              </a:ext>
            </a:extLst>
          </p:cNvPr>
          <p:cNvSpPr/>
          <p:nvPr/>
        </p:nvSpPr>
        <p:spPr>
          <a:xfrm>
            <a:off x="204158" y="1821612"/>
            <a:ext cx="2875469" cy="3996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Task:</a:t>
            </a:r>
            <a:endParaRPr lang="en-US" sz="1600" b="1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How many throw and catches off the wall can you do in an allocated time? Chest pass is ideal. </a:t>
            </a:r>
            <a:r>
              <a:rPr lang="en-US" sz="1600">
                <a:latin typeface="Trebuchet MS"/>
                <a:ea typeface="Segoe UI"/>
                <a:cs typeface="Segoe UI"/>
              </a:rPr>
              <a:t>​</a:t>
            </a:r>
            <a:endParaRPr lang="en-US" sz="1600"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r>
              <a:rPr lang="en-GB" sz="1600" b="1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Challenge:</a:t>
            </a:r>
            <a:endParaRPr lang="en-US" sz="1600" b="1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Test yourself by kicking &amp; volleying the ball off the wall. Does the angle of bounce change?</a:t>
            </a:r>
            <a:r>
              <a:rPr lang="en-US" sz="1600">
                <a:latin typeface="Trebuchet MS"/>
                <a:ea typeface="Segoe UI"/>
                <a:cs typeface="Segoe UI"/>
              </a:rPr>
              <a:t>​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53985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69" y="744991"/>
            <a:ext cx="6362088" cy="961366"/>
          </a:xfrm>
        </p:spPr>
        <p:txBody>
          <a:bodyPr>
            <a:normAutofit fontScale="90000"/>
          </a:bodyPr>
          <a:lstStyle/>
          <a:p>
            <a:pPr>
              <a:spcAft>
                <a:spcPct val="0"/>
              </a:spcAft>
            </a:pPr>
            <a:r>
              <a:rPr lang="en-GB" sz="3200" b="1">
                <a:latin typeface="Trebuchet MS"/>
                <a:cs typeface="Arial"/>
              </a:rPr>
              <a:t>           </a:t>
            </a:r>
            <a:r>
              <a:rPr lang="en-GB" sz="3200" b="1">
                <a:latin typeface="Arial"/>
                <a:cs typeface="Arial"/>
              </a:rPr>
              <a:t>Milan </a:t>
            </a:r>
            <a:r>
              <a:rPr lang="en-GB" sz="3200" b="1" err="1">
                <a:latin typeface="Arial"/>
                <a:cs typeface="Arial"/>
              </a:rPr>
              <a:t>Skriniar</a:t>
            </a:r>
            <a:r>
              <a:rPr lang="en-GB" sz="3200" b="1">
                <a:latin typeface="Arial"/>
                <a:cs typeface="Arial"/>
              </a:rPr>
              <a:t/>
            </a:r>
            <a:br>
              <a:rPr lang="en-GB" sz="3200" b="1">
                <a:latin typeface="Arial"/>
                <a:cs typeface="Arial"/>
              </a:rPr>
            </a:br>
            <a:r>
              <a:rPr lang="en-GB" sz="3200" b="1">
                <a:latin typeface="Arial"/>
                <a:cs typeface="Arial"/>
              </a:rPr>
              <a:t>        </a:t>
            </a:r>
            <a:r>
              <a:rPr lang="en-GB" sz="3200" b="1">
                <a:solidFill>
                  <a:schemeClr val="tx1"/>
                </a:solidFill>
                <a:latin typeface="Arial"/>
                <a:cs typeface="Arial"/>
              </a:rPr>
              <a:t>  Forwards and Backwards </a:t>
            </a:r>
            <a:endParaRPr lang="en-GB" sz="320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Aft>
                <a:spcPct val="0"/>
              </a:spcAft>
            </a:pPr>
            <a:r>
              <a:rPr lang="en-GB" sz="3200" b="1">
                <a:latin typeface="Trebuchet MS"/>
                <a:cs typeface="Arial"/>
              </a:rPr>
              <a:t/>
            </a:r>
            <a:br>
              <a:rPr lang="en-GB" sz="3200" b="1">
                <a:latin typeface="Trebuchet MS"/>
                <a:cs typeface="Arial"/>
              </a:rPr>
            </a:br>
            <a:endParaRPr lang="en-GB" sz="3200" b="1">
              <a:latin typeface="Trebuchet MS"/>
              <a:ea typeface="+mj-lt"/>
              <a:cs typeface="Arial"/>
            </a:endParaRPr>
          </a:p>
          <a:p>
            <a:r>
              <a:rPr lang="en-GB" b="1" i="1">
                <a:solidFill>
                  <a:schemeClr val="tx1"/>
                </a:solidFill>
              </a:rPr>
              <a:t>                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" t="-20379" r="89091" b="97630"/>
          <a:stretch/>
        </p:blipFill>
        <p:spPr>
          <a:xfrm>
            <a:off x="3819168" y="2073989"/>
            <a:ext cx="905022" cy="6911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4EDB8B-FE93-476A-A529-6A5A2A8DF64B}"/>
              </a:ext>
            </a:extLst>
          </p:cNvPr>
          <p:cNvSpPr/>
          <p:nvPr/>
        </p:nvSpPr>
        <p:spPr>
          <a:xfrm>
            <a:off x="5381089" y="2299224"/>
            <a:ext cx="3033620" cy="3680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GB" sz="1600" b="1">
                <a:latin typeface="Trebuchet MS"/>
                <a:ea typeface="Segoe UI"/>
                <a:cs typeface="Segoe UI"/>
              </a:rPr>
              <a:t>Challenge</a:t>
            </a:r>
            <a:r>
              <a:rPr lang="en-US" sz="1600">
                <a:latin typeface="Trebuchet MS"/>
                <a:ea typeface="Segoe UI"/>
                <a:cs typeface="Segoe UI"/>
              </a:rPr>
              <a:t>​: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Trebuchet MS"/>
                <a:ea typeface="Arial"/>
                <a:cs typeface="Arial"/>
              </a:rPr>
              <a:t>Can you change the time depending on the age, experience and skillset of the pupils.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endParaRPr lang="en-US" sz="1600">
              <a:latin typeface="Trebuchet MS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Trebuchet MS"/>
                <a:ea typeface="Arial"/>
                <a:cs typeface="Arial"/>
              </a:rPr>
              <a:t>Instead of forward and backwards change to side to side. </a:t>
            </a:r>
          </a:p>
          <a:p>
            <a:endParaRPr lang="en-GB" sz="1600">
              <a:latin typeface="Trebuchet MS"/>
              <a:ea typeface="Arial"/>
              <a:cs typeface="Arial"/>
            </a:endParaRP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latin typeface="Trebuchet MS"/>
                <a:ea typeface="Arial"/>
                <a:cs typeface="Arial"/>
              </a:rPr>
              <a:t>Add in a trick or turn at each marker.</a:t>
            </a:r>
            <a:r>
              <a:rPr lang="en-GB" sz="1700">
                <a:latin typeface="Arial"/>
                <a:ea typeface="Arial"/>
                <a:cs typeface="Arial"/>
              </a:rPr>
              <a:t> </a:t>
            </a:r>
            <a:endParaRPr lang="en-US" sz="1700">
              <a:latin typeface="Arial"/>
              <a:cs typeface="Segoe UI"/>
            </a:endParaRPr>
          </a:p>
        </p:txBody>
      </p:sp>
      <p:pic>
        <p:nvPicPr>
          <p:cNvPr id="5" name="Picture 5" descr="Logo, icon&#10;&#10;Description automatically generated">
            <a:extLst>
              <a:ext uri="{FF2B5EF4-FFF2-40B4-BE49-F238E27FC236}">
                <a16:creationId xmlns:a16="http://schemas.microsoft.com/office/drawing/2014/main" xmlns="" id="{9879FF84-8F6E-4E8C-A819-775B24BAF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02" y="817802"/>
            <a:ext cx="1210394" cy="722283"/>
          </a:xfrm>
          <a:prstGeom prst="rect">
            <a:avLst/>
          </a:prstGeom>
        </p:spPr>
      </p:pic>
      <p:pic>
        <p:nvPicPr>
          <p:cNvPr id="6" name="Picture 8" descr="A picture containing grass, person, player, athletic game&#10;&#10;Description automatically generated">
            <a:extLst>
              <a:ext uri="{FF2B5EF4-FFF2-40B4-BE49-F238E27FC236}">
                <a16:creationId xmlns:a16="http://schemas.microsoft.com/office/drawing/2014/main" xmlns="" id="{DE117665-EE6E-4FE6-B794-0115D56333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13" r="-1696" b="6742"/>
          <a:stretch/>
        </p:blipFill>
        <p:spPr>
          <a:xfrm>
            <a:off x="388998" y="748520"/>
            <a:ext cx="1164511" cy="87437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3DBA2D-4DEB-4248-AB64-BC34664F9ED7}"/>
              </a:ext>
            </a:extLst>
          </p:cNvPr>
          <p:cNvSpPr/>
          <p:nvPr/>
        </p:nvSpPr>
        <p:spPr>
          <a:xfrm>
            <a:off x="304800" y="1706591"/>
            <a:ext cx="4802038" cy="5017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700" b="1">
                <a:latin typeface="Arial"/>
                <a:cs typeface="Arial"/>
              </a:rPr>
              <a:t> </a:t>
            </a:r>
            <a:r>
              <a:rPr lang="en-GB" sz="1600" b="1">
                <a:latin typeface="Arial"/>
                <a:cs typeface="Arial"/>
              </a:rPr>
              <a:t>T</a:t>
            </a:r>
            <a:r>
              <a:rPr lang="en-GB" sz="1600" b="1"/>
              <a:t>ask</a:t>
            </a:r>
            <a:r>
              <a:rPr lang="en-US" sz="1600"/>
              <a:t> :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/>
              <a:t>In 60 seconds, how many runs can you complete, dribbling a ball forwards &amp; rolling backwards between two markers? </a:t>
            </a:r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Mark out the start then take 5 large steps and place something as a marker-stone, clothing, cone etc.  </a:t>
            </a:r>
            <a:endParaRPr lang="en-US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Dribble as fast out as you can to the marker.  </a:t>
            </a:r>
            <a:endParaRPr lang="en-US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With the soles of your foot or feet roll the ball backwards to the start.  </a:t>
            </a:r>
            <a:endParaRPr lang="en-US" sz="1600">
              <a:ea typeface="+mn-lt"/>
              <a:cs typeface="+mn-lt"/>
            </a:endParaRPr>
          </a:p>
          <a:p>
            <a:endParaRPr lang="en-GB" sz="1600"/>
          </a:p>
          <a:p>
            <a:pPr marL="285750" indent="-285750">
              <a:buFont typeface="Arial,Sans-Serif"/>
              <a:buChar char="•"/>
            </a:pPr>
            <a:r>
              <a:rPr lang="en-GB" sz="1600"/>
              <a:t>Repeat and complete as many runs as you can in allocated time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1965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69" y="744991"/>
            <a:ext cx="6362088" cy="961366"/>
          </a:xfrm>
        </p:spPr>
        <p:txBody>
          <a:bodyPr>
            <a:normAutofit fontScale="90000"/>
          </a:bodyPr>
          <a:lstStyle/>
          <a:p>
            <a:pPr>
              <a:spcAft>
                <a:spcPct val="0"/>
              </a:spcAft>
            </a:pPr>
            <a:r>
              <a:rPr lang="en-GB" sz="3200" b="1">
                <a:latin typeface="Trebuchet MS"/>
                <a:cs typeface="Arial"/>
              </a:rPr>
              <a:t>         Andrew Considine</a:t>
            </a:r>
            <a:r>
              <a:rPr lang="en-GB" sz="3200" b="1">
                <a:latin typeface="Arial"/>
                <a:cs typeface="Arial"/>
              </a:rPr>
              <a:t/>
            </a:r>
            <a:br>
              <a:rPr lang="en-GB" sz="3200" b="1">
                <a:latin typeface="Arial"/>
                <a:cs typeface="Arial"/>
              </a:rPr>
            </a:br>
            <a:r>
              <a:rPr lang="en-GB" sz="3200" b="1">
                <a:latin typeface="Arial"/>
                <a:cs typeface="Arial"/>
              </a:rPr>
              <a:t>        </a:t>
            </a:r>
            <a:r>
              <a:rPr lang="en-GB" sz="3200" b="1">
                <a:solidFill>
                  <a:schemeClr val="tx1"/>
                </a:solidFill>
                <a:latin typeface="Arial"/>
                <a:cs typeface="Arial"/>
              </a:rPr>
              <a:t>  I Can Boogie </a:t>
            </a:r>
            <a:endParaRPr lang="en-GB" sz="320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spcAft>
                <a:spcPct val="0"/>
              </a:spcAft>
            </a:pPr>
            <a:r>
              <a:rPr lang="en-GB" sz="3200" b="1">
                <a:latin typeface="Trebuchet MS"/>
                <a:cs typeface="Arial"/>
              </a:rPr>
              <a:t/>
            </a:r>
            <a:br>
              <a:rPr lang="en-GB" sz="3200" b="1">
                <a:latin typeface="Trebuchet MS"/>
                <a:cs typeface="Arial"/>
              </a:rPr>
            </a:br>
            <a:endParaRPr lang="en-GB" sz="3200" b="1">
              <a:latin typeface="Trebuchet MS"/>
              <a:ea typeface="+mj-lt"/>
              <a:cs typeface="Arial"/>
            </a:endParaRPr>
          </a:p>
          <a:p>
            <a:r>
              <a:rPr lang="en-GB" b="1" i="1">
                <a:solidFill>
                  <a:schemeClr val="tx1"/>
                </a:solidFill>
              </a:rPr>
              <a:t>                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" t="-20379" r="89091" b="97630"/>
          <a:stretch/>
        </p:blipFill>
        <p:spPr>
          <a:xfrm>
            <a:off x="3819168" y="2073989"/>
            <a:ext cx="905022" cy="6911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4EDB8B-FE93-476A-A529-6A5A2A8DF64B}"/>
              </a:ext>
            </a:extLst>
          </p:cNvPr>
          <p:cNvSpPr/>
          <p:nvPr/>
        </p:nvSpPr>
        <p:spPr>
          <a:xfrm>
            <a:off x="4946935" y="1702808"/>
            <a:ext cx="3637118" cy="5021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700" b="1">
              <a:latin typeface="Trebuchet MS"/>
              <a:cs typeface="Arial"/>
            </a:endParaRPr>
          </a:p>
          <a:p>
            <a:r>
              <a:rPr lang="en-GB" sz="1600" b="1">
                <a:latin typeface="Trebuchet MS"/>
                <a:cs typeface="Arial"/>
              </a:rPr>
              <a:t>Task:</a:t>
            </a:r>
            <a:endParaRPr lang="en-US" sz="1600">
              <a:latin typeface="Trebuchet MS"/>
              <a:ea typeface="+mn-lt"/>
              <a:cs typeface="+mn-lt"/>
            </a:endParaRPr>
          </a:p>
          <a:p>
            <a:r>
              <a:rPr lang="en-GB" sz="1600">
                <a:latin typeface="Trebuchet MS"/>
                <a:cs typeface="Arial"/>
              </a:rPr>
              <a:t>As a class, recreate your own boogie.</a:t>
            </a:r>
            <a:endParaRPr lang="en-GB" sz="1600">
              <a:latin typeface="Trebuchet MS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latin typeface="Trebuchet MS"/>
                <a:cs typeface="Arial"/>
              </a:rPr>
              <a:t>Please record and show us: @PEPASSglasgow</a:t>
            </a:r>
          </a:p>
          <a:p>
            <a:endParaRPr lang="en-GB" sz="1600">
              <a:latin typeface="Trebuchet MS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Trebuchet MS"/>
                <a:cs typeface="Arial"/>
              </a:rPr>
              <a:t>Research on YouTube</a:t>
            </a:r>
            <a:endParaRPr lang="en-GB" sz="1600">
              <a:latin typeface="Trebuchet MS"/>
              <a:ea typeface="+mn-lt"/>
              <a:cs typeface="+mn-lt"/>
            </a:endParaRPr>
          </a:p>
          <a:p>
            <a:endParaRPr lang="en-GB" sz="1600">
              <a:latin typeface="Trebuchet MS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latin typeface="Trebuchet MS"/>
                <a:cs typeface="Arial"/>
              </a:rPr>
              <a:t>Add Music and props to your boogie.</a:t>
            </a:r>
          </a:p>
          <a:p>
            <a:endParaRPr lang="en-GB" sz="1600">
              <a:latin typeface="Trebuchet MS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600">
                <a:latin typeface="Trebuchet MS"/>
                <a:cs typeface="Arial"/>
              </a:rPr>
              <a:t>Record a video.</a:t>
            </a:r>
            <a:endParaRPr lang="en-GB" sz="1600">
              <a:latin typeface="Trebuchet MS"/>
              <a:ea typeface="+mn-lt"/>
              <a:cs typeface="+mn-lt"/>
            </a:endParaRPr>
          </a:p>
          <a:p>
            <a:endParaRPr lang="en-GB" sz="1600">
              <a:latin typeface="Trebuchet MS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latin typeface="Trebuchet MS"/>
                <a:cs typeface="Arial"/>
              </a:rPr>
              <a:t>We would love to see all your 'boogies'. Be imaginative and show support for our National team.</a:t>
            </a:r>
            <a:r>
              <a:rPr lang="en-GB" sz="1700">
                <a:latin typeface="Trebuchet MS"/>
                <a:cs typeface="Arial"/>
              </a:rPr>
              <a:t> </a:t>
            </a:r>
            <a:endParaRPr lang="en-GB" sz="1700">
              <a:latin typeface="Trebuchet M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44A0CD2-27BE-4AE1-9558-77258507F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61" y="747173"/>
            <a:ext cx="1316246" cy="77727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28715917-E3DB-4AE3-BFD4-BA69F90D0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013" y="743462"/>
            <a:ext cx="1525974" cy="81303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1993A4C-BB02-43CA-BAFB-EED34D367409}"/>
              </a:ext>
            </a:extLst>
          </p:cNvPr>
          <p:cNvSpPr/>
          <p:nvPr/>
        </p:nvSpPr>
        <p:spPr>
          <a:xfrm>
            <a:off x="89140" y="1706590"/>
            <a:ext cx="4183811" cy="5017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GB" sz="1600" b="1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Fact:</a:t>
            </a:r>
            <a:r>
              <a:rPr lang="en-US" sz="1600">
                <a:latin typeface="Trebuchet MS"/>
                <a:ea typeface="Segoe UI"/>
                <a:cs typeface="Segoe UI"/>
              </a:rPr>
              <a:t>​</a:t>
            </a:r>
          </a:p>
          <a:p>
            <a:pPr marL="28575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Andrew Considine became a Scotland 'Cult Hero' after his video dancing to the 70s hit 'Yes Sir, I can Boogie' went viral. </a:t>
            </a:r>
            <a:r>
              <a:rPr lang="en-US" sz="1600">
                <a:latin typeface="Trebuchet MS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600">
                <a:latin typeface="Trebuchet MS"/>
                <a:ea typeface="Segoe UI"/>
                <a:cs typeface="Segoe UI"/>
              </a:rPr>
              <a:t>​</a:t>
            </a:r>
          </a:p>
          <a:p>
            <a:pPr marL="28575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This was a source of fun and when Scotland reached their first championship in 23 years the players danced in joy to it.</a:t>
            </a:r>
            <a:r>
              <a:rPr lang="en-GB" sz="1600">
                <a:latin typeface="Trebuchet MS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600">
                <a:latin typeface="Trebuchet MS"/>
                <a:ea typeface="Segoe UI"/>
                <a:cs typeface="Segoe UI"/>
              </a:rPr>
              <a:t>​</a:t>
            </a:r>
          </a:p>
          <a:p>
            <a:pPr marL="28575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This has now become an anthem for Scottish fans know as the "Tartan Army".</a:t>
            </a:r>
            <a:r>
              <a:rPr lang="en-US" sz="1600">
                <a:latin typeface="Trebuchet MS"/>
                <a:ea typeface="Segoe UI"/>
                <a:cs typeface="Segoe UI"/>
              </a:rPr>
              <a:t>​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9449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04926" y="472364"/>
            <a:ext cx="17115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err="1">
                <a:latin typeface="Arial" panose="020B0604020202020204" pitchFamily="34" charset="0"/>
                <a:ea typeface="Calibri" panose="020F0502020204030204" pitchFamily="34" charset="0"/>
              </a:rPr>
              <a:t>Twitter@PEPASSGlasgow</a:t>
            </a:r>
            <a:endParaRPr lang="en-GB" sz="900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318CB3AE-8FFE-4151-BFDF-6CF9D3168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5" y="730909"/>
            <a:ext cx="2283124" cy="12842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01133C9E-7BBA-4ABB-8CBC-C1998C07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769" y="730614"/>
            <a:ext cx="4205485" cy="975743"/>
          </a:xfrm>
        </p:spPr>
        <p:txBody>
          <a:bodyPr>
            <a:normAutofit fontScale="90000"/>
          </a:bodyPr>
          <a:lstStyle/>
          <a:p>
            <a:pPr algn="ctr">
              <a:spcAft>
                <a:spcPct val="0"/>
              </a:spcAft>
            </a:pPr>
            <a:r>
              <a:rPr lang="en-GB" sz="3200" b="1" i="1" err="1">
                <a:solidFill>
                  <a:srgbClr val="90C226"/>
                </a:solidFill>
                <a:latin typeface="Trebuchet MS"/>
                <a:cs typeface="Arial"/>
              </a:rPr>
              <a:t>Skillzy</a:t>
            </a:r>
            <a:r>
              <a:rPr lang="en-GB" sz="3200" b="1">
                <a:latin typeface="Trebuchet MS"/>
                <a:cs typeface="Arial"/>
              </a:rPr>
              <a:t/>
            </a:r>
            <a:br>
              <a:rPr lang="en-GB" sz="3200" b="1">
                <a:latin typeface="Trebuchet MS"/>
                <a:cs typeface="Arial"/>
              </a:rPr>
            </a:br>
            <a:r>
              <a:rPr lang="en-GB" sz="3200" b="1">
                <a:solidFill>
                  <a:schemeClr val="tx1"/>
                </a:solidFill>
                <a:latin typeface="Trebuchet MS"/>
                <a:cs typeface="Arial"/>
              </a:rPr>
              <a:t>Design a Mascot</a:t>
            </a:r>
            <a:r>
              <a:rPr lang="en-GB" sz="3200" b="1">
                <a:latin typeface="Trebuchet MS"/>
                <a:cs typeface="Arial"/>
              </a:rPr>
              <a:t/>
            </a:r>
            <a:br>
              <a:rPr lang="en-GB" sz="3200" b="1">
                <a:latin typeface="Trebuchet MS"/>
                <a:cs typeface="Arial"/>
              </a:rPr>
            </a:br>
            <a:r>
              <a:rPr lang="en-GB" sz="3200" b="1">
                <a:latin typeface="Trebuchet MS"/>
                <a:cs typeface="Arial"/>
              </a:rPr>
              <a:t> </a:t>
            </a:r>
            <a:endParaRPr lang="en-GB" sz="3200" b="1">
              <a:cs typeface="Arial"/>
            </a:endParaRPr>
          </a:p>
        </p:txBody>
      </p:sp>
      <p:pic>
        <p:nvPicPr>
          <p:cNvPr id="13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xmlns="" id="{71609C0E-3168-4A92-B241-DB9420312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191" y="712090"/>
            <a:ext cx="2527540" cy="13075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5D7ADB9-A588-4ACC-9D9D-9CFB91BEE5A9}"/>
              </a:ext>
            </a:extLst>
          </p:cNvPr>
          <p:cNvSpPr/>
          <p:nvPr/>
        </p:nvSpPr>
        <p:spPr>
          <a:xfrm>
            <a:off x="2876" y="2482970"/>
            <a:ext cx="3076753" cy="198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Fact:</a:t>
            </a:r>
            <a:endParaRPr lang="en-US" sz="1600" b="1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Above is </a:t>
            </a:r>
            <a:r>
              <a:rPr lang="en-GB" sz="1600" err="1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Skillzy</a:t>
            </a:r>
            <a:endParaRPr lang="en-US" sz="1600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the official Mascot of </a:t>
            </a:r>
            <a:r>
              <a:rPr lang="en-US" sz="1600">
                <a:latin typeface="Trebuchet MS"/>
                <a:ea typeface="Segoe UI"/>
                <a:cs typeface="Segoe UI"/>
              </a:rPr>
              <a:t>​</a:t>
            </a:r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The UEFA European </a:t>
            </a:r>
            <a:endParaRPr lang="en-US" sz="1600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Championships 2020</a:t>
            </a:r>
            <a:r>
              <a:rPr lang="en-US" sz="1600">
                <a:latin typeface="Trebuchet MS"/>
                <a:ea typeface="Segoe UI"/>
                <a:cs typeface="Segoe UI"/>
              </a:rPr>
              <a:t>​</a:t>
            </a:r>
          </a:p>
          <a:p>
            <a:pPr rtl="0"/>
            <a:r>
              <a:rPr lang="en-GB">
                <a:latin typeface="Arial"/>
                <a:ea typeface="Segoe UI"/>
                <a:cs typeface="Segoe UI"/>
              </a:rPr>
              <a:t>​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2DDB5A2-9D45-43BD-B68D-85E1C08A4519}"/>
              </a:ext>
            </a:extLst>
          </p:cNvPr>
          <p:cNvSpPr/>
          <p:nvPr/>
        </p:nvSpPr>
        <p:spPr>
          <a:xfrm>
            <a:off x="3526707" y="2022975"/>
            <a:ext cx="5319947" cy="4516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700" b="1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r>
              <a:rPr lang="en-GB" sz="1600" b="1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Task: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  <a:endParaRPr lang="en-US" sz="1600"/>
          </a:p>
          <a:p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Be creative and design your own Mascot for: 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The Scotland Team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The European Championships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Another country who you maybe support. 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Your school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What size will it be? </a:t>
            </a:r>
            <a:r>
              <a:rPr lang="en-US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 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Will it be an animal, cartoon character or object? </a:t>
            </a:r>
            <a:r>
              <a:rPr lang="en-US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 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What will they be wearing? </a:t>
            </a:r>
            <a:r>
              <a:rPr lang="en-GB" sz="1600">
                <a:latin typeface="Trebuchet MS"/>
                <a:ea typeface="Arial"/>
                <a:cs typeface="Arial"/>
              </a:rPr>
              <a:t>​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8975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95" y="744991"/>
            <a:ext cx="5728405" cy="9625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>
                <a:latin typeface="Trebuchet MS"/>
                <a:cs typeface="Arial"/>
              </a:rPr>
              <a:t>   Dominik Szoboszlai </a:t>
            </a:r>
            <a:br>
              <a:rPr lang="en-GB" sz="3200" b="1">
                <a:latin typeface="Trebuchet MS"/>
                <a:cs typeface="Arial"/>
              </a:rPr>
            </a:br>
            <a:r>
              <a:rPr lang="en-GB" sz="3200" b="1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Arial"/>
              </a:rPr>
              <a:t>Design your own Stadium</a:t>
            </a:r>
          </a:p>
          <a:p>
            <a:r>
              <a:rPr lang="en-GB" b="1" i="1">
                <a:solidFill>
                  <a:schemeClr val="tx1"/>
                </a:solidFill>
              </a:rPr>
              <a:t>                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" t="-20379" r="89091" b="97630"/>
          <a:stretch/>
        </p:blipFill>
        <p:spPr>
          <a:xfrm>
            <a:off x="3819168" y="2073989"/>
            <a:ext cx="905022" cy="691128"/>
          </a:xfrm>
          <a:prstGeom prst="rect">
            <a:avLst/>
          </a:prstGeom>
        </p:spPr>
      </p:pic>
      <p:pic>
        <p:nvPicPr>
          <p:cNvPr id="4" name="Picture 5" descr="A picture containing building, stadium&#10;&#10;Description automatically generated">
            <a:extLst>
              <a:ext uri="{FF2B5EF4-FFF2-40B4-BE49-F238E27FC236}">
                <a16:creationId xmlns:a16="http://schemas.microsoft.com/office/drawing/2014/main" xmlns="" id="{50BD57ED-D043-484B-B109-7271F6E9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6" y="4726090"/>
            <a:ext cx="2996258" cy="1667583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B7D5DE4A-468D-4E28-95EF-B61552F04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521" y="744821"/>
            <a:ext cx="2032459" cy="954922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xmlns="" id="{767C0667-3B55-4371-81B6-A06A755F3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97" y="742867"/>
            <a:ext cx="1664619" cy="12891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48F4411-00B5-4BD2-9489-D6A980D4997D}"/>
              </a:ext>
            </a:extLst>
          </p:cNvPr>
          <p:cNvSpPr/>
          <p:nvPr/>
        </p:nvSpPr>
        <p:spPr>
          <a:xfrm>
            <a:off x="319177" y="2080404"/>
            <a:ext cx="8669546" cy="235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700">
                <a:solidFill>
                  <a:srgbClr val="FFFFFF"/>
                </a:solidFill>
                <a:latin typeface="Trebuchet MS"/>
                <a:cs typeface="Segoe UI"/>
              </a:rPr>
              <a:t> </a:t>
            </a:r>
            <a:r>
              <a:rPr lang="en-GB" sz="1600" b="1">
                <a:solidFill>
                  <a:srgbClr val="FFFFFF"/>
                </a:solidFill>
                <a:latin typeface="Trebuchet MS"/>
                <a:cs typeface="Segoe UI"/>
              </a:rPr>
              <a:t>Task:</a:t>
            </a:r>
            <a:endParaRPr lang="en-US" sz="1600" b="1"/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Design or construct model stadia – consider the 12 unique stadia hosting UEFA EURO 2020.</a:t>
            </a:r>
            <a:endParaRPr lang="en-US" sz="1600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Can you use arts and crafts materials or  </a:t>
            </a:r>
            <a:r>
              <a:rPr lang="en-US" sz="1600" err="1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lego</a:t>
            </a:r>
            <a:r>
              <a:rPr lang="en-US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 blocks to build your own football stadium? </a:t>
            </a:r>
          </a:p>
          <a:p>
            <a:endParaRPr lang="en-US" sz="1600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You could also paint or draw a picture if you do not have other materials?</a:t>
            </a:r>
            <a:endParaRPr lang="en-US" sz="16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904F7ED-5CC5-4538-AA9E-BF64E73CDC53}"/>
              </a:ext>
            </a:extLst>
          </p:cNvPr>
          <p:cNvSpPr/>
          <p:nvPr/>
        </p:nvSpPr>
        <p:spPr>
          <a:xfrm>
            <a:off x="3222506" y="4538034"/>
            <a:ext cx="5578414" cy="2055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,Sans-Serif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,Sans-Serif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solidFill>
                  <a:schemeClr val="bg1"/>
                </a:solidFill>
              </a:rPr>
              <a:t>This is a picture of the  Puskás </a:t>
            </a:r>
            <a:r>
              <a:rPr lang="en-US" sz="1600" err="1">
                <a:solidFill>
                  <a:schemeClr val="bg1"/>
                </a:solidFill>
              </a:rPr>
              <a:t>Aréna</a:t>
            </a:r>
            <a:r>
              <a:rPr lang="en-US" sz="1600">
                <a:solidFill>
                  <a:schemeClr val="bg1"/>
                </a:solidFill>
              </a:rPr>
              <a:t> in Hungary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Can you create a fact sheet about one of the other sta</a:t>
            </a:r>
            <a:r>
              <a:rPr lang="en-US" sz="1600">
                <a:ea typeface="+mn-lt"/>
                <a:cs typeface="+mn-lt"/>
              </a:rPr>
              <a:t>dia hosting the games? </a:t>
            </a:r>
          </a:p>
          <a:p>
            <a:pPr marL="285750" indent="-285750">
              <a:buFont typeface="Arial,Sans-Serif"/>
              <a:buChar char="•"/>
            </a:pP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ea typeface="+mn-lt"/>
                <a:cs typeface="+mn-lt"/>
              </a:rPr>
              <a:t>Information you could include; capacity, location, year built, games scheduled to be played at this venue?</a:t>
            </a:r>
            <a:endParaRPr lang="en-US" sz="1600"/>
          </a:p>
          <a:p>
            <a:endParaRPr lang="en-US" sz="1700">
              <a:ea typeface="+mn-lt"/>
              <a:cs typeface="+mn-lt"/>
            </a:endParaRPr>
          </a:p>
          <a:p>
            <a:pPr algn="ctr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75831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95" y="744991"/>
            <a:ext cx="5728405" cy="9625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>
                <a:latin typeface="Trebuchet MS"/>
                <a:cs typeface="Arial"/>
              </a:rPr>
              <a:t>   Scott McTominay </a:t>
            </a:r>
            <a:br>
              <a:rPr lang="en-GB" sz="3200" b="1">
                <a:latin typeface="Trebuchet MS"/>
                <a:cs typeface="Arial"/>
              </a:rPr>
            </a:br>
            <a:r>
              <a:rPr lang="en-GB" sz="3200" b="1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Arial"/>
              </a:rPr>
              <a:t>Design your own kilt</a:t>
            </a:r>
          </a:p>
          <a:p>
            <a:r>
              <a:rPr lang="en-GB" b="1" i="1">
                <a:solidFill>
                  <a:schemeClr val="tx1"/>
                </a:solidFill>
              </a:rPr>
              <a:t>                 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555648" y="5844940"/>
            <a:ext cx="1147315" cy="8385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" t="-20379" r="89091" b="97630"/>
          <a:stretch/>
        </p:blipFill>
        <p:spPr>
          <a:xfrm>
            <a:off x="3819168" y="2073989"/>
            <a:ext cx="905022" cy="69112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7EBA996-9359-4937-9822-D5C91CEE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132" y="837123"/>
            <a:ext cx="1555228" cy="870548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0034ACB5-43B7-4B50-9323-160AD6D69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82" y="744891"/>
            <a:ext cx="1976796" cy="1100136"/>
          </a:xfrm>
          <a:prstGeom prst="rect">
            <a:avLst/>
          </a:prstGeom>
        </p:spPr>
      </p:pic>
      <p:pic>
        <p:nvPicPr>
          <p:cNvPr id="14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08618847-67DC-4973-A146-40422E86F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029" y="3525461"/>
            <a:ext cx="942890" cy="32294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5E9E11-E84B-4EDF-B24E-6B6BAAB5263A}"/>
              </a:ext>
            </a:extLst>
          </p:cNvPr>
          <p:cNvSpPr txBox="1"/>
          <p:nvPr/>
        </p:nvSpPr>
        <p:spPr>
          <a:xfrm>
            <a:off x="330511" y="50742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6"/>
              </a:rPr>
              <a:t>www.twinkle.co.uk</a:t>
            </a:r>
            <a:r>
              <a:rPr lang="en-US">
                <a:latin typeface="Arial"/>
                <a:cs typeface="Arial"/>
              </a:rPr>
              <a:t> </a:t>
            </a:r>
            <a:endParaRPr lang="en-US">
              <a:cs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2F152A3-EBE5-4956-9B2A-70A0DC6B138F}"/>
              </a:ext>
            </a:extLst>
          </p:cNvPr>
          <p:cNvSpPr/>
          <p:nvPr/>
        </p:nvSpPr>
        <p:spPr>
          <a:xfrm>
            <a:off x="333555" y="1936629"/>
            <a:ext cx="8266979" cy="1495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Task:</a:t>
            </a:r>
            <a:endParaRPr lang="en-US" sz="1600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Design your own Scottish Kilt. </a:t>
            </a:r>
            <a:r>
              <a:rPr lang="en-US" sz="1600">
                <a:latin typeface="Trebuchet MS"/>
                <a:ea typeface="Segoe UI"/>
                <a:cs typeface="Segoe UI"/>
              </a:rPr>
              <a:t>​</a:t>
            </a:r>
            <a:endParaRPr lang="en-US" sz="1600">
              <a:cs typeface="Segoe UI"/>
            </a:endParaRPr>
          </a:p>
          <a:p>
            <a:endParaRPr lang="en-US" sz="1600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Can you create your own tartan and design a kilt for the Scotland Supporters to wear. </a:t>
            </a:r>
            <a:r>
              <a:rPr lang="en-US" sz="1600">
                <a:latin typeface="Trebuchet MS"/>
                <a:ea typeface="Segoe UI"/>
                <a:cs typeface="Segoe UI"/>
              </a:rPr>
              <a:t>​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700">
              <a:cs typeface="Segoe U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2BD948D-87CF-4B31-B7EA-785B4E457A80}"/>
              </a:ext>
            </a:extLst>
          </p:cNvPr>
          <p:cNvSpPr/>
          <p:nvPr/>
        </p:nvSpPr>
        <p:spPr>
          <a:xfrm>
            <a:off x="3740090" y="3833544"/>
            <a:ext cx="5147093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/>
          </a:p>
          <a:p>
            <a:r>
              <a:rPr lang="en-GB" sz="1600"/>
              <a:t>Challenge (Welcome to Glasgow):</a:t>
            </a:r>
            <a:endParaRPr lang="en-GB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/>
              <a:t>Can you create a guide to Glasgow welcoming supporters to the City.</a:t>
            </a:r>
            <a:endParaRPr lang="en-GB" sz="160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4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38" y="658727"/>
            <a:ext cx="6779033" cy="975743"/>
          </a:xfrm>
        </p:spPr>
        <p:txBody>
          <a:bodyPr>
            <a:normAutofit fontScale="90000"/>
          </a:bodyPr>
          <a:lstStyle/>
          <a:p>
            <a:r>
              <a:rPr lang="en-GB" b="1" i="1">
                <a:solidFill>
                  <a:schemeClr val="tx1"/>
                </a:solidFill>
              </a:rPr>
              <a:t>                  </a:t>
            </a:r>
            <a:r>
              <a:rPr lang="en-GB" b="1" i="1"/>
              <a:t>CR7 Ronaldo</a:t>
            </a:r>
            <a:br>
              <a:rPr lang="en-GB" b="1" i="1"/>
            </a:br>
            <a:r>
              <a:rPr lang="en-GB" b="1" i="1">
                <a:solidFill>
                  <a:schemeClr val="tx1"/>
                </a:solidFill>
              </a:rPr>
              <a:t>            Volley Target Shot</a:t>
            </a: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" t="-20379" r="89091" b="97630"/>
          <a:stretch/>
        </p:blipFill>
        <p:spPr>
          <a:xfrm>
            <a:off x="3819168" y="2073989"/>
            <a:ext cx="905022" cy="69112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4380000">
            <a:off x="4502969" y="2899791"/>
            <a:ext cx="418802" cy="202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D2433053-D978-477A-91A6-D650EB6F4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702" y="655247"/>
            <a:ext cx="1219919" cy="989883"/>
          </a:xfrm>
          <a:prstGeom prst="rect">
            <a:avLst/>
          </a:prstGeom>
        </p:spPr>
      </p:pic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80203CB-1900-4848-AAFE-EB80A78B1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000">
            <a:off x="4107650" y="1901479"/>
            <a:ext cx="759126" cy="787879"/>
          </a:xfrm>
          <a:prstGeom prst="rect">
            <a:avLst/>
          </a:prstGeom>
        </p:spPr>
      </p:pic>
      <p:pic>
        <p:nvPicPr>
          <p:cNvPr id="6" name="Picture 7" descr="Shape, circle&#10;&#10;Description automatically generated">
            <a:extLst>
              <a:ext uri="{FF2B5EF4-FFF2-40B4-BE49-F238E27FC236}">
                <a16:creationId xmlns:a16="http://schemas.microsoft.com/office/drawing/2014/main" xmlns="" id="{3691BF11-A620-449E-9A68-A092ABA39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814" y="3435739"/>
            <a:ext cx="619127" cy="619127"/>
          </a:xfrm>
          <a:prstGeom prst="rect">
            <a:avLst/>
          </a:prstGeom>
        </p:spPr>
      </p:pic>
      <p:pic>
        <p:nvPicPr>
          <p:cNvPr id="8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CFDF4EB-2B77-49CA-9C96-E186300C9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459" y="3234456"/>
            <a:ext cx="906673" cy="97856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xmlns="" id="{BBD4D6F0-AD7D-4239-9C3C-3D69488A3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239" y="3077293"/>
            <a:ext cx="922847" cy="1048471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xmlns="" id="{71E1E4AA-C61E-467D-9E0B-E1F1193BF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577" y="731538"/>
            <a:ext cx="1569829" cy="894813"/>
          </a:xfrm>
          <a:prstGeom prst="rect">
            <a:avLst/>
          </a:prstGeom>
        </p:spPr>
      </p:pic>
      <p:pic>
        <p:nvPicPr>
          <p:cNvPr id="20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AB76D49-FCD8-47C6-AF4B-5BC367E77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000">
            <a:off x="5292425" y="1896135"/>
            <a:ext cx="715995" cy="845387"/>
          </a:xfrm>
          <a:prstGeom prst="rect">
            <a:avLst/>
          </a:prstGeom>
        </p:spPr>
      </p:pic>
      <p:pic>
        <p:nvPicPr>
          <p:cNvPr id="23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A6EA396-91CA-417F-91D5-C62227939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000">
            <a:off x="6472777" y="1875557"/>
            <a:ext cx="744749" cy="816634"/>
          </a:xfrm>
          <a:prstGeom prst="rect">
            <a:avLst/>
          </a:prstGeom>
        </p:spPr>
      </p:pic>
      <p:sp>
        <p:nvSpPr>
          <p:cNvPr id="24" name="Right Arrow 4">
            <a:extLst>
              <a:ext uri="{FF2B5EF4-FFF2-40B4-BE49-F238E27FC236}">
                <a16:creationId xmlns:a16="http://schemas.microsoft.com/office/drawing/2014/main" xmlns="" id="{5724C739-2924-4223-A3B7-BF6CA943BF02}"/>
              </a:ext>
            </a:extLst>
          </p:cNvPr>
          <p:cNvSpPr/>
          <p:nvPr/>
        </p:nvSpPr>
        <p:spPr>
          <a:xfrm rot="4080000">
            <a:off x="5696289" y="2899790"/>
            <a:ext cx="418802" cy="202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4">
            <a:extLst>
              <a:ext uri="{FF2B5EF4-FFF2-40B4-BE49-F238E27FC236}">
                <a16:creationId xmlns:a16="http://schemas.microsoft.com/office/drawing/2014/main" xmlns="" id="{BDB84720-82DC-48E0-BDED-11A485129C7F}"/>
              </a:ext>
            </a:extLst>
          </p:cNvPr>
          <p:cNvSpPr/>
          <p:nvPr/>
        </p:nvSpPr>
        <p:spPr>
          <a:xfrm rot="3960000">
            <a:off x="6889610" y="2899791"/>
            <a:ext cx="418802" cy="202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394CF2C-99BA-481B-BC02-EB6A20EA6AA7}"/>
              </a:ext>
            </a:extLst>
          </p:cNvPr>
          <p:cNvSpPr/>
          <p:nvPr/>
        </p:nvSpPr>
        <p:spPr>
          <a:xfrm>
            <a:off x="102619" y="1878221"/>
            <a:ext cx="3723733" cy="4687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r>
              <a:rPr lang="en-GB" sz="1600" b="1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Task:</a:t>
            </a:r>
            <a:endParaRPr lang="en-US" sz="1600" b="1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Bounce the football once or twice, then kick the ball while its off the ground (volley) against the wall, using the side or front of your foot.</a:t>
            </a:r>
            <a:endParaRPr lang="en-US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Once comfortable, change your target to something more challenging (a hoop, a bin etc)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Use alternative equipment to suit (socks as a ball, toys as a circle instead of a hoop etc)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rtl="0"/>
            <a:r>
              <a:rPr lang="en-GB" sz="1700">
                <a:latin typeface="Trebuchet MS"/>
                <a:ea typeface="Segoe UI"/>
                <a:cs typeface="Segoe UI"/>
              </a:rPr>
              <a:t>​</a:t>
            </a:r>
            <a:endParaRPr lang="en-US" sz="17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B043B21-A58B-4172-8BBA-AC2FCFBFA483}"/>
              </a:ext>
            </a:extLst>
          </p:cNvPr>
          <p:cNvSpPr/>
          <p:nvPr/>
        </p:nvSpPr>
        <p:spPr>
          <a:xfrm>
            <a:off x="4184891" y="4450871"/>
            <a:ext cx="4600753" cy="2343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600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r>
              <a:rPr lang="en-GB" sz="1600" b="1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Challenge:</a:t>
            </a:r>
            <a:endParaRPr lang="en-US" sz="1600" b="1">
              <a:solidFill>
                <a:srgbClr val="FFFFFF"/>
              </a:solidFill>
              <a:latin typeface="Trebuchet MS"/>
              <a:ea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To help achieve success, take your shot from a short distance.  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  <a:endParaRPr lang="en-US" sz="1600"/>
          </a:p>
          <a:p>
            <a:pPr rtl="0"/>
            <a:r>
              <a:rPr lang="en-GB" sz="1600">
                <a:latin typeface="Trebuchet MS"/>
                <a:ea typeface="Segoe UI"/>
                <a:cs typeface="Segoe UI"/>
              </a:rPr>
              <a:t>​</a:t>
            </a:r>
          </a:p>
          <a:p>
            <a:pPr marL="285750" lvl="0" indent="-285750" rtl="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Make the Challenge harder by increasing the distance and/or shooting with no bounce.</a:t>
            </a:r>
            <a:r>
              <a:rPr lang="en-US" sz="1600">
                <a:latin typeface="Trebuchet MS"/>
                <a:ea typeface="Arial"/>
                <a:cs typeface="Arial"/>
              </a:rPr>
              <a:t>​</a:t>
            </a:r>
          </a:p>
          <a:p>
            <a:pPr algn="ctr" rtl="0"/>
            <a:r>
              <a:rPr lang="en-US" sz="1700">
                <a:latin typeface="Trebuchet MS"/>
                <a:ea typeface="Segoe UI"/>
                <a:cs typeface="Segoe UI"/>
              </a:rPr>
              <a:t>​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91576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95" y="744991"/>
            <a:ext cx="5728405" cy="9625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>
                <a:latin typeface="Trebuchet MS"/>
                <a:cs typeface="Arial"/>
              </a:rPr>
              <a:t>   Scotland National Team</a:t>
            </a:r>
            <a:br>
              <a:rPr lang="en-GB" sz="3200" b="1">
                <a:latin typeface="Trebuchet MS"/>
                <a:cs typeface="Arial"/>
              </a:rPr>
            </a:br>
            <a:r>
              <a:rPr lang="en-GB" sz="3200" b="1">
                <a:solidFill>
                  <a:schemeClr val="tx1"/>
                </a:solidFill>
                <a:latin typeface="Trebuchet MS"/>
                <a:cs typeface="Arial"/>
              </a:rPr>
              <a:t>Saltire Flag decoration</a:t>
            </a:r>
          </a:p>
          <a:p>
            <a:r>
              <a:rPr lang="en-GB" b="1" i="1">
                <a:solidFill>
                  <a:schemeClr val="tx1"/>
                </a:solidFill>
              </a:rPr>
              <a:t>                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FREE IMAGE: &lt;strong&gt;Football&lt;/strong&gt; Foul | Libreshot Public Domain Phot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" t="-20379" r="89091" b="97630"/>
          <a:stretch/>
        </p:blipFill>
        <p:spPr>
          <a:xfrm>
            <a:off x="3819168" y="2073989"/>
            <a:ext cx="905022" cy="69112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7EBA996-9359-4937-9822-D5C91CEE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21" y="837123"/>
            <a:ext cx="1555228" cy="87054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B9F6721-F4CE-41A7-A47B-BC768847DE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87" r="621" b="1205"/>
          <a:stretch/>
        </p:blipFill>
        <p:spPr>
          <a:xfrm>
            <a:off x="415596" y="832180"/>
            <a:ext cx="1871827" cy="88294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8CD352F1-C2A0-445E-8B0E-DC21CB1FC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31" y="3808293"/>
            <a:ext cx="6975712" cy="287888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8CB4631-372B-4265-94E0-8C42850EDD33}"/>
              </a:ext>
            </a:extLst>
          </p:cNvPr>
          <p:cNvSpPr/>
          <p:nvPr/>
        </p:nvSpPr>
        <p:spPr>
          <a:xfrm>
            <a:off x="419819" y="1850366"/>
            <a:ext cx="7936300" cy="1869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In the build up to Scotland's first game of the Euro 2020 championships, we want to get the country backing the team.</a:t>
            </a:r>
            <a:endParaRPr lang="en-US" sz="1600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GB" sz="1600">
              <a:solidFill>
                <a:srgbClr val="FFFFFF"/>
              </a:solidFill>
              <a:latin typeface="Trebuchet MS"/>
              <a:ea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Below is an opportunity to design and colour your own Saltire and decorate your classroom/put it up in your window at home to show you are backing the boys!!</a:t>
            </a:r>
            <a:r>
              <a:rPr lang="en-US" sz="1600">
                <a:latin typeface="Trebuchet MS"/>
                <a:ea typeface="Segoe UI"/>
                <a:cs typeface="Segoe UI"/>
              </a:rPr>
              <a:t>​</a:t>
            </a:r>
            <a:endParaRPr lang="en-US" sz="1600"/>
          </a:p>
          <a:p>
            <a:pPr rtl="0"/>
            <a:r>
              <a:rPr lang="en-US" sz="1700">
                <a:latin typeface="Trebuchet MS"/>
                <a:ea typeface="Segoe UI"/>
                <a:cs typeface="Segoe UI"/>
              </a:rPr>
              <a:t>​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0112888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08955827-aeb1-42de-b749-f604362c41c2" origin="userSelected">
  <element uid="971a7eb4-36b4-4e7d-b804-a07772b8e228" value=""/>
  <element uid="6a4e5c3a-656a-4e9c-bd20-e36013bcf373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0532C22743D438DC5AA86078C0FFD" ma:contentTypeVersion="17" ma:contentTypeDescription="Create a new document." ma:contentTypeScope="" ma:versionID="9c46d52341f6270c237ca9f85b7cfd30">
  <xsd:schema xmlns:xsd="http://www.w3.org/2001/XMLSchema" xmlns:xs="http://www.w3.org/2001/XMLSchema" xmlns:p="http://schemas.microsoft.com/office/2006/metadata/properties" xmlns:ns1="http://schemas.microsoft.com/sharepoint/v3" xmlns:ns2="26cb488f-7bcf-4481-8c67-39e5df9b4f6b" xmlns:ns3="ff19b369-c4b2-4865-97c4-3fbe031a8a2c" targetNamespace="http://schemas.microsoft.com/office/2006/metadata/properties" ma:root="true" ma:fieldsID="7768e7dff206ca95dd5147ff07231130" ns1:_="" ns2:_="" ns3:_="">
    <xsd:import namespace="http://schemas.microsoft.com/sharepoint/v3"/>
    <xsd:import namespace="26cb488f-7bcf-4481-8c67-39e5df9b4f6b"/>
    <xsd:import namespace="ff19b369-c4b2-4865-97c4-3fbe031a8a2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b488f-7bcf-4481-8c67-39e5df9b4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9b369-c4b2-4865-97c4-3fbe031a8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7D7399-CE61-4E96-9247-06791DD88BBA}">
  <ds:schemaRefs>
    <ds:schemaRef ds:uri="http://www.boldonjames.com/2008/01/sie/internal/label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7B97AE-4C91-46CF-B252-8CEC75B97F84}">
  <ds:schemaRefs>
    <ds:schemaRef ds:uri="26cb488f-7bcf-4481-8c67-39e5df9b4f6b"/>
    <ds:schemaRef ds:uri="ff19b369-c4b2-4865-97c4-3fbe031a8a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1467741-DBC8-40E9-A2BB-15BC0D28D082}">
  <ds:schemaRefs>
    <ds:schemaRef ds:uri="http://schemas.microsoft.com/office/2006/documentManagement/types"/>
    <ds:schemaRef ds:uri="http://schemas.microsoft.com/office/infopath/2007/PartnerControls"/>
    <ds:schemaRef ds:uri="ff19b369-c4b2-4865-97c4-3fbe031a8a2c"/>
    <ds:schemaRef ds:uri="http://schemas.microsoft.com/sharepoint/v3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26cb488f-7bcf-4481-8c67-39e5df9b4f6b"/>
  </ds:schemaRefs>
</ds:datastoreItem>
</file>

<file path=customXml/itemProps4.xml><?xml version="1.0" encoding="utf-8"?>
<ds:datastoreItem xmlns:ds="http://schemas.openxmlformats.org/officeDocument/2006/customXml" ds:itemID="{2256BE28-E457-4293-AF10-610248DFA5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829</Words>
  <Application>Microsoft Office PowerPoint</Application>
  <PresentationFormat>On-screen Show (4:3)</PresentationFormat>
  <Paragraphs>621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Facet</vt:lpstr>
      <vt:lpstr>PowerPoint Presentation</vt:lpstr>
      <vt:lpstr>Football Calendar - Card allocation                             </vt:lpstr>
      <vt:lpstr>             David Marshall       Goalkeeping-Wall Passing</vt:lpstr>
      <vt:lpstr>         Andrew Considine           I Can Boogie                     </vt:lpstr>
      <vt:lpstr>Skillzy Design a Mascot  </vt:lpstr>
      <vt:lpstr>   Dominik Szoboszlai  Design your own Stadium                  </vt:lpstr>
      <vt:lpstr>   Scott McTominay  Design your own kilt                  </vt:lpstr>
      <vt:lpstr>                  CR7 Ronaldo             Volley Target Shot</vt:lpstr>
      <vt:lpstr>   Scotland National Team Saltire Flag decoration                  </vt:lpstr>
      <vt:lpstr>                Paul Pogba                 Ball control        </vt:lpstr>
      <vt:lpstr>PowerPoint Presentation</vt:lpstr>
      <vt:lpstr>Andy Roberston Player profile search                                  </vt:lpstr>
      <vt:lpstr>           Leonardo Bonucci           Reverse Lunge                    </vt:lpstr>
      <vt:lpstr>    Eden Hazard       Cone dribble (Both feet)</vt:lpstr>
      <vt:lpstr>              Marcel Sabitzer                      Toe Taps</vt:lpstr>
      <vt:lpstr>PowerPoint Presentation</vt:lpstr>
      <vt:lpstr>           Memphis Depay           Create your own celebration                    </vt:lpstr>
      <vt:lpstr>                Gareth Bale        Running with and off the ball</vt:lpstr>
      <vt:lpstr>            Christian Eriksen             Target passing hit                         </vt:lpstr>
      <vt:lpstr>PowerPoint Presentation</vt:lpstr>
      <vt:lpstr> Cüneyt Çakır Become a Referee                    </vt:lpstr>
      <vt:lpstr>     Xherdan Shaqiri           Skill School</vt:lpstr>
      <vt:lpstr>             Teemu Pukki               Penguin Walk</vt:lpstr>
      <vt:lpstr>PowerPoint Presentation</vt:lpstr>
      <vt:lpstr>           Thiago Alcantara              Off the wall pass </vt:lpstr>
      <vt:lpstr>             Leroy Sane               Keepy ups:  </vt:lpstr>
      <vt:lpstr>     Aleksandr Golovin  Cardio Fitness Training</vt:lpstr>
      <vt:lpstr>    Zlatan Ibrahimovic               Stop Turn</vt:lpstr>
      <vt:lpstr>            Robert Lewandowski                Shooting Accuracy</vt:lpstr>
      <vt:lpstr>           Milan Skriniar           Forwards and Backwards                     </vt:lpstr>
    </vt:vector>
  </TitlesOfParts>
  <Company>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tannock</dc:creator>
  <cp:keywords>[OFFICIAL]</cp:keywords>
  <cp:lastModifiedBy>DMartin</cp:lastModifiedBy>
  <cp:revision>1</cp:revision>
  <cp:lastPrinted>2019-08-22T11:07:39Z</cp:lastPrinted>
  <dcterms:created xsi:type="dcterms:W3CDTF">2013-05-29T12:43:23Z</dcterms:created>
  <dcterms:modified xsi:type="dcterms:W3CDTF">2021-06-10T07:08:30Z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5bdc7023-45f2-4714-a42e-971377cb8812</vt:lpwstr>
  </property>
  <property fmtid="{D5CDD505-2E9C-101B-9397-08002B2CF9AE}" pid="3" name="bjSaver">
    <vt:lpwstr>mupIAqMa/YyOvmSDuPBNRxwzgVbZRh/R</vt:lpwstr>
  </property>
  <property fmtid="{D5CDD505-2E9C-101B-9397-08002B2CF9AE}" pid="4" name="bjDocumentLabelXML">
    <vt:lpwstr>&lt;?xml version="1.0" encoding="us-ascii"?&gt;&lt;sisl xmlns:xsd="http://www.w3.org/2001/XMLSchema" xmlns:xsi="http://www.w3.org/2001/XMLSchema-instance" sislVersion="0" policy="08955827-aeb1-42de-b749-f604362c41c2" origin="userSelected" xmlns="http://www.boldonj</vt:lpwstr>
  </property>
  <property fmtid="{D5CDD505-2E9C-101B-9397-08002B2CF9AE}" pid="5" name="bjDocumentLabelXML-0">
    <vt:lpwstr>ames.com/2008/01/sie/internal/label"&gt;&lt;element uid="971a7eb4-36b4-4e7d-b804-a07772b8e228" value="" /&gt;&lt;element uid="6a4e5c3a-656a-4e9c-bd20-e36013bcf373" value="" /&gt;&lt;/sisl&gt;</vt:lpwstr>
  </property>
  <property fmtid="{D5CDD505-2E9C-101B-9397-08002B2CF9AE}" pid="6" name="bjDocumentSecurityLabel">
    <vt:lpwstr>OFFICIAL</vt:lpwstr>
  </property>
  <property fmtid="{D5CDD505-2E9C-101B-9397-08002B2CF9AE}" pid="7" name="gcc-meta-protectivemarking">
    <vt:lpwstr>[OFFICIAL]</vt:lpwstr>
  </property>
  <property fmtid="{D5CDD505-2E9C-101B-9397-08002B2CF9AE}" pid="8" name="ContentTypeId">
    <vt:lpwstr>0x010100A230532C22743D438DC5AA86078C0FFD</vt:lpwstr>
  </property>
</Properties>
</file>