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13" r:id="rId5"/>
    <p:sldId id="314" r:id="rId6"/>
    <p:sldId id="315" r:id="rId7"/>
    <p:sldId id="316" r:id="rId8"/>
    <p:sldId id="318" r:id="rId9"/>
    <p:sldId id="317" r:id="rId10"/>
    <p:sldId id="319" r:id="rId11"/>
    <p:sldId id="310" r:id="rId12"/>
    <p:sldId id="32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9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A81A2-09C3-46C0-8DFE-6E60112309AC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7D26380-76BE-4C75-91A1-AD267A15D69B}">
      <dgm:prSet/>
      <dgm:spPr/>
      <dgm:t>
        <a:bodyPr/>
        <a:lstStyle/>
        <a:p>
          <a:r>
            <a:rPr lang="en-US"/>
            <a:t>Buy quality and durable garments that wash and wear well and can be passed on.</a:t>
          </a:r>
        </a:p>
      </dgm:t>
    </dgm:pt>
    <dgm:pt modelId="{F6C33D68-C564-4801-9078-E47EE27BAFCB}" type="parTrans" cxnId="{45E87936-B3D9-4933-B2C8-BB1DC9F8CCEF}">
      <dgm:prSet/>
      <dgm:spPr/>
      <dgm:t>
        <a:bodyPr/>
        <a:lstStyle/>
        <a:p>
          <a:endParaRPr lang="en-US"/>
        </a:p>
      </dgm:t>
    </dgm:pt>
    <dgm:pt modelId="{44D7ED6C-C8E7-48C8-B664-D131497728D5}" type="sibTrans" cxnId="{45E87936-B3D9-4933-B2C8-BB1DC9F8CCEF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8955E0E-7405-4BF4-9467-87810A2E96B1}">
      <dgm:prSet/>
      <dgm:spPr/>
      <dgm:t>
        <a:bodyPr/>
        <a:lstStyle/>
        <a:p>
          <a:r>
            <a:rPr lang="en-US"/>
            <a:t>Actively promote and encourage the availability of Second-Hand Uniform in school.</a:t>
          </a:r>
        </a:p>
      </dgm:t>
    </dgm:pt>
    <dgm:pt modelId="{16E795FC-5EC8-4D5D-B814-CF78B0182544}" type="parTrans" cxnId="{4403E58D-2B1F-4A20-8B5B-02BDD6F23C50}">
      <dgm:prSet/>
      <dgm:spPr/>
      <dgm:t>
        <a:bodyPr/>
        <a:lstStyle/>
        <a:p>
          <a:endParaRPr lang="en-US"/>
        </a:p>
      </dgm:t>
    </dgm:pt>
    <dgm:pt modelId="{DDBC4B79-B586-4907-87E0-B013EE36B09A}" type="sibTrans" cxnId="{4403E58D-2B1F-4A20-8B5B-02BDD6F23C5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5BD4289-7353-43DA-8889-6DD8ED871248}">
      <dgm:prSet/>
      <dgm:spPr/>
      <dgm:t>
        <a:bodyPr/>
        <a:lstStyle/>
        <a:p>
          <a:r>
            <a:rPr lang="en-US"/>
            <a:t>Use the uniform sizing sessions in school to ensure you are buying the best fit for growth.</a:t>
          </a:r>
        </a:p>
      </dgm:t>
    </dgm:pt>
    <dgm:pt modelId="{6797A85B-5E61-4AD8-9039-E91DD50A1EDA}" type="parTrans" cxnId="{8A16F3C3-919F-4B41-919C-48DD3DC85B5C}">
      <dgm:prSet/>
      <dgm:spPr/>
      <dgm:t>
        <a:bodyPr/>
        <a:lstStyle/>
        <a:p>
          <a:endParaRPr lang="en-US"/>
        </a:p>
      </dgm:t>
    </dgm:pt>
    <dgm:pt modelId="{4DA70DAD-36E9-4FC3-94AA-014B7EEB816C}" type="sibTrans" cxnId="{8A16F3C3-919F-4B41-919C-48DD3DC85B5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ED296BF-19E1-438C-88DA-6CABFD576A1D}">
      <dgm:prSet/>
      <dgm:spPr/>
      <dgm:t>
        <a:bodyPr/>
        <a:lstStyle/>
        <a:p>
          <a:r>
            <a:rPr lang="en-US"/>
            <a:t>Use the Free Deliver to school option for delivery and Exchanges.</a:t>
          </a:r>
        </a:p>
      </dgm:t>
    </dgm:pt>
    <dgm:pt modelId="{409F9A05-3211-42D9-A653-75C06B62E444}" type="parTrans" cxnId="{99852770-B114-4ED4-9D50-854C383F2B2F}">
      <dgm:prSet/>
      <dgm:spPr/>
      <dgm:t>
        <a:bodyPr/>
        <a:lstStyle/>
        <a:p>
          <a:endParaRPr lang="en-US"/>
        </a:p>
      </dgm:t>
    </dgm:pt>
    <dgm:pt modelId="{F2286204-AC89-4904-B067-F2CB3FE66EA5}" type="sibTrans" cxnId="{99852770-B114-4ED4-9D50-854C383F2B2F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336B12CF-4068-4ADE-9D7C-E43137F7BB64}" type="pres">
      <dgm:prSet presAssocID="{091A81A2-09C3-46C0-8DFE-6E60112309AC}" presName="Name0" presStyleCnt="0">
        <dgm:presLayoutVars>
          <dgm:animLvl val="lvl"/>
          <dgm:resizeHandles val="exact"/>
        </dgm:presLayoutVars>
      </dgm:prSet>
      <dgm:spPr/>
    </dgm:pt>
    <dgm:pt modelId="{075D84BE-95FB-4DEB-9DD2-857A2905F90D}" type="pres">
      <dgm:prSet presAssocID="{27D26380-76BE-4C75-91A1-AD267A15D69B}" presName="compositeNode" presStyleCnt="0">
        <dgm:presLayoutVars>
          <dgm:bulletEnabled val="1"/>
        </dgm:presLayoutVars>
      </dgm:prSet>
      <dgm:spPr/>
    </dgm:pt>
    <dgm:pt modelId="{AA3B1468-1A87-4E1F-82DC-645FB5391EE9}" type="pres">
      <dgm:prSet presAssocID="{27D26380-76BE-4C75-91A1-AD267A15D69B}" presName="bgRect" presStyleLbl="bgAccFollowNode1" presStyleIdx="0" presStyleCnt="4"/>
      <dgm:spPr/>
    </dgm:pt>
    <dgm:pt modelId="{F1BFB733-04A0-4D1A-B1BE-F8CBB52E2970}" type="pres">
      <dgm:prSet presAssocID="{44D7ED6C-C8E7-48C8-B664-D131497728D5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09813F19-6D6C-46CA-B395-25E2106CF4EA}" type="pres">
      <dgm:prSet presAssocID="{27D26380-76BE-4C75-91A1-AD267A15D69B}" presName="bottomLine" presStyleLbl="alignNode1" presStyleIdx="1" presStyleCnt="8">
        <dgm:presLayoutVars/>
      </dgm:prSet>
      <dgm:spPr/>
    </dgm:pt>
    <dgm:pt modelId="{B0DADA0A-E1B9-47FB-96E4-154C4790A56B}" type="pres">
      <dgm:prSet presAssocID="{27D26380-76BE-4C75-91A1-AD267A15D69B}" presName="nodeText" presStyleLbl="bgAccFollowNode1" presStyleIdx="0" presStyleCnt="4">
        <dgm:presLayoutVars>
          <dgm:bulletEnabled val="1"/>
        </dgm:presLayoutVars>
      </dgm:prSet>
      <dgm:spPr/>
    </dgm:pt>
    <dgm:pt modelId="{05EA52E3-2A01-4202-90AB-EC66424DF00C}" type="pres">
      <dgm:prSet presAssocID="{44D7ED6C-C8E7-48C8-B664-D131497728D5}" presName="sibTrans" presStyleCnt="0"/>
      <dgm:spPr/>
    </dgm:pt>
    <dgm:pt modelId="{BE886331-9489-4D05-9AAF-A92CACEED7CF}" type="pres">
      <dgm:prSet presAssocID="{08955E0E-7405-4BF4-9467-87810A2E96B1}" presName="compositeNode" presStyleCnt="0">
        <dgm:presLayoutVars>
          <dgm:bulletEnabled val="1"/>
        </dgm:presLayoutVars>
      </dgm:prSet>
      <dgm:spPr/>
    </dgm:pt>
    <dgm:pt modelId="{6DE9C851-E00B-41D4-B73D-A6CA8EC62DA8}" type="pres">
      <dgm:prSet presAssocID="{08955E0E-7405-4BF4-9467-87810A2E96B1}" presName="bgRect" presStyleLbl="bgAccFollowNode1" presStyleIdx="1" presStyleCnt="4"/>
      <dgm:spPr/>
    </dgm:pt>
    <dgm:pt modelId="{351CC2E2-75A9-44C6-8488-C28275FC6104}" type="pres">
      <dgm:prSet presAssocID="{DDBC4B79-B586-4907-87E0-B013EE36B09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4C2DFD92-40D5-4FEB-B260-C6CAE348A9C2}" type="pres">
      <dgm:prSet presAssocID="{08955E0E-7405-4BF4-9467-87810A2E96B1}" presName="bottomLine" presStyleLbl="alignNode1" presStyleIdx="3" presStyleCnt="8">
        <dgm:presLayoutVars/>
      </dgm:prSet>
      <dgm:spPr/>
    </dgm:pt>
    <dgm:pt modelId="{60173EF8-3969-44B4-97CD-782C7C108A4F}" type="pres">
      <dgm:prSet presAssocID="{08955E0E-7405-4BF4-9467-87810A2E96B1}" presName="nodeText" presStyleLbl="bgAccFollowNode1" presStyleIdx="1" presStyleCnt="4">
        <dgm:presLayoutVars>
          <dgm:bulletEnabled val="1"/>
        </dgm:presLayoutVars>
      </dgm:prSet>
      <dgm:spPr/>
    </dgm:pt>
    <dgm:pt modelId="{AD31E3E0-2970-4B62-BDF0-1CF26D14AEDA}" type="pres">
      <dgm:prSet presAssocID="{DDBC4B79-B586-4907-87E0-B013EE36B09A}" presName="sibTrans" presStyleCnt="0"/>
      <dgm:spPr/>
    </dgm:pt>
    <dgm:pt modelId="{CCF62183-0759-4F8B-AEAE-40EF361ED89D}" type="pres">
      <dgm:prSet presAssocID="{75BD4289-7353-43DA-8889-6DD8ED871248}" presName="compositeNode" presStyleCnt="0">
        <dgm:presLayoutVars>
          <dgm:bulletEnabled val="1"/>
        </dgm:presLayoutVars>
      </dgm:prSet>
      <dgm:spPr/>
    </dgm:pt>
    <dgm:pt modelId="{6D4D4223-F680-448B-AA11-4DBBAFE07E7B}" type="pres">
      <dgm:prSet presAssocID="{75BD4289-7353-43DA-8889-6DD8ED871248}" presName="bgRect" presStyleLbl="bgAccFollowNode1" presStyleIdx="2" presStyleCnt="4"/>
      <dgm:spPr/>
    </dgm:pt>
    <dgm:pt modelId="{15FA9B62-143D-4157-9F9F-34B907061A21}" type="pres">
      <dgm:prSet presAssocID="{4DA70DAD-36E9-4FC3-94AA-014B7EEB816C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A092F7AD-A4FE-44AF-B2F0-33F29FEBAA0A}" type="pres">
      <dgm:prSet presAssocID="{75BD4289-7353-43DA-8889-6DD8ED871248}" presName="bottomLine" presStyleLbl="alignNode1" presStyleIdx="5" presStyleCnt="8">
        <dgm:presLayoutVars/>
      </dgm:prSet>
      <dgm:spPr/>
    </dgm:pt>
    <dgm:pt modelId="{75FB0CEE-C038-415E-AF34-9C7B7196D8D0}" type="pres">
      <dgm:prSet presAssocID="{75BD4289-7353-43DA-8889-6DD8ED871248}" presName="nodeText" presStyleLbl="bgAccFollowNode1" presStyleIdx="2" presStyleCnt="4">
        <dgm:presLayoutVars>
          <dgm:bulletEnabled val="1"/>
        </dgm:presLayoutVars>
      </dgm:prSet>
      <dgm:spPr/>
    </dgm:pt>
    <dgm:pt modelId="{D0DD2F38-DB67-4E06-A43C-094F9BDA6034}" type="pres">
      <dgm:prSet presAssocID="{4DA70DAD-36E9-4FC3-94AA-014B7EEB816C}" presName="sibTrans" presStyleCnt="0"/>
      <dgm:spPr/>
    </dgm:pt>
    <dgm:pt modelId="{D9576B84-6461-477F-B119-5F6879F408E2}" type="pres">
      <dgm:prSet presAssocID="{EED296BF-19E1-438C-88DA-6CABFD576A1D}" presName="compositeNode" presStyleCnt="0">
        <dgm:presLayoutVars>
          <dgm:bulletEnabled val="1"/>
        </dgm:presLayoutVars>
      </dgm:prSet>
      <dgm:spPr/>
    </dgm:pt>
    <dgm:pt modelId="{0AF10DD5-4910-4A3D-BCC5-C9E822F26C5D}" type="pres">
      <dgm:prSet presAssocID="{EED296BF-19E1-438C-88DA-6CABFD576A1D}" presName="bgRect" presStyleLbl="bgAccFollowNode1" presStyleIdx="3" presStyleCnt="4"/>
      <dgm:spPr/>
    </dgm:pt>
    <dgm:pt modelId="{F05C46A0-C353-4B05-86C2-B20A8605F29D}" type="pres">
      <dgm:prSet presAssocID="{F2286204-AC89-4904-B067-F2CB3FE66EA5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0FB89A1D-422C-407F-A71D-586349F97812}" type="pres">
      <dgm:prSet presAssocID="{EED296BF-19E1-438C-88DA-6CABFD576A1D}" presName="bottomLine" presStyleLbl="alignNode1" presStyleIdx="7" presStyleCnt="8">
        <dgm:presLayoutVars/>
      </dgm:prSet>
      <dgm:spPr/>
    </dgm:pt>
    <dgm:pt modelId="{E854686D-9218-4B8A-8994-A8E06735BC1B}" type="pres">
      <dgm:prSet presAssocID="{EED296BF-19E1-438C-88DA-6CABFD576A1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45E87936-B3D9-4933-B2C8-BB1DC9F8CCEF}" srcId="{091A81A2-09C3-46C0-8DFE-6E60112309AC}" destId="{27D26380-76BE-4C75-91A1-AD267A15D69B}" srcOrd="0" destOrd="0" parTransId="{F6C33D68-C564-4801-9078-E47EE27BAFCB}" sibTransId="{44D7ED6C-C8E7-48C8-B664-D131497728D5}"/>
    <dgm:cxn modelId="{E72B7F5B-0769-4FD2-B6C9-D7118959E443}" type="presOf" srcId="{44D7ED6C-C8E7-48C8-B664-D131497728D5}" destId="{F1BFB733-04A0-4D1A-B1BE-F8CBB52E2970}" srcOrd="0" destOrd="0" presId="urn:microsoft.com/office/officeart/2016/7/layout/BasicLinearProcessNumbered"/>
    <dgm:cxn modelId="{90AAEA5B-76C8-4F10-9FF1-3F486266D8BA}" type="presOf" srcId="{27D26380-76BE-4C75-91A1-AD267A15D69B}" destId="{AA3B1468-1A87-4E1F-82DC-645FB5391EE9}" srcOrd="0" destOrd="0" presId="urn:microsoft.com/office/officeart/2016/7/layout/BasicLinearProcessNumbered"/>
    <dgm:cxn modelId="{32E1316E-FEB4-4825-9B2C-2A73F2AA4C60}" type="presOf" srcId="{F2286204-AC89-4904-B067-F2CB3FE66EA5}" destId="{F05C46A0-C353-4B05-86C2-B20A8605F29D}" srcOrd="0" destOrd="0" presId="urn:microsoft.com/office/officeart/2016/7/layout/BasicLinearProcessNumbered"/>
    <dgm:cxn modelId="{99852770-B114-4ED4-9D50-854C383F2B2F}" srcId="{091A81A2-09C3-46C0-8DFE-6E60112309AC}" destId="{EED296BF-19E1-438C-88DA-6CABFD576A1D}" srcOrd="3" destOrd="0" parTransId="{409F9A05-3211-42D9-A653-75C06B62E444}" sibTransId="{F2286204-AC89-4904-B067-F2CB3FE66EA5}"/>
    <dgm:cxn modelId="{9A875351-00B0-4BEB-884A-3EE38FED7281}" type="presOf" srcId="{08955E0E-7405-4BF4-9467-87810A2E96B1}" destId="{60173EF8-3969-44B4-97CD-782C7C108A4F}" srcOrd="1" destOrd="0" presId="urn:microsoft.com/office/officeart/2016/7/layout/BasicLinearProcessNumbered"/>
    <dgm:cxn modelId="{EC24FC5A-3806-4CD0-84BF-A41CBE0F07C6}" type="presOf" srcId="{4DA70DAD-36E9-4FC3-94AA-014B7EEB816C}" destId="{15FA9B62-143D-4157-9F9F-34B907061A21}" srcOrd="0" destOrd="0" presId="urn:microsoft.com/office/officeart/2016/7/layout/BasicLinearProcessNumbered"/>
    <dgm:cxn modelId="{4403E58D-2B1F-4A20-8B5B-02BDD6F23C50}" srcId="{091A81A2-09C3-46C0-8DFE-6E60112309AC}" destId="{08955E0E-7405-4BF4-9467-87810A2E96B1}" srcOrd="1" destOrd="0" parTransId="{16E795FC-5EC8-4D5D-B814-CF78B0182544}" sibTransId="{DDBC4B79-B586-4907-87E0-B013EE36B09A}"/>
    <dgm:cxn modelId="{47FD7D9C-0C01-4E6F-A0A7-8FF7BEAF0227}" type="presOf" srcId="{EED296BF-19E1-438C-88DA-6CABFD576A1D}" destId="{0AF10DD5-4910-4A3D-BCC5-C9E822F26C5D}" srcOrd="0" destOrd="0" presId="urn:microsoft.com/office/officeart/2016/7/layout/BasicLinearProcessNumbered"/>
    <dgm:cxn modelId="{860FC7B9-249B-494D-942B-F90A8A65F206}" type="presOf" srcId="{75BD4289-7353-43DA-8889-6DD8ED871248}" destId="{75FB0CEE-C038-415E-AF34-9C7B7196D8D0}" srcOrd="1" destOrd="0" presId="urn:microsoft.com/office/officeart/2016/7/layout/BasicLinearProcessNumbered"/>
    <dgm:cxn modelId="{8A16F3C3-919F-4B41-919C-48DD3DC85B5C}" srcId="{091A81A2-09C3-46C0-8DFE-6E60112309AC}" destId="{75BD4289-7353-43DA-8889-6DD8ED871248}" srcOrd="2" destOrd="0" parTransId="{6797A85B-5E61-4AD8-9039-E91DD50A1EDA}" sibTransId="{4DA70DAD-36E9-4FC3-94AA-014B7EEB816C}"/>
    <dgm:cxn modelId="{DA9AC7C6-EF10-4235-88BB-F080EDB50444}" type="presOf" srcId="{75BD4289-7353-43DA-8889-6DD8ED871248}" destId="{6D4D4223-F680-448B-AA11-4DBBAFE07E7B}" srcOrd="0" destOrd="0" presId="urn:microsoft.com/office/officeart/2016/7/layout/BasicLinearProcessNumbered"/>
    <dgm:cxn modelId="{5FE5B5C9-C41E-4149-894F-5C8A7B198670}" type="presOf" srcId="{EED296BF-19E1-438C-88DA-6CABFD576A1D}" destId="{E854686D-9218-4B8A-8994-A8E06735BC1B}" srcOrd="1" destOrd="0" presId="urn:microsoft.com/office/officeart/2016/7/layout/BasicLinearProcessNumbered"/>
    <dgm:cxn modelId="{1963ACD5-B51E-4A59-B77B-F77C1948E7D0}" type="presOf" srcId="{08955E0E-7405-4BF4-9467-87810A2E96B1}" destId="{6DE9C851-E00B-41D4-B73D-A6CA8EC62DA8}" srcOrd="0" destOrd="0" presId="urn:microsoft.com/office/officeart/2016/7/layout/BasicLinearProcessNumbered"/>
    <dgm:cxn modelId="{2ECB08E0-C4A1-4205-BD77-855F7FD0F23E}" type="presOf" srcId="{27D26380-76BE-4C75-91A1-AD267A15D69B}" destId="{B0DADA0A-E1B9-47FB-96E4-154C4790A56B}" srcOrd="1" destOrd="0" presId="urn:microsoft.com/office/officeart/2016/7/layout/BasicLinearProcessNumbered"/>
    <dgm:cxn modelId="{7976E0E2-532A-4DAA-8B14-D707464191CD}" type="presOf" srcId="{DDBC4B79-B586-4907-87E0-B013EE36B09A}" destId="{351CC2E2-75A9-44C6-8488-C28275FC6104}" srcOrd="0" destOrd="0" presId="urn:microsoft.com/office/officeart/2016/7/layout/BasicLinearProcessNumbered"/>
    <dgm:cxn modelId="{865D3DFD-E1F6-423C-BC7B-2AF9132F55BA}" type="presOf" srcId="{091A81A2-09C3-46C0-8DFE-6E60112309AC}" destId="{336B12CF-4068-4ADE-9D7C-E43137F7BB64}" srcOrd="0" destOrd="0" presId="urn:microsoft.com/office/officeart/2016/7/layout/BasicLinearProcessNumbered"/>
    <dgm:cxn modelId="{DD857956-CEC5-4D34-B9B2-CEFFADDD6AEA}" type="presParOf" srcId="{336B12CF-4068-4ADE-9D7C-E43137F7BB64}" destId="{075D84BE-95FB-4DEB-9DD2-857A2905F90D}" srcOrd="0" destOrd="0" presId="urn:microsoft.com/office/officeart/2016/7/layout/BasicLinearProcessNumbered"/>
    <dgm:cxn modelId="{C349531F-1017-4F22-82BC-8F9F6D976769}" type="presParOf" srcId="{075D84BE-95FB-4DEB-9DD2-857A2905F90D}" destId="{AA3B1468-1A87-4E1F-82DC-645FB5391EE9}" srcOrd="0" destOrd="0" presId="urn:microsoft.com/office/officeart/2016/7/layout/BasicLinearProcessNumbered"/>
    <dgm:cxn modelId="{897918B5-7FCF-44D3-AFEF-EE5FFED8E1B2}" type="presParOf" srcId="{075D84BE-95FB-4DEB-9DD2-857A2905F90D}" destId="{F1BFB733-04A0-4D1A-B1BE-F8CBB52E2970}" srcOrd="1" destOrd="0" presId="urn:microsoft.com/office/officeart/2016/7/layout/BasicLinearProcessNumbered"/>
    <dgm:cxn modelId="{C9B8AAA5-1C63-44A1-9313-9CE10340A001}" type="presParOf" srcId="{075D84BE-95FB-4DEB-9DD2-857A2905F90D}" destId="{09813F19-6D6C-46CA-B395-25E2106CF4EA}" srcOrd="2" destOrd="0" presId="urn:microsoft.com/office/officeart/2016/7/layout/BasicLinearProcessNumbered"/>
    <dgm:cxn modelId="{598B4D6B-68A5-4C64-99BC-2737B2746AF8}" type="presParOf" srcId="{075D84BE-95FB-4DEB-9DD2-857A2905F90D}" destId="{B0DADA0A-E1B9-47FB-96E4-154C4790A56B}" srcOrd="3" destOrd="0" presId="urn:microsoft.com/office/officeart/2016/7/layout/BasicLinearProcessNumbered"/>
    <dgm:cxn modelId="{DCC0A9EE-5491-4869-B93C-E7FDC5DA6BEF}" type="presParOf" srcId="{336B12CF-4068-4ADE-9D7C-E43137F7BB64}" destId="{05EA52E3-2A01-4202-90AB-EC66424DF00C}" srcOrd="1" destOrd="0" presId="urn:microsoft.com/office/officeart/2016/7/layout/BasicLinearProcessNumbered"/>
    <dgm:cxn modelId="{DD011BC9-D162-4C30-8056-58C0CFACC798}" type="presParOf" srcId="{336B12CF-4068-4ADE-9D7C-E43137F7BB64}" destId="{BE886331-9489-4D05-9AAF-A92CACEED7CF}" srcOrd="2" destOrd="0" presId="urn:microsoft.com/office/officeart/2016/7/layout/BasicLinearProcessNumbered"/>
    <dgm:cxn modelId="{BB4921D1-2795-4340-AB69-8FA974F38984}" type="presParOf" srcId="{BE886331-9489-4D05-9AAF-A92CACEED7CF}" destId="{6DE9C851-E00B-41D4-B73D-A6CA8EC62DA8}" srcOrd="0" destOrd="0" presId="urn:microsoft.com/office/officeart/2016/7/layout/BasicLinearProcessNumbered"/>
    <dgm:cxn modelId="{B25484B1-5A01-46DB-9630-26CFF4F6B2E7}" type="presParOf" srcId="{BE886331-9489-4D05-9AAF-A92CACEED7CF}" destId="{351CC2E2-75A9-44C6-8488-C28275FC6104}" srcOrd="1" destOrd="0" presId="urn:microsoft.com/office/officeart/2016/7/layout/BasicLinearProcessNumbered"/>
    <dgm:cxn modelId="{7DCECC19-F896-4380-A3DF-9B615B1B693A}" type="presParOf" srcId="{BE886331-9489-4D05-9AAF-A92CACEED7CF}" destId="{4C2DFD92-40D5-4FEB-B260-C6CAE348A9C2}" srcOrd="2" destOrd="0" presId="urn:microsoft.com/office/officeart/2016/7/layout/BasicLinearProcessNumbered"/>
    <dgm:cxn modelId="{34BEF081-7391-4B30-A64A-40BB75209A65}" type="presParOf" srcId="{BE886331-9489-4D05-9AAF-A92CACEED7CF}" destId="{60173EF8-3969-44B4-97CD-782C7C108A4F}" srcOrd="3" destOrd="0" presId="urn:microsoft.com/office/officeart/2016/7/layout/BasicLinearProcessNumbered"/>
    <dgm:cxn modelId="{ECFC5405-E9A3-419A-8B2A-385FD0180B12}" type="presParOf" srcId="{336B12CF-4068-4ADE-9D7C-E43137F7BB64}" destId="{AD31E3E0-2970-4B62-BDF0-1CF26D14AEDA}" srcOrd="3" destOrd="0" presId="urn:microsoft.com/office/officeart/2016/7/layout/BasicLinearProcessNumbered"/>
    <dgm:cxn modelId="{1EBC279C-6BE8-4DF7-B583-91AB9BC3810D}" type="presParOf" srcId="{336B12CF-4068-4ADE-9D7C-E43137F7BB64}" destId="{CCF62183-0759-4F8B-AEAE-40EF361ED89D}" srcOrd="4" destOrd="0" presId="urn:microsoft.com/office/officeart/2016/7/layout/BasicLinearProcessNumbered"/>
    <dgm:cxn modelId="{C12D1164-0741-4876-95CD-69C73E3F7CB1}" type="presParOf" srcId="{CCF62183-0759-4F8B-AEAE-40EF361ED89D}" destId="{6D4D4223-F680-448B-AA11-4DBBAFE07E7B}" srcOrd="0" destOrd="0" presId="urn:microsoft.com/office/officeart/2016/7/layout/BasicLinearProcessNumbered"/>
    <dgm:cxn modelId="{24CE4267-527C-4FE7-8ADA-A027572F5E06}" type="presParOf" srcId="{CCF62183-0759-4F8B-AEAE-40EF361ED89D}" destId="{15FA9B62-143D-4157-9F9F-34B907061A21}" srcOrd="1" destOrd="0" presId="urn:microsoft.com/office/officeart/2016/7/layout/BasicLinearProcessNumbered"/>
    <dgm:cxn modelId="{463FE40C-C4D2-4DE8-9AB6-418B2CB793A0}" type="presParOf" srcId="{CCF62183-0759-4F8B-AEAE-40EF361ED89D}" destId="{A092F7AD-A4FE-44AF-B2F0-33F29FEBAA0A}" srcOrd="2" destOrd="0" presId="urn:microsoft.com/office/officeart/2016/7/layout/BasicLinearProcessNumbered"/>
    <dgm:cxn modelId="{0D98E0B3-D93A-4CF7-A5CB-918FD65149F6}" type="presParOf" srcId="{CCF62183-0759-4F8B-AEAE-40EF361ED89D}" destId="{75FB0CEE-C038-415E-AF34-9C7B7196D8D0}" srcOrd="3" destOrd="0" presId="urn:microsoft.com/office/officeart/2016/7/layout/BasicLinearProcessNumbered"/>
    <dgm:cxn modelId="{A5484D54-9481-455A-A232-3F9A9DDADE79}" type="presParOf" srcId="{336B12CF-4068-4ADE-9D7C-E43137F7BB64}" destId="{D0DD2F38-DB67-4E06-A43C-094F9BDA6034}" srcOrd="5" destOrd="0" presId="urn:microsoft.com/office/officeart/2016/7/layout/BasicLinearProcessNumbered"/>
    <dgm:cxn modelId="{3D264930-FA02-44ED-A95B-567105182B2E}" type="presParOf" srcId="{336B12CF-4068-4ADE-9D7C-E43137F7BB64}" destId="{D9576B84-6461-477F-B119-5F6879F408E2}" srcOrd="6" destOrd="0" presId="urn:microsoft.com/office/officeart/2016/7/layout/BasicLinearProcessNumbered"/>
    <dgm:cxn modelId="{9CA61A2C-45A0-43E0-ACF9-B6A4B8AE505E}" type="presParOf" srcId="{D9576B84-6461-477F-B119-5F6879F408E2}" destId="{0AF10DD5-4910-4A3D-BCC5-C9E822F26C5D}" srcOrd="0" destOrd="0" presId="urn:microsoft.com/office/officeart/2016/7/layout/BasicLinearProcessNumbered"/>
    <dgm:cxn modelId="{3EB6642F-DCB5-49A0-99FC-C4DCCD540FAF}" type="presParOf" srcId="{D9576B84-6461-477F-B119-5F6879F408E2}" destId="{F05C46A0-C353-4B05-86C2-B20A8605F29D}" srcOrd="1" destOrd="0" presId="urn:microsoft.com/office/officeart/2016/7/layout/BasicLinearProcessNumbered"/>
    <dgm:cxn modelId="{595716DF-DA1E-4E58-BD08-5C7291FAAA95}" type="presParOf" srcId="{D9576B84-6461-477F-B119-5F6879F408E2}" destId="{0FB89A1D-422C-407F-A71D-586349F97812}" srcOrd="2" destOrd="0" presId="urn:microsoft.com/office/officeart/2016/7/layout/BasicLinearProcessNumbered"/>
    <dgm:cxn modelId="{3A96F50F-1191-4778-94D0-0B782DBEEC4C}" type="presParOf" srcId="{D9576B84-6461-477F-B119-5F6879F408E2}" destId="{E854686D-9218-4B8A-8994-A8E06735BC1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B1468-1A87-4E1F-82DC-645FB5391EE9}">
      <dsp:nvSpPr>
        <dsp:cNvPr id="0" name=""/>
        <dsp:cNvSpPr/>
      </dsp:nvSpPr>
      <dsp:spPr>
        <a:xfrm>
          <a:off x="3048" y="107475"/>
          <a:ext cx="2418596" cy="3386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63" tIns="330200" rIns="18856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Buy quality and durable garments that wash and wear well and can be passed on.</a:t>
          </a:r>
        </a:p>
      </dsp:txBody>
      <dsp:txXfrm>
        <a:off x="3048" y="1394168"/>
        <a:ext cx="2418596" cy="2031621"/>
      </dsp:txXfrm>
    </dsp:sp>
    <dsp:sp modelId="{F1BFB733-04A0-4D1A-B1BE-F8CBB52E2970}">
      <dsp:nvSpPr>
        <dsp:cNvPr id="0" name=""/>
        <dsp:cNvSpPr/>
      </dsp:nvSpPr>
      <dsp:spPr>
        <a:xfrm>
          <a:off x="704441" y="446078"/>
          <a:ext cx="1015810" cy="1015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7" tIns="12700" rIns="791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53203" y="594840"/>
        <a:ext cx="718286" cy="718286"/>
      </dsp:txXfrm>
    </dsp:sp>
    <dsp:sp modelId="{09813F19-6D6C-46CA-B395-25E2106CF4EA}">
      <dsp:nvSpPr>
        <dsp:cNvPr id="0" name=""/>
        <dsp:cNvSpPr/>
      </dsp:nvSpPr>
      <dsp:spPr>
        <a:xfrm>
          <a:off x="3048" y="3493438"/>
          <a:ext cx="24185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C851-E00B-41D4-B73D-A6CA8EC62DA8}">
      <dsp:nvSpPr>
        <dsp:cNvPr id="0" name=""/>
        <dsp:cNvSpPr/>
      </dsp:nvSpPr>
      <dsp:spPr>
        <a:xfrm>
          <a:off x="2663504" y="107475"/>
          <a:ext cx="2418596" cy="3386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63" tIns="330200" rIns="18856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Actively promote and encourage the availability of Second-Hand Uniform in school.</a:t>
          </a:r>
        </a:p>
      </dsp:txBody>
      <dsp:txXfrm>
        <a:off x="2663504" y="1394168"/>
        <a:ext cx="2418596" cy="2031621"/>
      </dsp:txXfrm>
    </dsp:sp>
    <dsp:sp modelId="{351CC2E2-75A9-44C6-8488-C28275FC6104}">
      <dsp:nvSpPr>
        <dsp:cNvPr id="0" name=""/>
        <dsp:cNvSpPr/>
      </dsp:nvSpPr>
      <dsp:spPr>
        <a:xfrm>
          <a:off x="3364898" y="446078"/>
          <a:ext cx="1015810" cy="1015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7" tIns="12700" rIns="791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13660" y="594840"/>
        <a:ext cx="718286" cy="718286"/>
      </dsp:txXfrm>
    </dsp:sp>
    <dsp:sp modelId="{4C2DFD92-40D5-4FEB-B260-C6CAE348A9C2}">
      <dsp:nvSpPr>
        <dsp:cNvPr id="0" name=""/>
        <dsp:cNvSpPr/>
      </dsp:nvSpPr>
      <dsp:spPr>
        <a:xfrm>
          <a:off x="2663504" y="3493438"/>
          <a:ext cx="24185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D4223-F680-448B-AA11-4DBBAFE07E7B}">
      <dsp:nvSpPr>
        <dsp:cNvPr id="0" name=""/>
        <dsp:cNvSpPr/>
      </dsp:nvSpPr>
      <dsp:spPr>
        <a:xfrm>
          <a:off x="5323961" y="107475"/>
          <a:ext cx="2418596" cy="3386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63" tIns="330200" rIns="18856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the uniform sizing sessions in school to ensure you are buying the best fit for growth.</a:t>
          </a:r>
        </a:p>
      </dsp:txBody>
      <dsp:txXfrm>
        <a:off x="5323961" y="1394168"/>
        <a:ext cx="2418596" cy="2031621"/>
      </dsp:txXfrm>
    </dsp:sp>
    <dsp:sp modelId="{15FA9B62-143D-4157-9F9F-34B907061A21}">
      <dsp:nvSpPr>
        <dsp:cNvPr id="0" name=""/>
        <dsp:cNvSpPr/>
      </dsp:nvSpPr>
      <dsp:spPr>
        <a:xfrm>
          <a:off x="6025354" y="446078"/>
          <a:ext cx="1015810" cy="1015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7" tIns="12700" rIns="791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174116" y="594840"/>
        <a:ext cx="718286" cy="718286"/>
      </dsp:txXfrm>
    </dsp:sp>
    <dsp:sp modelId="{A092F7AD-A4FE-44AF-B2F0-33F29FEBAA0A}">
      <dsp:nvSpPr>
        <dsp:cNvPr id="0" name=""/>
        <dsp:cNvSpPr/>
      </dsp:nvSpPr>
      <dsp:spPr>
        <a:xfrm>
          <a:off x="5323961" y="3493438"/>
          <a:ext cx="24185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10DD5-4910-4A3D-BCC5-C9E822F26C5D}">
      <dsp:nvSpPr>
        <dsp:cNvPr id="0" name=""/>
        <dsp:cNvSpPr/>
      </dsp:nvSpPr>
      <dsp:spPr>
        <a:xfrm>
          <a:off x="7984417" y="107475"/>
          <a:ext cx="2418596" cy="33860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563" tIns="330200" rIns="188563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Use the Free Deliver to school option for delivery and Exchanges.</a:t>
          </a:r>
        </a:p>
      </dsp:txBody>
      <dsp:txXfrm>
        <a:off x="7984417" y="1394168"/>
        <a:ext cx="2418596" cy="2031621"/>
      </dsp:txXfrm>
    </dsp:sp>
    <dsp:sp modelId="{F05C46A0-C353-4B05-86C2-B20A8605F29D}">
      <dsp:nvSpPr>
        <dsp:cNvPr id="0" name=""/>
        <dsp:cNvSpPr/>
      </dsp:nvSpPr>
      <dsp:spPr>
        <a:xfrm>
          <a:off x="8685810" y="446078"/>
          <a:ext cx="1015810" cy="10158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197" tIns="12700" rIns="79197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834572" y="594840"/>
        <a:ext cx="718286" cy="718286"/>
      </dsp:txXfrm>
    </dsp:sp>
    <dsp:sp modelId="{0FB89A1D-422C-407F-A71D-586349F97812}">
      <dsp:nvSpPr>
        <dsp:cNvPr id="0" name=""/>
        <dsp:cNvSpPr/>
      </dsp:nvSpPr>
      <dsp:spPr>
        <a:xfrm>
          <a:off x="7984417" y="3493438"/>
          <a:ext cx="241859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1E96A-59BF-4263-9449-5540A72DA560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C3F2F-E30F-47D6-A7AF-C357AF554B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59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0161-9DC1-4C7A-A805-810919635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2D171-4832-4004-935D-222D9092B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BE4E-3C8C-4AA4-B0D0-67DE3F3AC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F2C30-CE39-4C4D-8B8C-9474C593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E6E67-AE99-498D-B27E-8ECC9BEE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767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C0111-A33E-460F-BA2D-BF9F11A7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15F87B-3729-467B-931B-6E4CCCFB2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04B40-244B-4466-AFF0-08CD0AB76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72BDB-4F93-4B15-A6FF-051C352A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5A116-44D7-43D3-AEDD-4F4BD555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9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937EB-0AAD-4E46-BB03-6C3039996A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4C831-0C74-473C-B3C8-C4F635AE0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B0EDF-BF56-48E3-8DDE-E0ABD57FC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28D9-80BD-453E-8CF1-F7894DD8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F019C-8035-493D-9634-37FCDDEE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9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413E4-8DA6-4E04-AD0A-FB8A7048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3E301-A43F-4D0E-BEEB-725021ED1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9EA21-E8E5-4294-B1A3-13F049F5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42150-3BB3-4AA4-9D41-83AA2DD1F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37826-FE93-4CF8-91CF-16DF5A09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8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7BC0-DCDE-4579-B295-DEF32FF1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64542-9E13-4F51-B4CA-A3996D83F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6319-BC78-4C41-BE7D-AF434996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9E899-2C9C-49F9-BAAC-767616FC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2B3DA-37C2-4C7A-AA84-F1AF0AAF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4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86E3-76C9-44EE-990A-AE5463F23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63EEF-2125-4272-B8F8-3271AD5AC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F76B4E-136A-42BE-8AAB-C5927F28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37383-ECED-45F5-B892-A9BA25F2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9E2497-DFE8-43BA-92D7-12404B8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C12FB-2288-42F7-B966-D0EAE64E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74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C305B-CA65-41E4-AF55-A2BF6E3A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9D2D4C-0C02-4F64-A12D-B9C0FCECE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AE758E-5715-415C-9965-1D4F6CBA0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66618-705D-4EF7-8F40-95E552604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F8269A-1EA8-4E55-BA81-FC11570D0B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9B211F-8735-47ED-BBC2-59591B435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01DA79-408B-4D4A-A676-D311985F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8BF28-7C16-45F9-BB74-BE3BDA4C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85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26161-D6FD-436A-8A29-4172C675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BDD80-DC72-411E-9D05-39BA582E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D9233-E0CA-4FD0-B648-760FEA81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CF2A6-9909-4A7E-A452-97DA6912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2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C67C40-407B-45C5-89BD-AE820EA7D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E089C-AD3D-494C-BFE0-FD2435EB0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17588-85A4-47F8-B408-F96BE834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0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6FE0D-C3DD-4614-988B-38C9F8AA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8F6DC-10E5-4D47-AD85-A6BE33EC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EFA0D-2244-4E0C-A2A0-7FA4C04C7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5495A-0138-44B9-9176-22A50CA33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0CAC2-720F-4920-9C3E-0F8F20E5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7D3DE-A17F-49A6-9A86-6191698F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2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DEFF4-790F-4438-B556-3FFA086B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0FD63-835D-4289-9297-3A1DBEFCDC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EA5B9-33FF-4F58-8A89-F8435823C0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E64F8-C607-4B6D-834C-6CF910FBD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9DBDB-6A0E-4977-B69D-2CEB1822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F86CE-E69F-436D-AD7A-EBCD69BF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72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C58F3F-1860-4AAC-B03C-80558E12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DF27E-A130-4EE4-889D-7AA551F8A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517B8-BCF0-4863-923A-546441F75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1AAA-6112-4A7F-BA00-BE670A24376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A4992-DDE2-4045-8178-20B032F33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9DB1-7DFD-4FD7-818F-C43600D3E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A81C8-2E95-4109-884E-74734D8F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98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9F04-03FA-4C27-8D55-A2DDDFD9B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432" y="2935261"/>
            <a:ext cx="9445256" cy="992023"/>
          </a:xfrm>
        </p:spPr>
        <p:txBody>
          <a:bodyPr>
            <a:normAutofit/>
          </a:bodyPr>
          <a:lstStyle/>
          <a:p>
            <a:r>
              <a:rPr lang="en-GB" sz="4800" b="1" dirty="0"/>
              <a:t>Notre Dame High School Uniform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3402C-ED8C-4A3E-9D54-95710A5E5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3" y="4255813"/>
            <a:ext cx="7191376" cy="767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b="1" dirty="0">
                <a:cs typeface="Calibri"/>
              </a:rPr>
              <a:t>Frances Scanlan, </a:t>
            </a:r>
            <a:r>
              <a:rPr lang="en-GB" sz="3600" b="1" err="1">
                <a:cs typeface="Calibri"/>
              </a:rPr>
              <a:t>Logoxpres</a:t>
            </a:r>
            <a:endParaRPr lang="en-GB" sz="3600" b="1" err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6C427-B79B-4AC7-8890-5BF9341E1FA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556478-6546-4CE9-9C27-44FD8DA1BAF2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5E4DD5-F413-4866-BB59-07C94DF98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30" y="963887"/>
            <a:ext cx="2470084" cy="1762645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8BBE4CDC-F52B-8D06-37CC-36D855ADA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431" y="4128140"/>
            <a:ext cx="2743200" cy="9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3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6BA-4CF2-4389-BF0E-BE9C79B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10859814" cy="1325563"/>
          </a:xfrm>
        </p:spPr>
        <p:txBody>
          <a:bodyPr/>
          <a:lstStyle/>
          <a:p>
            <a:r>
              <a:rPr lang="en-GB" b="1" dirty="0"/>
              <a:t>Uniform Consultation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74F4A-EC8D-4DD3-87E0-D8F3F2B567CD}"/>
              </a:ext>
            </a:extLst>
          </p:cNvPr>
          <p:cNvSpPr txBox="1">
            <a:spLocks/>
          </p:cNvSpPr>
          <p:nvPr/>
        </p:nvSpPr>
        <p:spPr>
          <a:xfrm>
            <a:off x="493985" y="1690688"/>
            <a:ext cx="10542610" cy="555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F97C5-24BC-4B03-9A28-D9A512E95E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F17A-37DB-4CB3-ACBD-042AC82E4B7A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F935C-D475-491C-87A7-1D41C7D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95" y="5342725"/>
            <a:ext cx="1474800" cy="105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63D50-C9AA-21DA-02B6-3729E9255C44}"/>
              </a:ext>
            </a:extLst>
          </p:cNvPr>
          <p:cNvSpPr txBox="1"/>
          <p:nvPr/>
        </p:nvSpPr>
        <p:spPr>
          <a:xfrm>
            <a:off x="494109" y="1524000"/>
            <a:ext cx="5953126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dirty="0">
                <a:cs typeface="Calibri"/>
              </a:rPr>
              <a:t>The aim of consulting with our parents/carers and pupils is primarily to ensure that, in line with Cost of the School Day, our uniform continues to be affordable and accessible.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A4129D23-648B-0820-197F-ACE7D294A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32" y="1625812"/>
            <a:ext cx="4636293" cy="327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639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6BA-4CF2-4389-BF0E-BE9C79B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10859814" cy="1325563"/>
          </a:xfrm>
        </p:spPr>
        <p:txBody>
          <a:bodyPr/>
          <a:lstStyle/>
          <a:p>
            <a:r>
              <a:rPr lang="en-GB" b="1" dirty="0"/>
              <a:t>Options for Consideration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74F4A-EC8D-4DD3-87E0-D8F3F2B567CD}"/>
              </a:ext>
            </a:extLst>
          </p:cNvPr>
          <p:cNvSpPr txBox="1">
            <a:spLocks/>
          </p:cNvSpPr>
          <p:nvPr/>
        </p:nvSpPr>
        <p:spPr>
          <a:xfrm>
            <a:off x="493985" y="1690688"/>
            <a:ext cx="10542610" cy="555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F97C5-24BC-4B03-9A28-D9A512E95E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F17A-37DB-4CB3-ACBD-042AC82E4B7A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F935C-D475-491C-87A7-1D41C7D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95" y="5342725"/>
            <a:ext cx="1474800" cy="105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63D50-C9AA-21DA-02B6-3729E9255C44}"/>
              </a:ext>
            </a:extLst>
          </p:cNvPr>
          <p:cNvSpPr txBox="1"/>
          <p:nvPr/>
        </p:nvSpPr>
        <p:spPr>
          <a:xfrm>
            <a:off x="494109" y="1524000"/>
            <a:ext cx="669131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a typeface="+mn-lt"/>
                <a:cs typeface="+mn-lt"/>
              </a:rPr>
              <a:t>SCHOOL BLAZER</a:t>
            </a:r>
            <a:endParaRPr lang="en-US" sz="2800" b="1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Historically school blazer was 100% wool. In </a:t>
            </a:r>
            <a:r>
              <a:rPr lang="en-US" sz="2800">
                <a:ea typeface="+mn-lt"/>
                <a:cs typeface="+mn-lt"/>
              </a:rPr>
              <a:t>2017, parents moved to polyester and reduced </a:t>
            </a:r>
            <a:r>
              <a:rPr lang="en-US" sz="2800" dirty="0">
                <a:ea typeface="+mn-lt"/>
                <a:cs typeface="+mn-lt"/>
              </a:rPr>
              <a:t>the cost by more than 50%. </a:t>
            </a:r>
            <a:endParaRPr lang="en-GB" sz="2800"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Further savings of 25% can be achieved </a:t>
            </a:r>
            <a:r>
              <a:rPr lang="en-US" sz="2800">
                <a:ea typeface="+mn-lt"/>
                <a:cs typeface="+mn-lt"/>
              </a:rPr>
              <a:t>by removing yellow/royal trim.</a:t>
            </a:r>
            <a:endParaRPr lang="en-GB" sz="2000"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US" sz="2800">
                <a:ea typeface="+mn-lt"/>
                <a:cs typeface="+mn-lt"/>
              </a:rPr>
              <a:t>Options:</a:t>
            </a:r>
            <a:endParaRPr lang="en-GB" sz="2000">
              <a:ea typeface="+mn-lt"/>
              <a:cs typeface="+mn-lt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No trim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>
                <a:cs typeface="Calibri" panose="020F0502020204030204"/>
              </a:rPr>
              <a:t>Retain trim for S4 – S6</a:t>
            </a:r>
            <a:endParaRPr lang="en-US" sz="2800" dirty="0">
              <a:cs typeface="Calibri" panose="020F0502020204030204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Retain trim for all pupils</a:t>
            </a:r>
          </a:p>
          <a:p>
            <a:endParaRPr lang="en-GB" sz="4000" dirty="0">
              <a:cs typeface="Calibri"/>
            </a:endParaRPr>
          </a:p>
        </p:txBody>
      </p:sp>
      <p:pic>
        <p:nvPicPr>
          <p:cNvPr id="3" name="Picture 9" descr="A picture containing suit, clothing, person, wearing&#10;&#10;Description automatically generated">
            <a:extLst>
              <a:ext uri="{FF2B5EF4-FFF2-40B4-BE49-F238E27FC236}">
                <a16:creationId xmlns:a16="http://schemas.microsoft.com/office/drawing/2014/main" id="{B684A274-787A-5908-C90E-FCF914ED8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75" y="857250"/>
            <a:ext cx="2817018" cy="4369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0666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6BA-4CF2-4389-BF0E-BE9C79B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10859814" cy="1325563"/>
          </a:xfrm>
        </p:spPr>
        <p:txBody>
          <a:bodyPr/>
          <a:lstStyle/>
          <a:p>
            <a:r>
              <a:rPr lang="en-GB" b="1" dirty="0"/>
              <a:t>Options for Consideration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74F4A-EC8D-4DD3-87E0-D8F3F2B567CD}"/>
              </a:ext>
            </a:extLst>
          </p:cNvPr>
          <p:cNvSpPr txBox="1">
            <a:spLocks/>
          </p:cNvSpPr>
          <p:nvPr/>
        </p:nvSpPr>
        <p:spPr>
          <a:xfrm>
            <a:off x="493985" y="1690688"/>
            <a:ext cx="10542610" cy="555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F97C5-24BC-4B03-9A28-D9A512E95E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F17A-37DB-4CB3-ACBD-042AC82E4B7A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F935C-D475-491C-87A7-1D41C7D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95" y="5342725"/>
            <a:ext cx="1474800" cy="105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63D50-C9AA-21DA-02B6-3729E9255C44}"/>
              </a:ext>
            </a:extLst>
          </p:cNvPr>
          <p:cNvSpPr txBox="1"/>
          <p:nvPr/>
        </p:nvSpPr>
        <p:spPr>
          <a:xfrm>
            <a:off x="494109" y="1524000"/>
            <a:ext cx="6691313" cy="45858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a typeface="+mn-lt"/>
                <a:cs typeface="+mn-lt"/>
              </a:rPr>
              <a:t>TARTAN SKIRT </a:t>
            </a:r>
            <a:endParaRPr lang="en-US" sz="2800" b="1" dirty="0"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Currently worn by 6</a:t>
            </a:r>
            <a:r>
              <a:rPr lang="en-US" sz="2800" baseline="30000" dirty="0">
                <a:ea typeface="+mn-lt"/>
                <a:cs typeface="+mn-lt"/>
              </a:rPr>
              <a:t>th</a:t>
            </a:r>
            <a:r>
              <a:rPr lang="en-US" sz="2800" dirty="0">
                <a:ea typeface="+mn-lt"/>
                <a:cs typeface="+mn-lt"/>
              </a:rPr>
              <a:t> Year Pupils only.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Options:</a:t>
            </a:r>
            <a:endParaRPr lang="en-US" sz="2800" dirty="0">
              <a:cs typeface="Calibri" panose="020F0502020204030204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Keep for S6 only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Extend to S5 and S6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Extend to S4 – S6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Remove tartan skirt</a:t>
            </a:r>
          </a:p>
          <a:p>
            <a:endParaRPr lang="en-US" sz="2800" dirty="0">
              <a:cs typeface="Calibri" panose="020F0502020204030204"/>
            </a:endParaRPr>
          </a:p>
          <a:p>
            <a:endParaRPr lang="en-US" sz="2800" b="1" dirty="0"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  <p:pic>
        <p:nvPicPr>
          <p:cNvPr id="8" name="Picture 9" descr="A picture containing clothing, skirt, fabric&#10;&#10;Description automatically generated">
            <a:extLst>
              <a:ext uri="{FF2B5EF4-FFF2-40B4-BE49-F238E27FC236}">
                <a16:creationId xmlns:a16="http://schemas.microsoft.com/office/drawing/2014/main" id="{B385ADFF-68CC-8E04-5E04-931A05646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369" y="1476375"/>
            <a:ext cx="3624262" cy="3726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58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6BA-4CF2-4389-BF0E-BE9C79B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10859814" cy="1325563"/>
          </a:xfrm>
        </p:spPr>
        <p:txBody>
          <a:bodyPr/>
          <a:lstStyle/>
          <a:p>
            <a:r>
              <a:rPr lang="en-GB" b="1" dirty="0"/>
              <a:t>Options for Consideration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74F4A-EC8D-4DD3-87E0-D8F3F2B567CD}"/>
              </a:ext>
            </a:extLst>
          </p:cNvPr>
          <p:cNvSpPr txBox="1">
            <a:spLocks/>
          </p:cNvSpPr>
          <p:nvPr/>
        </p:nvSpPr>
        <p:spPr>
          <a:xfrm>
            <a:off x="493985" y="1690688"/>
            <a:ext cx="10542610" cy="555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F97C5-24BC-4B03-9A28-D9A512E95E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F17A-37DB-4CB3-ACBD-042AC82E4B7A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F935C-D475-491C-87A7-1D41C7D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95" y="5342725"/>
            <a:ext cx="1474800" cy="105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63D50-C9AA-21DA-02B6-3729E9255C44}"/>
              </a:ext>
            </a:extLst>
          </p:cNvPr>
          <p:cNvSpPr txBox="1"/>
          <p:nvPr/>
        </p:nvSpPr>
        <p:spPr>
          <a:xfrm>
            <a:off x="494109" y="1524000"/>
            <a:ext cx="622697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ea typeface="+mn-lt"/>
                <a:cs typeface="+mn-lt"/>
              </a:rPr>
              <a:t>BROWN TROUSERS</a:t>
            </a:r>
            <a:r>
              <a:rPr lang="en-US" sz="1400" b="1" dirty="0">
                <a:ea typeface="+mn-lt"/>
                <a:cs typeface="+mn-lt"/>
              </a:rPr>
              <a:t> </a:t>
            </a:r>
            <a:endParaRPr lang="en-US" b="1" dirty="0">
              <a:cs typeface="Calibri" panose="020F0502020204030204"/>
            </a:endParaRPr>
          </a:p>
          <a:p>
            <a:r>
              <a:rPr lang="en-US" sz="2800">
                <a:ea typeface="+mn-lt"/>
                <a:cs typeface="+mn-lt"/>
              </a:rPr>
              <a:t>Difficult to purchase 12 months of year. </a:t>
            </a:r>
            <a:endParaRPr lang="en-US" sz="2800">
              <a:cs typeface="Calibri"/>
            </a:endParaRPr>
          </a:p>
          <a:p>
            <a:r>
              <a:rPr lang="en-US" sz="2800">
                <a:ea typeface="+mn-lt"/>
                <a:cs typeface="+mn-lt"/>
              </a:rPr>
              <a:t>Changing to a generic Black/Grey/Navy would allow better availability all year round and access to the high street. </a:t>
            </a:r>
            <a:endParaRPr lang="en-US" sz="2800">
              <a:cs typeface="Calibri"/>
            </a:endParaRPr>
          </a:p>
          <a:p>
            <a:endParaRPr lang="en-US" sz="2800" b="1" dirty="0">
              <a:cs typeface="Calibri"/>
            </a:endParaRPr>
          </a:p>
          <a:p>
            <a:endParaRPr lang="en-US" sz="2800" dirty="0">
              <a:cs typeface="Calibri" panose="020F0502020204030204"/>
            </a:endParaRPr>
          </a:p>
          <a:p>
            <a:endParaRPr lang="en-US" sz="2800" b="1" dirty="0"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  <p:pic>
        <p:nvPicPr>
          <p:cNvPr id="3" name="Picture 7" descr="A picture containing clothing, trouser, suit&#10;&#10;Description automatically generated">
            <a:extLst>
              <a:ext uri="{FF2B5EF4-FFF2-40B4-BE49-F238E27FC236}">
                <a16:creationId xmlns:a16="http://schemas.microsoft.com/office/drawing/2014/main" id="{1EB497E1-CCE2-5B1C-ABDD-1AA720E8D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318" y="1524000"/>
            <a:ext cx="2805112" cy="3821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595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6BA-4CF2-4389-BF0E-BE9C79B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10859814" cy="1325563"/>
          </a:xfrm>
        </p:spPr>
        <p:txBody>
          <a:bodyPr/>
          <a:lstStyle/>
          <a:p>
            <a:r>
              <a:rPr lang="en-GB" b="1" dirty="0"/>
              <a:t>Options for Consideration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74F4A-EC8D-4DD3-87E0-D8F3F2B567CD}"/>
              </a:ext>
            </a:extLst>
          </p:cNvPr>
          <p:cNvSpPr txBox="1">
            <a:spLocks/>
          </p:cNvSpPr>
          <p:nvPr/>
        </p:nvSpPr>
        <p:spPr>
          <a:xfrm>
            <a:off x="493985" y="1690688"/>
            <a:ext cx="10542610" cy="555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F97C5-24BC-4B03-9A28-D9A512E95E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F17A-37DB-4CB3-ACBD-042AC82E4B7A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F935C-D475-491C-87A7-1D41C7D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95" y="5342725"/>
            <a:ext cx="1474800" cy="105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F63D50-C9AA-21DA-02B6-3729E9255C44}"/>
              </a:ext>
            </a:extLst>
          </p:cNvPr>
          <p:cNvSpPr txBox="1"/>
          <p:nvPr/>
        </p:nvSpPr>
        <p:spPr>
          <a:xfrm>
            <a:off x="494109" y="1524000"/>
            <a:ext cx="6691313" cy="50167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 panose="020F0502020204030204"/>
              </a:rPr>
              <a:t>SCHOOL TIE</a:t>
            </a:r>
          </a:p>
          <a:p>
            <a:pPr lvl="1"/>
            <a:r>
              <a:rPr lang="en-US" sz="2800" b="1" dirty="0">
                <a:ea typeface="+mn-lt"/>
                <a:cs typeface="+mn-lt"/>
              </a:rPr>
              <a:t>S1 – S5 – Stripe</a:t>
            </a:r>
          </a:p>
          <a:p>
            <a:pPr lvl="1"/>
            <a:r>
              <a:rPr lang="en-US" sz="2800" b="1" dirty="0">
                <a:ea typeface="+mn-lt"/>
                <a:cs typeface="+mn-lt"/>
              </a:rPr>
              <a:t>S6 – Plain blue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ea typeface="+mn-lt"/>
                <a:cs typeface="+mn-lt"/>
              </a:rPr>
              <a:t>Options:</a:t>
            </a:r>
            <a:endParaRPr lang="en-US" sz="2800" dirty="0">
              <a:cs typeface="Calibri" panose="020F0502020204030204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Keep blue tie for S6 only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Extend blue tie to S5 and S6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Extend blue tie to S4 – S6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cs typeface="Calibri" panose="020F0502020204030204"/>
              </a:rPr>
              <a:t>Introduce tartan tie (S6 boys)</a:t>
            </a:r>
          </a:p>
          <a:p>
            <a:endParaRPr lang="en-US" sz="2800" dirty="0">
              <a:cs typeface="Calibri" panose="020F0502020204030204"/>
            </a:endParaRPr>
          </a:p>
          <a:p>
            <a:endParaRPr lang="en-US" sz="2800" b="1" dirty="0">
              <a:cs typeface="Calibri"/>
            </a:endParaRPr>
          </a:p>
          <a:p>
            <a:endParaRPr lang="en-GB" sz="4000" dirty="0">
              <a:cs typeface="Calibri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D0146575-93DD-EE38-133F-A4E96766B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354" y="1026319"/>
            <a:ext cx="256766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637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666BA-4CF2-4389-BF0E-BE9C79B1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986" y="365125"/>
            <a:ext cx="10859814" cy="1325563"/>
          </a:xfrm>
        </p:spPr>
        <p:txBody>
          <a:bodyPr/>
          <a:lstStyle/>
          <a:p>
            <a:r>
              <a:rPr lang="en-GB" b="1" dirty="0"/>
              <a:t>Other best practice initiatives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5074F4A-EC8D-4DD3-87E0-D8F3F2B567CD}"/>
              </a:ext>
            </a:extLst>
          </p:cNvPr>
          <p:cNvSpPr txBox="1">
            <a:spLocks/>
          </p:cNvSpPr>
          <p:nvPr/>
        </p:nvSpPr>
        <p:spPr>
          <a:xfrm>
            <a:off x="493985" y="1690688"/>
            <a:ext cx="10542610" cy="5559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F97C5-24BC-4B03-9A28-D9A512E95E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AF17A-37DB-4CB3-ACBD-042AC82E4B7A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AF935C-D475-491C-87A7-1D41C7DE8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95" y="5342725"/>
            <a:ext cx="1474800" cy="1053429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A003946-3D2C-6487-8DBF-7FB30EC8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5247327"/>
            <a:ext cx="2743200" cy="911534"/>
          </a:xfrm>
          <a:prstGeom prst="rect">
            <a:avLst/>
          </a:prstGeom>
        </p:spPr>
      </p:pic>
      <p:graphicFrame>
        <p:nvGraphicFramePr>
          <p:cNvPr id="11" name="TextBox 3">
            <a:extLst>
              <a:ext uri="{FF2B5EF4-FFF2-40B4-BE49-F238E27FC236}">
                <a16:creationId xmlns:a16="http://schemas.microsoft.com/office/drawing/2014/main" id="{0E52E7A6-BE60-D889-7290-7D7FD342302E}"/>
              </a:ext>
            </a:extLst>
          </p:cNvPr>
          <p:cNvGraphicFramePr/>
          <p:nvPr/>
        </p:nvGraphicFramePr>
        <p:xfrm>
          <a:off x="494109" y="1524000"/>
          <a:ext cx="10406063" cy="360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0577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2113B8-CB67-4D24-BB67-6CC6A1B2B9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2F16F-CC92-46A2-AE83-395D001F8974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B69B1A-BFEB-49AC-A483-759FC4B1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2" t="5580" r="13948" b="9347"/>
          <a:stretch/>
        </p:blipFill>
        <p:spPr>
          <a:xfrm>
            <a:off x="3901908" y="1457542"/>
            <a:ext cx="3856054" cy="424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8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2113B8-CB67-4D24-BB67-6CC6A1B2B9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mpd="sng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2F16F-CC92-46A2-AE83-395D001F8974}"/>
              </a:ext>
            </a:extLst>
          </p:cNvPr>
          <p:cNvSpPr/>
          <p:nvPr/>
        </p:nvSpPr>
        <p:spPr>
          <a:xfrm>
            <a:off x="141889" y="126124"/>
            <a:ext cx="11945008" cy="6600497"/>
          </a:xfrm>
          <a:prstGeom prst="rect">
            <a:avLst/>
          </a:prstGeom>
          <a:noFill/>
          <a:ln w="127000" cmpd="sng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26374-F3D6-4080-B4F3-7DC4AF603273}"/>
              </a:ext>
            </a:extLst>
          </p:cNvPr>
          <p:cNvSpPr/>
          <p:nvPr/>
        </p:nvSpPr>
        <p:spPr>
          <a:xfrm>
            <a:off x="1564458" y="1049774"/>
            <a:ext cx="8667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/>
              <a:t>https://forms.office.com/e/8Yan69AMQi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C92118-BB5F-4BCC-A032-9E3427AB4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1976120"/>
            <a:ext cx="4180840" cy="4180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971E8B-BA12-4AD0-AE0C-18C77C7E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3963" y="2136914"/>
            <a:ext cx="6763554" cy="37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99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C10E4C1A64774EA25F30E0700F2160" ma:contentTypeVersion="14" ma:contentTypeDescription="Create a new document." ma:contentTypeScope="" ma:versionID="a42fd25497304dac3fc12df48a7b9a44">
  <xsd:schema xmlns:xsd="http://www.w3.org/2001/XMLSchema" xmlns:xs="http://www.w3.org/2001/XMLSchema" xmlns:p="http://schemas.microsoft.com/office/2006/metadata/properties" xmlns:ns3="0e7b7c8b-e88a-4248-a2b0-dc0b76217d82" xmlns:ns4="8984becc-2163-42dd-b748-63d5bcc403e1" targetNamespace="http://schemas.microsoft.com/office/2006/metadata/properties" ma:root="true" ma:fieldsID="816c75937552062f8921a99a63dc4163" ns3:_="" ns4:_="">
    <xsd:import namespace="0e7b7c8b-e88a-4248-a2b0-dc0b76217d82"/>
    <xsd:import namespace="8984becc-2163-42dd-b748-63d5bcc403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b7c8b-e88a-4248-a2b0-dc0b76217d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4becc-2163-42dd-b748-63d5bcc403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43991-B0C1-4D4D-AE5D-CD3BDA579A0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790AF4-9544-4B3D-926E-00C5533917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7b7c8b-e88a-4248-a2b0-dc0b76217d82"/>
    <ds:schemaRef ds:uri="8984becc-2163-42dd-b748-63d5bcc403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F87BFB-22A2-4E98-936C-94457A6D59E4}">
  <ds:schemaRefs>
    <ds:schemaRef ds:uri="http://purl.org/dc/terms/"/>
    <ds:schemaRef ds:uri="http://schemas.microsoft.com/office/2006/documentManagement/types"/>
    <ds:schemaRef ds:uri="0e7b7c8b-e88a-4248-a2b0-dc0b76217d82"/>
    <ds:schemaRef ds:uri="http://purl.org/dc/elements/1.1/"/>
    <ds:schemaRef ds:uri="http://schemas.microsoft.com/office/2006/metadata/properties"/>
    <ds:schemaRef ds:uri="8984becc-2163-42dd-b748-63d5bcc403e1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304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Notre Dame High School Uniform</vt:lpstr>
      <vt:lpstr>Uniform Consultation </vt:lpstr>
      <vt:lpstr>Options for Consideration </vt:lpstr>
      <vt:lpstr>Options for Consideration </vt:lpstr>
      <vt:lpstr>Options for Consideration </vt:lpstr>
      <vt:lpstr>Options for Consideration </vt:lpstr>
      <vt:lpstr>Other best practice initiatives 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EHenderson</dc:creator>
  <cp:lastModifiedBy>Rosemary Martin</cp:lastModifiedBy>
  <cp:revision>324</cp:revision>
  <dcterms:created xsi:type="dcterms:W3CDTF">2021-05-16T11:41:40Z</dcterms:created>
  <dcterms:modified xsi:type="dcterms:W3CDTF">2023-06-13T13:31:49Z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0x01010065C10E4C1A64774EA25F30E0700F2160</vt:lpwstr>
  </property>
</Properties>
</file>