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Planning A Theme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0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 Kill A Mockingbird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Harper Lee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N5 Critical Essay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525963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Choose a novel or short story or work of non-fiction which explores an </a:t>
            </a:r>
            <a:r>
              <a:rPr lang="en-GB" b="1" dirty="0" smtClean="0">
                <a:solidFill>
                  <a:schemeClr val="bg1"/>
                </a:solidFill>
              </a:rPr>
              <a:t>important theme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By referring to </a:t>
            </a:r>
            <a:r>
              <a:rPr lang="en-GB" b="1" dirty="0" smtClean="0">
                <a:solidFill>
                  <a:schemeClr val="bg1"/>
                </a:solidFill>
              </a:rPr>
              <a:t>appropriate techniques</a:t>
            </a:r>
            <a:r>
              <a:rPr lang="en-GB" dirty="0" smtClean="0">
                <a:solidFill>
                  <a:schemeClr val="bg1"/>
                </a:solidFill>
              </a:rPr>
              <a:t>, show how the author has </a:t>
            </a:r>
            <a:r>
              <a:rPr lang="en-GB" b="1" dirty="0" smtClean="0">
                <a:solidFill>
                  <a:schemeClr val="bg1"/>
                </a:solidFill>
              </a:rPr>
              <a:t>explored this theme.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Quotes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525963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For this plan, I have chosen quotations that track the theme effectively throughout the novel chronologically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 have also included headings for each main paragraph, highlight what “appropriate technique” is used in each paragraph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525963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Remember-you can plan for your introduction in the same way for each essay-up to a point! Your TITLE, AUTHOR and SUMMARY section can stay the same-your TASK and EXPLAIN TECHNIQUE section needs to change, however!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T-title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A-author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S-summary (setting-time and place, brief plot overview, mention of key characters)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T-task (what is key theme explored, briefly explain how shown-</a:t>
            </a:r>
            <a:r>
              <a:rPr lang="en-GB" dirty="0" err="1" smtClean="0">
                <a:solidFill>
                  <a:schemeClr val="bg1"/>
                </a:solidFill>
              </a:rPr>
              <a:t>Maycomb</a:t>
            </a:r>
            <a:r>
              <a:rPr lang="en-GB" dirty="0" smtClean="0">
                <a:solidFill>
                  <a:schemeClr val="bg1"/>
                </a:solidFill>
              </a:rPr>
              <a:t>, court case)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E-explain techniques (this theme is explored through Lee’s use of...)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GB" dirty="0" smtClean="0"/>
              <a:t>MP1-Characterisation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u="sng" dirty="0" smtClean="0">
                <a:solidFill>
                  <a:schemeClr val="bg1"/>
                </a:solidFill>
              </a:rPr>
              <a:t>Point</a:t>
            </a:r>
            <a:r>
              <a:rPr lang="en-GB" dirty="0" smtClean="0">
                <a:solidFill>
                  <a:schemeClr val="bg1"/>
                </a:solidFill>
              </a:rPr>
              <a:t>-Firstly, Lee uses characterisation to introduce the key theme of prejudice.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b="1" u="sng" dirty="0" smtClean="0">
                <a:solidFill>
                  <a:schemeClr val="bg1"/>
                </a:solidFill>
              </a:rPr>
              <a:t>Context</a:t>
            </a:r>
            <a:r>
              <a:rPr lang="en-GB" b="1" dirty="0" smtClean="0">
                <a:solidFill>
                  <a:schemeClr val="bg1"/>
                </a:solidFill>
              </a:rPr>
              <a:t>-</a:t>
            </a:r>
            <a:r>
              <a:rPr lang="en-GB" dirty="0" smtClean="0">
                <a:solidFill>
                  <a:schemeClr val="bg1"/>
                </a:solidFill>
              </a:rPr>
              <a:t>beginning of novel, Atticus explains to Scout about how to understand others better:</a:t>
            </a:r>
          </a:p>
          <a:p>
            <a:pPr>
              <a:buNone/>
            </a:pPr>
            <a:r>
              <a:rPr lang="en-GB" b="1" dirty="0" smtClean="0">
                <a:solidFill>
                  <a:schemeClr val="bg1"/>
                </a:solidFill>
              </a:rPr>
              <a:t> 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b="1" u="sng" dirty="0" smtClean="0">
                <a:solidFill>
                  <a:schemeClr val="bg1"/>
                </a:solidFill>
              </a:rPr>
              <a:t>Quotation</a:t>
            </a:r>
            <a:endParaRPr lang="en-GB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“You never really understand a person until you consider things from his point of view—” “Sir?” “—until you climb into his skin and walk around in it.” (Chapter 2)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b="1" u="sng" dirty="0" smtClean="0">
                <a:solidFill>
                  <a:schemeClr val="bg1"/>
                </a:solidFill>
              </a:rPr>
              <a:t>Explanation</a:t>
            </a:r>
            <a:endParaRPr lang="en-GB" u="sng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Moral advice gives initial insight into Atticus’ character and role in novel as moral compass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Simple wisdom demonstrates his lack of prejudice and sympathetic nature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Atticus’ views contrast with the close-minded nature of the community, foreshadowing the uphill battle he will face against </a:t>
            </a:r>
            <a:r>
              <a:rPr lang="en-GB" dirty="0" err="1" smtClean="0">
                <a:solidFill>
                  <a:schemeClr val="bg1"/>
                </a:solidFill>
              </a:rPr>
              <a:t>Maycomb’s</a:t>
            </a:r>
            <a:r>
              <a:rPr lang="en-GB" dirty="0" smtClean="0">
                <a:solidFill>
                  <a:schemeClr val="bg1"/>
                </a:solidFill>
              </a:rPr>
              <a:t> values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b="1" u="sng" dirty="0" smtClean="0">
                <a:solidFill>
                  <a:schemeClr val="bg1"/>
                </a:solidFill>
              </a:rPr>
              <a:t>Link-</a:t>
            </a:r>
            <a:r>
              <a:rPr lang="en-GB" dirty="0" smtClean="0">
                <a:solidFill>
                  <a:schemeClr val="bg1"/>
                </a:solidFill>
              </a:rPr>
              <a:t>Atticus’ lessons to his children throughout novel act as Lee’s voice within the novel, extolling importance of reserving judgement  </a:t>
            </a:r>
          </a:p>
          <a:p>
            <a:pPr>
              <a:buNone/>
            </a:pPr>
            <a:endParaRPr lang="en-GB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Finish paragraph planning for theme essay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Wednesday-timed theme essay with notes in class</a:t>
            </a: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Planning A Theme Essay</vt:lpstr>
      <vt:lpstr>Theme Q</vt:lpstr>
      <vt:lpstr>Choosing Quotes</vt:lpstr>
      <vt:lpstr>Introduction Plan</vt:lpstr>
      <vt:lpstr>Introduction Plan</vt:lpstr>
      <vt:lpstr>MP1-Characterisation</vt:lpstr>
      <vt:lpstr>Planning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Theme Essay</dc:title>
  <dc:creator>MInnes (St Thomas Aquinas)</dc:creator>
  <cp:lastModifiedBy>MInnes (St Thomas Aquinas)</cp:lastModifiedBy>
  <cp:revision>1</cp:revision>
  <dcterms:created xsi:type="dcterms:W3CDTF">2006-08-16T00:00:00Z</dcterms:created>
  <dcterms:modified xsi:type="dcterms:W3CDTF">2019-02-28T08:21:08Z</dcterms:modified>
</cp:coreProperties>
</file>