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l="-18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glowscotland.org.uk/gc/missinn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057400"/>
            <a:ext cx="7772400" cy="1470025"/>
          </a:xfrm>
        </p:spPr>
        <p:txBody>
          <a:bodyPr/>
          <a:lstStyle/>
          <a:p>
            <a:r>
              <a:rPr lang="en-GB" dirty="0" smtClean="0"/>
              <a:t>Conflict Essay Review and Revision Tips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</a:p>
          <a:p>
            <a:r>
              <a:rPr lang="en-GB" dirty="0">
                <a:solidFill>
                  <a:srgbClr val="FF0000"/>
                </a:solidFill>
              </a:rPr>
              <a:t>N5 Critical Essay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2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Mind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Another quicker way to test your knowledge of a Q is to create an essay mind map plan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This will be a less detailed plan that you can replicate quickly in an exam before you begin writing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Mind Mapping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667000" y="3124200"/>
            <a:ext cx="4648200" cy="1676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00400" y="352697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ESSAY TOPIC</a:t>
            </a:r>
            <a:endParaRPr lang="en-GB" sz="36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stCxn id="4" idx="1"/>
          </p:cNvCxnSpPr>
          <p:nvPr/>
        </p:nvCxnSpPr>
        <p:spPr>
          <a:xfrm flipH="1" flipV="1">
            <a:off x="2667000" y="2819400"/>
            <a:ext cx="680713" cy="550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167114" y="2209800"/>
            <a:ext cx="462286" cy="1037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87257" y="4495800"/>
            <a:ext cx="626285" cy="914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948687" y="4749181"/>
            <a:ext cx="680713" cy="550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0356" y="1143000"/>
            <a:ext cx="2667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MP1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Technique-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Quote-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Link to Q-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0914" y="1143000"/>
            <a:ext cx="2667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MP2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Technique-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Quote-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Link to Q-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471" y="4943839"/>
            <a:ext cx="2667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MP3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Technique-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Quote-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Link to Q-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0914" y="5013446"/>
            <a:ext cx="2667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bg1"/>
                </a:solidFill>
              </a:rPr>
              <a:t>MP4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Technique-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Quote-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Link to Q-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The Perfect 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51054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While we may not know what the essay Qs will be in the exam, we can prepare a solid opening to any essay to ensure the examiner is impressed from the outset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We have spoken in the past about preparing the TAS (Title, Author, Summary) section of your intro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While your TE (Task, Explain techniques) sections will change, you can ensure you have an impressive opening by practising this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Practising Under Timed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only way you can truly prepare for the exam experience is by practising essay writing under timed conditions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At the beginning of your studying, doin</a:t>
            </a:r>
            <a:r>
              <a:rPr lang="en-GB" dirty="0" smtClean="0">
                <a:solidFill>
                  <a:schemeClr val="bg1"/>
                </a:solidFill>
              </a:rPr>
              <a:t>g this with a plan and your ‘Essay Writing 101’ booklet will give support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However, as you get closer to the exam, practising without notes is the best way to test yourself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Practising Under Timed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8768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Set a timer on your phone of 45mins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Ask a friend/parent to set you a question-choose from the list of prose questions on the GLOW site, or one from a past paper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the timer goes and you are still writing, write TIME when the timer goes off, but continue on! Practising writing in full and writing your conclusion is important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Rereading The Novel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143000"/>
            <a:ext cx="5334000" cy="541020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 very simple way of revising-rereading the actual novel!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It has now been a while since you finished reading the novel, and rereading it will help remind you of key plot points, themes, characters and key moments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you feel like you don’t have time to reread the entire novel, look over important sections: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Chapters 1-3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Chapters 9-11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 15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Chapters 16-19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Chapters 20-23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Chapter 28-31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GLOW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562600" cy="452596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On the GLOW site, there will be a number of resources to help with your revision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linkClick r:id="rId2"/>
              </a:rPr>
              <a:t>https://blogs.glowscotland.org.uk/gc/missinnes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/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 would also recommend looking at:</a:t>
            </a: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SparkNotes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BBC </a:t>
            </a:r>
            <a:r>
              <a:rPr lang="en-GB" dirty="0" err="1" smtClean="0">
                <a:solidFill>
                  <a:schemeClr val="bg1"/>
                </a:solidFill>
              </a:rPr>
              <a:t>Bitesize</a:t>
            </a:r>
            <a:r>
              <a:rPr lang="en-GB" dirty="0" smtClean="0">
                <a:solidFill>
                  <a:schemeClr val="bg1"/>
                </a:solidFill>
              </a:rPr>
              <a:t>-their GCSE English Literature section has a whole section on TKAM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 Essay General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6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Next Wednesday (20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March), you will undertake a timed critical essay under exam conditions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You will, as in the final exam, have a choice of two questions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You will not be told in advance what the questions are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Revise For Critical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95400"/>
            <a:ext cx="5334000" cy="53340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Critical Essays are often seen as difficult to revise for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Many pupils believe that if they just memorise their quotations, they have studied enough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WRONG!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truth is, memorising quotations should not be a priority. You should know your quotes well, but small mistakes in phrasing will not be penalised</a:t>
            </a: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Revise For Critical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486400" cy="46482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Methods of Revision: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Quote cards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Essay mind mapping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Completing essay </a:t>
            </a:r>
            <a:r>
              <a:rPr lang="en-GB" dirty="0" smtClean="0">
                <a:solidFill>
                  <a:schemeClr val="bg1"/>
                </a:solidFill>
              </a:rPr>
              <a:t>plans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Creating the perfect </a:t>
            </a:r>
            <a:r>
              <a:rPr lang="en-GB" dirty="0" smtClean="0">
                <a:solidFill>
                  <a:schemeClr val="bg1"/>
                </a:solidFill>
              </a:rPr>
              <a:t>intro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Practising </a:t>
            </a:r>
            <a:r>
              <a:rPr lang="en-GB" dirty="0" smtClean="0">
                <a:solidFill>
                  <a:schemeClr val="bg1"/>
                </a:solidFill>
              </a:rPr>
              <a:t>under timed </a:t>
            </a:r>
            <a:r>
              <a:rPr lang="en-GB" dirty="0" smtClean="0">
                <a:solidFill>
                  <a:schemeClr val="bg1"/>
                </a:solidFill>
              </a:rPr>
              <a:t>conditions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Rereading the novel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As you will have noticed when essay planning, a lot of our essays use the same quotes again and again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Therefore, some quotations you should be very familiar with, and you can use similar analysis in these essays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OBVIOUSLY you will have to change how you link the quotation to the question!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When creating quote cards, you should include: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TECHNIQUE-What literary technique is the writer using in this quotation?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CONTEXT-briefly explain where the quotation appears in the text, and what is happening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QUOTATION-accurately write down the quotation, with page reference to help you go back and reread this section if needed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ANALYSIS-note down detailed analysis of the quotation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Q LINKS-What essay Qs will this quotation be useful for?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Card-Example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057400"/>
            <a:ext cx="5334000" cy="4068763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TECHNIQUE-</a:t>
            </a:r>
          </a:p>
          <a:p>
            <a:pPr marL="0" indent="0">
              <a:buNone/>
            </a:pPr>
            <a:r>
              <a:rPr lang="en-GB" dirty="0" smtClean="0"/>
              <a:t>Characterisation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CONTEXT-</a:t>
            </a:r>
          </a:p>
          <a:p>
            <a:pPr marL="0" indent="0">
              <a:buNone/>
            </a:pPr>
            <a:r>
              <a:rPr lang="en-GB" dirty="0"/>
              <a:t>beginning of novel, Atticus explains to Scout about how to understand others better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QUOTE-</a:t>
            </a:r>
          </a:p>
          <a:p>
            <a:pPr marL="0" indent="0">
              <a:buNone/>
            </a:pPr>
            <a:r>
              <a:rPr lang="en-GB" dirty="0"/>
              <a:t>“You never really understand a person until you consider things from his point of view—” “Sir?” “—until you climb into his skin and walk around in it.”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ANALYSIS-</a:t>
            </a:r>
          </a:p>
          <a:p>
            <a:pPr marL="0" indent="0">
              <a:buNone/>
            </a:pPr>
            <a:r>
              <a:rPr lang="en-GB" dirty="0"/>
              <a:t>Moral advice gives initial insight into Atticus’ character and role in novel as moral compass</a:t>
            </a:r>
          </a:p>
          <a:p>
            <a:pPr marL="0" indent="0">
              <a:buNone/>
            </a:pPr>
            <a:r>
              <a:rPr lang="en-GB" dirty="0"/>
              <a:t>Simple wisdom demonstrates his lack of prejudice and sympathetic nature</a:t>
            </a:r>
          </a:p>
          <a:p>
            <a:pPr marL="0" indent="0">
              <a:buNone/>
            </a:pPr>
            <a:r>
              <a:rPr lang="en-GB" dirty="0"/>
              <a:t>Atticus’ views contrast with the close-minded nature of the community, foreshadowing the uphill battle he will face against </a:t>
            </a:r>
            <a:r>
              <a:rPr lang="en-GB" dirty="0" err="1"/>
              <a:t>Maycomb’s</a:t>
            </a:r>
            <a:r>
              <a:rPr lang="en-GB" dirty="0"/>
              <a:t> </a:t>
            </a:r>
            <a:r>
              <a:rPr lang="en-GB" dirty="0" smtClean="0"/>
              <a:t>values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LINKS TO QS-</a:t>
            </a:r>
            <a:r>
              <a:rPr lang="en-GB" dirty="0" smtClean="0"/>
              <a:t>Theme, Character, Key Incident, Conflict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Completing Essay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334000" cy="452596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Some days, you may not feel like writing out a full essay as revision.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In those scenarios, rewriting an essay plan for a Q might be a better option. 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Attempting this from memory will test your knowledge of quotations and structuring of an essay.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Critical essay plans for different Q types will be available for you on the GLOW site to print out or fill in electronically.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873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Conflict Essay Review and Revision Tips</vt:lpstr>
      <vt:lpstr>Conflict Essay General Feedback</vt:lpstr>
      <vt:lpstr>Next Week</vt:lpstr>
      <vt:lpstr>How To Revise For Critical Essays</vt:lpstr>
      <vt:lpstr>How To Revise For Critical Essays</vt:lpstr>
      <vt:lpstr>Quote Cards</vt:lpstr>
      <vt:lpstr>Quote Cards</vt:lpstr>
      <vt:lpstr>Quote Card-Example</vt:lpstr>
      <vt:lpstr>Completing Essay Plans</vt:lpstr>
      <vt:lpstr>Essay Mind Mapping</vt:lpstr>
      <vt:lpstr>Essay Mind Mapping</vt:lpstr>
      <vt:lpstr>Creating The Perfect Intro</vt:lpstr>
      <vt:lpstr>Practising Under Timed Conditions</vt:lpstr>
      <vt:lpstr>Practising Under Timed Conditions</vt:lpstr>
      <vt:lpstr>Rereading The Novel</vt:lpstr>
      <vt:lpstr>GLOW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Essay Review and Revision Tips</dc:title>
  <dc:creator>MInnes (St Thomas Aquinas)</dc:creator>
  <cp:lastModifiedBy>MInnes (St Thomas Aquinas)</cp:lastModifiedBy>
  <cp:revision>6</cp:revision>
  <dcterms:created xsi:type="dcterms:W3CDTF">2006-08-16T00:00:00Z</dcterms:created>
  <dcterms:modified xsi:type="dcterms:W3CDTF">2019-03-06T13:04:58Z</dcterms:modified>
</cp:coreProperties>
</file>