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4800"/>
            <a:ext cx="7772400" cy="1470025"/>
          </a:xfrm>
        </p:spPr>
        <p:txBody>
          <a:bodyPr/>
          <a:lstStyle/>
          <a:p>
            <a:r>
              <a:rPr lang="en-GB" dirty="0" smtClean="0"/>
              <a:t>R4UAE </a:t>
            </a:r>
            <a:r>
              <a:rPr lang="en-GB" dirty="0" err="1" smtClean="0"/>
              <a:t>Masterclass</a:t>
            </a:r>
            <a:r>
              <a:rPr lang="en-GB" dirty="0" smtClean="0"/>
              <a:t>-Making Own Papers</a:t>
            </a:r>
            <a:endParaRPr lang="en-GB" dirty="0"/>
          </a:p>
        </p:txBody>
      </p:sp>
      <p:pic>
        <p:nvPicPr>
          <p:cNvPr id="1026" name="Picture 2" descr="C:\Users\mi3069a\AppData\Local\Microsoft\Windows\Temporary Internet Files\Content.IE5\S994T7W6\dog_glass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2371725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7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Your Own Revision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great way to study with friends is to create your own R4UAE papers to challenge each other</a:t>
            </a:r>
          </a:p>
          <a:p>
            <a:endParaRPr lang="en-GB" dirty="0"/>
          </a:p>
          <a:p>
            <a:r>
              <a:rPr lang="en-GB" dirty="0" smtClean="0"/>
              <a:t>Creating the paper requires you to:</a:t>
            </a:r>
          </a:p>
          <a:p>
            <a:pPr lvl="1"/>
            <a:r>
              <a:rPr lang="en-GB" dirty="0" smtClean="0"/>
              <a:t>Thoroughly read a news article in detail, improving your comprehension skills</a:t>
            </a:r>
          </a:p>
          <a:p>
            <a:pPr lvl="1"/>
            <a:r>
              <a:rPr lang="en-GB" dirty="0" smtClean="0"/>
              <a:t>Create a variety of Qs to test them, showing your understanding of the exam format and Q phrasing</a:t>
            </a:r>
          </a:p>
          <a:p>
            <a:pPr lvl="1"/>
            <a:r>
              <a:rPr lang="en-GB" dirty="0" smtClean="0"/>
              <a:t>Create a marking scheme, demonstrating your understanding of the SQA’s expectations, and how to successfully answer particular question types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83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Get into groups of 4</a:t>
            </a:r>
          </a:p>
          <a:p>
            <a:endParaRPr lang="en-GB" dirty="0"/>
          </a:p>
          <a:p>
            <a:r>
              <a:rPr lang="en-GB" dirty="0" smtClean="0"/>
              <a:t>Select an article from the options:</a:t>
            </a:r>
          </a:p>
          <a:p>
            <a:pPr lvl="1"/>
            <a:r>
              <a:rPr lang="en-GB" dirty="0" smtClean="0"/>
              <a:t>‘My </a:t>
            </a:r>
            <a:r>
              <a:rPr lang="en-GB" dirty="0"/>
              <a:t>grandfather was a Nazi. I’ve seen why we need the </a:t>
            </a:r>
            <a:r>
              <a:rPr lang="en-GB" dirty="0" smtClean="0"/>
              <a:t>EU’</a:t>
            </a:r>
          </a:p>
          <a:p>
            <a:pPr lvl="1"/>
            <a:r>
              <a:rPr lang="en-GB" dirty="0" smtClean="0"/>
              <a:t>‘Knife </a:t>
            </a:r>
            <a:r>
              <a:rPr lang="en-GB" dirty="0"/>
              <a:t>crime and school exclusions are symptoms of a wider </a:t>
            </a:r>
            <a:r>
              <a:rPr lang="en-GB" dirty="0" smtClean="0"/>
              <a:t>malaise’</a:t>
            </a:r>
          </a:p>
          <a:p>
            <a:pPr lvl="1"/>
            <a:r>
              <a:rPr lang="en-GB" dirty="0" smtClean="0"/>
              <a:t>‘I </a:t>
            </a:r>
            <a:r>
              <a:rPr lang="en-GB" dirty="0"/>
              <a:t>make vegan cheese in Amsterdam. And no one here calls it </a:t>
            </a:r>
            <a:r>
              <a:rPr lang="en-GB" dirty="0" smtClean="0"/>
              <a:t>faux’</a:t>
            </a:r>
          </a:p>
          <a:p>
            <a:pPr lvl="1"/>
            <a:r>
              <a:rPr lang="en-GB" dirty="0" smtClean="0"/>
              <a:t>‘R Kelly and the art of the male breakdown’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82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Create 5 R4UAE Qs based on your article</a:t>
            </a:r>
          </a:p>
          <a:p>
            <a:endParaRPr lang="en-GB" dirty="0"/>
          </a:p>
          <a:p>
            <a:r>
              <a:rPr lang="en-GB" dirty="0" smtClean="0"/>
              <a:t>Your Qs should include:</a:t>
            </a:r>
          </a:p>
          <a:p>
            <a:r>
              <a:rPr lang="en-GB" dirty="0" smtClean="0"/>
              <a:t>At least TWO IYOW Qs</a:t>
            </a:r>
          </a:p>
          <a:p>
            <a:r>
              <a:rPr lang="en-GB" dirty="0" smtClean="0"/>
              <a:t>At least TWO Use of Language Qs (Imagery, W.C., S.S., Tone)</a:t>
            </a:r>
          </a:p>
          <a:p>
            <a:r>
              <a:rPr lang="en-GB" dirty="0" smtClean="0"/>
              <a:t>One other Q of your choice-Link, another IYOW, another Use of Language</a:t>
            </a:r>
          </a:p>
          <a:p>
            <a:endParaRPr lang="en-GB" dirty="0"/>
          </a:p>
          <a:p>
            <a:r>
              <a:rPr lang="en-GB" dirty="0" smtClean="0"/>
              <a:t>You must also create a marking scheme on separate paper to show potential answers for each 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26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Your questions should have:</a:t>
            </a:r>
          </a:p>
          <a:p>
            <a:pPr lvl="0"/>
            <a:r>
              <a:rPr lang="en-GB" b="1" dirty="0"/>
              <a:t>Specific line/paragraph references</a:t>
            </a:r>
            <a:r>
              <a:rPr lang="en-GB" dirty="0"/>
              <a:t> to help the pupil find the answer</a:t>
            </a:r>
          </a:p>
          <a:p>
            <a:pPr lvl="0"/>
            <a:r>
              <a:rPr lang="en-GB" b="1" dirty="0"/>
              <a:t>Key words </a:t>
            </a:r>
            <a:r>
              <a:rPr lang="en-GB" dirty="0"/>
              <a:t>to help them identify the question</a:t>
            </a:r>
          </a:p>
          <a:p>
            <a:pPr lvl="0"/>
            <a:r>
              <a:rPr lang="en-GB" b="1" dirty="0"/>
              <a:t>A clear focus</a:t>
            </a:r>
            <a:r>
              <a:rPr lang="en-GB" dirty="0"/>
              <a:t> of what the pupil is looking for</a:t>
            </a:r>
          </a:p>
          <a:p>
            <a:pPr lvl="0"/>
            <a:r>
              <a:rPr lang="en-GB" b="1" dirty="0"/>
              <a:t>Number of marks</a:t>
            </a:r>
            <a:r>
              <a:rPr lang="en-GB" dirty="0"/>
              <a:t> available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73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IYOW Q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81200"/>
            <a:ext cx="8608828" cy="2820346"/>
          </a:xfrm>
        </p:spPr>
      </p:pic>
    </p:spTree>
    <p:extLst>
      <p:ext uri="{BB962C8B-B14F-4D97-AF65-F5344CB8AC3E}">
        <p14:creationId xmlns:p14="http://schemas.microsoft.com/office/powerpoint/2010/main" val="214491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Use of Lang Q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7400"/>
            <a:ext cx="8472099" cy="2744146"/>
          </a:xfrm>
        </p:spPr>
      </p:pic>
    </p:spTree>
    <p:extLst>
      <p:ext uri="{BB962C8B-B14F-4D97-AF65-F5344CB8AC3E}">
        <p14:creationId xmlns:p14="http://schemas.microsoft.com/office/powerpoint/2010/main" val="275870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269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R4UAE Masterclass-Making Own Papers</vt:lpstr>
      <vt:lpstr>Making Your Own Revision Tools</vt:lpstr>
      <vt:lpstr>Your Challenge</vt:lpstr>
      <vt:lpstr>Your Challenge</vt:lpstr>
      <vt:lpstr>Creating Questions</vt:lpstr>
      <vt:lpstr>Example IYOW Q</vt:lpstr>
      <vt:lpstr>Example Use of Lang Q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R4UAE Homework Review</dc:title>
  <dc:creator>MInnes (St Thomas Aquinas)</dc:creator>
  <cp:lastModifiedBy>MInnes (St Thomas Aquinas)</cp:lastModifiedBy>
  <cp:revision>9</cp:revision>
  <dcterms:created xsi:type="dcterms:W3CDTF">2006-08-16T00:00:00Z</dcterms:created>
  <dcterms:modified xsi:type="dcterms:W3CDTF">2019-03-11T12:14:00Z</dcterms:modified>
</cp:coreProperties>
</file>