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31EE9A-FD0E-44B6-8D4F-5E82D0ADFBB9}" type="datetimeFigureOut">
              <a:rPr lang="en-GB" smtClean="0"/>
              <a:t>15/02/2019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C4CFDA-0133-4F77-8FD8-0A4F7F70A34B}" type="slidenum">
              <a:rPr lang="en-GB" smtClean="0"/>
              <a:t>‹#›</a:t>
            </a:fld>
            <a:endParaRPr lang="en-GB"/>
          </a:p>
        </p:txBody>
      </p:sp>
    </p:spTree>
    <p:extLst>
      <p:ext uri="{BB962C8B-B14F-4D97-AF65-F5344CB8AC3E}">
        <p14:creationId xmlns:p14="http://schemas.microsoft.com/office/powerpoint/2010/main" val="2490381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DC4CFDA-0133-4F77-8FD8-0A4F7F70A34B}" type="slidenum">
              <a:rPr lang="en-GB" smtClean="0"/>
              <a:t>4</a:t>
            </a:fld>
            <a:endParaRPr lang="en-GB"/>
          </a:p>
        </p:txBody>
      </p:sp>
    </p:spTree>
    <p:extLst>
      <p:ext uri="{BB962C8B-B14F-4D97-AF65-F5344CB8AC3E}">
        <p14:creationId xmlns:p14="http://schemas.microsoft.com/office/powerpoint/2010/main" val="1332830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15CD56C-D142-4E59-91CC-25056B5C07ED}" type="datetimeFigureOut">
              <a:rPr lang="en-GB" smtClean="0"/>
              <a:t>15/02/2019</a:t>
            </a:fld>
            <a:endParaRPr lang="en-GB"/>
          </a:p>
        </p:txBody>
      </p:sp>
      <p:sp>
        <p:nvSpPr>
          <p:cNvPr id="5" name="Footer Placeholder 4"/>
          <p:cNvSpPr>
            <a:spLocks noGrp="1"/>
          </p:cNvSpPr>
          <p:nvPr>
            <p:ph type="ftr" sz="quarter" idx="11"/>
          </p:nvPr>
        </p:nvSpPr>
        <p:spPr/>
        <p:txBody>
          <a:bodyPr/>
          <a:lstStyle/>
          <a:p>
            <a:endParaRPr lang="en-GB"/>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1B38B350-5363-45DA-9454-C72C25774A50}" type="slidenum">
              <a:rPr lang="en-GB" smtClean="0"/>
              <a:t>‹#›</a:t>
            </a:fld>
            <a:endParaRPr lang="en-GB"/>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5CD56C-D142-4E59-91CC-25056B5C07ED}" type="datetimeFigureOut">
              <a:rPr lang="en-GB" smtClean="0"/>
              <a:t>15/02/2019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38B350-5363-45DA-9454-C72C25774A50}"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5CD56C-D142-4E59-91CC-25056B5C07ED}" type="datetimeFigureOut">
              <a:rPr lang="en-GB" smtClean="0"/>
              <a:t>15/02/2019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38B350-5363-45DA-9454-C72C25774A50}"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5CD56C-D142-4E59-91CC-25056B5C07ED}" type="datetimeFigureOut">
              <a:rPr lang="en-GB" smtClean="0"/>
              <a:t>15/02/2019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38B350-5363-45DA-9454-C72C25774A50}"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15CD56C-D142-4E59-91CC-25056B5C07ED}" type="datetimeFigureOut">
              <a:rPr lang="en-GB" smtClean="0"/>
              <a:t>15/02/2019</a:t>
            </a:fld>
            <a:endParaRPr lang="en-GB"/>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38B350-5363-45DA-9454-C72C25774A50}" type="slidenum">
              <a:rPr lang="en-GB" smtClean="0"/>
              <a:t>‹#›</a:t>
            </a:fld>
            <a:endParaRPr lang="en-GB"/>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15CD56C-D142-4E59-91CC-25056B5C07ED}" type="datetimeFigureOut">
              <a:rPr lang="en-GB" smtClean="0"/>
              <a:t>15/02/2019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38B350-5363-45DA-9454-C72C25774A50}"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15CD56C-D142-4E59-91CC-25056B5C07ED}" type="datetimeFigureOut">
              <a:rPr lang="en-GB" smtClean="0"/>
              <a:t>15/02/2019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B38B350-5363-45DA-9454-C72C25774A50}"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5CD56C-D142-4E59-91CC-25056B5C07ED}" type="datetimeFigureOut">
              <a:rPr lang="en-GB" smtClean="0"/>
              <a:t>15/02/2019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B38B350-5363-45DA-9454-C72C25774A50}"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15CD56C-D142-4E59-91CC-25056B5C07ED}" type="datetimeFigureOut">
              <a:rPr lang="en-GB" smtClean="0"/>
              <a:t>15/02/2019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B38B350-5363-45DA-9454-C72C25774A50}"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15CD56C-D142-4E59-91CC-25056B5C07ED}" type="datetimeFigureOut">
              <a:rPr lang="en-GB" smtClean="0"/>
              <a:t>15/02/2019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38B350-5363-45DA-9454-C72C25774A50}" type="slidenum">
              <a:rPr lang="en-GB" smtClean="0"/>
              <a:t>‹#›</a:t>
            </a:fld>
            <a:endParaRPr lang="en-GB"/>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315CD56C-D142-4E59-91CC-25056B5C07ED}" type="datetimeFigureOut">
              <a:rPr lang="en-GB" smtClean="0"/>
              <a:t>15/02/2019</a:t>
            </a:fld>
            <a:endParaRPr lang="en-GB"/>
          </a:p>
        </p:txBody>
      </p:sp>
      <p:sp>
        <p:nvSpPr>
          <p:cNvPr id="7" name="Slide Number Placeholder 6"/>
          <p:cNvSpPr>
            <a:spLocks noGrp="1"/>
          </p:cNvSpPr>
          <p:nvPr>
            <p:ph type="sldNum" sz="quarter" idx="12"/>
          </p:nvPr>
        </p:nvSpPr>
        <p:spPr/>
        <p:txBody>
          <a:bodyPr/>
          <a:lstStyle/>
          <a:p>
            <a:fld id="{1B38B350-5363-45DA-9454-C72C25774A50}" type="slidenum">
              <a:rPr lang="en-GB" smtClean="0"/>
              <a:t>‹#›</a:t>
            </a:fld>
            <a:endParaRPr lang="en-GB"/>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GB"/>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315CD56C-D142-4E59-91CC-25056B5C07ED}" type="datetimeFigureOut">
              <a:rPr lang="en-GB" smtClean="0"/>
              <a:t>15/02/2019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1B38B350-5363-45DA-9454-C72C25774A50}" type="slidenum">
              <a:rPr lang="en-GB" smtClean="0"/>
              <a:t>‹#›</a:t>
            </a:fld>
            <a:endParaRPr lang="en-GB"/>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dirty="0" smtClean="0"/>
              <a:t>By Ben, Sean, Joe, </a:t>
            </a:r>
            <a:r>
              <a:rPr lang="en-GB" dirty="0" smtClean="0"/>
              <a:t>Jack</a:t>
            </a:r>
            <a:endParaRPr lang="en-GB" dirty="0"/>
          </a:p>
        </p:txBody>
      </p:sp>
      <p:sp>
        <p:nvSpPr>
          <p:cNvPr id="2" name="Title 1"/>
          <p:cNvSpPr>
            <a:spLocks noGrp="1"/>
          </p:cNvSpPr>
          <p:nvPr>
            <p:ph type="ctrTitle"/>
          </p:nvPr>
        </p:nvSpPr>
        <p:spPr/>
        <p:txBody>
          <a:bodyPr/>
          <a:lstStyle/>
          <a:p>
            <a:r>
              <a:rPr lang="en-GB" b="1" dirty="0" smtClean="0"/>
              <a:t>Winter</a:t>
            </a:r>
            <a:r>
              <a:rPr lang="en-GB" dirty="0" smtClean="0"/>
              <a:t/>
            </a:r>
            <a:br>
              <a:rPr lang="en-GB" dirty="0" smtClean="0"/>
            </a:br>
            <a:r>
              <a:rPr lang="en-GB" dirty="0" smtClean="0"/>
              <a:t>Passing of Time</a:t>
            </a:r>
            <a:endParaRPr lang="en-GB" dirty="0"/>
          </a:p>
        </p:txBody>
      </p:sp>
    </p:spTree>
    <p:extLst>
      <p:ext uri="{BB962C8B-B14F-4D97-AF65-F5344CB8AC3E}">
        <p14:creationId xmlns:p14="http://schemas.microsoft.com/office/powerpoint/2010/main" val="5672427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 of Passing of Time</a:t>
            </a:r>
            <a:endParaRPr lang="en-GB" dirty="0"/>
          </a:p>
        </p:txBody>
      </p:sp>
      <p:sp>
        <p:nvSpPr>
          <p:cNvPr id="3" name="Content Placeholder 2"/>
          <p:cNvSpPr>
            <a:spLocks noGrp="1"/>
          </p:cNvSpPr>
          <p:nvPr>
            <p:ph idx="1"/>
          </p:nvPr>
        </p:nvSpPr>
        <p:spPr/>
        <p:txBody>
          <a:bodyPr>
            <a:normAutofit/>
          </a:bodyPr>
          <a:lstStyle/>
          <a:p>
            <a:pPr marL="0" indent="0">
              <a:buNone/>
            </a:pPr>
            <a:r>
              <a:rPr lang="en-GB" sz="2800" dirty="0" smtClean="0"/>
              <a:t>Passing of time means to let time or a period of time go by especially while doing something enjoyable. This links with the poem Winter as “the winter of someone's life” is known to be the end of someone’s life.</a:t>
            </a:r>
            <a:endParaRPr lang="en-GB" sz="2800" dirty="0"/>
          </a:p>
        </p:txBody>
      </p:sp>
    </p:spTree>
    <p:extLst>
      <p:ext uri="{BB962C8B-B14F-4D97-AF65-F5344CB8AC3E}">
        <p14:creationId xmlns:p14="http://schemas.microsoft.com/office/powerpoint/2010/main" val="4306799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Passing of Time </a:t>
            </a:r>
            <a:r>
              <a:rPr lang="en-GB" dirty="0" smtClean="0"/>
              <a:t>– Quote 1</a:t>
            </a:r>
            <a:endParaRPr lang="en-GB" dirty="0"/>
          </a:p>
        </p:txBody>
      </p:sp>
      <p:sp>
        <p:nvSpPr>
          <p:cNvPr id="3" name="Content Placeholder 2"/>
          <p:cNvSpPr>
            <a:spLocks noGrp="1"/>
          </p:cNvSpPr>
          <p:nvPr>
            <p:ph idx="1"/>
          </p:nvPr>
        </p:nvSpPr>
        <p:spPr/>
        <p:txBody>
          <a:bodyPr/>
          <a:lstStyle/>
          <a:p>
            <a:pPr marL="114300" indent="0">
              <a:buNone/>
            </a:pPr>
            <a:r>
              <a:rPr lang="en-GB" dirty="0" smtClean="0"/>
              <a:t>“the dark comes down, the shouts run off into it and disappear.”</a:t>
            </a:r>
          </a:p>
          <a:p>
            <a:pPr marL="114300" indent="0">
              <a:buNone/>
            </a:pPr>
            <a:endParaRPr lang="en-GB" dirty="0"/>
          </a:p>
          <a:p>
            <a:r>
              <a:rPr lang="en-GB" dirty="0" smtClean="0"/>
              <a:t>Darkness personified – overwhelming entity, engulfing those around at night. The passing of day where all light is lost and light is the symbol of hope.</a:t>
            </a:r>
          </a:p>
          <a:p>
            <a:r>
              <a:rPr lang="en-GB" dirty="0" smtClean="0"/>
              <a:t>Personification of “shouts” – representing unknown voices which creates an eerie image as day turns to night.</a:t>
            </a:r>
            <a:endParaRPr lang="en-GB" dirty="0"/>
          </a:p>
        </p:txBody>
      </p:sp>
    </p:spTree>
    <p:extLst>
      <p:ext uri="{BB962C8B-B14F-4D97-AF65-F5344CB8AC3E}">
        <p14:creationId xmlns:p14="http://schemas.microsoft.com/office/powerpoint/2010/main" val="28335436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Passing of time – Quote 2 </a:t>
            </a:r>
            <a:endParaRPr lang="en-GB" dirty="0"/>
          </a:p>
        </p:txBody>
      </p:sp>
      <p:sp>
        <p:nvSpPr>
          <p:cNvPr id="3" name="Content Placeholder 2"/>
          <p:cNvSpPr>
            <a:spLocks noGrp="1"/>
          </p:cNvSpPr>
          <p:nvPr>
            <p:ph idx="1"/>
          </p:nvPr>
        </p:nvSpPr>
        <p:spPr/>
        <p:txBody>
          <a:bodyPr/>
          <a:lstStyle/>
          <a:p>
            <a:pPr marL="114300" indent="0">
              <a:buNone/>
            </a:pPr>
            <a:r>
              <a:rPr lang="en-GB" dirty="0" smtClean="0"/>
              <a:t>“The year goes, the woods decay, and after, many a summer dies.”</a:t>
            </a:r>
          </a:p>
          <a:p>
            <a:pPr marL="114300" indent="0">
              <a:buNone/>
            </a:pPr>
            <a:endParaRPr lang="en-GB" dirty="0"/>
          </a:p>
          <a:p>
            <a:r>
              <a:rPr lang="en-GB" dirty="0" smtClean="0"/>
              <a:t>An idea of departure and loss, deterioration, unpleasant and lifeless.</a:t>
            </a:r>
          </a:p>
          <a:p>
            <a:r>
              <a:rPr lang="en-GB" dirty="0" smtClean="0"/>
              <a:t>Personification – season is “dying”, lack of light, energy and vibrancy which displays as time is passing the seasons change.</a:t>
            </a:r>
            <a:endParaRPr lang="en-GB" dirty="0"/>
          </a:p>
        </p:txBody>
      </p:sp>
    </p:spTree>
    <p:extLst>
      <p:ext uri="{BB962C8B-B14F-4D97-AF65-F5344CB8AC3E}">
        <p14:creationId xmlns:p14="http://schemas.microsoft.com/office/powerpoint/2010/main" val="3402631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p:txBody>
          <a:bodyPr/>
          <a:lstStyle/>
          <a:p>
            <a:pPr marL="114300" indent="0">
              <a:buNone/>
            </a:pPr>
            <a:r>
              <a:rPr lang="en-GB" dirty="0" smtClean="0"/>
              <a:t>Ultimately, winter is seen as a powerful season that is the opposite of the joy at summer when there is a lack of light and a sense of absence. The changing of colours as it turns to winter creates an isolated and depressing atmosphere.</a:t>
            </a:r>
            <a:endParaRPr lang="en-GB" dirty="0"/>
          </a:p>
        </p:txBody>
      </p:sp>
    </p:spTree>
    <p:extLst>
      <p:ext uri="{BB962C8B-B14F-4D97-AF65-F5344CB8AC3E}">
        <p14:creationId xmlns:p14="http://schemas.microsoft.com/office/powerpoint/2010/main" val="37071640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Any questions?</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55776" y="1988840"/>
            <a:ext cx="4373563" cy="4373563"/>
          </a:xfrm>
        </p:spPr>
      </p:pic>
    </p:spTree>
    <p:extLst>
      <p:ext uri="{BB962C8B-B14F-4D97-AF65-F5344CB8AC3E}">
        <p14:creationId xmlns:p14="http://schemas.microsoft.com/office/powerpoint/2010/main" val="4201578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67</TotalTime>
  <Words>240</Words>
  <Application>Microsoft Office PowerPoint</Application>
  <PresentationFormat>On-screen Show (4:3)</PresentationFormat>
  <Paragraphs>18</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Apothecary</vt:lpstr>
      <vt:lpstr>Winter Passing of Time</vt:lpstr>
      <vt:lpstr>Definition of Passing of Time</vt:lpstr>
      <vt:lpstr>Passing of Time – Quote 1</vt:lpstr>
      <vt:lpstr>Passing of time – Quote 2 </vt:lpstr>
      <vt:lpstr>Conclusion</vt:lpstr>
      <vt:lpstr>Any questions?</vt:lpstr>
    </vt:vector>
  </TitlesOfParts>
  <Company>Glasgow City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Winter Passing of Time</dc:title>
  <dc:creator>Benedict Christopher Inglis (St Thomas Aquinas)</dc:creator>
  <cp:lastModifiedBy>Benedict Christopher Inglis (St Thomas Aquinas)</cp:lastModifiedBy>
  <cp:revision>7</cp:revision>
  <dcterms:created xsi:type="dcterms:W3CDTF">2019-02-14T09:51:44Z</dcterms:created>
  <dcterms:modified xsi:type="dcterms:W3CDTF">2019-02-15T14:36:12Z</dcterms:modified>
</cp:coreProperties>
</file>