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2FC4E-B0D5-44CD-AC84-0C17E3D30B3F}" type="datetimeFigureOut">
              <a:rPr lang="en-GB" smtClean="0"/>
              <a:t>15/02/2019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AB403-9103-4C98-982F-A54C0F579E15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theme of Decay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in ‘Winter’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</a:t>
            </a:r>
            <a:r>
              <a:rPr lang="en-GB" dirty="0" err="1"/>
              <a:t>Chazza</a:t>
            </a:r>
            <a:r>
              <a:rPr lang="en-GB" dirty="0"/>
              <a:t>, </a:t>
            </a:r>
            <a:r>
              <a:rPr lang="en-GB" dirty="0" smtClean="0"/>
              <a:t>Neester </a:t>
            </a:r>
          </a:p>
          <a:p>
            <a:r>
              <a:rPr lang="en-GB" dirty="0" smtClean="0"/>
              <a:t>&amp; </a:t>
            </a:r>
            <a:r>
              <a:rPr lang="en-GB" dirty="0" smtClean="0"/>
              <a:t>Hammy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1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121"/>
            <a:ext cx="7125113" cy="924475"/>
          </a:xfrm>
        </p:spPr>
        <p:txBody>
          <a:bodyPr/>
          <a:lstStyle/>
          <a:p>
            <a:pPr algn="l"/>
            <a:r>
              <a:rPr lang="en-GB" sz="4000" dirty="0" smtClean="0"/>
              <a:t>Decay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17641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- cause to rot or decompose</a:t>
            </a:r>
          </a:p>
          <a:p>
            <a:pPr marL="0" indent="0">
              <a:buNone/>
            </a:pPr>
            <a:r>
              <a:rPr lang="en-GB" dirty="0" smtClean="0"/>
              <a:t> - fall into disrepair; deteriorate.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is a reoccurring theme in Morgan’s Poem, he uses the theme of decay to convey that Winter is a time of deterioration and without life.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96198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verb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820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“The year goes, the wood decays, and after, many a summer dies”</a:t>
            </a:r>
          </a:p>
          <a:p>
            <a:r>
              <a:rPr lang="en-GB" dirty="0" smtClean="0"/>
              <a:t>This suggests that Winter is a time of departure and loss</a:t>
            </a:r>
          </a:p>
          <a:p>
            <a:r>
              <a:rPr lang="en-GB" dirty="0" smtClean="0"/>
              <a:t>The personification of summer also shows the lack of light and energy winter brings</a:t>
            </a:r>
            <a:r>
              <a:rPr lang="en-GB" dirty="0" smtClean="0"/>
              <a:t> , showing that the world is losing warmth.</a:t>
            </a:r>
          </a:p>
          <a:p>
            <a:r>
              <a:rPr lang="en-GB" dirty="0" smtClean="0"/>
              <a:t> the use of summer also contrasts with the poems title.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5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125112" cy="2861846"/>
          </a:xfrm>
        </p:spPr>
        <p:txBody>
          <a:bodyPr/>
          <a:lstStyle/>
          <a:p>
            <a:r>
              <a:rPr lang="en-GB" dirty="0" smtClean="0"/>
              <a:t>“the woods that fall, decay and break,”</a:t>
            </a:r>
          </a:p>
          <a:p>
            <a:r>
              <a:rPr lang="en-GB" dirty="0" smtClean="0"/>
              <a:t>This suggests that winter is a powerful force that it causes damage and distress,</a:t>
            </a:r>
          </a:p>
          <a:p>
            <a:r>
              <a:rPr lang="en-GB" dirty="0" smtClean="0"/>
              <a:t>This quote also conveys the idea of a slow death as well as nature and humanity losing power and strength to the season.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5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125112" cy="4051437"/>
          </a:xfrm>
        </p:spPr>
        <p:txBody>
          <a:bodyPr/>
          <a:lstStyle/>
          <a:p>
            <a:r>
              <a:rPr lang="en-GB" dirty="0" smtClean="0"/>
              <a:t>Morgan’s overall message is how winter is a time of isolation and loneliness. </a:t>
            </a:r>
          </a:p>
          <a:p>
            <a:r>
              <a:rPr lang="en-GB" dirty="0" smtClean="0"/>
              <a:t>Winter is seen as a powerful force which brings along death and decay as well as portraying time as passing slowly. </a:t>
            </a:r>
          </a:p>
          <a:p>
            <a:r>
              <a:rPr lang="en-GB" dirty="0" smtClean="0"/>
              <a:t>The feelings and emotions winter brings ,overcomes humanity and takes a hold on life.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listening troops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5402834" cy="4052888"/>
          </a:xfrm>
        </p:spPr>
      </p:pic>
    </p:spTree>
    <p:extLst>
      <p:ext uri="{BB962C8B-B14F-4D97-AF65-F5344CB8AC3E}">
        <p14:creationId xmlns:p14="http://schemas.microsoft.com/office/powerpoint/2010/main" val="18038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50</TotalTime>
  <Words>228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The theme of Decay  in ‘Winter’</vt:lpstr>
      <vt:lpstr>Decay </vt:lpstr>
      <vt:lpstr>Quote 1</vt:lpstr>
      <vt:lpstr>Quote 2</vt:lpstr>
      <vt:lpstr>Conclusion</vt:lpstr>
      <vt:lpstr>Thanks for listening troops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theme of Decay  in ‘Winter’</dc:title>
  <dc:creator>Nesse Margarida Bernardo (St Thomas Aquinas)</dc:creator>
  <cp:lastModifiedBy>Nesse Margarida Bernardo (St Thomas Aquinas)</cp:lastModifiedBy>
  <cp:revision>7</cp:revision>
  <dcterms:created xsi:type="dcterms:W3CDTF">2019-02-14T09:53:55Z</dcterms:created>
  <dcterms:modified xsi:type="dcterms:W3CDTF">2019-02-15T14:39:40Z</dcterms:modified>
</cp:coreProperties>
</file>