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1265CFB-7B3D-45EB-8454-8E32F26D8246}" type="datetimeFigureOut">
              <a:rPr lang="en-GB" smtClean="0"/>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51002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265CFB-7B3D-45EB-8454-8E32F26D8246}" type="datetimeFigureOut">
              <a:rPr lang="en-GB" smtClean="0"/>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293155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265CFB-7B3D-45EB-8454-8E32F26D8246}" type="datetimeFigureOut">
              <a:rPr lang="en-GB" smtClean="0"/>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401309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265CFB-7B3D-45EB-8454-8E32F26D8246}" type="datetimeFigureOut">
              <a:rPr lang="en-GB" smtClean="0"/>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28823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265CFB-7B3D-45EB-8454-8E32F26D8246}" type="datetimeFigureOut">
              <a:rPr lang="en-GB" smtClean="0"/>
              <a:t>15/02/2019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3811041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1265CFB-7B3D-45EB-8454-8E32F26D8246}" type="datetimeFigureOut">
              <a:rPr lang="en-GB" smtClean="0"/>
              <a:t>15/02/2019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3091546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1265CFB-7B3D-45EB-8454-8E32F26D8246}" type="datetimeFigureOut">
              <a:rPr lang="en-GB" smtClean="0"/>
              <a:t>15/02/2019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217025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1265CFB-7B3D-45EB-8454-8E32F26D8246}" type="datetimeFigureOut">
              <a:rPr lang="en-GB" smtClean="0"/>
              <a:t>15/02/2019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3542865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65CFB-7B3D-45EB-8454-8E32F26D8246}" type="datetimeFigureOut">
              <a:rPr lang="en-GB" smtClean="0"/>
              <a:t>15/02/2019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727552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65CFB-7B3D-45EB-8454-8E32F26D8246}" type="datetimeFigureOut">
              <a:rPr lang="en-GB" smtClean="0"/>
              <a:t>15/02/2019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138623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65CFB-7B3D-45EB-8454-8E32F26D8246}" type="datetimeFigureOut">
              <a:rPr lang="en-GB" smtClean="0"/>
              <a:t>15/02/2019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15229-82B5-4ED8-B8A8-750019875D52}" type="slidenum">
              <a:rPr lang="en-GB" smtClean="0"/>
              <a:t>‹#›</a:t>
            </a:fld>
            <a:endParaRPr lang="en-GB"/>
          </a:p>
        </p:txBody>
      </p:sp>
    </p:spTree>
    <p:extLst>
      <p:ext uri="{BB962C8B-B14F-4D97-AF65-F5344CB8AC3E}">
        <p14:creationId xmlns:p14="http://schemas.microsoft.com/office/powerpoint/2010/main" val="168598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65CFB-7B3D-45EB-8454-8E32F26D8246}" type="datetimeFigureOut">
              <a:rPr lang="en-GB" smtClean="0"/>
              <a:t>15/02/2019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15229-82B5-4ED8-B8A8-750019875D52}" type="slidenum">
              <a:rPr lang="en-GB" smtClean="0"/>
              <a:t>‹#›</a:t>
            </a:fld>
            <a:endParaRPr lang="en-GB"/>
          </a:p>
        </p:txBody>
      </p:sp>
    </p:spTree>
    <p:extLst>
      <p:ext uri="{BB962C8B-B14F-4D97-AF65-F5344CB8AC3E}">
        <p14:creationId xmlns:p14="http://schemas.microsoft.com/office/powerpoint/2010/main" val="2416188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470025"/>
          </a:xfrm>
        </p:spPr>
        <p:txBody>
          <a:bodyPr/>
          <a:lstStyle/>
          <a:p>
            <a:r>
              <a:rPr lang="en-GB" dirty="0" smtClean="0"/>
              <a:t>Key Theme </a:t>
            </a:r>
            <a:r>
              <a:rPr lang="en-GB" dirty="0" smtClean="0"/>
              <a:t>– Death (Winter)</a:t>
            </a:r>
            <a:endParaRPr lang="en-GB" dirty="0"/>
          </a:p>
        </p:txBody>
      </p:sp>
      <p:sp>
        <p:nvSpPr>
          <p:cNvPr id="3" name="Subtitle 2"/>
          <p:cNvSpPr>
            <a:spLocks noGrp="1"/>
          </p:cNvSpPr>
          <p:nvPr>
            <p:ph type="subTitle" idx="1"/>
          </p:nvPr>
        </p:nvSpPr>
        <p:spPr>
          <a:xfrm>
            <a:off x="1403648" y="2132856"/>
            <a:ext cx="6400800" cy="1752600"/>
          </a:xfrm>
        </p:spPr>
        <p:txBody>
          <a:bodyPr/>
          <a:lstStyle/>
          <a:p>
            <a:r>
              <a:rPr lang="en-GB" dirty="0" smtClean="0"/>
              <a:t>By Jack, Matthew, Daniel, </a:t>
            </a:r>
            <a:r>
              <a:rPr lang="en-GB" dirty="0" err="1" smtClean="0"/>
              <a:t>Ilyas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30" y="3128458"/>
            <a:ext cx="2736304" cy="272414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3501008"/>
            <a:ext cx="3194817" cy="2341240"/>
          </a:xfrm>
          <a:prstGeom prst="rect">
            <a:avLst/>
          </a:prstGeom>
        </p:spPr>
      </p:pic>
    </p:spTree>
    <p:extLst>
      <p:ext uri="{BB962C8B-B14F-4D97-AF65-F5344CB8AC3E}">
        <p14:creationId xmlns:p14="http://schemas.microsoft.com/office/powerpoint/2010/main" val="329555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3" name="Content Placeholder 2"/>
          <p:cNvSpPr>
            <a:spLocks noGrp="1"/>
          </p:cNvSpPr>
          <p:nvPr>
            <p:ph idx="1"/>
          </p:nvPr>
        </p:nvSpPr>
        <p:spPr/>
        <p:txBody>
          <a:bodyPr>
            <a:normAutofit/>
          </a:bodyPr>
          <a:lstStyle/>
          <a:p>
            <a:r>
              <a:rPr lang="en-GB" sz="2800" dirty="0" smtClean="0"/>
              <a:t>Death - </a:t>
            </a:r>
            <a:r>
              <a:rPr lang="en-GB" sz="2800" dirty="0"/>
              <a:t>the action or fact of dying or being killed; the end of the life of a person or </a:t>
            </a:r>
            <a:r>
              <a:rPr lang="en-GB" sz="2800" dirty="0" smtClean="0"/>
              <a:t>organism</a:t>
            </a:r>
            <a:endParaRPr lang="en-GB" sz="2800" dirty="0"/>
          </a:p>
          <a:p>
            <a:r>
              <a:rPr lang="en-GB" sz="2800" dirty="0"/>
              <a:t> </a:t>
            </a:r>
            <a:r>
              <a:rPr lang="en-GB" sz="2800" dirty="0" smtClean="0"/>
              <a:t>In this poem death is used to symbolise the harshness of winter and creates a dark atmosphere</a:t>
            </a:r>
            <a:r>
              <a:rPr lang="en-GB" sz="2800" dirty="0" smtClean="0"/>
              <a:t>.</a:t>
            </a:r>
          </a:p>
          <a:p>
            <a:endParaRPr lang="en-GB"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3929164"/>
            <a:ext cx="3237816" cy="209378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1117" y="3929164"/>
            <a:ext cx="4018447" cy="2093788"/>
          </a:xfrm>
          <a:prstGeom prst="rect">
            <a:avLst/>
          </a:prstGeom>
        </p:spPr>
      </p:pic>
    </p:spTree>
    <p:extLst>
      <p:ext uri="{BB962C8B-B14F-4D97-AF65-F5344CB8AC3E}">
        <p14:creationId xmlns:p14="http://schemas.microsoft.com/office/powerpoint/2010/main" val="405928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Quotation 1</a:t>
            </a:r>
            <a:endParaRPr lang="en-GB" dirty="0"/>
          </a:p>
        </p:txBody>
      </p:sp>
      <p:sp>
        <p:nvSpPr>
          <p:cNvPr id="3" name="Content Placeholder 2"/>
          <p:cNvSpPr>
            <a:spLocks noGrp="1"/>
          </p:cNvSpPr>
          <p:nvPr>
            <p:ph idx="1"/>
          </p:nvPr>
        </p:nvSpPr>
        <p:spPr/>
        <p:txBody>
          <a:bodyPr>
            <a:normAutofit/>
          </a:bodyPr>
          <a:lstStyle/>
          <a:p>
            <a:r>
              <a:rPr lang="en-GB" sz="2400" dirty="0" smtClean="0"/>
              <a:t>“many a summer dies”  </a:t>
            </a:r>
          </a:p>
          <a:p>
            <a:r>
              <a:rPr lang="en-GB" sz="2400" dirty="0" smtClean="0"/>
              <a:t>The poet here has used personification to show that the season has ended. The poet has explicitly used the word “dies” to show how sad he is at the passing of summer.  </a:t>
            </a:r>
          </a:p>
          <a:p>
            <a:r>
              <a:rPr lang="en-GB" sz="2400" dirty="0" smtClean="0"/>
              <a:t>This links to the theme of death as the writer emphasises on the idea of summer dying.   </a:t>
            </a:r>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7373" y="4085692"/>
            <a:ext cx="3240360" cy="2163548"/>
          </a:xfrm>
          <a:prstGeom prst="rect">
            <a:avLst/>
          </a:prstGeom>
        </p:spPr>
      </p:pic>
    </p:spTree>
    <p:extLst>
      <p:ext uri="{BB962C8B-B14F-4D97-AF65-F5344CB8AC3E}">
        <p14:creationId xmlns:p14="http://schemas.microsoft.com/office/powerpoint/2010/main" val="430665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Quotation 2</a:t>
            </a:r>
            <a:endParaRPr lang="en-GB" dirty="0"/>
          </a:p>
        </p:txBody>
      </p:sp>
      <p:sp>
        <p:nvSpPr>
          <p:cNvPr id="3" name="Content Placeholder 2"/>
          <p:cNvSpPr>
            <a:spLocks noGrp="1"/>
          </p:cNvSpPr>
          <p:nvPr>
            <p:ph idx="1"/>
          </p:nvPr>
        </p:nvSpPr>
        <p:spPr/>
        <p:txBody>
          <a:bodyPr>
            <a:normAutofit/>
          </a:bodyPr>
          <a:lstStyle/>
          <a:p>
            <a:r>
              <a:rPr lang="en-GB" sz="2400" dirty="0" smtClean="0"/>
              <a:t>“fades off. Fades off, goes, the scene, the voices fade,” </a:t>
            </a:r>
          </a:p>
          <a:p>
            <a:r>
              <a:rPr lang="en-GB" sz="2400" dirty="0" smtClean="0"/>
              <a:t>The writer repeats the phrase “fades off” to emphasises winter as a time of death, decay and nothingness. “The voices fade” gives the idea of absence of people which creates a lonely atmosphere.  </a:t>
            </a:r>
          </a:p>
          <a:p>
            <a:r>
              <a:rPr lang="en-GB" sz="2400" dirty="0" smtClean="0"/>
              <a:t>This links to the key theme of death as the word “fade” shows that dead people deteriorate and fade out of others lives.</a:t>
            </a:r>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4581128"/>
            <a:ext cx="2966735" cy="1946920"/>
          </a:xfrm>
          <a:prstGeom prst="rect">
            <a:avLst/>
          </a:prstGeom>
        </p:spPr>
      </p:pic>
    </p:spTree>
    <p:extLst>
      <p:ext uri="{BB962C8B-B14F-4D97-AF65-F5344CB8AC3E}">
        <p14:creationId xmlns:p14="http://schemas.microsoft.com/office/powerpoint/2010/main" val="384811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Quotation 3</a:t>
            </a:r>
            <a:endParaRPr lang="en-GB" dirty="0"/>
          </a:p>
        </p:txBody>
      </p:sp>
      <p:sp>
        <p:nvSpPr>
          <p:cNvPr id="3" name="Content Placeholder 2"/>
          <p:cNvSpPr>
            <a:spLocks noGrp="1"/>
          </p:cNvSpPr>
          <p:nvPr>
            <p:ph idx="1"/>
          </p:nvPr>
        </p:nvSpPr>
        <p:spPr/>
        <p:txBody>
          <a:bodyPr>
            <a:normAutofit/>
          </a:bodyPr>
          <a:lstStyle/>
          <a:p>
            <a:r>
              <a:rPr lang="en-GB" sz="2400" dirty="0" smtClean="0"/>
              <a:t>“sees nothing and that nothing sees.”</a:t>
            </a:r>
          </a:p>
          <a:p>
            <a:r>
              <a:rPr lang="en-GB" sz="2400" dirty="0" smtClean="0"/>
              <a:t>The writer has used repetition and personification again to show that the once lively pond has been covered by a sheet of ice. The poet has given the pond human qualities by saying that it can no longer see. </a:t>
            </a:r>
          </a:p>
          <a:p>
            <a:r>
              <a:rPr lang="en-GB" sz="2400" dirty="0" smtClean="0"/>
              <a:t>This links to the key theme of death as someone near their death may go blind or be looked at differently.</a:t>
            </a:r>
            <a:endParaRPr lang="en-GB"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4437112"/>
            <a:ext cx="3811892" cy="2203750"/>
          </a:xfrm>
          <a:prstGeom prst="rect">
            <a:avLst/>
          </a:prstGeom>
        </p:spPr>
      </p:pic>
    </p:spTree>
    <p:extLst>
      <p:ext uri="{BB962C8B-B14F-4D97-AF65-F5344CB8AC3E}">
        <p14:creationId xmlns:p14="http://schemas.microsoft.com/office/powerpoint/2010/main" val="1991344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GB" sz="2400" dirty="0" smtClean="0"/>
              <a:t>Morgan has used repetition and </a:t>
            </a:r>
            <a:r>
              <a:rPr lang="en-GB" sz="2400" dirty="0" smtClean="0"/>
              <a:t>personification to develop the key theme of death. </a:t>
            </a:r>
          </a:p>
          <a:p>
            <a:r>
              <a:rPr lang="en-GB" sz="2400" dirty="0" smtClean="0"/>
              <a:t>In this poem Morgan uses death to show the passing of summer and gives the poem a bleak atmosphere. </a:t>
            </a:r>
          </a:p>
          <a:p>
            <a:r>
              <a:rPr lang="en-GB" sz="2400" dirty="0" smtClean="0"/>
              <a:t>Morgan has effectively used different techniques to leave the reader feeling uncomfortable.</a:t>
            </a:r>
          </a:p>
          <a:p>
            <a:endParaRPr lang="en-GB"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8410" y="4077072"/>
            <a:ext cx="1929249" cy="2640546"/>
          </a:xfrm>
          <a:prstGeom prst="rect">
            <a:avLst/>
          </a:prstGeom>
        </p:spPr>
      </p:pic>
    </p:spTree>
    <p:extLst>
      <p:ext uri="{BB962C8B-B14F-4D97-AF65-F5344CB8AC3E}">
        <p14:creationId xmlns:p14="http://schemas.microsoft.com/office/powerpoint/2010/main" val="493547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324</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Key Theme – Death (Winter)</vt:lpstr>
      <vt:lpstr>Definition</vt:lpstr>
      <vt:lpstr>Quotation 1</vt:lpstr>
      <vt:lpstr>Quotation 2</vt:lpstr>
      <vt:lpstr>Quotation 3</vt:lpstr>
      <vt:lpstr>Conclusion</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Theme - Death</dc:title>
  <dc:creator>Matthew Greenhalgh (St Thomas Aquinas)</dc:creator>
  <cp:lastModifiedBy>Matthew Greenhalgh (St Thomas Aquinas)</cp:lastModifiedBy>
  <cp:revision>10</cp:revision>
  <dcterms:created xsi:type="dcterms:W3CDTF">2019-02-14T09:48:15Z</dcterms:created>
  <dcterms:modified xsi:type="dcterms:W3CDTF">2019-02-15T14:39:06Z</dcterms:modified>
</cp:coreProperties>
</file>