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0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5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8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1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2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3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3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8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8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4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28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85B36B-5A52-42FE-8733-D755ED36A7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09/09/2019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3A1E8-4982-478B-ABF9-CF9BDBBE861C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2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2" r="20301" b="22635"/>
          <a:stretch/>
        </p:blipFill>
        <p:spPr>
          <a:xfrm>
            <a:off x="2123728" y="1868411"/>
            <a:ext cx="1000253" cy="1203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7" r="16025" b="22834"/>
          <a:stretch/>
        </p:blipFill>
        <p:spPr>
          <a:xfrm>
            <a:off x="6102425" y="1868411"/>
            <a:ext cx="936112" cy="10832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016" y="260648"/>
            <a:ext cx="899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Child Protection Matters</a:t>
            </a:r>
            <a:endParaRPr lang="en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3170783"/>
            <a:ext cx="19432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Miss Gaughan</a:t>
            </a:r>
          </a:p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Child Protection Coordinator</a:t>
            </a:r>
          </a:p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01415820180 </a:t>
            </a:r>
            <a:r>
              <a:rPr lang="en-GB" sz="800" dirty="0" err="1" smtClean="0">
                <a:solidFill>
                  <a:schemeClr val="bg2">
                    <a:lumMod val="10000"/>
                  </a:schemeClr>
                </a:solidFill>
              </a:rPr>
              <a:t>ext</a:t>
            </a:r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 479</a:t>
            </a:r>
            <a:endParaRPr lang="en-GB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0573" y="3166468"/>
            <a:ext cx="20798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Mr </a:t>
            </a:r>
            <a:r>
              <a:rPr lang="en-GB" sz="800" dirty="0" err="1" smtClean="0">
                <a:solidFill>
                  <a:schemeClr val="bg2">
                    <a:lumMod val="10000"/>
                  </a:schemeClr>
                </a:solidFill>
              </a:rPr>
              <a:t>McGuigan</a:t>
            </a:r>
            <a:endParaRPr lang="en-GB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Head of Establishment</a:t>
            </a:r>
          </a:p>
          <a:p>
            <a:pPr algn="ctr"/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01415820180 </a:t>
            </a:r>
            <a:r>
              <a:rPr lang="en-GB" sz="800" dirty="0" err="1" smtClean="0">
                <a:solidFill>
                  <a:schemeClr val="bg2">
                    <a:lumMod val="10000"/>
                  </a:schemeClr>
                </a:solidFill>
              </a:rPr>
              <a:t>ext</a:t>
            </a:r>
            <a:r>
              <a:rPr lang="en-GB" sz="800" dirty="0" smtClean="0">
                <a:solidFill>
                  <a:schemeClr val="bg2">
                    <a:lumMod val="10000"/>
                  </a:schemeClr>
                </a:solidFill>
              </a:rPr>
              <a:t> 431</a:t>
            </a:r>
            <a:endParaRPr lang="en-GB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6" t="16466" r="12749" b="11354"/>
          <a:stretch/>
        </p:blipFill>
        <p:spPr bwMode="auto">
          <a:xfrm>
            <a:off x="3851920" y="1940507"/>
            <a:ext cx="1225961" cy="122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954762" y="1260049"/>
            <a:ext cx="53046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Have a concern? Report it!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15298" y="5934670"/>
            <a:ext cx="696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Lourdes Secondary</a:t>
            </a:r>
            <a:endParaRPr lang="en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" name="Picture 3" descr="\\gs246svr001\Teachers\FG8069B\My Pictures\Lourdes 2017\Badge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648072" cy="92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\\gs246svr001\Teachers\FG8069B\My Pictures\Lourdes 2017\Badge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476" y="5803832"/>
            <a:ext cx="639011" cy="91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6831" y="3789040"/>
            <a:ext cx="8352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GB" sz="1100" dirty="0" smtClean="0"/>
              <a:t>If you have any concerns about a young person’s welfare or believe they may be at risk report the matter to Miss Gaughan, the CP Coordinator. </a:t>
            </a:r>
            <a:r>
              <a:rPr lang="en-GB" sz="1100" dirty="0"/>
              <a:t>In </a:t>
            </a:r>
            <a:r>
              <a:rPr lang="en-GB" sz="1100" dirty="0" smtClean="0"/>
              <a:t>her </a:t>
            </a:r>
            <a:r>
              <a:rPr lang="en-GB" sz="1100" dirty="0"/>
              <a:t>absence alert </a:t>
            </a:r>
            <a:r>
              <a:rPr lang="en-GB" sz="1100" dirty="0" smtClean="0"/>
              <a:t>Mr </a:t>
            </a:r>
            <a:r>
              <a:rPr lang="en-GB" sz="1100" dirty="0" err="1" smtClean="0"/>
              <a:t>McGuigan</a:t>
            </a:r>
            <a:r>
              <a:rPr lang="en-GB" sz="1100" dirty="0" smtClean="0"/>
              <a:t>, the </a:t>
            </a:r>
            <a:r>
              <a:rPr lang="en-GB" sz="1100" dirty="0"/>
              <a:t>Head of Establishment</a:t>
            </a:r>
            <a:r>
              <a:rPr lang="en-GB" sz="1100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en-GB" sz="1100" dirty="0"/>
          </a:p>
          <a:p>
            <a:pPr algn="just">
              <a:lnSpc>
                <a:spcPct val="80000"/>
              </a:lnSpc>
            </a:pPr>
            <a:r>
              <a:rPr lang="en-GB" sz="1100" dirty="0" smtClean="0"/>
              <a:t>Follow the guidance of the CP Coordinator in supporting the young person and co-operate with subsequent actions by Social Work or the Police. 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817577" y="4536291"/>
            <a:ext cx="8202054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80000"/>
              </a:lnSpc>
              <a:buFontTx/>
              <a:buChar char="•"/>
            </a:pPr>
            <a:endParaRPr lang="en-US" altLang="en-US" sz="1100" dirty="0" smtClean="0"/>
          </a:p>
          <a:p>
            <a:pPr marL="400050" indent="-400050">
              <a:lnSpc>
                <a:spcPct val="80000"/>
              </a:lnSpc>
              <a:buFontTx/>
              <a:buChar char="•"/>
            </a:pPr>
            <a:r>
              <a:rPr lang="en-US" altLang="en-US" sz="1100" dirty="0" smtClean="0"/>
              <a:t>Consider the well being and safety of the young person.</a:t>
            </a:r>
          </a:p>
          <a:p>
            <a:pPr marL="400050" indent="-400050">
              <a:lnSpc>
                <a:spcPct val="80000"/>
              </a:lnSpc>
              <a:buFontTx/>
              <a:buChar char="•"/>
            </a:pPr>
            <a:endParaRPr lang="en-US" altLang="en-US" sz="1100" dirty="0" smtClean="0"/>
          </a:p>
          <a:p>
            <a:pPr marL="400050" indent="-400050">
              <a:lnSpc>
                <a:spcPct val="80000"/>
              </a:lnSpc>
              <a:buFontTx/>
              <a:buChar char="•"/>
            </a:pPr>
            <a:r>
              <a:rPr lang="en-US" altLang="en-US" sz="1100" dirty="0" smtClean="0"/>
              <a:t>Remain calm; listen and reassure the young person.</a:t>
            </a:r>
          </a:p>
          <a:p>
            <a:pPr marL="400050" indent="-400050">
              <a:lnSpc>
                <a:spcPct val="80000"/>
              </a:lnSpc>
              <a:buFontTx/>
              <a:buChar char="•"/>
            </a:pPr>
            <a:endParaRPr lang="en-US" altLang="en-US" sz="1100" dirty="0" smtClean="0"/>
          </a:p>
          <a:p>
            <a:pPr marL="400050" indent="-400050">
              <a:lnSpc>
                <a:spcPct val="80000"/>
              </a:lnSpc>
              <a:buFontTx/>
              <a:buChar char="•"/>
            </a:pPr>
            <a:r>
              <a:rPr lang="en-US" altLang="en-US" sz="1100" b="1" dirty="0" smtClean="0">
                <a:solidFill>
                  <a:srgbClr val="FF0000"/>
                </a:solidFill>
              </a:rPr>
              <a:t>Don’t agree to keep it secret</a:t>
            </a:r>
            <a:r>
              <a:rPr lang="en-US" altLang="en-US" sz="1100" dirty="0" smtClean="0">
                <a:solidFill>
                  <a:srgbClr val="FF0000"/>
                </a:solidFill>
              </a:rPr>
              <a:t>.</a:t>
            </a:r>
          </a:p>
          <a:p>
            <a:pPr marL="400050" indent="-400050">
              <a:lnSpc>
                <a:spcPct val="80000"/>
              </a:lnSpc>
              <a:buFontTx/>
              <a:buChar char="•"/>
            </a:pPr>
            <a:endParaRPr lang="en-US" altLang="en-US" sz="1100" dirty="0" smtClean="0"/>
          </a:p>
          <a:p>
            <a:pPr marL="400050" indent="-400050">
              <a:lnSpc>
                <a:spcPct val="80000"/>
              </a:lnSpc>
              <a:buFontTx/>
              <a:buChar char="•"/>
            </a:pPr>
            <a:r>
              <a:rPr lang="en-US" altLang="en-US" sz="1100" dirty="0" smtClean="0"/>
              <a:t>Do not interrogate but note what you observe, what you hear, what you are told. Be specific about your concerns.</a:t>
            </a:r>
          </a:p>
          <a:p>
            <a:pPr marL="400050" indent="-400050">
              <a:lnSpc>
                <a:spcPct val="80000"/>
              </a:lnSpc>
              <a:buFontTx/>
              <a:buChar char="•"/>
            </a:pPr>
            <a:endParaRPr lang="en-US" altLang="en-US" sz="1100" dirty="0"/>
          </a:p>
          <a:p>
            <a:pPr marL="400050" indent="-400050">
              <a:lnSpc>
                <a:spcPct val="80000"/>
              </a:lnSpc>
              <a:buFontTx/>
              <a:buChar char="•"/>
            </a:pPr>
            <a:r>
              <a:rPr lang="en-US" altLang="en-US" sz="1100" dirty="0" smtClean="0"/>
              <a:t>Alert the CP Coordinator immediately.</a:t>
            </a:r>
          </a:p>
        </p:txBody>
      </p:sp>
    </p:spTree>
    <p:extLst>
      <p:ext uri="{BB962C8B-B14F-4D97-AF65-F5344CB8AC3E}">
        <p14:creationId xmlns:p14="http://schemas.microsoft.com/office/powerpoint/2010/main" val="33682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Gaughan</dc:creator>
  <cp:lastModifiedBy>Fiona Gaughan</cp:lastModifiedBy>
  <cp:revision>14</cp:revision>
  <dcterms:created xsi:type="dcterms:W3CDTF">2018-02-07T14:56:15Z</dcterms:created>
  <dcterms:modified xsi:type="dcterms:W3CDTF">2019-09-09T08:12:25Z</dcterms:modified>
</cp:coreProperties>
</file>