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5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1964-9ADE-B63C-8BDB-6F26C4404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4702B-03E8-09FB-E835-DCA0DE02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F4BF-9974-640A-274D-9489D6B1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379D8-F9D5-C636-32ED-623615BC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878E-FB56-99AE-4A7A-2645B1E1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8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FEB9-9B36-9478-CB8E-E6FA1BB2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04A85-C264-89B1-D6ED-A0704B755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4E14-B719-B57A-B910-148803A5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90FA-2EFA-4AF0-A48D-2DB2E420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06FE-9535-6D69-B474-2039CA1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7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3B478-C82C-D8D5-FABF-453FDD7AD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D6573-8043-ED17-417D-B043BACF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F868C-9C9B-DF11-6039-3607448B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151E-2B5D-09FB-8200-8A49719F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6241-9560-42D5-6D52-3E9AEC86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7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A6AA-699A-5538-F7C5-E7FFA4A6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4A5B-1648-700D-FCFF-E1A19766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F925B-7BB4-F201-B2B2-F7989D2E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AD5B-08DC-224B-FD06-A92ED46D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8EB7-753B-3E69-A9B2-B09A6D84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5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F899-0CB5-A7E8-F2AE-C501B6BC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BE7E-5763-F274-4DB6-AB9C2C3D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EF76-C03B-D4B1-57C2-200367A2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E8D7-6286-0074-B23C-D1C19017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9D48-0799-4285-D973-5E8DFF97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1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6ABD-D1BA-4FE6-9742-55FB7E42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85FB-E4BC-7F6B-C240-B7F211831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27C60-BEBD-279A-01D3-1E8E6DEA6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A39AB-B72C-4E50-5560-53D3C5B6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A7CF8-029E-45AF-B245-F92389FF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38CB1-D9DF-9C0B-36E5-2C0BF139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700C-2324-C023-1032-0E2F5BB52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68119-425E-FC3F-1788-4DFEA082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4CA4C-418D-2A12-EA04-78CF208BF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D0EAF-A95D-DB1B-22DB-C90C44C29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FD330-B4FB-12EE-CD63-FFC54F7BA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C4DD2-9A8C-42B4-3AF7-A77C2AD1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70FCD-A77B-5FB1-7107-FCCB3603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D1718-80CA-89A1-A0ED-F10B6B1A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8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CA9D-B719-3977-0239-987A0725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A86A9-C73A-AA1E-F7BA-33330B70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7E1CA-D328-5814-A5C2-79457A72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E0F21-08CB-EE8C-500D-8432F1C4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E6C5D-4E29-24EE-895D-7C9AFF62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40403-AFFA-9710-57A7-19800C0E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9D028-0B3B-0166-6710-284D881C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5CB6-9EE2-110F-9F06-9A091279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D702-3C6C-56B2-B234-16CF0145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6D3D3-8C86-8E99-7B78-A0421AA32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C4227-39B2-6CEA-12B9-FCF93046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5866D-4507-7D65-5DA4-A6577758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17CE-3216-8AB2-85C8-1154B7A2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A55A-0BC5-B1B6-DDC7-00A8D8DB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4EB6E-F145-A7D1-8026-59D2D8112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3297F-D8EE-0C8C-4F6D-21C2F95D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C5F1A-458B-E3AC-1C91-1B3B0D2C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6F227-2CF1-BEBD-EBC3-34FFF02A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0C7A2-F380-F006-A026-3EBA8F89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1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C52C0-C0FD-966F-C2DB-A2C095CD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ADD8F-6323-ACEF-29AB-86BB37D3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2505-0020-5F01-C7A5-7D18EA012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C0D21-37C2-44CD-A9A5-66AE421348BD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758D-331A-09D6-6C01-F11523BA8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4708-8E7C-0AB3-5237-F8C896536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40C910-59BE-4262-969B-331CB625B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0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s.glowscotland.org.uk/gc/lochendch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7BB6-16A6-42B6-323C-AE96B09FA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53" y="36784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Lochend Community High School: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Online Support for young people and parents/carers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06B16-1295-EA45-1F05-A0E46EB1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4" b="90363" l="9402" r="91368">
                        <a14:foregroundMark x1="48803" y1="7439" x2="39316" y2="9298"/>
                        <a14:foregroundMark x1="39316" y1="9298" x2="36667" y2="10735"/>
                        <a14:foregroundMark x1="9487" y1="46238" x2="9487" y2="46238"/>
                        <a14:foregroundMark x1="48803" y1="90448" x2="48803" y2="90448"/>
                        <a14:foregroundMark x1="91368" y1="54607" x2="91368" y2="54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75" y="0"/>
            <a:ext cx="4239985" cy="42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6AAF-7549-4D05-13C5-B8C0B040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Showbie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9A63-E930-C11A-0EB3-0E39D443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Please complete the following form if you would like a parent code to create a parent </a:t>
            </a:r>
            <a:r>
              <a:rPr lang="en-GB" dirty="0" err="1"/>
              <a:t>showbie</a:t>
            </a:r>
            <a:r>
              <a:rPr lang="en-GB" dirty="0"/>
              <a:t> account.</a:t>
            </a:r>
          </a:p>
        </p:txBody>
      </p:sp>
      <p:pic>
        <p:nvPicPr>
          <p:cNvPr id="4" name="Picture 2" descr="Showbie – SBC Early Level Portal">
            <a:extLst>
              <a:ext uri="{FF2B5EF4-FFF2-40B4-BE49-F238E27FC236}">
                <a16:creationId xmlns:a16="http://schemas.microsoft.com/office/drawing/2014/main" id="{184449D5-A585-70AA-0244-54B3643F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32" y="103938"/>
            <a:ext cx="1565687" cy="15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A407C-9A66-52FF-B921-76899C778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49" y="2924694"/>
            <a:ext cx="3800302" cy="38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F09D-B4BD-8766-3829-C4232A4D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e-Sgoil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D7CF9-A26A-7D35-323D-8EC74435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51871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e-Sgoil</a:t>
            </a:r>
            <a:r>
              <a:rPr lang="en-GB" dirty="0"/>
              <a:t> is a free, Scotland-wide online learning service that supports young people with their education.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provides </a:t>
            </a:r>
            <a:r>
              <a:rPr lang="en-GB" b="1" dirty="0"/>
              <a:t>live online lessons and study sessions</a:t>
            </a:r>
            <a:r>
              <a:rPr lang="en-GB" dirty="0"/>
              <a:t> taught by qualified teachers</a:t>
            </a:r>
          </a:p>
          <a:p>
            <a:endParaRPr lang="en-GB" dirty="0"/>
          </a:p>
          <a:p>
            <a:r>
              <a:rPr lang="en-GB" dirty="0"/>
              <a:t>Young people join from home (or school) using a computer and their Glow login</a:t>
            </a:r>
          </a:p>
          <a:p>
            <a:endParaRPr lang="en-GB" dirty="0"/>
          </a:p>
          <a:p>
            <a:r>
              <a:rPr lang="en-GB" dirty="0"/>
              <a:t>It is designed to </a:t>
            </a:r>
            <a:r>
              <a:rPr lang="en-GB" b="1" dirty="0"/>
              <a:t>support school learning</a:t>
            </a:r>
            <a:r>
              <a:rPr lang="en-GB" dirty="0"/>
              <a:t>, not replace it</a:t>
            </a:r>
          </a:p>
          <a:p>
            <a:endParaRPr lang="en-GB" dirty="0"/>
          </a:p>
          <a:p>
            <a:r>
              <a:rPr lang="en-GB" dirty="0"/>
              <a:t>It can help with </a:t>
            </a:r>
            <a:r>
              <a:rPr lang="en-GB" b="1" dirty="0"/>
              <a:t>revision, homework, or subjects a school might not offer</a:t>
            </a:r>
          </a:p>
          <a:p>
            <a:endParaRPr lang="en-GB" dirty="0"/>
          </a:p>
          <a:p>
            <a:r>
              <a:rPr lang="en-GB" dirty="0"/>
              <a:t>There is also support for young people who are </a:t>
            </a:r>
            <a:r>
              <a:rPr lang="en-GB" b="1" dirty="0"/>
              <a:t>struggling to attend school</a:t>
            </a:r>
            <a:r>
              <a:rPr lang="en-GB" dirty="0"/>
              <a:t>, helping them learn in a more comfortable environment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https://www.e-sgoil.com/</a:t>
            </a:r>
          </a:p>
        </p:txBody>
      </p:sp>
      <p:pic>
        <p:nvPicPr>
          <p:cNvPr id="1030" name="Picture 6" descr="Home Page | e-Sgoil">
            <a:extLst>
              <a:ext uri="{FF2B5EF4-FFF2-40B4-BE49-F238E27FC236}">
                <a16:creationId xmlns:a16="http://schemas.microsoft.com/office/drawing/2014/main" id="{CF7BBC62-0787-7A05-300C-A99F7570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79" y="0"/>
            <a:ext cx="140487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CDB-4844-0E89-3AF0-E83B8CF3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e-Sgoil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7E16-D3D7-ABE3-CCE8-3A291165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38" y="2025130"/>
            <a:ext cx="1148126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Key Benefits for Families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✔ </a:t>
            </a:r>
            <a:r>
              <a:rPr lang="en-GB" b="1" dirty="0"/>
              <a:t>Free to access</a:t>
            </a:r>
            <a:r>
              <a:rPr lang="en-GB" dirty="0"/>
              <a:t> – no cost for families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✔ </a:t>
            </a:r>
            <a:r>
              <a:rPr lang="en-GB" b="1" dirty="0"/>
              <a:t>Qualified teachers</a:t>
            </a:r>
            <a:r>
              <a:rPr lang="en-GB" dirty="0"/>
              <a:t> – lessons are delivered by experienced educators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✔ </a:t>
            </a:r>
            <a:r>
              <a:rPr lang="en-GB" b="1" dirty="0"/>
              <a:t>Flexible learning</a:t>
            </a:r>
            <a:r>
              <a:rPr lang="en-GB" dirty="0"/>
              <a:t> – join sessions from home or school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✔ </a:t>
            </a:r>
            <a:r>
              <a:rPr lang="en-GB" b="1" dirty="0"/>
              <a:t>Wellbeing support</a:t>
            </a:r>
            <a:r>
              <a:rPr lang="en-GB" dirty="0"/>
              <a:t> – helps reduce stress and builds confidence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✔ </a:t>
            </a:r>
            <a:r>
              <a:rPr lang="en-GB" b="1" dirty="0"/>
              <a:t>Connected to school</a:t>
            </a:r>
            <a:r>
              <a:rPr lang="en-GB" dirty="0"/>
              <a:t> – works alongside your child’s education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 descr="Home Page | e-Sgoil">
            <a:extLst>
              <a:ext uri="{FF2B5EF4-FFF2-40B4-BE49-F238E27FC236}">
                <a16:creationId xmlns:a16="http://schemas.microsoft.com/office/drawing/2014/main" id="{81EB27AE-B952-D742-6169-B018409B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79" y="0"/>
            <a:ext cx="140487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3813-C354-E9EA-4EBB-3837B592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e-Sgoil Easter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C3DC-85F7-FE95-D0C1-940564F1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7" y="2055813"/>
            <a:ext cx="10894666" cy="4351338"/>
          </a:xfrm>
        </p:spPr>
        <p:txBody>
          <a:bodyPr>
            <a:normAutofit/>
          </a:bodyPr>
          <a:lstStyle/>
          <a:p>
            <a:r>
              <a:rPr lang="en-GB" dirty="0"/>
              <a:t>Our Easter Study Support programme for S4-6 learners is now open for registration. Running from 6-10 April, this year’s programme of free, live webinars covers almost 60 courses spanning National 4, National 5, Higher and Advanced Higher levels. </a:t>
            </a:r>
          </a:p>
          <a:p>
            <a:endParaRPr lang="en-GB" dirty="0"/>
          </a:p>
          <a:p>
            <a:r>
              <a:rPr lang="en-GB" dirty="0"/>
              <a:t>Please Note that young people must sign up for this programme through the e-Sgoil website where the programme timetable is also available</a:t>
            </a:r>
          </a:p>
        </p:txBody>
      </p:sp>
      <p:pic>
        <p:nvPicPr>
          <p:cNvPr id="4" name="Picture 6" descr="Home Page | e-Sgoil">
            <a:extLst>
              <a:ext uri="{FF2B5EF4-FFF2-40B4-BE49-F238E27FC236}">
                <a16:creationId xmlns:a16="http://schemas.microsoft.com/office/drawing/2014/main" id="{A7E43F5C-603E-F53D-A94E-0EA49CF91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79" y="0"/>
            <a:ext cx="1404876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E352E-BC65-ECCE-618A-9637E59F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180240"/>
            <a:ext cx="11793596" cy="587774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F8101CC-CB7A-63DB-9763-3DF2713406C5}"/>
              </a:ext>
            </a:extLst>
          </p:cNvPr>
          <p:cNvSpPr/>
          <p:nvPr/>
        </p:nvSpPr>
        <p:spPr>
          <a:xfrm rot="1722499">
            <a:off x="2628077" y="2385203"/>
            <a:ext cx="2277373" cy="20875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3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D372-633E-954C-5506-A6693FDB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70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/>
              <a:t>School Updates: </a:t>
            </a:r>
            <a:br>
              <a:rPr lang="en-GB" sz="3200" dirty="0"/>
            </a:br>
            <a:r>
              <a:rPr lang="en-GB" sz="3200" dirty="0"/>
              <a:t>As a school we are no longer use X (formerly twitter) to share updates instead updates will be shared on the school website or Facebook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A7FA-DF74-CA5A-3241-21B94A3FA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101" y="201681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https://blogs.glowscotland.org.uk/gc/lochendchs/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CB5F-DF97-7FE3-C432-41171734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5829"/>
            <a:ext cx="5181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7EDDA-5CED-0CA6-F77A-11FB7157E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80" y="2408383"/>
            <a:ext cx="2421775" cy="4358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33A03-781C-4CF7-A68F-B8CCB297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7" y="3187326"/>
            <a:ext cx="6285805" cy="3180830"/>
          </a:xfrm>
          <a:prstGeom prst="rect">
            <a:avLst/>
          </a:prstGeom>
        </p:spPr>
      </p:pic>
      <p:pic>
        <p:nvPicPr>
          <p:cNvPr id="2052" name="Picture 4" descr="Facebook logo Images - Free Download on ...">
            <a:extLst>
              <a:ext uri="{FF2B5EF4-FFF2-40B4-BE49-F238E27FC236}">
                <a16:creationId xmlns:a16="http://schemas.microsoft.com/office/drawing/2014/main" id="{CD99C4D4-548E-EE5B-0D81-C8728BDC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04" y="1561264"/>
            <a:ext cx="1218076" cy="12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7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A795-9EFD-6E94-46A1-F2D01B70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Showbie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D6AC-603F-D8FE-8DBC-3521A005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 teacher will share and update work including homework onto the Showbie App</a:t>
            </a:r>
          </a:p>
          <a:p>
            <a:endParaRPr lang="en-GB" dirty="0"/>
          </a:p>
          <a:p>
            <a:r>
              <a:rPr lang="en-GB" dirty="0"/>
              <a:t>A parent account lets you stay informed about your child’s learning.</a:t>
            </a:r>
          </a:p>
          <a:p>
            <a:endParaRPr lang="en-GB" dirty="0"/>
          </a:p>
          <a:p>
            <a:r>
              <a:rPr lang="en-GB" dirty="0"/>
              <a:t>You need to request a parent code so that you can view pupils work and tasks.</a:t>
            </a:r>
          </a:p>
        </p:txBody>
      </p:sp>
      <p:pic>
        <p:nvPicPr>
          <p:cNvPr id="4098" name="Picture 2" descr="Showbie – SBC Early Level Portal">
            <a:extLst>
              <a:ext uri="{FF2B5EF4-FFF2-40B4-BE49-F238E27FC236}">
                <a16:creationId xmlns:a16="http://schemas.microsoft.com/office/drawing/2014/main" id="{2E1B41D1-619E-14ED-E376-1170B5E8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32" y="103938"/>
            <a:ext cx="1565687" cy="15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5E84-CEB6-4AA1-F9A0-0C1EBECC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Showbie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91513-DB38-AF0C-5E6D-A1A08718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How can parents use it?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View your child’s work</a:t>
            </a:r>
            <a:r>
              <a:rPr lang="en-GB" dirty="0"/>
              <a:t> – see assignments, completed tasks, and teacher feedback</a:t>
            </a:r>
          </a:p>
          <a:p>
            <a:endParaRPr lang="en-GB" dirty="0"/>
          </a:p>
          <a:p>
            <a:r>
              <a:rPr lang="en-GB" b="1" dirty="0"/>
              <a:t>Keep track of deadlines</a:t>
            </a:r>
            <a:r>
              <a:rPr lang="en-GB" dirty="0"/>
              <a:t> – know what work is due and when</a:t>
            </a:r>
          </a:p>
          <a:p>
            <a:endParaRPr lang="en-GB" dirty="0"/>
          </a:p>
          <a:p>
            <a:r>
              <a:rPr lang="en-GB" b="1" dirty="0"/>
              <a:t>Understand progress</a:t>
            </a:r>
            <a:r>
              <a:rPr lang="en-GB" dirty="0"/>
              <a:t> – see how your child is getting on in different subjects</a:t>
            </a:r>
          </a:p>
          <a:p>
            <a:endParaRPr lang="en-GB" dirty="0"/>
          </a:p>
          <a:p>
            <a:r>
              <a:rPr lang="en-GB" b="1" dirty="0"/>
              <a:t>Stay organised</a:t>
            </a:r>
            <a:r>
              <a:rPr lang="en-GB" dirty="0"/>
              <a:t> – help your child plan and manage their workload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Showbie – SBC Early Level Portal">
            <a:extLst>
              <a:ext uri="{FF2B5EF4-FFF2-40B4-BE49-F238E27FC236}">
                <a16:creationId xmlns:a16="http://schemas.microsoft.com/office/drawing/2014/main" id="{44D7A51E-AFC5-C3D0-D413-87F79A03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32" y="103938"/>
            <a:ext cx="1565687" cy="15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6A37-769B-529F-ADFB-18BCA64C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Showbie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FC40-BAC1-E18D-84C5-819CC01C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Ways to support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Ask your child about the work you see on Showbie</a:t>
            </a:r>
          </a:p>
          <a:p>
            <a:endParaRPr lang="en-GB" dirty="0"/>
          </a:p>
          <a:p>
            <a:r>
              <a:rPr lang="en-GB" dirty="0"/>
              <a:t>Encourage them to complete and submit assignments on time</a:t>
            </a:r>
          </a:p>
          <a:p>
            <a:endParaRPr lang="en-GB" dirty="0"/>
          </a:p>
          <a:p>
            <a:r>
              <a:rPr lang="en-GB" dirty="0"/>
              <a:t>Help them respond to teacher feedback and improve their work</a:t>
            </a:r>
          </a:p>
          <a:p>
            <a:endParaRPr lang="en-GB" dirty="0"/>
          </a:p>
          <a:p>
            <a:r>
              <a:rPr lang="en-GB" dirty="0"/>
              <a:t>Use it as a starting point for conversations about school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Showbie – SBC Early Level Portal">
            <a:extLst>
              <a:ext uri="{FF2B5EF4-FFF2-40B4-BE49-F238E27FC236}">
                <a16:creationId xmlns:a16="http://schemas.microsoft.com/office/drawing/2014/main" id="{314D228B-88DA-9BF4-F02D-FFFF247C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32" y="103938"/>
            <a:ext cx="1565687" cy="15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455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Lochend Community High School:  Online Support for young people and parents/carers </vt:lpstr>
      <vt:lpstr>e-Sgoil</vt:lpstr>
      <vt:lpstr>e-Sgoil</vt:lpstr>
      <vt:lpstr>e-Sgoil Easter Support</vt:lpstr>
      <vt:lpstr>PowerPoint Presentation</vt:lpstr>
      <vt:lpstr>School Updates:  As a school we are no longer use X (formerly twitter) to share updates instead updates will be shared on the school website or Facebook page</vt:lpstr>
      <vt:lpstr>Showbie</vt:lpstr>
      <vt:lpstr>Showbie</vt:lpstr>
      <vt:lpstr>Showbie</vt:lpstr>
      <vt:lpstr>Showbie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Loen</dc:creator>
  <cp:lastModifiedBy>Miss Loen</cp:lastModifiedBy>
  <cp:revision>1</cp:revision>
  <dcterms:created xsi:type="dcterms:W3CDTF">2026-03-17T12:13:02Z</dcterms:created>
  <dcterms:modified xsi:type="dcterms:W3CDTF">2026-03-17T13:15:53Z</dcterms:modified>
</cp:coreProperties>
</file>