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96" r:id="rId2"/>
    <p:sldId id="25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84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9D8A9D-DCFE-41E0-971A-45DA4253BEB8}" type="datetimeFigureOut">
              <a:rPr lang="en-GB" smtClean="0"/>
              <a:t>02/10/2025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9D4F91-AC18-4254-86B5-513C47D210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95068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D6FD3A-06B7-761D-7189-3957827BC7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A9363A1-3393-B4EF-1511-E0C15E5CED6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084A33E-0171-15F7-84FD-A73BB528068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My example slide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447CAC-32CA-AEB8-CCFA-A047763BF40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135A19-D80D-45A8-A60F-9F616C07DF4D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47290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952D44-82E7-719C-A0A6-709C791BFE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706E9D-95A1-55B0-ACC4-FEC1736EA3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7D1377-7460-8258-09CC-1840529BF1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62F80-5F23-4A5F-9B8A-88E6DF92621D}" type="datetimeFigureOut">
              <a:rPr lang="en-GB" smtClean="0"/>
              <a:t>02/10/2025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54D443-711D-221A-1445-0893B61DF1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C037D3-233E-7D87-4A4C-9CAB0C9EA7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A6255-F1D7-4D2A-8DB4-974625D2DA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71401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D4B291-CC65-E013-34AE-79BC0A6E41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8B1E49-F418-7D55-01C3-C2B57843C1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2D25CD-40F5-460D-8AD1-7DFCC0AE4C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62F80-5F23-4A5F-9B8A-88E6DF92621D}" type="datetimeFigureOut">
              <a:rPr lang="en-GB" smtClean="0"/>
              <a:t>02/10/2025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E373A4-3146-6C19-D243-3C224120FE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72CBB2-1DDC-E736-247A-59376821E5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A6255-F1D7-4D2A-8DB4-974625D2DA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2669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68A03C0-D96A-AB0F-BCE3-BE5AC57CE8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F120F5-A5E4-4E7C-95E5-BAE15B617C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7E5CBB-47CA-9FFC-5B85-313FA84ADF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62F80-5F23-4A5F-9B8A-88E6DF92621D}" type="datetimeFigureOut">
              <a:rPr lang="en-GB" smtClean="0"/>
              <a:t>02/10/2025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BFCE2F-6D5A-7F08-0FAC-82ACC826EA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CC4C6C-FF98-695F-4A3A-80B3A341CE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A6255-F1D7-4D2A-8DB4-974625D2DA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9795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712395-EBF1-9915-14B5-BFB397ECFC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E14C53-B0AE-949E-3DE0-CF6920A80E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3FF184-4029-50D1-1D19-F17B42066E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62F80-5F23-4A5F-9B8A-88E6DF92621D}" type="datetimeFigureOut">
              <a:rPr lang="en-GB" smtClean="0"/>
              <a:t>02/10/2025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D0026E-E86A-3A24-8DF3-E4CEB9C760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8039EA-A3BE-ECB4-5263-7E32A530C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A6255-F1D7-4D2A-8DB4-974625D2DA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2352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2995A1-5565-2274-369F-A4AD1FC085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841D70-A691-C59A-9F6B-5D00CD3373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77A954-250B-611A-519B-82647FFF9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62F80-5F23-4A5F-9B8A-88E6DF92621D}" type="datetimeFigureOut">
              <a:rPr lang="en-GB" smtClean="0"/>
              <a:t>02/10/2025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E31949-EAB6-71A4-A3FD-A9E65416F9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381F77-59D3-8F31-3697-60614E3D1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A6255-F1D7-4D2A-8DB4-974625D2DA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3870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FF9DCF-851B-1E2A-F120-47ACE088D5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BBAD57-6484-B820-A874-CC1A47991D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DFF6E5-F882-4056-5876-2C163A83B6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C4E934-EB71-C147-12ED-B5B7B7779B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62F80-5F23-4A5F-9B8A-88E6DF92621D}" type="datetimeFigureOut">
              <a:rPr lang="en-GB" smtClean="0"/>
              <a:t>02/10/2025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218BB9-CC95-A1D6-C94D-F4683C7DCB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2E2041-8BC6-2EF5-F07C-CCFC36E38C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A6255-F1D7-4D2A-8DB4-974625D2DA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81718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044851-36E2-A6C6-4424-E69F5A285E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C3EBB1-6AD7-8E7C-A7D2-F7CCEB42D3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07832B-08E5-C7E0-E8F1-ABE961FDBF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3E6A24E-FF7F-61C4-A187-33A5AA326B7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DA54430-A6C8-7DB0-52A9-DBC09CBC415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BA37475-7144-5150-562C-7A150440D5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62F80-5F23-4A5F-9B8A-88E6DF92621D}" type="datetimeFigureOut">
              <a:rPr lang="en-GB" smtClean="0"/>
              <a:t>02/10/2025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CE956DD-FFBD-C50E-3849-693082736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5C2020A-0884-5D04-EB0B-4620A446DC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A6255-F1D7-4D2A-8DB4-974625D2DA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2805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8E7743-887C-1F61-8480-F0AE262BB0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FA9C33A-94FA-CC4B-4D00-2B2AD4E904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62F80-5F23-4A5F-9B8A-88E6DF92621D}" type="datetimeFigureOut">
              <a:rPr lang="en-GB" smtClean="0"/>
              <a:t>02/10/2025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310B6B-A036-4EA4-7FC8-22DF73F1DD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202883-0896-6C3A-DDB6-FD73F6176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A6255-F1D7-4D2A-8DB4-974625D2DA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5881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E8A24C8-1642-8FF2-6BCC-9AEE52FD8B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62F80-5F23-4A5F-9B8A-88E6DF92621D}" type="datetimeFigureOut">
              <a:rPr lang="en-GB" smtClean="0"/>
              <a:t>02/10/2025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B3575F0-9605-998B-82BB-34FD1F7C8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45C5F8-EB2F-83FF-70D6-3CA2E42303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A6255-F1D7-4D2A-8DB4-974625D2DA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0134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E6AB45-649E-54ED-090C-933DC365E4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9DE38C-6C64-2DBF-BB50-EA2EF48112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02E477-1B73-7671-729E-DFCC199A8E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4C5384-900E-F29C-E58D-5F87C7C2CC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62F80-5F23-4A5F-9B8A-88E6DF92621D}" type="datetimeFigureOut">
              <a:rPr lang="en-GB" smtClean="0"/>
              <a:t>02/10/2025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2C412F-D3A7-1319-F0FD-95916F2C25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C3FA2E-36B2-0614-1237-7644A7DF86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A6255-F1D7-4D2A-8DB4-974625D2DA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05891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643882-C1E3-2F51-12C2-A19CE8AE35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1D39899-EF90-FC44-1E10-00F5770111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BB7911-CE0F-5CE0-594E-D9A37534EB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B9DABA-BCBB-50C9-A7FB-97A8729E36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62F80-5F23-4A5F-9B8A-88E6DF92621D}" type="datetimeFigureOut">
              <a:rPr lang="en-GB" smtClean="0"/>
              <a:t>02/10/2025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B0BFF1-61B0-0268-0C9B-DEA3CC6CD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FF2234-2F05-5DE6-4DAE-396A1F578B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A6255-F1D7-4D2A-8DB4-974625D2DA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33768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30F0135-1603-A040-F338-FEF333FF9A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661BE2-3255-3425-66C0-D1AC6266F7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1C9BF5-76EA-E356-A419-640CD8E90B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BD62F80-5F23-4A5F-9B8A-88E6DF92621D}" type="datetimeFigureOut">
              <a:rPr lang="en-GB" smtClean="0"/>
              <a:t>02/10/2025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ACBC29-4591-39DB-A5C3-0781A4882F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7269DC-20B4-D1E7-AD52-DBB2CB03AC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7EA6255-F1D7-4D2A-8DB4-974625D2DA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2324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51ADBF-FC61-D62B-2747-3C7B98119D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02C5ADB-9804-1582-EBDF-E79FDB57002E}"/>
              </a:ext>
            </a:extLst>
          </p:cNvPr>
          <p:cNvSpPr txBox="1"/>
          <p:nvPr/>
        </p:nvSpPr>
        <p:spPr>
          <a:xfrm>
            <a:off x="247993" y="90411"/>
            <a:ext cx="10028055" cy="9585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pic>
        <p:nvPicPr>
          <p:cNvPr id="5" name="Picture 5">
            <a:extLst>
              <a:ext uri="{FF2B5EF4-FFF2-40B4-BE49-F238E27FC236}">
                <a16:creationId xmlns:a16="http://schemas.microsoft.com/office/drawing/2014/main" id="{78208D09-0BAC-C864-F6E0-D89FAF93D84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2636" r="11548" b="-4"/>
          <a:stretch/>
        </p:blipFill>
        <p:spPr>
          <a:xfrm>
            <a:off x="9743562" y="4682620"/>
            <a:ext cx="2439454" cy="2084969"/>
          </a:xfrm>
          <a:custGeom>
            <a:avLst/>
            <a:gdLst/>
            <a:ahLst/>
            <a:cxnLst/>
            <a:rect l="l" t="t" r="r" b="b"/>
            <a:pathLst>
              <a:path w="3519312" h="3007909">
                <a:moveTo>
                  <a:pt x="519780" y="0"/>
                </a:moveTo>
                <a:lnTo>
                  <a:pt x="2999532" y="0"/>
                </a:lnTo>
                <a:lnTo>
                  <a:pt x="3003921" y="3989"/>
                </a:lnTo>
                <a:cubicBezTo>
                  <a:pt x="3322356" y="322424"/>
                  <a:pt x="3519312" y="762338"/>
                  <a:pt x="3519312" y="1248253"/>
                </a:cubicBezTo>
                <a:cubicBezTo>
                  <a:pt x="3519312" y="2220084"/>
                  <a:pt x="2731487" y="3007909"/>
                  <a:pt x="1759656" y="3007909"/>
                </a:cubicBezTo>
                <a:cubicBezTo>
                  <a:pt x="787826" y="3007909"/>
                  <a:pt x="0" y="2220084"/>
                  <a:pt x="0" y="1248253"/>
                </a:cubicBezTo>
                <a:cubicBezTo>
                  <a:pt x="0" y="762338"/>
                  <a:pt x="196957" y="322424"/>
                  <a:pt x="515392" y="3989"/>
                </a:cubicBezTo>
                <a:close/>
              </a:path>
            </a:pathLst>
          </a:custGeom>
        </p:spPr>
      </p:pic>
      <p:sp>
        <p:nvSpPr>
          <p:cNvPr id="3" name="TextBox 1">
            <a:extLst>
              <a:ext uri="{FF2B5EF4-FFF2-40B4-BE49-F238E27FC236}">
                <a16:creationId xmlns:a16="http://schemas.microsoft.com/office/drawing/2014/main" id="{65A98859-0123-28C6-A0FA-1A0F2CB8AAB0}"/>
              </a:ext>
            </a:extLst>
          </p:cNvPr>
          <p:cNvSpPr txBox="1"/>
          <p:nvPr/>
        </p:nvSpPr>
        <p:spPr>
          <a:xfrm>
            <a:off x="443356" y="3231999"/>
            <a:ext cx="9840117" cy="241268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defPPr>
              <a:defRPr lang="en-GB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Calibri Light" panose="020F0302020204030204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Calibri Light" panose="020F0302020204030204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4BFF0F5-7930-9E3D-BED4-AB31C4CDFDB9}"/>
              </a:ext>
            </a:extLst>
          </p:cNvPr>
          <p:cNvSpPr txBox="1"/>
          <p:nvPr/>
        </p:nvSpPr>
        <p:spPr>
          <a:xfrm>
            <a:off x="280146" y="2076700"/>
            <a:ext cx="5561719" cy="13522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18BD68C-C02B-AD83-3788-BE5EFACE7433}"/>
              </a:ext>
            </a:extLst>
          </p:cNvPr>
          <p:cNvSpPr txBox="1"/>
          <p:nvPr/>
        </p:nvSpPr>
        <p:spPr>
          <a:xfrm>
            <a:off x="155936" y="1801378"/>
            <a:ext cx="6488217" cy="469688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4" name="AutoShape 2" descr="blob:https://glowscotland-my.sharepoint.com/256e6d2a-1d95-412f-958a-fd975ee17c69">
            <a:extLst>
              <a:ext uri="{FF2B5EF4-FFF2-40B4-BE49-F238E27FC236}">
                <a16:creationId xmlns:a16="http://schemas.microsoft.com/office/drawing/2014/main" id="{88E0C278-D116-BA20-71D6-E427156E58D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AutoShape 4" descr="blob:https://glowscotland-my.sharepoint.com/256e6d2a-1d95-412f-958a-fd975ee17c69">
            <a:extLst>
              <a:ext uri="{FF2B5EF4-FFF2-40B4-BE49-F238E27FC236}">
                <a16:creationId xmlns:a16="http://schemas.microsoft.com/office/drawing/2014/main" id="{033745E1-2AEF-DA8A-A5EA-C567A6CE9C5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095999" y="3428999"/>
            <a:ext cx="2192867" cy="21928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29E374C-E5BF-AFDB-F2F4-105F30ABDE1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4125" y="409889"/>
            <a:ext cx="2029968" cy="1909686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C554ADAE-E90F-7C62-D17D-770B69FBA37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504507" y="1484768"/>
            <a:ext cx="2644973" cy="20098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AB3F1DB-2A92-176D-F30D-7B32F5CC1C18}"/>
              </a:ext>
            </a:extLst>
          </p:cNvPr>
          <p:cNvSpPr txBox="1"/>
          <p:nvPr/>
        </p:nvSpPr>
        <p:spPr>
          <a:xfrm>
            <a:off x="181863" y="900386"/>
            <a:ext cx="9131119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Learning Intention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>
              <a:defRPr/>
            </a:pPr>
            <a:r>
              <a:rPr lang="en-GB" sz="2800" dirty="0"/>
              <a:t>I will complete the wellbeing profile to the best of my ability to show a true reflection of how I am feeling.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Success Criteria 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8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All questions will be answered</a:t>
            </a:r>
            <a:endParaRPr lang="en-GB" sz="2800" dirty="0"/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8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I will have reflected about how I am feeling and be able to speak to my pastoral care teacher about this 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sz="2800" dirty="0"/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28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 </a:t>
            </a:r>
            <a:r>
              <a:rPr kumimoji="0" lang="en-GB" sz="32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Skill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we are focusing on today is: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5714245-BE42-C8F4-A05E-3928B79F3F84}"/>
              </a:ext>
            </a:extLst>
          </p:cNvPr>
          <p:cNvSpPr txBox="1"/>
          <p:nvPr/>
        </p:nvSpPr>
        <p:spPr>
          <a:xfrm>
            <a:off x="2352644" y="109096"/>
            <a:ext cx="602153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GB" sz="3600" b="1" dirty="0">
                <a:solidFill>
                  <a:srgbClr val="00B0F0"/>
                </a:solidFill>
              </a:rPr>
              <a:t>Pupil Wellbeing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A9ED8D04-287A-5241-9BF1-B4BEF79816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1409" y="5895140"/>
            <a:ext cx="2857500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911551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ECC993-8841-28C5-A39F-1966DC7170E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82A4BBE-6C47-6946-FE91-B3E0BCA9DEE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7052A94-A4FC-059E-9413-E546888B7B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8125" y="274637"/>
            <a:ext cx="5905500" cy="596265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987EFC5F-938D-76BA-9B74-FBC84D60ECC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4125" y="409889"/>
            <a:ext cx="2029968" cy="1909686"/>
          </a:xfrm>
          <a:prstGeom prst="rect">
            <a:avLst/>
          </a:prstGeom>
        </p:spPr>
      </p:pic>
      <p:pic>
        <p:nvPicPr>
          <p:cNvPr id="7" name="Picture 5">
            <a:extLst>
              <a:ext uri="{FF2B5EF4-FFF2-40B4-BE49-F238E27FC236}">
                <a16:creationId xmlns:a16="http://schemas.microsoft.com/office/drawing/2014/main" id="{13E9FBC0-1DC9-0DFA-0676-9534373E3518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22636" r="11548" b="-4"/>
          <a:stretch/>
        </p:blipFill>
        <p:spPr>
          <a:xfrm>
            <a:off x="9743562" y="4682620"/>
            <a:ext cx="2439454" cy="2084969"/>
          </a:xfrm>
          <a:custGeom>
            <a:avLst/>
            <a:gdLst/>
            <a:ahLst/>
            <a:cxnLst/>
            <a:rect l="l" t="t" r="r" b="b"/>
            <a:pathLst>
              <a:path w="3519312" h="3007909">
                <a:moveTo>
                  <a:pt x="519780" y="0"/>
                </a:moveTo>
                <a:lnTo>
                  <a:pt x="2999532" y="0"/>
                </a:lnTo>
                <a:lnTo>
                  <a:pt x="3003921" y="3989"/>
                </a:lnTo>
                <a:cubicBezTo>
                  <a:pt x="3322356" y="322424"/>
                  <a:pt x="3519312" y="762338"/>
                  <a:pt x="3519312" y="1248253"/>
                </a:cubicBezTo>
                <a:cubicBezTo>
                  <a:pt x="3519312" y="2220084"/>
                  <a:pt x="2731487" y="3007909"/>
                  <a:pt x="1759656" y="3007909"/>
                </a:cubicBezTo>
                <a:cubicBezTo>
                  <a:pt x="787826" y="3007909"/>
                  <a:pt x="0" y="2220084"/>
                  <a:pt x="0" y="1248253"/>
                </a:cubicBezTo>
                <a:cubicBezTo>
                  <a:pt x="0" y="762338"/>
                  <a:pt x="196957" y="322424"/>
                  <a:pt x="515392" y="3989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8039662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69</Words>
  <Application>Microsoft Office PowerPoint</Application>
  <PresentationFormat>Widescreen</PresentationFormat>
  <Paragraphs>14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Glasgow city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Miss McTaggart</dc:creator>
  <cp:lastModifiedBy>Miss McTaggart</cp:lastModifiedBy>
  <cp:revision>1</cp:revision>
  <dcterms:created xsi:type="dcterms:W3CDTF">2025-10-02T13:38:25Z</dcterms:created>
  <dcterms:modified xsi:type="dcterms:W3CDTF">2025-10-02T14:28:46Z</dcterms:modified>
</cp:coreProperties>
</file>