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5" r:id="rId3"/>
    <p:sldId id="278" r:id="rId4"/>
    <p:sldId id="276" r:id="rId5"/>
    <p:sldId id="267" r:id="rId6"/>
    <p:sldId id="274" r:id="rId7"/>
    <p:sldId id="269" r:id="rId8"/>
    <p:sldId id="271" r:id="rId9"/>
    <p:sldId id="270" r:id="rId10"/>
    <p:sldId id="265" r:id="rId11"/>
    <p:sldId id="272" r:id="rId12"/>
    <p:sldId id="262" r:id="rId13"/>
    <p:sldId id="273" r:id="rId14"/>
    <p:sldId id="266" r:id="rId15"/>
    <p:sldId id="268" r:id="rId16"/>
    <p:sldId id="264" r:id="rId1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BEBC74-2A4F-6AA0-2AEF-3DD214446595}" v="1" dt="2024-01-16T12:31:42.171"/>
    <p1510:client id="{2B592655-953F-D715-AC43-954C918F17A6}" v="19" dt="2024-01-17T08:27:23.786"/>
    <p1510:client id="{3215D188-0B65-17B0-0602-E5681DD02761}" v="17" dt="2024-01-17T17:47:34.417"/>
    <p1510:client id="{8F111231-9D95-9E65-C95E-53A9F10C6985}" v="9" dt="2024-01-16T22:09:49.141"/>
    <p1510:client id="{B23C602A-70BA-4B41-9FAE-430E3C153B8F}" v="2691" dt="2024-01-16T10:20:58.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hyperlink" Target="https://www.planitplus.net/Nationals/Subject/115" TargetMode="External"/><Relationship Id="rId3" Type="http://schemas.openxmlformats.org/officeDocument/2006/relationships/hyperlink" Target="https://www.sqa.org.uk/sqa/47388.html" TargetMode="External"/><Relationship Id="rId7" Type="http://schemas.openxmlformats.org/officeDocument/2006/relationships/hyperlink" Target="https://www.sqa.org.uk/sqa/47896.html" TargetMode="External"/><Relationship Id="rId2" Type="http://schemas.openxmlformats.org/officeDocument/2006/relationships/hyperlink" Target="https://www.sqa.org.uk/sqa/78736.html" TargetMode="External"/><Relationship Id="rId1" Type="http://schemas.openxmlformats.org/officeDocument/2006/relationships/hyperlink" Target="https://www.sqa.org.uk/sqa/47385.html" TargetMode="External"/><Relationship Id="rId6" Type="http://schemas.openxmlformats.org/officeDocument/2006/relationships/hyperlink" Target="https://www.sqa.org.uk/sqa/63341.html" TargetMode="External"/><Relationship Id="rId5" Type="http://schemas.openxmlformats.org/officeDocument/2006/relationships/hyperlink" Target="https://www.planitplus.net/Nationals/Subject/3" TargetMode="External"/><Relationship Id="rId10" Type="http://schemas.openxmlformats.org/officeDocument/2006/relationships/image" Target="../media/image8.png"/><Relationship Id="rId4" Type="http://schemas.openxmlformats.org/officeDocument/2006/relationships/hyperlink" Target="https://www.sqa.org.uk/sqa/47892.html" TargetMode="External"/><Relationship Id="rId9" Type="http://schemas.openxmlformats.org/officeDocument/2006/relationships/image" Target="../media/image7.png"/></Relationships>
</file>

<file path=ppt/diagrams/_rels/data10.xml.rels><?xml version="1.0" encoding="UTF-8" standalone="yes"?>
<Relationships xmlns="http://schemas.openxmlformats.org/package/2006/relationships"><Relationship Id="rId8" Type="http://schemas.openxmlformats.org/officeDocument/2006/relationships/hyperlink" Target="https://www.sqa.org.uk/sqa/47447.html" TargetMode="External"/><Relationship Id="rId13" Type="http://schemas.openxmlformats.org/officeDocument/2006/relationships/hyperlink" Target="https://www.sqa.org.uk/sqa/47922.html" TargetMode="External"/><Relationship Id="rId18" Type="http://schemas.openxmlformats.org/officeDocument/2006/relationships/hyperlink" Target="https://www.sqa.org.uk/sqa/47444.html" TargetMode="External"/><Relationship Id="rId26" Type="http://schemas.openxmlformats.org/officeDocument/2006/relationships/image" Target="../media/image45.png"/><Relationship Id="rId3" Type="http://schemas.openxmlformats.org/officeDocument/2006/relationships/hyperlink" Target="https://www.sqa.org.uk/sqa/47924.html" TargetMode="External"/><Relationship Id="rId21" Type="http://schemas.openxmlformats.org/officeDocument/2006/relationships/hyperlink" Target="https://www.sqa.org.uk/sqa/64329.html" TargetMode="External"/><Relationship Id="rId7" Type="http://schemas.openxmlformats.org/officeDocument/2006/relationships/hyperlink" Target="https://www.sqa.org.uk/sqa/47442.html" TargetMode="External"/><Relationship Id="rId12" Type="http://schemas.openxmlformats.org/officeDocument/2006/relationships/hyperlink" Target="https://www.sqa.org.uk/sqa/47446.html" TargetMode="External"/><Relationship Id="rId17" Type="http://schemas.openxmlformats.org/officeDocument/2006/relationships/hyperlink" Target="https://www.planitplus.net/Nationals/Subject/24" TargetMode="External"/><Relationship Id="rId25" Type="http://schemas.openxmlformats.org/officeDocument/2006/relationships/image" Target="../media/image44.png"/><Relationship Id="rId2" Type="http://schemas.openxmlformats.org/officeDocument/2006/relationships/hyperlink" Target="https://www.sqa.org.uk/sqa/47448.html" TargetMode="External"/><Relationship Id="rId16" Type="http://schemas.openxmlformats.org/officeDocument/2006/relationships/hyperlink" Target="https://www.sqa.org.uk/sqa/47911.html" TargetMode="External"/><Relationship Id="rId20" Type="http://schemas.openxmlformats.org/officeDocument/2006/relationships/hyperlink" Target="https://www.sqa.org.uk/sqa/94838.html" TargetMode="External"/><Relationship Id="rId1" Type="http://schemas.openxmlformats.org/officeDocument/2006/relationships/hyperlink" Target="https://www.sqa.org.uk/sqa/47443.html" TargetMode="External"/><Relationship Id="rId6" Type="http://schemas.openxmlformats.org/officeDocument/2006/relationships/hyperlink" Target="https://www.planitplus.net/Nationals/Subject/20" TargetMode="External"/><Relationship Id="rId11" Type="http://schemas.openxmlformats.org/officeDocument/2006/relationships/hyperlink" Target="https://www.sqa.org.uk/sqa/47441.html" TargetMode="External"/><Relationship Id="rId24" Type="http://schemas.openxmlformats.org/officeDocument/2006/relationships/image" Target="../media/image43.png"/><Relationship Id="rId5" Type="http://schemas.openxmlformats.org/officeDocument/2006/relationships/hyperlink" Target="https://www.sqa.org.uk/sqa/47903.html" TargetMode="External"/><Relationship Id="rId15" Type="http://schemas.openxmlformats.org/officeDocument/2006/relationships/hyperlink" Target="https://www.sqa.org.uk/sqa/47421.html" TargetMode="External"/><Relationship Id="rId23" Type="http://schemas.openxmlformats.org/officeDocument/2006/relationships/image" Target="../media/image42.png"/><Relationship Id="rId10" Type="http://schemas.openxmlformats.org/officeDocument/2006/relationships/hyperlink" Target="https://www.planitplus.net/Nationals/Subject/17" TargetMode="External"/><Relationship Id="rId19" Type="http://schemas.openxmlformats.org/officeDocument/2006/relationships/hyperlink" Target="https://www.sqa.org.uk/sqa/65337.html" TargetMode="External"/><Relationship Id="rId4" Type="http://schemas.openxmlformats.org/officeDocument/2006/relationships/hyperlink" Target="https://www.sqa.org.uk/sqa/47925.html" TargetMode="External"/><Relationship Id="rId9" Type="http://schemas.openxmlformats.org/officeDocument/2006/relationships/hyperlink" Target="https://www.sqa.org.uk/sqa/47923.html" TargetMode="External"/><Relationship Id="rId14" Type="http://schemas.openxmlformats.org/officeDocument/2006/relationships/hyperlink" Target="https://www.planitplus.net/Nationals/Subject/15" TargetMode="External"/><Relationship Id="rId22" Type="http://schemas.openxmlformats.org/officeDocument/2006/relationships/hyperlink" Target="https://www.planitplus.net/Nationals/Subject/35" TargetMode="External"/><Relationship Id="rId27" Type="http://schemas.openxmlformats.org/officeDocument/2006/relationships/image" Target="../media/image46.png"/></Relationships>
</file>

<file path=ppt/diagrams/_rels/data11.xml.rels><?xml version="1.0" encoding="UTF-8" standalone="yes"?>
<Relationships xmlns="http://schemas.openxmlformats.org/package/2006/relationships"><Relationship Id="rId8" Type="http://schemas.openxmlformats.org/officeDocument/2006/relationships/hyperlink" Target="https://www.sqa.org.uk/sqa/47450.html" TargetMode="External"/><Relationship Id="rId13" Type="http://schemas.openxmlformats.org/officeDocument/2006/relationships/image" Target="../media/image48.jpeg"/><Relationship Id="rId3" Type="http://schemas.openxmlformats.org/officeDocument/2006/relationships/hyperlink" Target="https://www.planitplus.net/Nationals/Subject/39" TargetMode="External"/><Relationship Id="rId7" Type="http://schemas.openxmlformats.org/officeDocument/2006/relationships/hyperlink" Target="https://www.planitplus.net/Nationals/Subject/16" TargetMode="External"/><Relationship Id="rId12" Type="http://schemas.openxmlformats.org/officeDocument/2006/relationships/image" Target="../media/image47.png"/><Relationship Id="rId2" Type="http://schemas.openxmlformats.org/officeDocument/2006/relationships/hyperlink" Target="https://www.sqa.org.uk/sqa/47462.html" TargetMode="External"/><Relationship Id="rId1" Type="http://schemas.openxmlformats.org/officeDocument/2006/relationships/hyperlink" Target="https://www.sqa.org.uk/sqa/47455.html" TargetMode="External"/><Relationship Id="rId6" Type="http://schemas.openxmlformats.org/officeDocument/2006/relationships/hyperlink" Target="https://www.sqa.org.uk/sqa/47929.html" TargetMode="External"/><Relationship Id="rId11" Type="http://schemas.openxmlformats.org/officeDocument/2006/relationships/hyperlink" Target="https://www.planitplus.net/Nationals/Subject/10" TargetMode="External"/><Relationship Id="rId5" Type="http://schemas.openxmlformats.org/officeDocument/2006/relationships/hyperlink" Target="https://www.sqa.org.uk/sqa/47459.html" TargetMode="External"/><Relationship Id="rId10" Type="http://schemas.openxmlformats.org/officeDocument/2006/relationships/hyperlink" Target="https://www.sqa.org.uk/sqa/47927.html" TargetMode="External"/><Relationship Id="rId4" Type="http://schemas.openxmlformats.org/officeDocument/2006/relationships/hyperlink" Target="https://www.sqa.org.uk/sqa/47452.html" TargetMode="External"/><Relationship Id="rId9" Type="http://schemas.openxmlformats.org/officeDocument/2006/relationships/hyperlink" Target="https://www.sqa.org.uk/sqa/47457.html" TargetMode="External"/><Relationship Id="rId14" Type="http://schemas.openxmlformats.org/officeDocument/2006/relationships/image" Target="../media/image49.png"/></Relationships>
</file>

<file path=ppt/diagrams/_rels/data12.xml.rels><?xml version="1.0" encoding="UTF-8" standalone="yes"?>
<Relationships xmlns="http://schemas.openxmlformats.org/package/2006/relationships"><Relationship Id="rId3" Type="http://schemas.openxmlformats.org/officeDocument/2006/relationships/hyperlink" Target="https://blogs.glowscotland.org.uk/gc/kpsscurricularpathways/curricular-areas/personal-development/personal-development-national-progression-award-in-musical-theatre-performing-arts/" TargetMode="External"/><Relationship Id="rId7" Type="http://schemas.openxmlformats.org/officeDocument/2006/relationships/hyperlink" Target="https://blogs.glowscotland.org.uk/gc/kpsscurricularpathways/curricular-areas/personal-development/personal-development-national-progression-award-in-music-performing/" TargetMode="External"/><Relationship Id="rId2" Type="http://schemas.openxmlformats.org/officeDocument/2006/relationships/hyperlink" Target="https://blogs.glowscotland.org.uk/gc/kpsscurricularpathways/curricular-areas/personal-development/personal-development-duke-of-edinburgh-award/" TargetMode="External"/><Relationship Id="rId1" Type="http://schemas.openxmlformats.org/officeDocument/2006/relationships/hyperlink" Target="https://blogs.glowscotland.org.uk/gc/kpsscurricularpathways/curricular-areas/personal-development/personal-development-community-sports-leadership-scqf-level-5-award/" TargetMode="External"/><Relationship Id="rId6" Type="http://schemas.openxmlformats.org/officeDocument/2006/relationships/hyperlink" Target="https://blogs.glowscotland.org.uk/gc/kpsscurricularpathways/curricular-areas/personal-development/personal-development-leadership-in-languages-scqf-level-5-award/" TargetMode="External"/><Relationship Id="rId5" Type="http://schemas.openxmlformats.org/officeDocument/2006/relationships/hyperlink" Target="https://blogs.glowscotland.org.uk/gc/kpsscurricularpathways/curricular-areas/personal-development/personal-development-fuel-change-scqf-level-6/" TargetMode="External"/><Relationship Id="rId4" Type="http://schemas.openxmlformats.org/officeDocument/2006/relationships/hyperlink" Target="https://blogs.glowscotland.org.uk/gc/kpsscurricularpathways/curricular-areas/personal-development/personal-development-sqa-award-in-volunteering-skills/" TargetMode="External"/></Relationships>
</file>

<file path=ppt/diagrams/_rels/data2.xml.rels><?xml version="1.0" encoding="UTF-8" standalone="yes"?>
<Relationships xmlns="http://schemas.openxmlformats.org/package/2006/relationships"><Relationship Id="rId8" Type="http://schemas.openxmlformats.org/officeDocument/2006/relationships/hyperlink" Target="https://www.planitplus.net/Nationals/Subject/72" TargetMode="External"/><Relationship Id="rId13" Type="http://schemas.openxmlformats.org/officeDocument/2006/relationships/image" Target="../media/image10.png"/><Relationship Id="rId3" Type="http://schemas.openxmlformats.org/officeDocument/2006/relationships/hyperlink" Target="https://www.sqa.org.uk/sqa/47904.html" TargetMode="External"/><Relationship Id="rId7" Type="http://schemas.openxmlformats.org/officeDocument/2006/relationships/hyperlink" Target="https://www.sqa.org.uk/sqa/47905.html" TargetMode="External"/><Relationship Id="rId12" Type="http://schemas.openxmlformats.org/officeDocument/2006/relationships/image" Target="../media/image9.png"/><Relationship Id="rId2" Type="http://schemas.openxmlformats.org/officeDocument/2006/relationships/hyperlink" Target="https://www.sqa.org.uk/sqa/47410.html" TargetMode="External"/><Relationship Id="rId1" Type="http://schemas.openxmlformats.org/officeDocument/2006/relationships/hyperlink" Target="https://www.sqa.org.uk/sqa/47403.html" TargetMode="External"/><Relationship Id="rId6" Type="http://schemas.openxmlformats.org/officeDocument/2006/relationships/hyperlink" Target="https://www.sqa.org.uk/sqa/47411.html" TargetMode="External"/><Relationship Id="rId11" Type="http://schemas.openxmlformats.org/officeDocument/2006/relationships/hyperlink" Target="https://www.planitplus.net/Nationals/Subject/30" TargetMode="External"/><Relationship Id="rId5" Type="http://schemas.openxmlformats.org/officeDocument/2006/relationships/hyperlink" Target="https://www.planitplus.net/Nationals/Subject/13" TargetMode="External"/><Relationship Id="rId15" Type="http://schemas.openxmlformats.org/officeDocument/2006/relationships/image" Target="../media/image12.png"/><Relationship Id="rId10" Type="http://schemas.openxmlformats.org/officeDocument/2006/relationships/hyperlink" Target="https://www.sqa.org.uk/sqa/47908.html" TargetMode="External"/><Relationship Id="rId4" Type="http://schemas.openxmlformats.org/officeDocument/2006/relationships/hyperlink" Target="https://www.sqa.org.uk/sqa/48453.html" TargetMode="External"/><Relationship Id="rId9" Type="http://schemas.openxmlformats.org/officeDocument/2006/relationships/hyperlink" Target="https://www.sqa.org.uk/sqa/47414.html" TargetMode="External"/><Relationship Id="rId14" Type="http://schemas.openxmlformats.org/officeDocument/2006/relationships/image" Target="../media/image11.png"/></Relationships>
</file>

<file path=ppt/diagrams/_rels/data3.xml.rels><?xml version="1.0" encoding="UTF-8" standalone="yes"?>
<Relationships xmlns="http://schemas.openxmlformats.org/package/2006/relationships"><Relationship Id="rId8" Type="http://schemas.openxmlformats.org/officeDocument/2006/relationships/hyperlink" Target="https://www.planitplus.net/Nationals/Subject/2" TargetMode="External"/><Relationship Id="rId13" Type="http://schemas.openxmlformats.org/officeDocument/2006/relationships/hyperlink" Target="https://www.sqa.org.uk/sqa/46767.html" TargetMode="External"/><Relationship Id="rId18" Type="http://schemas.openxmlformats.org/officeDocument/2006/relationships/image" Target="../media/image16.png"/><Relationship Id="rId3" Type="http://schemas.openxmlformats.org/officeDocument/2006/relationships/hyperlink" Target="https://www.sqa.org.uk/sqa/90229.html" TargetMode="External"/><Relationship Id="rId7" Type="http://schemas.openxmlformats.org/officeDocument/2006/relationships/hyperlink" Target="https://www.sqa.org.uk/sqa/47918.html" TargetMode="External"/><Relationship Id="rId12" Type="http://schemas.openxmlformats.org/officeDocument/2006/relationships/hyperlink" Target="https://www.sqa.org.uk/sqa/47919.html" TargetMode="External"/><Relationship Id="rId17" Type="http://schemas.openxmlformats.org/officeDocument/2006/relationships/image" Target="../media/image15.png"/><Relationship Id="rId2" Type="http://schemas.openxmlformats.org/officeDocument/2006/relationships/hyperlink" Target="https://www.sqa.org.uk/sqa/47917.html" TargetMode="External"/><Relationship Id="rId16" Type="http://schemas.openxmlformats.org/officeDocument/2006/relationships/image" Target="../media/image14.png"/><Relationship Id="rId1" Type="http://schemas.openxmlformats.org/officeDocument/2006/relationships/hyperlink" Target="https://www.sqa.org.uk/sqa/47434.html" TargetMode="External"/><Relationship Id="rId6" Type="http://schemas.openxmlformats.org/officeDocument/2006/relationships/hyperlink" Target="https://www.sqa.org.uk/sqa/47435.html" TargetMode="External"/><Relationship Id="rId11" Type="http://schemas.openxmlformats.org/officeDocument/2006/relationships/hyperlink" Target="https://www.sqa.org.uk/sqa/43014.html" TargetMode="External"/><Relationship Id="rId5" Type="http://schemas.openxmlformats.org/officeDocument/2006/relationships/hyperlink" Target="https://www.sqa.org.uk/sqa/47431.html" TargetMode="External"/><Relationship Id="rId15" Type="http://schemas.openxmlformats.org/officeDocument/2006/relationships/image" Target="../media/image13.png"/><Relationship Id="rId10" Type="http://schemas.openxmlformats.org/officeDocument/2006/relationships/hyperlink" Target="https://www.sqa.org.uk/sqa/47436.html" TargetMode="External"/><Relationship Id="rId4" Type="http://schemas.openxmlformats.org/officeDocument/2006/relationships/hyperlink" Target="https://www.planitplus.net/Nationals/Subject/1" TargetMode="External"/><Relationship Id="rId9" Type="http://schemas.openxmlformats.org/officeDocument/2006/relationships/hyperlink" Target="https://www.sqa.org.uk/sqa/47432.html" TargetMode="External"/><Relationship Id="rId14" Type="http://schemas.openxmlformats.org/officeDocument/2006/relationships/hyperlink" Target="https://www.planitplus.net/Nationals/Subject/66"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planitplus.net/Nationals/Subject/94" TargetMode="External"/><Relationship Id="rId7" Type="http://schemas.openxmlformats.org/officeDocument/2006/relationships/hyperlink" Target="https://www.sqa.org.uk/sqa/47439.html" TargetMode="External"/><Relationship Id="rId2" Type="http://schemas.openxmlformats.org/officeDocument/2006/relationships/hyperlink" Target="https://www.sqa.org.uk/sqa/69529.html" TargetMode="External"/><Relationship Id="rId1" Type="http://schemas.openxmlformats.org/officeDocument/2006/relationships/hyperlink" Target="https://www.sqa.org.uk/sqa/69526.html" TargetMode="External"/><Relationship Id="rId6" Type="http://schemas.openxmlformats.org/officeDocument/2006/relationships/hyperlink" Target="https://www.planitplus.net/Nationals/Subject/18" TargetMode="External"/><Relationship Id="rId11" Type="http://schemas.openxmlformats.org/officeDocument/2006/relationships/image" Target="../media/image20.png"/><Relationship Id="rId5" Type="http://schemas.openxmlformats.org/officeDocument/2006/relationships/hyperlink" Target="https://www.sqa.org.uk/sqa/47899.html" TargetMode="External"/><Relationship Id="rId10" Type="http://schemas.openxmlformats.org/officeDocument/2006/relationships/image" Target="../media/image19.png"/><Relationship Id="rId4" Type="http://schemas.openxmlformats.org/officeDocument/2006/relationships/hyperlink" Target="https://www.sqa.org.uk/sqa/47397.html" TargetMode="External"/><Relationship Id="rId9" Type="http://schemas.openxmlformats.org/officeDocument/2006/relationships/image" Target="../media/image18.png"/></Relationships>
</file>

<file path=ppt/diagrams/_rels/data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planitplus.net/Nationals/Subject/22" TargetMode="External"/><Relationship Id="rId7" Type="http://schemas.openxmlformats.org/officeDocument/2006/relationships/hyperlink" Target="https://blogs.glowscotland.org.uk/gc/kpsscurricularpathways/curricular-areas/personal-development/personal-development-community-sports-leadership-scqf-level-5-award/" TargetMode="External"/><Relationship Id="rId12" Type="http://schemas.openxmlformats.org/officeDocument/2006/relationships/image" Target="../media/image25.png"/><Relationship Id="rId2" Type="http://schemas.openxmlformats.org/officeDocument/2006/relationships/hyperlink" Target="https://www.sqa.org.uk/sqa/47901.html" TargetMode="External"/><Relationship Id="rId1" Type="http://schemas.openxmlformats.org/officeDocument/2006/relationships/hyperlink" Target="https://www.sqa.org.uk/sqa/47399.html" TargetMode="External"/><Relationship Id="rId6" Type="http://schemas.openxmlformats.org/officeDocument/2006/relationships/hyperlink" Target="https://www.planitplus.net/Nationals/Subject/33" TargetMode="External"/><Relationship Id="rId11" Type="http://schemas.openxmlformats.org/officeDocument/2006/relationships/image" Target="../media/image24.png"/><Relationship Id="rId5" Type="http://schemas.openxmlformats.org/officeDocument/2006/relationships/hyperlink" Target="https://www.sqa.org.uk/sqa/47893.html" TargetMode="External"/><Relationship Id="rId10" Type="http://schemas.openxmlformats.org/officeDocument/2006/relationships/image" Target="../media/image23.png"/><Relationship Id="rId4" Type="http://schemas.openxmlformats.org/officeDocument/2006/relationships/hyperlink" Target="https://www.sqa.org.uk/sqa/47389.html" TargetMode="External"/><Relationship Id="rId9" Type="http://schemas.openxmlformats.org/officeDocument/2006/relationships/image" Target="../media/image22.png"/></Relationships>
</file>

<file path=ppt/diagrams/_rels/data6.xml.rels><?xml version="1.0" encoding="UTF-8" standalone="yes"?>
<Relationships xmlns="http://schemas.openxmlformats.org/package/2006/relationships"><Relationship Id="rId8" Type="http://schemas.openxmlformats.org/officeDocument/2006/relationships/hyperlink" Target="https://www.sqa.org.uk/sqa/93396.html" TargetMode="External"/><Relationship Id="rId13" Type="http://schemas.openxmlformats.org/officeDocument/2006/relationships/image" Target="../media/image26.png"/><Relationship Id="rId3" Type="http://schemas.openxmlformats.org/officeDocument/2006/relationships/hyperlink" Target="https://www.sqa.org.uk/sqa/47910.html" TargetMode="External"/><Relationship Id="rId7" Type="http://schemas.openxmlformats.org/officeDocument/2006/relationships/hyperlink" Target="https://www.sqa.org.uk/sqa/81281.html" TargetMode="External"/><Relationship Id="rId12" Type="http://schemas.openxmlformats.org/officeDocument/2006/relationships/hyperlink" Target="https://www.planitplus.net/Nationals/Subject/119" TargetMode="External"/><Relationship Id="rId2" Type="http://schemas.openxmlformats.org/officeDocument/2006/relationships/hyperlink" Target="https://www.sqa.org.uk/sqa/47419.html" TargetMode="External"/><Relationship Id="rId16" Type="http://schemas.openxmlformats.org/officeDocument/2006/relationships/image" Target="../media/image29.png"/><Relationship Id="rId1" Type="http://schemas.openxmlformats.org/officeDocument/2006/relationships/hyperlink" Target="https://www.sqa.org.uk/sqa/47417.html" TargetMode="External"/><Relationship Id="rId6" Type="http://schemas.openxmlformats.org/officeDocument/2006/relationships/hyperlink" Target="https://www.sqa.org.uk/sqa/81279.html" TargetMode="External"/><Relationship Id="rId11" Type="http://schemas.openxmlformats.org/officeDocument/2006/relationships/hyperlink" Target="https://www.sqa.org.uk/sqa/73225.html" TargetMode="External"/><Relationship Id="rId5" Type="http://schemas.openxmlformats.org/officeDocument/2006/relationships/hyperlink" Target="https://www.planitplus.net/Nationals/Subject/19" TargetMode="External"/><Relationship Id="rId15" Type="http://schemas.openxmlformats.org/officeDocument/2006/relationships/image" Target="../media/image28.png"/><Relationship Id="rId10" Type="http://schemas.openxmlformats.org/officeDocument/2006/relationships/hyperlink" Target="https://www.sqa.org.uk/sqa/79416.html" TargetMode="External"/><Relationship Id="rId4" Type="http://schemas.openxmlformats.org/officeDocument/2006/relationships/hyperlink" Target="https://www.sqa.org.uk/sqa/48507.html" TargetMode="External"/><Relationship Id="rId9" Type="http://schemas.openxmlformats.org/officeDocument/2006/relationships/hyperlink" Target="https://www.planitplus.net/Nationals/Subject/135" TargetMode="External"/><Relationship Id="rId14" Type="http://schemas.openxmlformats.org/officeDocument/2006/relationships/image" Target="../media/image27.png"/></Relationships>
</file>

<file path=ppt/diagrams/_rels/data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sqa.org.uk/sqa/47909.html" TargetMode="External"/><Relationship Id="rId7" Type="http://schemas.openxmlformats.org/officeDocument/2006/relationships/image" Target="../media/image30.png"/><Relationship Id="rId2" Type="http://schemas.openxmlformats.org/officeDocument/2006/relationships/hyperlink" Target="https://www.sqa.org.uk/sqa/47415.html" TargetMode="External"/><Relationship Id="rId1" Type="http://schemas.openxmlformats.org/officeDocument/2006/relationships/hyperlink" Target="https://www.sqa.org.uk/sqa/47409.html" TargetMode="External"/><Relationship Id="rId6" Type="http://schemas.openxmlformats.org/officeDocument/2006/relationships/hyperlink" Target="https://www.planitplus.net/Nationals/Subject/86" TargetMode="External"/><Relationship Id="rId5" Type="http://schemas.openxmlformats.org/officeDocument/2006/relationships/hyperlink" Target="https://www.planitplus.net/Nationals/Subject/80" TargetMode="External"/><Relationship Id="rId10" Type="http://schemas.openxmlformats.org/officeDocument/2006/relationships/image" Target="../media/image33.png"/><Relationship Id="rId4" Type="http://schemas.openxmlformats.org/officeDocument/2006/relationships/hyperlink" Target="https://www.planitplus.net/Nationals/Subject/70" TargetMode="External"/><Relationship Id="rId9" Type="http://schemas.openxmlformats.org/officeDocument/2006/relationships/image" Target="../media/image32.png"/></Relationships>
</file>

<file path=ppt/diagrams/_rels/data8.xml.rels><?xml version="1.0" encoding="UTF-8" standalone="yes"?>
<Relationships xmlns="http://schemas.openxmlformats.org/package/2006/relationships"><Relationship Id="rId8" Type="http://schemas.openxmlformats.org/officeDocument/2006/relationships/hyperlink" Target="https://www.sqa.org.uk/sqa/47387.html" TargetMode="External"/><Relationship Id="rId13" Type="http://schemas.openxmlformats.org/officeDocument/2006/relationships/hyperlink" Target="https://www.planitplus.net/Nationals/Subject/21" TargetMode="External"/><Relationship Id="rId18" Type="http://schemas.openxmlformats.org/officeDocument/2006/relationships/image" Target="../media/image34.png"/><Relationship Id="rId3" Type="http://schemas.openxmlformats.org/officeDocument/2006/relationships/hyperlink" Target="https://www.sqa.org.uk/sqa/47894.html" TargetMode="External"/><Relationship Id="rId7" Type="http://schemas.openxmlformats.org/officeDocument/2006/relationships/hyperlink" Target="https://www.planitplus.net/Nationals/Subject/11" TargetMode="External"/><Relationship Id="rId12" Type="http://schemas.openxmlformats.org/officeDocument/2006/relationships/hyperlink" Target="https://www.sqa.org.uk/sqa/48450.html" TargetMode="External"/><Relationship Id="rId17" Type="http://schemas.openxmlformats.org/officeDocument/2006/relationships/hyperlink" Target="https://www.planitplus.net/Nationals/Subject/36" TargetMode="External"/><Relationship Id="rId2" Type="http://schemas.openxmlformats.org/officeDocument/2006/relationships/hyperlink" Target="https://www.sqa.org.uk/sqa/47390.html" TargetMode="External"/><Relationship Id="rId16" Type="http://schemas.openxmlformats.org/officeDocument/2006/relationships/hyperlink" Target="https://www.sqa.org.uk/sqa/39629.html" TargetMode="External"/><Relationship Id="rId20" Type="http://schemas.openxmlformats.org/officeDocument/2006/relationships/image" Target="../media/image36.png"/><Relationship Id="rId1" Type="http://schemas.openxmlformats.org/officeDocument/2006/relationships/hyperlink" Target="https://www.sqa.org.uk/sqa/47386.html" TargetMode="External"/><Relationship Id="rId6" Type="http://schemas.openxmlformats.org/officeDocument/2006/relationships/hyperlink" Target="https://www.sqa.org.uk/sqa/48449.html" TargetMode="External"/><Relationship Id="rId11" Type="http://schemas.openxmlformats.org/officeDocument/2006/relationships/hyperlink" Target="https://www.sqa.org.uk/sqa/39502.html" TargetMode="External"/><Relationship Id="rId5" Type="http://schemas.openxmlformats.org/officeDocument/2006/relationships/hyperlink" Target="https://www.sqa.org.uk/sqa/38282.html" TargetMode="External"/><Relationship Id="rId15" Type="http://schemas.openxmlformats.org/officeDocument/2006/relationships/hyperlink" Target="https://www.sqa.org.uk/sqa/56950.html" TargetMode="External"/><Relationship Id="rId10" Type="http://schemas.openxmlformats.org/officeDocument/2006/relationships/hyperlink" Target="https://www.sqa.org.uk/sqa/47895.html" TargetMode="External"/><Relationship Id="rId19" Type="http://schemas.openxmlformats.org/officeDocument/2006/relationships/image" Target="../media/image35.png"/><Relationship Id="rId4" Type="http://schemas.openxmlformats.org/officeDocument/2006/relationships/hyperlink" Target="https://www.sqa.org.uk/sqa/38387.html" TargetMode="External"/><Relationship Id="rId9" Type="http://schemas.openxmlformats.org/officeDocument/2006/relationships/hyperlink" Target="https://www.sqa.org.uk/sqa/47391.html" TargetMode="External"/><Relationship Id="rId14" Type="http://schemas.openxmlformats.org/officeDocument/2006/relationships/hyperlink" Target="https://www.sqa.org.uk/sqa/56949.html" TargetMode="External"/></Relationships>
</file>

<file path=ppt/diagrams/_rels/data9.xml.rels><?xml version="1.0" encoding="UTF-8" standalone="yes"?>
<Relationships xmlns="http://schemas.openxmlformats.org/package/2006/relationships"><Relationship Id="rId8" Type="http://schemas.openxmlformats.org/officeDocument/2006/relationships/hyperlink" Target="https://www.sqa.org.uk/sqa/48458.html" TargetMode="External"/><Relationship Id="rId13" Type="http://schemas.openxmlformats.org/officeDocument/2006/relationships/hyperlink" Target="https://www.sqa.org.uk/sqa/48459.html" TargetMode="External"/><Relationship Id="rId18" Type="http://schemas.openxmlformats.org/officeDocument/2006/relationships/image" Target="../media/image40.png"/><Relationship Id="rId3" Type="http://schemas.openxmlformats.org/officeDocument/2006/relationships/hyperlink" Target="https://www.sqa.org.uk/sqa/47916.html" TargetMode="External"/><Relationship Id="rId7" Type="http://schemas.openxmlformats.org/officeDocument/2006/relationships/hyperlink" Target="https://www.sqa.org.uk/sqa/47915.html" TargetMode="External"/><Relationship Id="rId12" Type="http://schemas.openxmlformats.org/officeDocument/2006/relationships/hyperlink" Target="https://www.sqa.org.uk/sqa/47913.html" TargetMode="External"/><Relationship Id="rId17" Type="http://schemas.openxmlformats.org/officeDocument/2006/relationships/image" Target="../media/image39.png"/><Relationship Id="rId2" Type="http://schemas.openxmlformats.org/officeDocument/2006/relationships/hyperlink" Target="https://www.sqa.org.uk/sqa/47430.html" TargetMode="External"/><Relationship Id="rId16" Type="http://schemas.openxmlformats.org/officeDocument/2006/relationships/image" Target="../media/image38.png"/><Relationship Id="rId1" Type="http://schemas.openxmlformats.org/officeDocument/2006/relationships/hyperlink" Target="https://www.sqa.org.uk/sqa/47425.html" TargetMode="External"/><Relationship Id="rId6" Type="http://schemas.openxmlformats.org/officeDocument/2006/relationships/hyperlink" Target="https://www.sqa.org.uk/sqa/47427.html" TargetMode="External"/><Relationship Id="rId11" Type="http://schemas.openxmlformats.org/officeDocument/2006/relationships/hyperlink" Target="https://www.sqa.org.uk/sqa/47428.html" TargetMode="External"/><Relationship Id="rId5" Type="http://schemas.openxmlformats.org/officeDocument/2006/relationships/hyperlink" Target="https://www.sqa.org.uk/sqa/47422.html" TargetMode="External"/><Relationship Id="rId15" Type="http://schemas.openxmlformats.org/officeDocument/2006/relationships/image" Target="../media/image37.png"/><Relationship Id="rId10" Type="http://schemas.openxmlformats.org/officeDocument/2006/relationships/hyperlink" Target="https://www.sqa.org.uk/sqa/47423.html" TargetMode="External"/><Relationship Id="rId19" Type="http://schemas.openxmlformats.org/officeDocument/2006/relationships/image" Target="../media/image41.png"/><Relationship Id="rId4" Type="http://schemas.openxmlformats.org/officeDocument/2006/relationships/hyperlink" Target="https://www.planitplus.net/Nationals/Subject/23" TargetMode="External"/><Relationship Id="rId9" Type="http://schemas.openxmlformats.org/officeDocument/2006/relationships/hyperlink" Target="https://www.planitplus.net/Nationals/Subject/4" TargetMode="External"/><Relationship Id="rId14" Type="http://schemas.openxmlformats.org/officeDocument/2006/relationships/hyperlink" Target="https://www.planitplus.net/Nationals/Subject/6"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www.sqa.org.uk/sqa/63341.html" TargetMode="External"/><Relationship Id="rId3" Type="http://schemas.openxmlformats.org/officeDocument/2006/relationships/hyperlink" Target="https://www.sqa.org.uk/sqa/78736.html" TargetMode="External"/><Relationship Id="rId7" Type="http://schemas.openxmlformats.org/officeDocument/2006/relationships/image" Target="../media/image8.png"/><Relationship Id="rId2" Type="http://schemas.openxmlformats.org/officeDocument/2006/relationships/hyperlink" Target="https://www.sqa.org.uk/sqa/47385.html" TargetMode="External"/><Relationship Id="rId1" Type="http://schemas.openxmlformats.org/officeDocument/2006/relationships/image" Target="../media/image7.png"/><Relationship Id="rId6" Type="http://schemas.openxmlformats.org/officeDocument/2006/relationships/hyperlink" Target="https://www.planitplus.net/Nationals/Subject/3" TargetMode="External"/><Relationship Id="rId5" Type="http://schemas.openxmlformats.org/officeDocument/2006/relationships/hyperlink" Target="https://www.sqa.org.uk/sqa/47892.html" TargetMode="External"/><Relationship Id="rId10" Type="http://schemas.openxmlformats.org/officeDocument/2006/relationships/hyperlink" Target="https://www.planitplus.net/Nationals/Subject/115" TargetMode="External"/><Relationship Id="rId4" Type="http://schemas.openxmlformats.org/officeDocument/2006/relationships/hyperlink" Target="https://www.sqa.org.uk/sqa/47388.html" TargetMode="External"/><Relationship Id="rId9" Type="http://schemas.openxmlformats.org/officeDocument/2006/relationships/hyperlink" Target="https://www.sqa.org.uk/sqa/47896.html" TargetMode="External"/></Relationships>
</file>

<file path=ppt/diagrams/_rels/drawing1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4.png"/><Relationship Id="rId18" Type="http://schemas.openxmlformats.org/officeDocument/2006/relationships/image" Target="../media/image45.png"/><Relationship Id="rId26" Type="http://schemas.openxmlformats.org/officeDocument/2006/relationships/hyperlink" Target="https://www.sqa.org.uk/sqa/64329.html" TargetMode="External"/><Relationship Id="rId3" Type="http://schemas.openxmlformats.org/officeDocument/2006/relationships/hyperlink" Target="https://www.sqa.org.uk/sqa/47448.html" TargetMode="External"/><Relationship Id="rId21" Type="http://schemas.openxmlformats.org/officeDocument/2006/relationships/hyperlink" Target="https://www.planitplus.net/Nationals/Subject/24" TargetMode="External"/><Relationship Id="rId7" Type="http://schemas.openxmlformats.org/officeDocument/2006/relationships/hyperlink" Target="https://www.planitplus.net/Nationals/Subject/20" TargetMode="External"/><Relationship Id="rId12" Type="http://schemas.openxmlformats.org/officeDocument/2006/relationships/hyperlink" Target="https://www.planitplus.net/Nationals/Subject/17" TargetMode="External"/><Relationship Id="rId17" Type="http://schemas.openxmlformats.org/officeDocument/2006/relationships/hyperlink" Target="https://www.planitplus.net/Nationals/Subject/15" TargetMode="External"/><Relationship Id="rId25" Type="http://schemas.openxmlformats.org/officeDocument/2006/relationships/hyperlink" Target="https://www.sqa.org.uk/sqa/94838.html" TargetMode="External"/><Relationship Id="rId2" Type="http://schemas.openxmlformats.org/officeDocument/2006/relationships/hyperlink" Target="https://www.sqa.org.uk/sqa/47443.html" TargetMode="External"/><Relationship Id="rId16" Type="http://schemas.openxmlformats.org/officeDocument/2006/relationships/hyperlink" Target="https://www.sqa.org.uk/sqa/47922.html" TargetMode="External"/><Relationship Id="rId20" Type="http://schemas.openxmlformats.org/officeDocument/2006/relationships/hyperlink" Target="https://www.sqa.org.uk/sqa/47911.html" TargetMode="External"/><Relationship Id="rId1" Type="http://schemas.openxmlformats.org/officeDocument/2006/relationships/image" Target="../media/image42.png"/><Relationship Id="rId6" Type="http://schemas.openxmlformats.org/officeDocument/2006/relationships/hyperlink" Target="https://www.sqa.org.uk/sqa/47903.html" TargetMode="External"/><Relationship Id="rId11" Type="http://schemas.openxmlformats.org/officeDocument/2006/relationships/hyperlink" Target="https://www.sqa.org.uk/sqa/47923.html" TargetMode="External"/><Relationship Id="rId24" Type="http://schemas.openxmlformats.org/officeDocument/2006/relationships/hyperlink" Target="https://www.sqa.org.uk/sqa/65337.html" TargetMode="External"/><Relationship Id="rId5" Type="http://schemas.openxmlformats.org/officeDocument/2006/relationships/hyperlink" Target="https://www.sqa.org.uk/sqa/47925.html" TargetMode="External"/><Relationship Id="rId15" Type="http://schemas.openxmlformats.org/officeDocument/2006/relationships/hyperlink" Target="https://www.sqa.org.uk/sqa/47446.html" TargetMode="External"/><Relationship Id="rId23" Type="http://schemas.openxmlformats.org/officeDocument/2006/relationships/hyperlink" Target="https://www.sqa.org.uk/sqa/47444.html" TargetMode="External"/><Relationship Id="rId10" Type="http://schemas.openxmlformats.org/officeDocument/2006/relationships/hyperlink" Target="https://www.sqa.org.uk/sqa/47447.html" TargetMode="External"/><Relationship Id="rId19" Type="http://schemas.openxmlformats.org/officeDocument/2006/relationships/hyperlink" Target="https://www.sqa.org.uk/sqa/47421.html" TargetMode="External"/><Relationship Id="rId4" Type="http://schemas.openxmlformats.org/officeDocument/2006/relationships/hyperlink" Target="https://www.sqa.org.uk/sqa/47924.html" TargetMode="External"/><Relationship Id="rId9" Type="http://schemas.openxmlformats.org/officeDocument/2006/relationships/hyperlink" Target="https://www.sqa.org.uk/sqa/47442.html" TargetMode="External"/><Relationship Id="rId14" Type="http://schemas.openxmlformats.org/officeDocument/2006/relationships/hyperlink" Target="https://www.sqa.org.uk/sqa/47441.html" TargetMode="External"/><Relationship Id="rId22" Type="http://schemas.openxmlformats.org/officeDocument/2006/relationships/image" Target="../media/image46.png"/><Relationship Id="rId27" Type="http://schemas.openxmlformats.org/officeDocument/2006/relationships/hyperlink" Target="https://www.planitplus.net/Nationals/Subject/35" TargetMode="External"/></Relationships>
</file>

<file path=ppt/diagrams/_rels/drawing11.xml.rels><?xml version="1.0" encoding="UTF-8" standalone="yes"?>
<Relationships xmlns="http://schemas.openxmlformats.org/package/2006/relationships"><Relationship Id="rId8" Type="http://schemas.openxmlformats.org/officeDocument/2006/relationships/hyperlink" Target="https://www.sqa.org.uk/sqa/47929.html" TargetMode="External"/><Relationship Id="rId13" Type="http://schemas.openxmlformats.org/officeDocument/2006/relationships/hyperlink" Target="https://www.sqa.org.uk/sqa/47927.html" TargetMode="External"/><Relationship Id="rId3" Type="http://schemas.openxmlformats.org/officeDocument/2006/relationships/hyperlink" Target="https://www.sqa.org.uk/sqa/47462.html" TargetMode="External"/><Relationship Id="rId7" Type="http://schemas.openxmlformats.org/officeDocument/2006/relationships/hyperlink" Target="https://www.sqa.org.uk/sqa/47459.html" TargetMode="External"/><Relationship Id="rId12" Type="http://schemas.openxmlformats.org/officeDocument/2006/relationships/hyperlink" Target="https://www.sqa.org.uk/sqa/47457.html" TargetMode="External"/><Relationship Id="rId2" Type="http://schemas.openxmlformats.org/officeDocument/2006/relationships/hyperlink" Target="https://www.sqa.org.uk/sqa/47455.html" TargetMode="External"/><Relationship Id="rId1" Type="http://schemas.openxmlformats.org/officeDocument/2006/relationships/image" Target="../media/image47.png"/><Relationship Id="rId6" Type="http://schemas.openxmlformats.org/officeDocument/2006/relationships/hyperlink" Target="https://www.sqa.org.uk/sqa/47452.html" TargetMode="External"/><Relationship Id="rId11" Type="http://schemas.openxmlformats.org/officeDocument/2006/relationships/hyperlink" Target="https://www.sqa.org.uk/sqa/47450.html" TargetMode="External"/><Relationship Id="rId5" Type="http://schemas.openxmlformats.org/officeDocument/2006/relationships/image" Target="../media/image48.jpeg"/><Relationship Id="rId10" Type="http://schemas.openxmlformats.org/officeDocument/2006/relationships/image" Target="../media/image49.png"/><Relationship Id="rId4" Type="http://schemas.openxmlformats.org/officeDocument/2006/relationships/hyperlink" Target="https://www.planitplus.net/Nationals/Subject/39" TargetMode="External"/><Relationship Id="rId9" Type="http://schemas.openxmlformats.org/officeDocument/2006/relationships/hyperlink" Target="https://www.planitplus.net/Nationals/Subject/16" TargetMode="External"/><Relationship Id="rId14" Type="http://schemas.openxmlformats.org/officeDocument/2006/relationships/hyperlink" Target="https://www.planitplus.net/Nationals/Subject/10" TargetMode="External"/></Relationships>
</file>

<file path=ppt/diagrams/_rels/drawing12.xml.rels><?xml version="1.0" encoding="UTF-8" standalone="yes"?>
<Relationships xmlns="http://schemas.openxmlformats.org/package/2006/relationships"><Relationship Id="rId3" Type="http://schemas.openxmlformats.org/officeDocument/2006/relationships/hyperlink" Target="https://blogs.glowscotland.org.uk/gc/kpsscurricularpathways/curricular-areas/personal-development/personal-development-national-progression-award-in-musical-theatre-performing-arts/" TargetMode="External"/><Relationship Id="rId7" Type="http://schemas.openxmlformats.org/officeDocument/2006/relationships/hyperlink" Target="https://blogs.glowscotland.org.uk/gc/kpsscurricularpathways/curricular-areas/personal-development/personal-development-fuel-change-scqf-level-6/" TargetMode="External"/><Relationship Id="rId2" Type="http://schemas.openxmlformats.org/officeDocument/2006/relationships/hyperlink" Target="https://blogs.glowscotland.org.uk/gc/kpsscurricularpathways/curricular-areas/personal-development/personal-development-duke-of-edinburgh-award/" TargetMode="External"/><Relationship Id="rId1" Type="http://schemas.openxmlformats.org/officeDocument/2006/relationships/hyperlink" Target="https://blogs.glowscotland.org.uk/gc/kpsscurricularpathways/curricular-areas/personal-development/personal-development-community-sports-leadership-scqf-level-5-award/" TargetMode="External"/><Relationship Id="rId6" Type="http://schemas.openxmlformats.org/officeDocument/2006/relationships/hyperlink" Target="https://blogs.glowscotland.org.uk/gc/kpsscurricularpathways/curricular-areas/personal-development/personal-development-sqa-award-in-volunteering-skills/" TargetMode="External"/><Relationship Id="rId5" Type="http://schemas.openxmlformats.org/officeDocument/2006/relationships/hyperlink" Target="https://blogs.glowscotland.org.uk/gc/kpsscurricularpathways/curricular-areas/personal-development/personal-development-leadership-in-languages-scqf-level-5-award/" TargetMode="External"/><Relationship Id="rId4" Type="http://schemas.openxmlformats.org/officeDocument/2006/relationships/hyperlink" Target="https://blogs.glowscotland.org.uk/gc/kpsscurricularpathways/curricular-areas/personal-development/personal-development-national-progression-award-in-music-performing/"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www.sqa.org.uk/sqa/47411.html" TargetMode="External"/><Relationship Id="rId13" Type="http://schemas.openxmlformats.org/officeDocument/2006/relationships/hyperlink" Target="https://www.sqa.org.uk/sqa/47908.html" TargetMode="External"/><Relationship Id="rId3" Type="http://schemas.openxmlformats.org/officeDocument/2006/relationships/hyperlink" Target="https://www.sqa.org.uk/sqa/47410.html" TargetMode="External"/><Relationship Id="rId7" Type="http://schemas.openxmlformats.org/officeDocument/2006/relationships/image" Target="../media/image10.png"/><Relationship Id="rId12" Type="http://schemas.openxmlformats.org/officeDocument/2006/relationships/hyperlink" Target="https://www.sqa.org.uk/sqa/47414.html" TargetMode="External"/><Relationship Id="rId2" Type="http://schemas.openxmlformats.org/officeDocument/2006/relationships/hyperlink" Target="https://www.sqa.org.uk/sqa/47403.html" TargetMode="External"/><Relationship Id="rId1" Type="http://schemas.openxmlformats.org/officeDocument/2006/relationships/image" Target="../media/image9.png"/><Relationship Id="rId6" Type="http://schemas.openxmlformats.org/officeDocument/2006/relationships/hyperlink" Target="https://www.planitplus.net/Nationals/Subject/13" TargetMode="External"/><Relationship Id="rId11" Type="http://schemas.openxmlformats.org/officeDocument/2006/relationships/image" Target="../media/image11.png"/><Relationship Id="rId5" Type="http://schemas.openxmlformats.org/officeDocument/2006/relationships/hyperlink" Target="https://www.sqa.org.uk/sqa/48453.html" TargetMode="External"/><Relationship Id="rId15" Type="http://schemas.openxmlformats.org/officeDocument/2006/relationships/image" Target="../media/image12.png"/><Relationship Id="rId10" Type="http://schemas.openxmlformats.org/officeDocument/2006/relationships/hyperlink" Target="https://www.planitplus.net/Nationals/Subject/72" TargetMode="External"/><Relationship Id="rId4" Type="http://schemas.openxmlformats.org/officeDocument/2006/relationships/hyperlink" Target="https://www.sqa.org.uk/sqa/47904.html" TargetMode="External"/><Relationship Id="rId9" Type="http://schemas.openxmlformats.org/officeDocument/2006/relationships/hyperlink" Target="https://www.sqa.org.uk/sqa/47905.html" TargetMode="External"/><Relationship Id="rId14" Type="http://schemas.openxmlformats.org/officeDocument/2006/relationships/hyperlink" Target="https://www.planitplus.net/Nationals/Subject/30" TargetMode="External"/></Relationships>
</file>

<file path=ppt/diagrams/_rels/drawing3.xml.rels><?xml version="1.0" encoding="UTF-8" standalone="yes"?>
<Relationships xmlns="http://schemas.openxmlformats.org/package/2006/relationships"><Relationship Id="rId8" Type="http://schemas.openxmlformats.org/officeDocument/2006/relationships/hyperlink" Target="https://www.sqa.org.uk/sqa/47435.html" TargetMode="External"/><Relationship Id="rId13" Type="http://schemas.openxmlformats.org/officeDocument/2006/relationships/hyperlink" Target="https://www.sqa.org.uk/sqa/47436.html" TargetMode="External"/><Relationship Id="rId18" Type="http://schemas.openxmlformats.org/officeDocument/2006/relationships/image" Target="../media/image16.png"/><Relationship Id="rId3" Type="http://schemas.openxmlformats.org/officeDocument/2006/relationships/hyperlink" Target="https://www.sqa.org.uk/sqa/47917.html" TargetMode="External"/><Relationship Id="rId7" Type="http://schemas.openxmlformats.org/officeDocument/2006/relationships/hyperlink" Target="https://www.sqa.org.uk/sqa/47431.html" TargetMode="External"/><Relationship Id="rId12" Type="http://schemas.openxmlformats.org/officeDocument/2006/relationships/hyperlink" Target="https://www.sqa.org.uk/sqa/47432.html" TargetMode="External"/><Relationship Id="rId17" Type="http://schemas.openxmlformats.org/officeDocument/2006/relationships/hyperlink" Target="https://www.planitplus.net/Nationals/Subject/66" TargetMode="External"/><Relationship Id="rId2" Type="http://schemas.openxmlformats.org/officeDocument/2006/relationships/hyperlink" Target="https://www.sqa.org.uk/sqa/47434.html" TargetMode="External"/><Relationship Id="rId16" Type="http://schemas.openxmlformats.org/officeDocument/2006/relationships/hyperlink" Target="https://www.sqa.org.uk/sqa/46767.html" TargetMode="External"/><Relationship Id="rId1" Type="http://schemas.openxmlformats.org/officeDocument/2006/relationships/image" Target="../media/image13.png"/><Relationship Id="rId6" Type="http://schemas.openxmlformats.org/officeDocument/2006/relationships/image" Target="../media/image14.png"/><Relationship Id="rId11" Type="http://schemas.openxmlformats.org/officeDocument/2006/relationships/image" Target="../media/image15.png"/><Relationship Id="rId5" Type="http://schemas.openxmlformats.org/officeDocument/2006/relationships/hyperlink" Target="https://www.planitplus.net/Nationals/Subject/1" TargetMode="External"/><Relationship Id="rId15" Type="http://schemas.openxmlformats.org/officeDocument/2006/relationships/hyperlink" Target="https://www.sqa.org.uk/sqa/47919.html" TargetMode="External"/><Relationship Id="rId10" Type="http://schemas.openxmlformats.org/officeDocument/2006/relationships/hyperlink" Target="https://www.planitplus.net/Nationals/Subject/2" TargetMode="External"/><Relationship Id="rId4" Type="http://schemas.openxmlformats.org/officeDocument/2006/relationships/hyperlink" Target="https://www.sqa.org.uk/sqa/90229.html" TargetMode="External"/><Relationship Id="rId9" Type="http://schemas.openxmlformats.org/officeDocument/2006/relationships/hyperlink" Target="https://www.sqa.org.uk/sqa/47918.html" TargetMode="External"/><Relationship Id="rId14" Type="http://schemas.openxmlformats.org/officeDocument/2006/relationships/hyperlink" Target="https://www.sqa.org.uk/sqa/43014.html" TargetMode="External"/></Relationships>
</file>

<file path=ppt/diagrams/_rels/drawing4.xml.rels><?xml version="1.0" encoding="UTF-8" standalone="yes"?>
<Relationships xmlns="http://schemas.openxmlformats.org/package/2006/relationships"><Relationship Id="rId8" Type="http://schemas.openxmlformats.org/officeDocument/2006/relationships/hyperlink" Target="https://www.planitplus.net/Nationals/Subject/18" TargetMode="External"/><Relationship Id="rId3" Type="http://schemas.openxmlformats.org/officeDocument/2006/relationships/hyperlink" Target="https://www.sqa.org.uk/sqa/69529.html" TargetMode="External"/><Relationship Id="rId7" Type="http://schemas.openxmlformats.org/officeDocument/2006/relationships/hyperlink" Target="https://www.sqa.org.uk/sqa/47899.html" TargetMode="External"/><Relationship Id="rId2" Type="http://schemas.openxmlformats.org/officeDocument/2006/relationships/hyperlink" Target="https://www.sqa.org.uk/sqa/69526.html" TargetMode="External"/><Relationship Id="rId1" Type="http://schemas.openxmlformats.org/officeDocument/2006/relationships/image" Target="../media/image17.png"/><Relationship Id="rId6" Type="http://schemas.openxmlformats.org/officeDocument/2006/relationships/hyperlink" Target="https://www.sqa.org.uk/sqa/47397.html" TargetMode="External"/><Relationship Id="rId11" Type="http://schemas.openxmlformats.org/officeDocument/2006/relationships/image" Target="../media/image20.png"/><Relationship Id="rId5" Type="http://schemas.openxmlformats.org/officeDocument/2006/relationships/image" Target="../media/image18.png"/><Relationship Id="rId10" Type="http://schemas.openxmlformats.org/officeDocument/2006/relationships/hyperlink" Target="https://www.sqa.org.uk/sqa/47439.html" TargetMode="External"/><Relationship Id="rId4" Type="http://schemas.openxmlformats.org/officeDocument/2006/relationships/hyperlink" Target="https://www.planitplus.net/Nationals/Subject/94" TargetMode="External"/><Relationship Id="rId9" Type="http://schemas.openxmlformats.org/officeDocument/2006/relationships/image" Target="../media/image19.png"/></Relationships>
</file>

<file path=ppt/diagrams/_rels/drawing5.xml.rels><?xml version="1.0" encoding="UTF-8" standalone="yes"?>
<Relationships xmlns="http://schemas.openxmlformats.org/package/2006/relationships"><Relationship Id="rId8" Type="http://schemas.openxmlformats.org/officeDocument/2006/relationships/hyperlink" Target="https://www.planitplus.net/Nationals/Subject/33" TargetMode="External"/><Relationship Id="rId3" Type="http://schemas.openxmlformats.org/officeDocument/2006/relationships/hyperlink" Target="https://www.sqa.org.uk/sqa/47901.html" TargetMode="External"/><Relationship Id="rId7" Type="http://schemas.openxmlformats.org/officeDocument/2006/relationships/hyperlink" Target="https://www.sqa.org.uk/sqa/47893.html" TargetMode="External"/><Relationship Id="rId12" Type="http://schemas.openxmlformats.org/officeDocument/2006/relationships/image" Target="../media/image25.png"/><Relationship Id="rId2" Type="http://schemas.openxmlformats.org/officeDocument/2006/relationships/hyperlink" Target="https://www.sqa.org.uk/sqa/47399.html" TargetMode="External"/><Relationship Id="rId1" Type="http://schemas.openxmlformats.org/officeDocument/2006/relationships/image" Target="../media/image21.png"/><Relationship Id="rId6" Type="http://schemas.openxmlformats.org/officeDocument/2006/relationships/hyperlink" Target="https://www.sqa.org.uk/sqa/47389.html" TargetMode="External"/><Relationship Id="rId11"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hyperlink" Target="https://blogs.glowscotland.org.uk/gc/kpsscurricularpathways/curricular-areas/personal-development/personal-development-community-sports-leadership-scqf-level-5-award/" TargetMode="External"/><Relationship Id="rId4" Type="http://schemas.openxmlformats.org/officeDocument/2006/relationships/hyperlink" Target="https://www.planitplus.net/Nationals/Subject/22" TargetMode="External"/><Relationship Id="rId9"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8" Type="http://schemas.openxmlformats.org/officeDocument/2006/relationships/hyperlink" Target="https://www.sqa.org.uk/sqa/81279.html" TargetMode="External"/><Relationship Id="rId13" Type="http://schemas.openxmlformats.org/officeDocument/2006/relationships/hyperlink" Target="https://www.sqa.org.uk/sqa/79416.html" TargetMode="External"/><Relationship Id="rId3" Type="http://schemas.openxmlformats.org/officeDocument/2006/relationships/hyperlink" Target="https://www.sqa.org.uk/sqa/47419.html" TargetMode="External"/><Relationship Id="rId7" Type="http://schemas.openxmlformats.org/officeDocument/2006/relationships/image" Target="../media/image27.png"/><Relationship Id="rId12" Type="http://schemas.openxmlformats.org/officeDocument/2006/relationships/image" Target="../media/image28.png"/><Relationship Id="rId2" Type="http://schemas.openxmlformats.org/officeDocument/2006/relationships/hyperlink" Target="https://www.sqa.org.uk/sqa/47417.html" TargetMode="External"/><Relationship Id="rId16" Type="http://schemas.openxmlformats.org/officeDocument/2006/relationships/hyperlink" Target="https://www.planitplus.net/Nationals/Subject/119" TargetMode="External"/><Relationship Id="rId1" Type="http://schemas.openxmlformats.org/officeDocument/2006/relationships/image" Target="../media/image26.png"/><Relationship Id="rId6" Type="http://schemas.openxmlformats.org/officeDocument/2006/relationships/hyperlink" Target="https://www.planitplus.net/Nationals/Subject/19" TargetMode="External"/><Relationship Id="rId11" Type="http://schemas.openxmlformats.org/officeDocument/2006/relationships/hyperlink" Target="https://www.planitplus.net/Nationals/Subject/135" TargetMode="External"/><Relationship Id="rId5" Type="http://schemas.openxmlformats.org/officeDocument/2006/relationships/hyperlink" Target="https://www.sqa.org.uk/sqa/48507.html" TargetMode="External"/><Relationship Id="rId15" Type="http://schemas.openxmlformats.org/officeDocument/2006/relationships/hyperlink" Target="https://www.sqa.org.uk/sqa/73225.html" TargetMode="External"/><Relationship Id="rId10" Type="http://schemas.openxmlformats.org/officeDocument/2006/relationships/hyperlink" Target="https://www.sqa.org.uk/sqa/93396.html" TargetMode="External"/><Relationship Id="rId4" Type="http://schemas.openxmlformats.org/officeDocument/2006/relationships/hyperlink" Target="https://www.sqa.org.uk/sqa/47910.html" TargetMode="External"/><Relationship Id="rId9" Type="http://schemas.openxmlformats.org/officeDocument/2006/relationships/hyperlink" Target="https://www.sqa.org.uk/sqa/81281.html" TargetMode="External"/><Relationship Id="rId14" Type="http://schemas.openxmlformats.org/officeDocument/2006/relationships/image" Target="../media/image29.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sqa.org.uk/sqa/47415.html" TargetMode="External"/><Relationship Id="rId7" Type="http://schemas.openxmlformats.org/officeDocument/2006/relationships/hyperlink" Target="https://www.planitplus.net/Nationals/Subject/80" TargetMode="External"/><Relationship Id="rId2" Type="http://schemas.openxmlformats.org/officeDocument/2006/relationships/hyperlink" Target="https://www.sqa.org.uk/sqa/47409.html" TargetMode="External"/><Relationship Id="rId1" Type="http://schemas.openxmlformats.org/officeDocument/2006/relationships/image" Target="../media/image30.png"/><Relationship Id="rId6" Type="http://schemas.openxmlformats.org/officeDocument/2006/relationships/image" Target="../media/image31.png"/><Relationship Id="rId5" Type="http://schemas.openxmlformats.org/officeDocument/2006/relationships/hyperlink" Target="https://www.planitplus.net/Nationals/Subject/70" TargetMode="External"/><Relationship Id="rId10" Type="http://schemas.openxmlformats.org/officeDocument/2006/relationships/image" Target="../media/image33.png"/><Relationship Id="rId4" Type="http://schemas.openxmlformats.org/officeDocument/2006/relationships/hyperlink" Target="https://www.sqa.org.uk/sqa/47909.html" TargetMode="External"/><Relationship Id="rId9" Type="http://schemas.openxmlformats.org/officeDocument/2006/relationships/hyperlink" Target="https://www.planitplus.net/Nationals/Subject/86" TargetMode="External"/></Relationships>
</file>

<file path=ppt/diagrams/_rels/drawing8.xml.rels><?xml version="1.0" encoding="UTF-8" standalone="yes"?>
<Relationships xmlns="http://schemas.openxmlformats.org/package/2006/relationships"><Relationship Id="rId8" Type="http://schemas.openxmlformats.org/officeDocument/2006/relationships/hyperlink" Target="https://www.planitplus.net/Nationals/Subject/11" TargetMode="External"/><Relationship Id="rId13" Type="http://schemas.openxmlformats.org/officeDocument/2006/relationships/hyperlink" Target="https://www.sqa.org.uk/sqa/39502.html" TargetMode="External"/><Relationship Id="rId18" Type="http://schemas.openxmlformats.org/officeDocument/2006/relationships/hyperlink" Target="https://www.sqa.org.uk/sqa/56950.html" TargetMode="External"/><Relationship Id="rId3" Type="http://schemas.openxmlformats.org/officeDocument/2006/relationships/hyperlink" Target="https://www.sqa.org.uk/sqa/47390.html" TargetMode="External"/><Relationship Id="rId7" Type="http://schemas.openxmlformats.org/officeDocument/2006/relationships/hyperlink" Target="https://www.sqa.org.uk/sqa/48449.html" TargetMode="External"/><Relationship Id="rId12" Type="http://schemas.openxmlformats.org/officeDocument/2006/relationships/hyperlink" Target="https://www.sqa.org.uk/sqa/47895.html" TargetMode="External"/><Relationship Id="rId17" Type="http://schemas.openxmlformats.org/officeDocument/2006/relationships/hyperlink" Target="https://www.sqa.org.uk/sqa/56949.html" TargetMode="External"/><Relationship Id="rId2" Type="http://schemas.openxmlformats.org/officeDocument/2006/relationships/hyperlink" Target="https://www.sqa.org.uk/sqa/47386.html" TargetMode="External"/><Relationship Id="rId16" Type="http://schemas.openxmlformats.org/officeDocument/2006/relationships/image" Target="../media/image36.png"/><Relationship Id="rId20" Type="http://schemas.openxmlformats.org/officeDocument/2006/relationships/hyperlink" Target="https://www.planitplus.net/Nationals/Subject/36" TargetMode="External"/><Relationship Id="rId1" Type="http://schemas.openxmlformats.org/officeDocument/2006/relationships/image" Target="../media/image34.png"/><Relationship Id="rId6" Type="http://schemas.openxmlformats.org/officeDocument/2006/relationships/hyperlink" Target="https://www.sqa.org.uk/sqa/38282.html" TargetMode="External"/><Relationship Id="rId11" Type="http://schemas.openxmlformats.org/officeDocument/2006/relationships/hyperlink" Target="https://www.sqa.org.uk/sqa/47391.html" TargetMode="External"/><Relationship Id="rId5" Type="http://schemas.openxmlformats.org/officeDocument/2006/relationships/hyperlink" Target="https://www.sqa.org.uk/sqa/38387.html" TargetMode="External"/><Relationship Id="rId15" Type="http://schemas.openxmlformats.org/officeDocument/2006/relationships/hyperlink" Target="https://www.planitplus.net/Nationals/Subject/21" TargetMode="External"/><Relationship Id="rId10" Type="http://schemas.openxmlformats.org/officeDocument/2006/relationships/hyperlink" Target="https://www.sqa.org.uk/sqa/47387.html" TargetMode="External"/><Relationship Id="rId19" Type="http://schemas.openxmlformats.org/officeDocument/2006/relationships/hyperlink" Target="https://www.sqa.org.uk/sqa/39629.html" TargetMode="External"/><Relationship Id="rId4" Type="http://schemas.openxmlformats.org/officeDocument/2006/relationships/hyperlink" Target="https://www.sqa.org.uk/sqa/47894.html" TargetMode="External"/><Relationship Id="rId9" Type="http://schemas.openxmlformats.org/officeDocument/2006/relationships/image" Target="../media/image35.png"/><Relationship Id="rId14" Type="http://schemas.openxmlformats.org/officeDocument/2006/relationships/hyperlink" Target="https://www.sqa.org.uk/sqa/48450.html" TargetMode="External"/></Relationships>
</file>

<file path=ppt/diagrams/_rels/drawing9.xml.rels><?xml version="1.0" encoding="UTF-8" standalone="yes"?>
<Relationships xmlns="http://schemas.openxmlformats.org/package/2006/relationships"><Relationship Id="rId8" Type="http://schemas.openxmlformats.org/officeDocument/2006/relationships/hyperlink" Target="https://www.sqa.org.uk/sqa/47427.html" TargetMode="External"/><Relationship Id="rId13" Type="http://schemas.openxmlformats.org/officeDocument/2006/relationships/hyperlink" Target="https://www.sqa.org.uk/sqa/47423.html" TargetMode="External"/><Relationship Id="rId18" Type="http://schemas.openxmlformats.org/officeDocument/2006/relationships/image" Target="../media/image40.png"/><Relationship Id="rId3" Type="http://schemas.openxmlformats.org/officeDocument/2006/relationships/hyperlink" Target="https://www.sqa.org.uk/sqa/47430.html" TargetMode="External"/><Relationship Id="rId7" Type="http://schemas.openxmlformats.org/officeDocument/2006/relationships/hyperlink" Target="https://www.sqa.org.uk/sqa/47422.html" TargetMode="External"/><Relationship Id="rId12" Type="http://schemas.openxmlformats.org/officeDocument/2006/relationships/image" Target="../media/image39.png"/><Relationship Id="rId17" Type="http://schemas.openxmlformats.org/officeDocument/2006/relationships/hyperlink" Target="https://www.planitplus.net/Nationals/Subject/6" TargetMode="External"/><Relationship Id="rId2" Type="http://schemas.openxmlformats.org/officeDocument/2006/relationships/hyperlink" Target="https://www.sqa.org.uk/sqa/47425.html" TargetMode="External"/><Relationship Id="rId16" Type="http://schemas.openxmlformats.org/officeDocument/2006/relationships/hyperlink" Target="https://www.sqa.org.uk/sqa/48459.html" TargetMode="External"/><Relationship Id="rId1" Type="http://schemas.openxmlformats.org/officeDocument/2006/relationships/image" Target="../media/image37.png"/><Relationship Id="rId6" Type="http://schemas.openxmlformats.org/officeDocument/2006/relationships/image" Target="../media/image38.png"/><Relationship Id="rId11" Type="http://schemas.openxmlformats.org/officeDocument/2006/relationships/hyperlink" Target="https://www.planitplus.net/Nationals/Subject/4" TargetMode="External"/><Relationship Id="rId5" Type="http://schemas.openxmlformats.org/officeDocument/2006/relationships/hyperlink" Target="https://www.planitplus.net/Nationals/Subject/23" TargetMode="External"/><Relationship Id="rId15" Type="http://schemas.openxmlformats.org/officeDocument/2006/relationships/hyperlink" Target="https://www.sqa.org.uk/sqa/47913.html" TargetMode="External"/><Relationship Id="rId10" Type="http://schemas.openxmlformats.org/officeDocument/2006/relationships/hyperlink" Target="https://www.sqa.org.uk/sqa/48458.html" TargetMode="External"/><Relationship Id="rId19" Type="http://schemas.openxmlformats.org/officeDocument/2006/relationships/image" Target="../media/image41.png"/><Relationship Id="rId4" Type="http://schemas.openxmlformats.org/officeDocument/2006/relationships/hyperlink" Target="https://www.sqa.org.uk/sqa/47916.html" TargetMode="External"/><Relationship Id="rId9" Type="http://schemas.openxmlformats.org/officeDocument/2006/relationships/hyperlink" Target="https://www.sqa.org.uk/sqa/47915.html" TargetMode="External"/><Relationship Id="rId14" Type="http://schemas.openxmlformats.org/officeDocument/2006/relationships/hyperlink" Target="https://www.sqa.org.uk/sqa/47428.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AB210C-52B2-46DE-AE39-81891136D418}"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A947F903-6572-4B61-B7BF-33A9C375CD15}">
      <dgm:prSet phldrT="[Text]"/>
      <dgm:spPr/>
      <dgm:t>
        <a:bodyPr/>
        <a:lstStyle/>
        <a:p>
          <a:pPr rtl="0"/>
          <a:r>
            <a:rPr lang="en-GB" u="sng" dirty="0"/>
            <a:t>Art and Design</a:t>
          </a:r>
          <a:endParaRPr lang="en-GB" dirty="0"/>
        </a:p>
        <a:p>
          <a:pPr rtl="0"/>
          <a:endParaRPr lang="en-GB" dirty="0">
            <a:latin typeface="Calibri Light" panose="020F0302020204030204"/>
          </a:endParaRPr>
        </a:p>
        <a:p>
          <a:r>
            <a:rPr lang="en-GB"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National 4</a:t>
          </a:r>
          <a:endParaRPr lang="en-GB" dirty="0">
            <a:solidFill>
              <a:schemeClr val="bg1"/>
            </a:solidFill>
          </a:endParaRPr>
        </a:p>
        <a:p>
          <a:r>
            <a:rPr lang="en-GB"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Level 5 </a:t>
          </a:r>
          <a:endParaRPr lang="en-GB" dirty="0">
            <a:solidFill>
              <a:schemeClr val="bg1"/>
            </a:solidFill>
          </a:endParaRPr>
        </a:p>
        <a:p>
          <a:r>
            <a:rPr lang="en-GB"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National 5</a:t>
          </a:r>
          <a:endParaRPr lang="en-GB" dirty="0">
            <a:solidFill>
              <a:schemeClr val="bg1"/>
            </a:solidFill>
          </a:endParaRPr>
        </a:p>
        <a:p>
          <a:pPr rtl="0"/>
          <a:r>
            <a:rPr lang="en-GB"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Higher</a:t>
          </a:r>
          <a:endParaRPr lang="en-GB" dirty="0">
            <a:solidFill>
              <a:schemeClr val="bg1"/>
            </a:solidFill>
          </a:endParaRPr>
        </a:p>
        <a:p>
          <a:pPr rtl="0"/>
          <a:r>
            <a:rPr lang="en-GB"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Career Pathways</a:t>
          </a:r>
          <a:endParaRPr lang="en-GB" dirty="0">
            <a:solidFill>
              <a:schemeClr val="bg1"/>
            </a:solidFill>
          </a:endParaRPr>
        </a:p>
      </dgm:t>
    </dgm:pt>
    <dgm:pt modelId="{548EDD03-C039-4C7F-A725-DB3CA0648470}" type="parTrans" cxnId="{13E39463-58E4-46A4-92A5-688C8F7909D6}">
      <dgm:prSet/>
      <dgm:spPr/>
      <dgm:t>
        <a:bodyPr/>
        <a:lstStyle/>
        <a:p>
          <a:endParaRPr lang="en-GB"/>
        </a:p>
      </dgm:t>
    </dgm:pt>
    <dgm:pt modelId="{362B33E4-468C-4C3F-AB00-D87B75EFFA89}" type="sibTrans" cxnId="{13E39463-58E4-46A4-92A5-688C8F7909D6}">
      <dgm:prSet/>
      <dgm:spPr/>
      <dgm:t>
        <a:bodyPr/>
        <a:lstStyle/>
        <a:p>
          <a:endParaRPr lang="en-GB"/>
        </a:p>
      </dgm:t>
    </dgm:pt>
    <dgm:pt modelId="{8EBFC8AE-EB99-438A-80DB-BDF77AA00AC5}">
      <dgm:prSet phldrT="[Text]"/>
      <dgm:spPr/>
      <dgm:t>
        <a:bodyPr/>
        <a:lstStyle/>
        <a:p>
          <a:r>
            <a:rPr lang="en-GB" u="sng" dirty="0"/>
            <a:t>Photography</a:t>
          </a:r>
        </a:p>
        <a:p>
          <a:endParaRPr lang="en-GB" dirty="0"/>
        </a:p>
        <a:p>
          <a:r>
            <a:rPr lang="en-GB"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Level 5</a:t>
          </a:r>
          <a:endParaRPr lang="en-GB" dirty="0">
            <a:solidFill>
              <a:schemeClr val="bg1"/>
            </a:solidFill>
          </a:endParaRPr>
        </a:p>
        <a:p>
          <a:r>
            <a:rPr lang="en-GB"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Higher</a:t>
          </a:r>
          <a:endParaRPr lang="en-GB" dirty="0">
            <a:solidFill>
              <a:schemeClr val="bg1"/>
            </a:solidFill>
          </a:endParaRPr>
        </a:p>
        <a:p>
          <a:endParaRPr lang="en-GB" dirty="0">
            <a:solidFill>
              <a:schemeClr val="bg1"/>
            </a:solidFill>
          </a:endParaRPr>
        </a:p>
        <a:p>
          <a:r>
            <a:rPr lang="en-GB"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Career Pathways</a:t>
          </a:r>
          <a:endParaRPr lang="en-GB" dirty="0">
            <a:solidFill>
              <a:schemeClr val="bg1"/>
            </a:solidFill>
          </a:endParaRPr>
        </a:p>
      </dgm:t>
    </dgm:pt>
    <dgm:pt modelId="{0DBD17D7-4CD8-4D78-8742-B07829B6894A}" type="parTrans" cxnId="{24BF7BD7-EC69-4DFA-BBCF-414D5171F17E}">
      <dgm:prSet/>
      <dgm:spPr/>
      <dgm:t>
        <a:bodyPr/>
        <a:lstStyle/>
        <a:p>
          <a:endParaRPr lang="en-GB"/>
        </a:p>
      </dgm:t>
    </dgm:pt>
    <dgm:pt modelId="{DA587B8F-9465-475C-A616-FF8BB1028379}" type="sibTrans" cxnId="{24BF7BD7-EC69-4DFA-BBCF-414D5171F17E}">
      <dgm:prSet/>
      <dgm:spPr/>
      <dgm:t>
        <a:bodyPr/>
        <a:lstStyle/>
        <a:p>
          <a:endParaRPr lang="en-GB"/>
        </a:p>
      </dgm:t>
    </dgm:pt>
    <dgm:pt modelId="{5FD9530D-12FC-4842-ABB7-18C1587BC6E3}" type="pres">
      <dgm:prSet presAssocID="{FEAB210C-52B2-46DE-AE39-81891136D418}" presName="Name0" presStyleCnt="0">
        <dgm:presLayoutVars>
          <dgm:dir/>
          <dgm:resizeHandles val="exact"/>
        </dgm:presLayoutVars>
      </dgm:prSet>
      <dgm:spPr/>
    </dgm:pt>
    <dgm:pt modelId="{25A68628-3A93-4273-8623-467E9CD01BFF}" type="pres">
      <dgm:prSet presAssocID="{FEAB210C-52B2-46DE-AE39-81891136D418}" presName="bkgdShp" presStyleLbl="alignAccFollowNode1" presStyleIdx="0" presStyleCnt="1"/>
      <dgm:spPr/>
    </dgm:pt>
    <dgm:pt modelId="{1E75DE2B-478F-491A-858C-DC98A4DB0FB2}" type="pres">
      <dgm:prSet presAssocID="{FEAB210C-52B2-46DE-AE39-81891136D418}" presName="linComp" presStyleCnt="0"/>
      <dgm:spPr/>
    </dgm:pt>
    <dgm:pt modelId="{7F5991A6-3D39-40D5-94EC-B3FB2171972B}" type="pres">
      <dgm:prSet presAssocID="{A947F903-6572-4B61-B7BF-33A9C375CD15}" presName="compNode" presStyleCnt="0"/>
      <dgm:spPr/>
    </dgm:pt>
    <dgm:pt modelId="{2A0F37D9-2F08-4117-90D2-FD40DC453B81}" type="pres">
      <dgm:prSet presAssocID="{A947F903-6572-4B61-B7BF-33A9C375CD15}" presName="node" presStyleLbl="node1" presStyleIdx="0" presStyleCnt="2">
        <dgm:presLayoutVars>
          <dgm:bulletEnabled val="1"/>
        </dgm:presLayoutVars>
      </dgm:prSet>
      <dgm:spPr/>
    </dgm:pt>
    <dgm:pt modelId="{41BB983A-69AA-4860-8520-460B62FE113F}" type="pres">
      <dgm:prSet presAssocID="{A947F903-6572-4B61-B7BF-33A9C375CD15}" presName="invisiNode" presStyleLbl="node1" presStyleIdx="0" presStyleCnt="2"/>
      <dgm:spPr/>
    </dgm:pt>
    <dgm:pt modelId="{C5D3AC56-1A3B-4817-A787-33E670D0820E}" type="pres">
      <dgm:prSet presAssocID="{A947F903-6572-4B61-B7BF-33A9C375CD15}" presName="imagNode" presStyleLbl="fgImgPlace1" presStyleIdx="0" presStyleCnt="2"/>
      <dgm:spPr>
        <a:blipFill>
          <a:blip xmlns:r="http://schemas.openxmlformats.org/officeDocument/2006/relationships" r:embed="rId9"/>
          <a:srcRect/>
          <a:stretch>
            <a:fillRect t="-25000" b="-25000"/>
          </a:stretch>
        </a:blipFill>
      </dgm:spPr>
    </dgm:pt>
    <dgm:pt modelId="{1DCCB3C9-95E5-465D-B451-6AD50072E87B}" type="pres">
      <dgm:prSet presAssocID="{362B33E4-468C-4C3F-AB00-D87B75EFFA89}" presName="sibTrans" presStyleLbl="sibTrans2D1" presStyleIdx="0" presStyleCnt="0"/>
      <dgm:spPr/>
    </dgm:pt>
    <dgm:pt modelId="{871018B0-461F-45F6-B12C-2C9CFD2EF885}" type="pres">
      <dgm:prSet presAssocID="{8EBFC8AE-EB99-438A-80DB-BDF77AA00AC5}" presName="compNode" presStyleCnt="0"/>
      <dgm:spPr/>
    </dgm:pt>
    <dgm:pt modelId="{CBE133ED-B8DD-4B11-AF8A-F704633FF460}" type="pres">
      <dgm:prSet presAssocID="{8EBFC8AE-EB99-438A-80DB-BDF77AA00AC5}" presName="node" presStyleLbl="node1" presStyleIdx="1" presStyleCnt="2">
        <dgm:presLayoutVars>
          <dgm:bulletEnabled val="1"/>
        </dgm:presLayoutVars>
      </dgm:prSet>
      <dgm:spPr/>
    </dgm:pt>
    <dgm:pt modelId="{960AD81F-4989-4E34-80DE-7E32F5525D6D}" type="pres">
      <dgm:prSet presAssocID="{8EBFC8AE-EB99-438A-80DB-BDF77AA00AC5}" presName="invisiNode" presStyleLbl="node1" presStyleIdx="1" presStyleCnt="2"/>
      <dgm:spPr/>
    </dgm:pt>
    <dgm:pt modelId="{B749172E-6151-4A53-BB08-BED42E63122E}" type="pres">
      <dgm:prSet presAssocID="{8EBFC8AE-EB99-438A-80DB-BDF77AA00AC5}" presName="imagNode" presStyleLbl="fgImgPlace1" presStyleIdx="1" presStyleCnt="2"/>
      <dgm:spPr>
        <a:blipFill>
          <a:blip xmlns:r="http://schemas.openxmlformats.org/officeDocument/2006/relationships" r:embed="rId10">
            <a:extLst>
              <a:ext uri="{28A0092B-C50C-407E-A947-70E740481C1C}">
                <a14:useLocalDpi xmlns:a14="http://schemas.microsoft.com/office/drawing/2010/main" val="0"/>
              </a:ext>
            </a:extLst>
          </a:blip>
          <a:srcRect/>
          <a:stretch>
            <a:fillRect t="-38000" b="-38000"/>
          </a:stretch>
        </a:blipFill>
      </dgm:spPr>
    </dgm:pt>
  </dgm:ptLst>
  <dgm:cxnLst>
    <dgm:cxn modelId="{13E39463-58E4-46A4-92A5-688C8F7909D6}" srcId="{FEAB210C-52B2-46DE-AE39-81891136D418}" destId="{A947F903-6572-4B61-B7BF-33A9C375CD15}" srcOrd="0" destOrd="0" parTransId="{548EDD03-C039-4C7F-A725-DB3CA0648470}" sibTransId="{362B33E4-468C-4C3F-AB00-D87B75EFFA89}"/>
    <dgm:cxn modelId="{806AF586-3488-4591-89CE-477E0C804CC5}" type="presOf" srcId="{A947F903-6572-4B61-B7BF-33A9C375CD15}" destId="{2A0F37D9-2F08-4117-90D2-FD40DC453B81}" srcOrd="0" destOrd="0" presId="urn:microsoft.com/office/officeart/2005/8/layout/pList2"/>
    <dgm:cxn modelId="{AAF380CA-704E-49A4-8C6B-BF02F6D9A7C6}" type="presOf" srcId="{FEAB210C-52B2-46DE-AE39-81891136D418}" destId="{5FD9530D-12FC-4842-ABB7-18C1587BC6E3}" srcOrd="0" destOrd="0" presId="urn:microsoft.com/office/officeart/2005/8/layout/pList2"/>
    <dgm:cxn modelId="{24BF7BD7-EC69-4DFA-BBCF-414D5171F17E}" srcId="{FEAB210C-52B2-46DE-AE39-81891136D418}" destId="{8EBFC8AE-EB99-438A-80DB-BDF77AA00AC5}" srcOrd="1" destOrd="0" parTransId="{0DBD17D7-4CD8-4D78-8742-B07829B6894A}" sibTransId="{DA587B8F-9465-475C-A616-FF8BB1028379}"/>
    <dgm:cxn modelId="{74F864DE-85BF-4600-9ABC-D51A9DEE3654}" type="presOf" srcId="{362B33E4-468C-4C3F-AB00-D87B75EFFA89}" destId="{1DCCB3C9-95E5-465D-B451-6AD50072E87B}" srcOrd="0" destOrd="0" presId="urn:microsoft.com/office/officeart/2005/8/layout/pList2"/>
    <dgm:cxn modelId="{50CEF0ED-2AA9-46DE-897E-7682C99DFD17}" type="presOf" srcId="{8EBFC8AE-EB99-438A-80DB-BDF77AA00AC5}" destId="{CBE133ED-B8DD-4B11-AF8A-F704633FF460}" srcOrd="0" destOrd="0" presId="urn:microsoft.com/office/officeart/2005/8/layout/pList2"/>
    <dgm:cxn modelId="{3D652BF4-6090-4D61-97FD-597B53AACDB5}" type="presParOf" srcId="{5FD9530D-12FC-4842-ABB7-18C1587BC6E3}" destId="{25A68628-3A93-4273-8623-467E9CD01BFF}" srcOrd="0" destOrd="0" presId="urn:microsoft.com/office/officeart/2005/8/layout/pList2"/>
    <dgm:cxn modelId="{9D31C8D4-229D-48CA-9340-CC9A3F9BA3DD}" type="presParOf" srcId="{5FD9530D-12FC-4842-ABB7-18C1587BC6E3}" destId="{1E75DE2B-478F-491A-858C-DC98A4DB0FB2}" srcOrd="1" destOrd="0" presId="urn:microsoft.com/office/officeart/2005/8/layout/pList2"/>
    <dgm:cxn modelId="{A5FFFC9E-E6D3-46C6-BBAF-6444B7AB2039}" type="presParOf" srcId="{1E75DE2B-478F-491A-858C-DC98A4DB0FB2}" destId="{7F5991A6-3D39-40D5-94EC-B3FB2171972B}" srcOrd="0" destOrd="0" presId="urn:microsoft.com/office/officeart/2005/8/layout/pList2"/>
    <dgm:cxn modelId="{E9CD4D5C-EAF7-4476-9EF6-E2D00205A2A0}" type="presParOf" srcId="{7F5991A6-3D39-40D5-94EC-B3FB2171972B}" destId="{2A0F37D9-2F08-4117-90D2-FD40DC453B81}" srcOrd="0" destOrd="0" presId="urn:microsoft.com/office/officeart/2005/8/layout/pList2"/>
    <dgm:cxn modelId="{C06FB8B4-D2A0-4455-A9C7-53F5BCF2620D}" type="presParOf" srcId="{7F5991A6-3D39-40D5-94EC-B3FB2171972B}" destId="{41BB983A-69AA-4860-8520-460B62FE113F}" srcOrd="1" destOrd="0" presId="urn:microsoft.com/office/officeart/2005/8/layout/pList2"/>
    <dgm:cxn modelId="{5D5DFE0D-7182-4AF7-B12D-F6B941CD804F}" type="presParOf" srcId="{7F5991A6-3D39-40D5-94EC-B3FB2171972B}" destId="{C5D3AC56-1A3B-4817-A787-33E670D0820E}" srcOrd="2" destOrd="0" presId="urn:microsoft.com/office/officeart/2005/8/layout/pList2"/>
    <dgm:cxn modelId="{B3E853F4-61C1-4025-9B99-FB65D7786E28}" type="presParOf" srcId="{1E75DE2B-478F-491A-858C-DC98A4DB0FB2}" destId="{1DCCB3C9-95E5-465D-B451-6AD50072E87B}" srcOrd="1" destOrd="0" presId="urn:microsoft.com/office/officeart/2005/8/layout/pList2"/>
    <dgm:cxn modelId="{8F7A172C-CF53-41DD-857D-9C974172C872}" type="presParOf" srcId="{1E75DE2B-478F-491A-858C-DC98A4DB0FB2}" destId="{871018B0-461F-45F6-B12C-2C9CFD2EF885}" srcOrd="2" destOrd="0" presId="urn:microsoft.com/office/officeart/2005/8/layout/pList2"/>
    <dgm:cxn modelId="{3EDB16CF-458E-439E-8655-EB47517AC795}" type="presParOf" srcId="{871018B0-461F-45F6-B12C-2C9CFD2EF885}" destId="{CBE133ED-B8DD-4B11-AF8A-F704633FF460}" srcOrd="0" destOrd="0" presId="urn:microsoft.com/office/officeart/2005/8/layout/pList2"/>
    <dgm:cxn modelId="{4327E1A2-3BB1-4A3B-A5E0-649CF77AAD54}" type="presParOf" srcId="{871018B0-461F-45F6-B12C-2C9CFD2EF885}" destId="{960AD81F-4989-4E34-80DE-7E32F5525D6D}" srcOrd="1" destOrd="0" presId="urn:microsoft.com/office/officeart/2005/8/layout/pList2"/>
    <dgm:cxn modelId="{7B4CD3D1-43DC-4AE5-B4AE-162E1153FBEE}" type="presParOf" srcId="{871018B0-461F-45F6-B12C-2C9CFD2EF885}" destId="{B749172E-6151-4A53-BB08-BED42E63122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AB210C-52B2-46DE-AE39-81891136D418}"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A947F903-6572-4B61-B7BF-33A9C375CD15}">
      <dgm:prSet phldrT="[Text]"/>
      <dgm:spPr/>
      <dgm:t>
        <a:bodyPr/>
        <a:lstStyle/>
        <a:p>
          <a:pPr rtl="0"/>
          <a:r>
            <a:rPr lang="en-GB" u="sng" dirty="0"/>
            <a:t>Modern Studies</a:t>
          </a:r>
          <a:endParaRPr lang="en-GB" dirty="0"/>
        </a:p>
        <a:p>
          <a:pPr rtl="0"/>
          <a:endParaRPr lang="en-GB" dirty="0">
            <a:latin typeface="Calibri Light" panose="020F0302020204030204"/>
          </a:endParaRPr>
        </a:p>
        <a:p>
          <a:r>
            <a:rPr lang="en-GB"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National 4</a:t>
          </a:r>
          <a:endParaRPr lang="en-GB" dirty="0">
            <a:solidFill>
              <a:schemeClr val="bg1"/>
            </a:solidFill>
          </a:endParaRPr>
        </a:p>
        <a:p>
          <a:r>
            <a:rPr lang="en-GB"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5</a:t>
          </a:r>
          <a:endParaRPr lang="en-GB" dirty="0">
            <a:solidFill>
              <a:schemeClr val="bg1"/>
            </a:solidFill>
          </a:endParaRPr>
        </a:p>
        <a:p>
          <a:pPr rtl="0"/>
          <a:r>
            <a:rPr lang="en-GB"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Higher</a:t>
          </a:r>
          <a:endParaRPr lang="en-GB" dirty="0">
            <a:solidFill>
              <a:schemeClr val="bg1"/>
            </a:solidFill>
          </a:endParaRPr>
        </a:p>
        <a:p>
          <a:pPr rtl="0"/>
          <a:r>
            <a:rPr lang="en-GB" dirty="0">
              <a:solidFill>
                <a:schemeClr val="bg1"/>
              </a:solidFill>
              <a:cs typeface="Calibri"/>
              <a:hlinkClick xmlns:r="http://schemas.openxmlformats.org/officeDocument/2006/relationships" r:id="rId4">
                <a:extLst>
                  <a:ext uri="{A12FA001-AC4F-418D-AE19-62706E023703}">
                    <ahyp:hlinkClr xmlns:ahyp="http://schemas.microsoft.com/office/drawing/2018/hyperlinkcolor" val="tx"/>
                  </a:ext>
                </a:extLst>
              </a:hlinkClick>
            </a:rPr>
            <a:t>Higher Politics</a:t>
          </a:r>
          <a:endParaRPr lang="en-GB" dirty="0">
            <a:solidFill>
              <a:schemeClr val="bg1"/>
            </a:solidFill>
            <a:cs typeface="Calibri"/>
          </a:endParaRPr>
        </a:p>
        <a:p>
          <a:pPr rtl="0"/>
          <a:r>
            <a:rPr lang="en-US" dirty="0">
              <a:solidFill>
                <a:schemeClr val="bg1"/>
              </a:solidFill>
              <a:cs typeface="Calibri"/>
              <a:hlinkClick xmlns:r="http://schemas.openxmlformats.org/officeDocument/2006/relationships" r:id="rId5">
                <a:extLst>
                  <a:ext uri="{A12FA001-AC4F-418D-AE19-62706E023703}">
                    <ahyp:hlinkClr xmlns:ahyp="http://schemas.microsoft.com/office/drawing/2018/hyperlinkcolor" val="tx"/>
                  </a:ext>
                </a:extLst>
              </a:hlinkClick>
            </a:rPr>
            <a:t>Higher Sociology</a:t>
          </a:r>
          <a:endParaRPr lang="en-US" dirty="0">
            <a:solidFill>
              <a:schemeClr val="bg1"/>
            </a:solidFill>
            <a:cs typeface="Calibri"/>
          </a:endParaRPr>
        </a:p>
        <a:p>
          <a:pPr rtl="0"/>
          <a:r>
            <a:rPr lang="en-US" dirty="0">
              <a:solidFill>
                <a:schemeClr val="bg1"/>
              </a:solidFill>
              <a:cs typeface="Calibri"/>
              <a:hlinkClick xmlns:r="http://schemas.openxmlformats.org/officeDocument/2006/relationships" r:id="rId6">
                <a:extLst>
                  <a:ext uri="{A12FA001-AC4F-418D-AE19-62706E023703}">
                    <ahyp:hlinkClr xmlns:ahyp="http://schemas.microsoft.com/office/drawing/2018/hyperlinkcolor" val="tx"/>
                  </a:ext>
                </a:extLst>
              </a:hlinkClick>
            </a:rPr>
            <a:t>Career Pathways</a:t>
          </a:r>
          <a:endParaRPr lang="en-GB" dirty="0">
            <a:solidFill>
              <a:schemeClr val="bg1"/>
            </a:solidFill>
          </a:endParaRPr>
        </a:p>
      </dgm:t>
    </dgm:pt>
    <dgm:pt modelId="{548EDD03-C039-4C7F-A725-DB3CA0648470}" type="parTrans" cxnId="{13E39463-58E4-46A4-92A5-688C8F7909D6}">
      <dgm:prSet/>
      <dgm:spPr/>
      <dgm:t>
        <a:bodyPr/>
        <a:lstStyle/>
        <a:p>
          <a:endParaRPr lang="en-GB"/>
        </a:p>
      </dgm:t>
    </dgm:pt>
    <dgm:pt modelId="{362B33E4-468C-4C3F-AB00-D87B75EFFA89}" type="sibTrans" cxnId="{13E39463-58E4-46A4-92A5-688C8F7909D6}">
      <dgm:prSet/>
      <dgm:spPr/>
      <dgm:t>
        <a:bodyPr/>
        <a:lstStyle/>
        <a:p>
          <a:endParaRPr lang="en-GB"/>
        </a:p>
      </dgm:t>
    </dgm:pt>
    <dgm:pt modelId="{AA6BC024-F386-46C0-88C3-868867607975}">
      <dgm:prSet phldrT="[Text]"/>
      <dgm:spPr/>
      <dgm:t>
        <a:bodyPr/>
        <a:lstStyle/>
        <a:p>
          <a:r>
            <a:rPr lang="en-GB" u="sng" dirty="0"/>
            <a:t>History</a:t>
          </a:r>
        </a:p>
        <a:p>
          <a:endParaRPr lang="en-GB" dirty="0"/>
        </a:p>
        <a:p>
          <a:r>
            <a:rPr lang="en-GB"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National 4</a:t>
          </a:r>
          <a:endParaRPr lang="en-GB" dirty="0">
            <a:solidFill>
              <a:schemeClr val="bg1"/>
            </a:solidFill>
          </a:endParaRPr>
        </a:p>
        <a:p>
          <a:r>
            <a:rPr lang="en-GB"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National 5</a:t>
          </a:r>
          <a:endParaRPr lang="en-GB" dirty="0">
            <a:solidFill>
              <a:schemeClr val="bg1"/>
            </a:solidFill>
          </a:endParaRPr>
        </a:p>
        <a:p>
          <a:r>
            <a:rPr lang="en-GB"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Higher</a:t>
          </a:r>
          <a:endParaRPr lang="en-GB" dirty="0">
            <a:solidFill>
              <a:schemeClr val="bg1"/>
            </a:solidFill>
          </a:endParaRPr>
        </a:p>
        <a:p>
          <a:endParaRPr lang="en-GB" dirty="0">
            <a:solidFill>
              <a:schemeClr val="bg1"/>
            </a:solidFill>
          </a:endParaRPr>
        </a:p>
        <a:p>
          <a:endParaRPr lang="en-GB" dirty="0">
            <a:solidFill>
              <a:schemeClr val="bg1"/>
            </a:solidFill>
          </a:endParaRPr>
        </a:p>
        <a:p>
          <a:r>
            <a:rPr lang="en-GB"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Career Pathways</a:t>
          </a:r>
          <a:endParaRPr lang="en-GB" dirty="0">
            <a:solidFill>
              <a:schemeClr val="bg1"/>
            </a:solidFill>
          </a:endParaRPr>
        </a:p>
      </dgm:t>
    </dgm:pt>
    <dgm:pt modelId="{68B4E584-3873-48DE-9687-2E3BC64EF066}" type="parTrans" cxnId="{3AE6B70C-8B22-4F58-AECA-67BF32C4E746}">
      <dgm:prSet/>
      <dgm:spPr/>
      <dgm:t>
        <a:bodyPr/>
        <a:lstStyle/>
        <a:p>
          <a:endParaRPr lang="en-GB"/>
        </a:p>
      </dgm:t>
    </dgm:pt>
    <dgm:pt modelId="{1B99E37C-38AE-4B15-907C-16EFC5F542B3}" type="sibTrans" cxnId="{3AE6B70C-8B22-4F58-AECA-67BF32C4E746}">
      <dgm:prSet/>
      <dgm:spPr/>
      <dgm:t>
        <a:bodyPr/>
        <a:lstStyle/>
        <a:p>
          <a:endParaRPr lang="en-GB"/>
        </a:p>
      </dgm:t>
    </dgm:pt>
    <dgm:pt modelId="{8EBFC8AE-EB99-438A-80DB-BDF77AA00AC5}">
      <dgm:prSet phldrT="[Text]"/>
      <dgm:spPr/>
      <dgm:t>
        <a:bodyPr/>
        <a:lstStyle/>
        <a:p>
          <a:r>
            <a:rPr lang="en-GB" u="sng" dirty="0"/>
            <a:t>Geography</a:t>
          </a:r>
        </a:p>
        <a:p>
          <a:endParaRPr lang="en-GB" dirty="0"/>
        </a:p>
        <a:p>
          <a:r>
            <a:rPr lang="en-GB" dirty="0">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rPr>
            <a:t>National 4</a:t>
          </a:r>
          <a:endParaRPr lang="en-GB" dirty="0">
            <a:solidFill>
              <a:schemeClr val="bg1"/>
            </a:solidFill>
          </a:endParaRPr>
        </a:p>
        <a:p>
          <a:r>
            <a:rPr lang="en-GB" dirty="0">
              <a:solidFill>
                <a:schemeClr val="bg1"/>
              </a:solidFill>
              <a:hlinkClick xmlns:r="http://schemas.openxmlformats.org/officeDocument/2006/relationships" r:id="rId12">
                <a:extLst>
                  <a:ext uri="{A12FA001-AC4F-418D-AE19-62706E023703}">
                    <ahyp:hlinkClr xmlns:ahyp="http://schemas.microsoft.com/office/drawing/2018/hyperlinkcolor" val="tx"/>
                  </a:ext>
                </a:extLst>
              </a:hlinkClick>
            </a:rPr>
            <a:t>National 5</a:t>
          </a:r>
          <a:endParaRPr lang="en-GB" dirty="0">
            <a:solidFill>
              <a:schemeClr val="bg1"/>
            </a:solidFill>
          </a:endParaRPr>
        </a:p>
        <a:p>
          <a:r>
            <a:rPr lang="en-GB" dirty="0">
              <a:solidFill>
                <a:schemeClr val="bg1"/>
              </a:solidFill>
              <a:hlinkClick xmlns:r="http://schemas.openxmlformats.org/officeDocument/2006/relationships" r:id="rId13">
                <a:extLst>
                  <a:ext uri="{A12FA001-AC4F-418D-AE19-62706E023703}">
                    <ahyp:hlinkClr xmlns:ahyp="http://schemas.microsoft.com/office/drawing/2018/hyperlinkcolor" val="tx"/>
                  </a:ext>
                </a:extLst>
              </a:hlinkClick>
            </a:rPr>
            <a:t>Higher</a:t>
          </a:r>
          <a:endParaRPr lang="en-GB" dirty="0">
            <a:solidFill>
              <a:schemeClr val="bg1"/>
            </a:solidFill>
          </a:endParaRPr>
        </a:p>
        <a:p>
          <a:endParaRPr lang="en-GB" dirty="0">
            <a:solidFill>
              <a:schemeClr val="bg1"/>
            </a:solidFill>
          </a:endParaRPr>
        </a:p>
        <a:p>
          <a:endParaRPr lang="en-GB" dirty="0">
            <a:solidFill>
              <a:schemeClr val="bg1"/>
            </a:solidFill>
          </a:endParaRPr>
        </a:p>
        <a:p>
          <a:r>
            <a:rPr lang="en-GB" dirty="0">
              <a:solidFill>
                <a:schemeClr val="bg1"/>
              </a:solidFill>
              <a:hlinkClick xmlns:r="http://schemas.openxmlformats.org/officeDocument/2006/relationships" r:id="rId14">
                <a:extLst>
                  <a:ext uri="{A12FA001-AC4F-418D-AE19-62706E023703}">
                    <ahyp:hlinkClr xmlns:ahyp="http://schemas.microsoft.com/office/drawing/2018/hyperlinkcolor" val="tx"/>
                  </a:ext>
                </a:extLst>
              </a:hlinkClick>
            </a:rPr>
            <a:t>Career Pathways</a:t>
          </a:r>
          <a:endParaRPr lang="en-GB" dirty="0">
            <a:solidFill>
              <a:schemeClr val="bg1"/>
            </a:solidFill>
          </a:endParaRPr>
        </a:p>
      </dgm:t>
    </dgm:pt>
    <dgm:pt modelId="{0DBD17D7-4CD8-4D78-8742-B07829B6894A}" type="parTrans" cxnId="{24BF7BD7-EC69-4DFA-BBCF-414D5171F17E}">
      <dgm:prSet/>
      <dgm:spPr/>
      <dgm:t>
        <a:bodyPr/>
        <a:lstStyle/>
        <a:p>
          <a:endParaRPr lang="en-GB"/>
        </a:p>
      </dgm:t>
    </dgm:pt>
    <dgm:pt modelId="{DA587B8F-9465-475C-A616-FF8BB1028379}" type="sibTrans" cxnId="{24BF7BD7-EC69-4DFA-BBCF-414D5171F17E}">
      <dgm:prSet/>
      <dgm:spPr/>
      <dgm:t>
        <a:bodyPr/>
        <a:lstStyle/>
        <a:p>
          <a:endParaRPr lang="en-GB"/>
        </a:p>
      </dgm:t>
    </dgm:pt>
    <dgm:pt modelId="{B65B19E5-6DFC-4CD9-87C8-837E5B584C29}">
      <dgm:prSet phldrT="[Text]"/>
      <dgm:spPr/>
      <dgm:t>
        <a:bodyPr/>
        <a:lstStyle/>
        <a:p>
          <a:r>
            <a:rPr lang="en-GB" u="sng" dirty="0"/>
            <a:t>RMPS</a:t>
          </a:r>
        </a:p>
        <a:p>
          <a:endParaRPr lang="en-GB" dirty="0"/>
        </a:p>
        <a:p>
          <a:endParaRPr lang="en-GB" dirty="0">
            <a:solidFill>
              <a:schemeClr val="bg1"/>
            </a:solidFill>
            <a:hlinkClick xmlns:r="http://schemas.openxmlformats.org/officeDocument/2006/relationships" r:id="rId12">
              <a:extLst>
                <a:ext uri="{A12FA001-AC4F-418D-AE19-62706E023703}">
                  <ahyp:hlinkClr xmlns:ahyp="http://schemas.microsoft.com/office/drawing/2018/hyperlinkcolor" val="tx"/>
                </a:ext>
              </a:extLst>
            </a:hlinkClick>
          </a:endParaRPr>
        </a:p>
        <a:p>
          <a:r>
            <a:rPr lang="en-GB" dirty="0">
              <a:solidFill>
                <a:schemeClr val="bg1"/>
              </a:solidFill>
              <a:hlinkClick xmlns:r="http://schemas.openxmlformats.org/officeDocument/2006/relationships" r:id="rId15">
                <a:extLst>
                  <a:ext uri="{A12FA001-AC4F-418D-AE19-62706E023703}">
                    <ahyp:hlinkClr xmlns:ahyp="http://schemas.microsoft.com/office/drawing/2018/hyperlinkcolor" val="tx"/>
                  </a:ext>
                </a:extLst>
              </a:hlinkClick>
            </a:rPr>
            <a:t>National 5</a:t>
          </a:r>
          <a:endParaRPr lang="en-GB" dirty="0">
            <a:solidFill>
              <a:schemeClr val="bg1"/>
            </a:solidFill>
          </a:endParaRPr>
        </a:p>
        <a:p>
          <a:r>
            <a:rPr lang="en-GB" dirty="0">
              <a:solidFill>
                <a:schemeClr val="bg1"/>
              </a:solidFill>
              <a:hlinkClick xmlns:r="http://schemas.openxmlformats.org/officeDocument/2006/relationships" r:id="rId16">
                <a:extLst>
                  <a:ext uri="{A12FA001-AC4F-418D-AE19-62706E023703}">
                    <ahyp:hlinkClr xmlns:ahyp="http://schemas.microsoft.com/office/drawing/2018/hyperlinkcolor" val="tx"/>
                  </a:ext>
                </a:extLst>
              </a:hlinkClick>
            </a:rPr>
            <a:t>Higher</a:t>
          </a:r>
          <a:endParaRPr lang="en-GB" dirty="0">
            <a:solidFill>
              <a:schemeClr val="bg1"/>
            </a:solidFill>
          </a:endParaRPr>
        </a:p>
        <a:p>
          <a:endParaRPr lang="en-GB" dirty="0">
            <a:solidFill>
              <a:schemeClr val="bg1"/>
            </a:solidFill>
          </a:endParaRPr>
        </a:p>
        <a:p>
          <a:endParaRPr lang="en-GB" dirty="0">
            <a:solidFill>
              <a:schemeClr val="bg1"/>
            </a:solidFill>
            <a:hlinkClick xmlns:r="http://schemas.openxmlformats.org/officeDocument/2006/relationships" r:id="rId17">
              <a:extLst>
                <a:ext uri="{A12FA001-AC4F-418D-AE19-62706E023703}">
                  <ahyp:hlinkClr xmlns:ahyp="http://schemas.microsoft.com/office/drawing/2018/hyperlinkcolor" val="tx"/>
                </a:ext>
              </a:extLst>
            </a:hlinkClick>
          </a:endParaRPr>
        </a:p>
        <a:p>
          <a:r>
            <a:rPr lang="en-GB" dirty="0">
              <a:solidFill>
                <a:schemeClr val="bg1"/>
              </a:solidFill>
              <a:hlinkClick xmlns:r="http://schemas.openxmlformats.org/officeDocument/2006/relationships" r:id="rId17">
                <a:extLst>
                  <a:ext uri="{A12FA001-AC4F-418D-AE19-62706E023703}">
                    <ahyp:hlinkClr xmlns:ahyp="http://schemas.microsoft.com/office/drawing/2018/hyperlinkcolor" val="tx"/>
                  </a:ext>
                </a:extLst>
              </a:hlinkClick>
            </a:rPr>
            <a:t>Career Pathways</a:t>
          </a:r>
          <a:endParaRPr lang="en-GB" dirty="0">
            <a:solidFill>
              <a:schemeClr val="bg1"/>
            </a:solidFill>
          </a:endParaRPr>
        </a:p>
      </dgm:t>
    </dgm:pt>
    <dgm:pt modelId="{FA825DB3-FE8E-4330-AA5E-2AB75B789090}" type="parTrans" cxnId="{0A02713A-5F13-4FFB-A92E-7F822427728B}">
      <dgm:prSet/>
      <dgm:spPr/>
      <dgm:t>
        <a:bodyPr/>
        <a:lstStyle/>
        <a:p>
          <a:endParaRPr lang="en-GB"/>
        </a:p>
      </dgm:t>
    </dgm:pt>
    <dgm:pt modelId="{0A33C394-91F3-4396-B797-8C6652AEB4FD}" type="sibTrans" cxnId="{0A02713A-5F13-4FFB-A92E-7F822427728B}">
      <dgm:prSet/>
      <dgm:spPr/>
      <dgm:t>
        <a:bodyPr/>
        <a:lstStyle/>
        <a:p>
          <a:endParaRPr lang="en-GB"/>
        </a:p>
      </dgm:t>
    </dgm:pt>
    <dgm:pt modelId="{A175DD93-547B-47D1-B05D-9E9FAA9E1B90}">
      <dgm:prSet phldrT="[Text]"/>
      <dgm:spPr/>
      <dgm:t>
        <a:bodyPr/>
        <a:lstStyle/>
        <a:p>
          <a:r>
            <a:rPr lang="en-GB" u="sng" dirty="0"/>
            <a:t>Additional Options</a:t>
          </a:r>
        </a:p>
        <a:p>
          <a:endParaRPr lang="en-GB" dirty="0"/>
        </a:p>
        <a:p>
          <a:r>
            <a:rPr lang="en-GB" dirty="0">
              <a:solidFill>
                <a:schemeClr val="bg1"/>
              </a:solidFill>
              <a:hlinkClick xmlns:r="http://schemas.openxmlformats.org/officeDocument/2006/relationships" r:id="rId18">
                <a:extLst>
                  <a:ext uri="{A12FA001-AC4F-418D-AE19-62706E023703}">
                    <ahyp:hlinkClr xmlns:ahyp="http://schemas.microsoft.com/office/drawing/2018/hyperlinkcolor" val="tx"/>
                  </a:ext>
                </a:extLst>
              </a:hlinkClick>
            </a:rPr>
            <a:t>N4 People and Society</a:t>
          </a:r>
          <a:endParaRPr lang="en-GB" dirty="0">
            <a:solidFill>
              <a:schemeClr val="bg1"/>
            </a:solidFill>
          </a:endParaRPr>
        </a:p>
        <a:p>
          <a:r>
            <a:rPr lang="en-GB" dirty="0">
              <a:solidFill>
                <a:schemeClr val="bg1"/>
              </a:solidFill>
              <a:hlinkClick xmlns:r="http://schemas.openxmlformats.org/officeDocument/2006/relationships" r:id="rId19">
                <a:extLst>
                  <a:ext uri="{A12FA001-AC4F-418D-AE19-62706E023703}">
                    <ahyp:hlinkClr xmlns:ahyp="http://schemas.microsoft.com/office/drawing/2018/hyperlinkcolor" val="tx"/>
                  </a:ext>
                </a:extLst>
              </a:hlinkClick>
            </a:rPr>
            <a:t>N5 Travel and Tourism</a:t>
          </a:r>
          <a:endParaRPr lang="en-GB" dirty="0">
            <a:solidFill>
              <a:schemeClr val="bg1"/>
            </a:solidFill>
          </a:endParaRPr>
        </a:p>
        <a:p>
          <a:r>
            <a:rPr lang="en-GB" dirty="0">
              <a:solidFill>
                <a:schemeClr val="bg1"/>
              </a:solidFill>
              <a:hlinkClick xmlns:r="http://schemas.openxmlformats.org/officeDocument/2006/relationships" r:id="rId20">
                <a:extLst>
                  <a:ext uri="{A12FA001-AC4F-418D-AE19-62706E023703}">
                    <ahyp:hlinkClr xmlns:ahyp="http://schemas.microsoft.com/office/drawing/2018/hyperlinkcolor" val="tx"/>
                  </a:ext>
                </a:extLst>
              </a:hlinkClick>
            </a:rPr>
            <a:t>Level 5 Criminology</a:t>
          </a:r>
          <a:endParaRPr lang="en-GB" dirty="0">
            <a:solidFill>
              <a:schemeClr val="bg1"/>
            </a:solidFill>
          </a:endParaRPr>
        </a:p>
        <a:p>
          <a:r>
            <a:rPr lang="en-GB" dirty="0">
              <a:solidFill>
                <a:schemeClr val="bg1"/>
              </a:solidFill>
              <a:hlinkClick xmlns:r="http://schemas.openxmlformats.org/officeDocument/2006/relationships" r:id="rId21">
                <a:extLst>
                  <a:ext uri="{A12FA001-AC4F-418D-AE19-62706E023703}">
                    <ahyp:hlinkClr xmlns:ahyp="http://schemas.microsoft.com/office/drawing/2018/hyperlinkcolor" val="tx"/>
                  </a:ext>
                </a:extLst>
              </a:hlinkClick>
            </a:rPr>
            <a:t>Level 5 Scottish Studies</a:t>
          </a:r>
        </a:p>
        <a:p>
          <a:endParaRPr lang="en-GB" dirty="0">
            <a:solidFill>
              <a:schemeClr val="bg1"/>
            </a:solidFill>
            <a:hlinkClick xmlns:r="http://schemas.openxmlformats.org/officeDocument/2006/relationships" r:id="rId21">
              <a:extLst>
                <a:ext uri="{A12FA001-AC4F-418D-AE19-62706E023703}">
                  <ahyp:hlinkClr xmlns:ahyp="http://schemas.microsoft.com/office/drawing/2018/hyperlinkcolor" val="tx"/>
                </a:ext>
              </a:extLst>
            </a:hlinkClick>
          </a:endParaRPr>
        </a:p>
        <a:p>
          <a:r>
            <a:rPr lang="en-GB" dirty="0">
              <a:solidFill>
                <a:schemeClr val="bg1"/>
              </a:solidFill>
              <a:hlinkClick xmlns:r="http://schemas.openxmlformats.org/officeDocument/2006/relationships" r:id="rId22">
                <a:extLst>
                  <a:ext uri="{A12FA001-AC4F-418D-AE19-62706E023703}">
                    <ahyp:hlinkClr xmlns:ahyp="http://schemas.microsoft.com/office/drawing/2018/hyperlinkcolor" val="tx"/>
                  </a:ext>
                </a:extLst>
              </a:hlinkClick>
            </a:rPr>
            <a:t>Career Pathways </a:t>
          </a:r>
          <a:endParaRPr lang="en-GB" dirty="0">
            <a:solidFill>
              <a:schemeClr val="bg1"/>
            </a:solidFill>
          </a:endParaRPr>
        </a:p>
        <a:p>
          <a:endParaRPr lang="en-GB" dirty="0"/>
        </a:p>
      </dgm:t>
    </dgm:pt>
    <dgm:pt modelId="{59EAFD1D-69E9-4894-A838-D70F7087FF03}" type="parTrans" cxnId="{10E4A96F-F1CA-4C37-B2F1-FB4B54235D8F}">
      <dgm:prSet/>
      <dgm:spPr/>
      <dgm:t>
        <a:bodyPr/>
        <a:lstStyle/>
        <a:p>
          <a:endParaRPr lang="en-GB"/>
        </a:p>
      </dgm:t>
    </dgm:pt>
    <dgm:pt modelId="{E63E1D1F-8DD1-4FB4-A40C-0CD3A618BC5D}" type="sibTrans" cxnId="{10E4A96F-F1CA-4C37-B2F1-FB4B54235D8F}">
      <dgm:prSet/>
      <dgm:spPr/>
      <dgm:t>
        <a:bodyPr/>
        <a:lstStyle/>
        <a:p>
          <a:endParaRPr lang="en-GB"/>
        </a:p>
      </dgm:t>
    </dgm:pt>
    <dgm:pt modelId="{5FD9530D-12FC-4842-ABB7-18C1587BC6E3}" type="pres">
      <dgm:prSet presAssocID="{FEAB210C-52B2-46DE-AE39-81891136D418}" presName="Name0" presStyleCnt="0">
        <dgm:presLayoutVars>
          <dgm:dir/>
          <dgm:resizeHandles val="exact"/>
        </dgm:presLayoutVars>
      </dgm:prSet>
      <dgm:spPr/>
    </dgm:pt>
    <dgm:pt modelId="{25A68628-3A93-4273-8623-467E9CD01BFF}" type="pres">
      <dgm:prSet presAssocID="{FEAB210C-52B2-46DE-AE39-81891136D418}" presName="bkgdShp" presStyleLbl="alignAccFollowNode1" presStyleIdx="0" presStyleCnt="1"/>
      <dgm:spPr/>
    </dgm:pt>
    <dgm:pt modelId="{1E75DE2B-478F-491A-858C-DC98A4DB0FB2}" type="pres">
      <dgm:prSet presAssocID="{FEAB210C-52B2-46DE-AE39-81891136D418}" presName="linComp" presStyleCnt="0"/>
      <dgm:spPr/>
    </dgm:pt>
    <dgm:pt modelId="{7F5991A6-3D39-40D5-94EC-B3FB2171972B}" type="pres">
      <dgm:prSet presAssocID="{A947F903-6572-4B61-B7BF-33A9C375CD15}" presName="compNode" presStyleCnt="0"/>
      <dgm:spPr/>
    </dgm:pt>
    <dgm:pt modelId="{2A0F37D9-2F08-4117-90D2-FD40DC453B81}" type="pres">
      <dgm:prSet presAssocID="{A947F903-6572-4B61-B7BF-33A9C375CD15}" presName="node" presStyleLbl="node1" presStyleIdx="0" presStyleCnt="5">
        <dgm:presLayoutVars>
          <dgm:bulletEnabled val="1"/>
        </dgm:presLayoutVars>
      </dgm:prSet>
      <dgm:spPr/>
    </dgm:pt>
    <dgm:pt modelId="{41BB983A-69AA-4860-8520-460B62FE113F}" type="pres">
      <dgm:prSet presAssocID="{A947F903-6572-4B61-B7BF-33A9C375CD15}" presName="invisiNode" presStyleLbl="node1" presStyleIdx="0" presStyleCnt="5"/>
      <dgm:spPr/>
    </dgm:pt>
    <dgm:pt modelId="{C5D3AC56-1A3B-4817-A787-33E670D0820E}" type="pres">
      <dgm:prSet presAssocID="{A947F903-6572-4B61-B7BF-33A9C375CD15}" presName="imagNode" presStyleLbl="fgImgPlace1" presStyleIdx="0" presStyleCnt="5"/>
      <dgm:spPr>
        <a:blipFill rotWithShape="1">
          <a:blip xmlns:r="http://schemas.openxmlformats.org/officeDocument/2006/relationships" r:embed="rId23"/>
          <a:srcRect/>
          <a:stretch>
            <a:fillRect l="-5000" r="-5000"/>
          </a:stretch>
        </a:blipFill>
      </dgm:spPr>
    </dgm:pt>
    <dgm:pt modelId="{1DCCB3C9-95E5-465D-B451-6AD50072E87B}" type="pres">
      <dgm:prSet presAssocID="{362B33E4-468C-4C3F-AB00-D87B75EFFA89}" presName="sibTrans" presStyleLbl="sibTrans2D1" presStyleIdx="0" presStyleCnt="0"/>
      <dgm:spPr/>
    </dgm:pt>
    <dgm:pt modelId="{839A248A-78A7-470C-A5B3-E8CFA858506C}" type="pres">
      <dgm:prSet presAssocID="{AA6BC024-F386-46C0-88C3-868867607975}" presName="compNode" presStyleCnt="0"/>
      <dgm:spPr/>
    </dgm:pt>
    <dgm:pt modelId="{7E052E81-9F90-4243-AB5E-50C86A848331}" type="pres">
      <dgm:prSet presAssocID="{AA6BC024-F386-46C0-88C3-868867607975}" presName="node" presStyleLbl="node1" presStyleIdx="1" presStyleCnt="5">
        <dgm:presLayoutVars>
          <dgm:bulletEnabled val="1"/>
        </dgm:presLayoutVars>
      </dgm:prSet>
      <dgm:spPr/>
    </dgm:pt>
    <dgm:pt modelId="{91556DFB-74ED-4ECD-9081-8CF7F30F2B16}" type="pres">
      <dgm:prSet presAssocID="{AA6BC024-F386-46C0-88C3-868867607975}" presName="invisiNode" presStyleLbl="node1" presStyleIdx="1" presStyleCnt="5"/>
      <dgm:spPr/>
    </dgm:pt>
    <dgm:pt modelId="{9D5D7B5D-FE52-45EA-8984-761E8E93DB92}" type="pres">
      <dgm:prSet presAssocID="{AA6BC024-F386-46C0-88C3-868867607975}" presName="imagNode" presStyleLbl="fgImgPlace1" presStyleIdx="1" presStyleCnt="5" custLinFactNeighborX="0" custLinFactNeighborY="-914"/>
      <dgm:spPr>
        <a:blipFill rotWithShape="1">
          <a:blip xmlns:r="http://schemas.openxmlformats.org/officeDocument/2006/relationships" r:embed="rId24"/>
          <a:srcRect/>
          <a:stretch>
            <a:fillRect t="-8000" b="-8000"/>
          </a:stretch>
        </a:blipFill>
      </dgm:spPr>
    </dgm:pt>
    <dgm:pt modelId="{B6C700EB-00E2-4429-B698-C0BD9E1126B5}" type="pres">
      <dgm:prSet presAssocID="{1B99E37C-38AE-4B15-907C-16EFC5F542B3}" presName="sibTrans" presStyleLbl="sibTrans2D1" presStyleIdx="0" presStyleCnt="0"/>
      <dgm:spPr/>
    </dgm:pt>
    <dgm:pt modelId="{871018B0-461F-45F6-B12C-2C9CFD2EF885}" type="pres">
      <dgm:prSet presAssocID="{8EBFC8AE-EB99-438A-80DB-BDF77AA00AC5}" presName="compNode" presStyleCnt="0"/>
      <dgm:spPr/>
    </dgm:pt>
    <dgm:pt modelId="{CBE133ED-B8DD-4B11-AF8A-F704633FF460}" type="pres">
      <dgm:prSet presAssocID="{8EBFC8AE-EB99-438A-80DB-BDF77AA00AC5}" presName="node" presStyleLbl="node1" presStyleIdx="2" presStyleCnt="5">
        <dgm:presLayoutVars>
          <dgm:bulletEnabled val="1"/>
        </dgm:presLayoutVars>
      </dgm:prSet>
      <dgm:spPr/>
    </dgm:pt>
    <dgm:pt modelId="{960AD81F-4989-4E34-80DE-7E32F5525D6D}" type="pres">
      <dgm:prSet presAssocID="{8EBFC8AE-EB99-438A-80DB-BDF77AA00AC5}" presName="invisiNode" presStyleLbl="node1" presStyleIdx="2" presStyleCnt="5"/>
      <dgm:spPr/>
    </dgm:pt>
    <dgm:pt modelId="{B749172E-6151-4A53-BB08-BED42E63122E}" type="pres">
      <dgm:prSet presAssocID="{8EBFC8AE-EB99-438A-80DB-BDF77AA00AC5}" presName="imagNode" presStyleLbl="fgImgPlace1" presStyleIdx="2" presStyleCnt="5"/>
      <dgm:spPr>
        <a:blipFill rotWithShape="1">
          <a:blip xmlns:r="http://schemas.openxmlformats.org/officeDocument/2006/relationships" r:embed="rId25"/>
          <a:srcRect/>
          <a:stretch>
            <a:fillRect t="-34000" b="-34000"/>
          </a:stretch>
        </a:blipFill>
      </dgm:spPr>
    </dgm:pt>
    <dgm:pt modelId="{51FE06D9-8A88-42CB-B4FC-46FB78072A92}" type="pres">
      <dgm:prSet presAssocID="{DA587B8F-9465-475C-A616-FF8BB1028379}" presName="sibTrans" presStyleLbl="sibTrans2D1" presStyleIdx="0" presStyleCnt="0"/>
      <dgm:spPr/>
    </dgm:pt>
    <dgm:pt modelId="{963254F4-8C7D-440F-8412-89135AAFB6D5}" type="pres">
      <dgm:prSet presAssocID="{B65B19E5-6DFC-4CD9-87C8-837E5B584C29}" presName="compNode" presStyleCnt="0"/>
      <dgm:spPr/>
    </dgm:pt>
    <dgm:pt modelId="{BE6D5CD1-2753-4FAD-AFC1-528BBE6BBC2D}" type="pres">
      <dgm:prSet presAssocID="{B65B19E5-6DFC-4CD9-87C8-837E5B584C29}" presName="node" presStyleLbl="node1" presStyleIdx="3" presStyleCnt="5">
        <dgm:presLayoutVars>
          <dgm:bulletEnabled val="1"/>
        </dgm:presLayoutVars>
      </dgm:prSet>
      <dgm:spPr/>
    </dgm:pt>
    <dgm:pt modelId="{FDB3FB80-B637-4D76-8A1A-33E2A4F8B28F}" type="pres">
      <dgm:prSet presAssocID="{B65B19E5-6DFC-4CD9-87C8-837E5B584C29}" presName="invisiNode" presStyleLbl="node1" presStyleIdx="3" presStyleCnt="5"/>
      <dgm:spPr/>
    </dgm:pt>
    <dgm:pt modelId="{0CC1E775-5FEE-4992-B635-D1DE01AE701A}" type="pres">
      <dgm:prSet presAssocID="{B65B19E5-6DFC-4CD9-87C8-837E5B584C29}" presName="imagNode" presStyleLbl="fgImgPlace1" presStyleIdx="3" presStyleCnt="5"/>
      <dgm:spPr>
        <a:blipFill rotWithShape="1">
          <a:blip xmlns:r="http://schemas.openxmlformats.org/officeDocument/2006/relationships" r:embed="rId26"/>
          <a:srcRect/>
          <a:stretch>
            <a:fillRect t="-15000" b="-15000"/>
          </a:stretch>
        </a:blipFill>
      </dgm:spPr>
    </dgm:pt>
    <dgm:pt modelId="{1017BF98-951C-4EDB-A498-F50552196EDA}" type="pres">
      <dgm:prSet presAssocID="{0A33C394-91F3-4396-B797-8C6652AEB4FD}" presName="sibTrans" presStyleLbl="sibTrans2D1" presStyleIdx="0" presStyleCnt="0"/>
      <dgm:spPr/>
    </dgm:pt>
    <dgm:pt modelId="{6B373B0D-DF26-463B-B939-D2A7AAD2B6BB}" type="pres">
      <dgm:prSet presAssocID="{A175DD93-547B-47D1-B05D-9E9FAA9E1B90}" presName="compNode" presStyleCnt="0"/>
      <dgm:spPr/>
    </dgm:pt>
    <dgm:pt modelId="{820BCD4A-200F-46E5-B049-86A5470DF352}" type="pres">
      <dgm:prSet presAssocID="{A175DD93-547B-47D1-B05D-9E9FAA9E1B90}" presName="node" presStyleLbl="node1" presStyleIdx="4" presStyleCnt="5">
        <dgm:presLayoutVars>
          <dgm:bulletEnabled val="1"/>
        </dgm:presLayoutVars>
      </dgm:prSet>
      <dgm:spPr/>
    </dgm:pt>
    <dgm:pt modelId="{7454F5F9-68BD-438D-8DAC-0D781AFAB5E5}" type="pres">
      <dgm:prSet presAssocID="{A175DD93-547B-47D1-B05D-9E9FAA9E1B90}" presName="invisiNode" presStyleLbl="node1" presStyleIdx="4" presStyleCnt="5"/>
      <dgm:spPr/>
    </dgm:pt>
    <dgm:pt modelId="{E7107B14-4743-457F-8ABA-F32804EFBF33}" type="pres">
      <dgm:prSet presAssocID="{A175DD93-547B-47D1-B05D-9E9FAA9E1B90}" presName="imagNode" presStyleLbl="fgImgPlace1" presStyleIdx="4" presStyleCnt="5"/>
      <dgm:spPr>
        <a:blipFill rotWithShape="1">
          <a:blip xmlns:r="http://schemas.openxmlformats.org/officeDocument/2006/relationships" r:embed="rId27"/>
          <a:srcRect/>
          <a:stretch>
            <a:fillRect l="-7000" r="-7000"/>
          </a:stretch>
        </a:blipFill>
      </dgm:spPr>
    </dgm:pt>
  </dgm:ptLst>
  <dgm:cxnLst>
    <dgm:cxn modelId="{18F98304-08C5-4629-81A5-25F2CA52067E}" type="presOf" srcId="{A175DD93-547B-47D1-B05D-9E9FAA9E1B90}" destId="{820BCD4A-200F-46E5-B049-86A5470DF352}" srcOrd="0" destOrd="0" presId="urn:microsoft.com/office/officeart/2005/8/layout/pList2"/>
    <dgm:cxn modelId="{3AE6B70C-8B22-4F58-AECA-67BF32C4E746}" srcId="{FEAB210C-52B2-46DE-AE39-81891136D418}" destId="{AA6BC024-F386-46C0-88C3-868867607975}" srcOrd="1" destOrd="0" parTransId="{68B4E584-3873-48DE-9687-2E3BC64EF066}" sibTransId="{1B99E37C-38AE-4B15-907C-16EFC5F542B3}"/>
    <dgm:cxn modelId="{0A02713A-5F13-4FFB-A92E-7F822427728B}" srcId="{FEAB210C-52B2-46DE-AE39-81891136D418}" destId="{B65B19E5-6DFC-4CD9-87C8-837E5B584C29}" srcOrd="3" destOrd="0" parTransId="{FA825DB3-FE8E-4330-AA5E-2AB75B789090}" sibTransId="{0A33C394-91F3-4396-B797-8C6652AEB4FD}"/>
    <dgm:cxn modelId="{13E39463-58E4-46A4-92A5-688C8F7909D6}" srcId="{FEAB210C-52B2-46DE-AE39-81891136D418}" destId="{A947F903-6572-4B61-B7BF-33A9C375CD15}" srcOrd="0" destOrd="0" parTransId="{548EDD03-C039-4C7F-A725-DB3CA0648470}" sibTransId="{362B33E4-468C-4C3F-AB00-D87B75EFFA89}"/>
    <dgm:cxn modelId="{10E4A96F-F1CA-4C37-B2F1-FB4B54235D8F}" srcId="{FEAB210C-52B2-46DE-AE39-81891136D418}" destId="{A175DD93-547B-47D1-B05D-9E9FAA9E1B90}" srcOrd="4" destOrd="0" parTransId="{59EAFD1D-69E9-4894-A838-D70F7087FF03}" sibTransId="{E63E1D1F-8DD1-4FB4-A40C-0CD3A618BC5D}"/>
    <dgm:cxn modelId="{86739A52-128D-412B-9C02-AD07B3FD4BA8}" type="presOf" srcId="{0A33C394-91F3-4396-B797-8C6652AEB4FD}" destId="{1017BF98-951C-4EDB-A498-F50552196EDA}" srcOrd="0" destOrd="0" presId="urn:microsoft.com/office/officeart/2005/8/layout/pList2"/>
    <dgm:cxn modelId="{3B704076-E37D-4347-AD90-36F5488A90AE}" type="presOf" srcId="{DA587B8F-9465-475C-A616-FF8BB1028379}" destId="{51FE06D9-8A88-42CB-B4FC-46FB78072A92}" srcOrd="0" destOrd="0" presId="urn:microsoft.com/office/officeart/2005/8/layout/pList2"/>
    <dgm:cxn modelId="{806AF586-3488-4591-89CE-477E0C804CC5}" type="presOf" srcId="{A947F903-6572-4B61-B7BF-33A9C375CD15}" destId="{2A0F37D9-2F08-4117-90D2-FD40DC453B81}" srcOrd="0" destOrd="0" presId="urn:microsoft.com/office/officeart/2005/8/layout/pList2"/>
    <dgm:cxn modelId="{6335FEAB-2783-48D7-98F6-B10AD0534AF8}" type="presOf" srcId="{B65B19E5-6DFC-4CD9-87C8-837E5B584C29}" destId="{BE6D5CD1-2753-4FAD-AFC1-528BBE6BBC2D}" srcOrd="0" destOrd="0" presId="urn:microsoft.com/office/officeart/2005/8/layout/pList2"/>
    <dgm:cxn modelId="{805407C1-3292-42B9-88F0-703DB0F2548D}" type="presOf" srcId="{1B99E37C-38AE-4B15-907C-16EFC5F542B3}" destId="{B6C700EB-00E2-4429-B698-C0BD9E1126B5}" srcOrd="0" destOrd="0" presId="urn:microsoft.com/office/officeart/2005/8/layout/pList2"/>
    <dgm:cxn modelId="{E0DC69C8-0431-451D-A4DB-7DC0B4124CF2}" type="presOf" srcId="{AA6BC024-F386-46C0-88C3-868867607975}" destId="{7E052E81-9F90-4243-AB5E-50C86A848331}" srcOrd="0" destOrd="0" presId="urn:microsoft.com/office/officeart/2005/8/layout/pList2"/>
    <dgm:cxn modelId="{AAF380CA-704E-49A4-8C6B-BF02F6D9A7C6}" type="presOf" srcId="{FEAB210C-52B2-46DE-AE39-81891136D418}" destId="{5FD9530D-12FC-4842-ABB7-18C1587BC6E3}" srcOrd="0" destOrd="0" presId="urn:microsoft.com/office/officeart/2005/8/layout/pList2"/>
    <dgm:cxn modelId="{24BF7BD7-EC69-4DFA-BBCF-414D5171F17E}" srcId="{FEAB210C-52B2-46DE-AE39-81891136D418}" destId="{8EBFC8AE-EB99-438A-80DB-BDF77AA00AC5}" srcOrd="2" destOrd="0" parTransId="{0DBD17D7-4CD8-4D78-8742-B07829B6894A}" sibTransId="{DA587B8F-9465-475C-A616-FF8BB1028379}"/>
    <dgm:cxn modelId="{74F864DE-85BF-4600-9ABC-D51A9DEE3654}" type="presOf" srcId="{362B33E4-468C-4C3F-AB00-D87B75EFFA89}" destId="{1DCCB3C9-95E5-465D-B451-6AD50072E87B}" srcOrd="0" destOrd="0" presId="urn:microsoft.com/office/officeart/2005/8/layout/pList2"/>
    <dgm:cxn modelId="{50CEF0ED-2AA9-46DE-897E-7682C99DFD17}" type="presOf" srcId="{8EBFC8AE-EB99-438A-80DB-BDF77AA00AC5}" destId="{CBE133ED-B8DD-4B11-AF8A-F704633FF460}" srcOrd="0" destOrd="0" presId="urn:microsoft.com/office/officeart/2005/8/layout/pList2"/>
    <dgm:cxn modelId="{3D652BF4-6090-4D61-97FD-597B53AACDB5}" type="presParOf" srcId="{5FD9530D-12FC-4842-ABB7-18C1587BC6E3}" destId="{25A68628-3A93-4273-8623-467E9CD01BFF}" srcOrd="0" destOrd="0" presId="urn:microsoft.com/office/officeart/2005/8/layout/pList2"/>
    <dgm:cxn modelId="{9D31C8D4-229D-48CA-9340-CC9A3F9BA3DD}" type="presParOf" srcId="{5FD9530D-12FC-4842-ABB7-18C1587BC6E3}" destId="{1E75DE2B-478F-491A-858C-DC98A4DB0FB2}" srcOrd="1" destOrd="0" presId="urn:microsoft.com/office/officeart/2005/8/layout/pList2"/>
    <dgm:cxn modelId="{A5FFFC9E-E6D3-46C6-BBAF-6444B7AB2039}" type="presParOf" srcId="{1E75DE2B-478F-491A-858C-DC98A4DB0FB2}" destId="{7F5991A6-3D39-40D5-94EC-B3FB2171972B}" srcOrd="0" destOrd="0" presId="urn:microsoft.com/office/officeart/2005/8/layout/pList2"/>
    <dgm:cxn modelId="{E9CD4D5C-EAF7-4476-9EF6-E2D00205A2A0}" type="presParOf" srcId="{7F5991A6-3D39-40D5-94EC-B3FB2171972B}" destId="{2A0F37D9-2F08-4117-90D2-FD40DC453B81}" srcOrd="0" destOrd="0" presId="urn:microsoft.com/office/officeart/2005/8/layout/pList2"/>
    <dgm:cxn modelId="{C06FB8B4-D2A0-4455-A9C7-53F5BCF2620D}" type="presParOf" srcId="{7F5991A6-3D39-40D5-94EC-B3FB2171972B}" destId="{41BB983A-69AA-4860-8520-460B62FE113F}" srcOrd="1" destOrd="0" presId="urn:microsoft.com/office/officeart/2005/8/layout/pList2"/>
    <dgm:cxn modelId="{5D5DFE0D-7182-4AF7-B12D-F6B941CD804F}" type="presParOf" srcId="{7F5991A6-3D39-40D5-94EC-B3FB2171972B}" destId="{C5D3AC56-1A3B-4817-A787-33E670D0820E}" srcOrd="2" destOrd="0" presId="urn:microsoft.com/office/officeart/2005/8/layout/pList2"/>
    <dgm:cxn modelId="{B3E853F4-61C1-4025-9B99-FB65D7786E28}" type="presParOf" srcId="{1E75DE2B-478F-491A-858C-DC98A4DB0FB2}" destId="{1DCCB3C9-95E5-465D-B451-6AD50072E87B}" srcOrd="1" destOrd="0" presId="urn:microsoft.com/office/officeart/2005/8/layout/pList2"/>
    <dgm:cxn modelId="{57C532AF-16DE-40D9-8DFF-FD9484512C35}" type="presParOf" srcId="{1E75DE2B-478F-491A-858C-DC98A4DB0FB2}" destId="{839A248A-78A7-470C-A5B3-E8CFA858506C}" srcOrd="2" destOrd="0" presId="urn:microsoft.com/office/officeart/2005/8/layout/pList2"/>
    <dgm:cxn modelId="{89139401-594E-4C23-A96E-1DE539C3621E}" type="presParOf" srcId="{839A248A-78A7-470C-A5B3-E8CFA858506C}" destId="{7E052E81-9F90-4243-AB5E-50C86A848331}" srcOrd="0" destOrd="0" presId="urn:microsoft.com/office/officeart/2005/8/layout/pList2"/>
    <dgm:cxn modelId="{434FCB2F-FAD0-4D7B-B256-FAE4CA68ABB2}" type="presParOf" srcId="{839A248A-78A7-470C-A5B3-E8CFA858506C}" destId="{91556DFB-74ED-4ECD-9081-8CF7F30F2B16}" srcOrd="1" destOrd="0" presId="urn:microsoft.com/office/officeart/2005/8/layout/pList2"/>
    <dgm:cxn modelId="{6F297F31-6352-4C21-A291-3B0129367E20}" type="presParOf" srcId="{839A248A-78A7-470C-A5B3-E8CFA858506C}" destId="{9D5D7B5D-FE52-45EA-8984-761E8E93DB92}" srcOrd="2" destOrd="0" presId="urn:microsoft.com/office/officeart/2005/8/layout/pList2"/>
    <dgm:cxn modelId="{D55C1BB5-8B38-4F3F-A563-63C18282B6AA}" type="presParOf" srcId="{1E75DE2B-478F-491A-858C-DC98A4DB0FB2}" destId="{B6C700EB-00E2-4429-B698-C0BD9E1126B5}" srcOrd="3" destOrd="0" presId="urn:microsoft.com/office/officeart/2005/8/layout/pList2"/>
    <dgm:cxn modelId="{8F7A172C-CF53-41DD-857D-9C974172C872}" type="presParOf" srcId="{1E75DE2B-478F-491A-858C-DC98A4DB0FB2}" destId="{871018B0-461F-45F6-B12C-2C9CFD2EF885}" srcOrd="4" destOrd="0" presId="urn:microsoft.com/office/officeart/2005/8/layout/pList2"/>
    <dgm:cxn modelId="{3EDB16CF-458E-439E-8655-EB47517AC795}" type="presParOf" srcId="{871018B0-461F-45F6-B12C-2C9CFD2EF885}" destId="{CBE133ED-B8DD-4B11-AF8A-F704633FF460}" srcOrd="0" destOrd="0" presId="urn:microsoft.com/office/officeart/2005/8/layout/pList2"/>
    <dgm:cxn modelId="{4327E1A2-3BB1-4A3B-A5E0-649CF77AAD54}" type="presParOf" srcId="{871018B0-461F-45F6-B12C-2C9CFD2EF885}" destId="{960AD81F-4989-4E34-80DE-7E32F5525D6D}" srcOrd="1" destOrd="0" presId="urn:microsoft.com/office/officeart/2005/8/layout/pList2"/>
    <dgm:cxn modelId="{7B4CD3D1-43DC-4AE5-B4AE-162E1153FBEE}" type="presParOf" srcId="{871018B0-461F-45F6-B12C-2C9CFD2EF885}" destId="{B749172E-6151-4A53-BB08-BED42E63122E}" srcOrd="2" destOrd="0" presId="urn:microsoft.com/office/officeart/2005/8/layout/pList2"/>
    <dgm:cxn modelId="{17632604-B9C4-4D8F-A0B0-58B29CB5F9C7}" type="presParOf" srcId="{1E75DE2B-478F-491A-858C-DC98A4DB0FB2}" destId="{51FE06D9-8A88-42CB-B4FC-46FB78072A92}" srcOrd="5" destOrd="0" presId="urn:microsoft.com/office/officeart/2005/8/layout/pList2"/>
    <dgm:cxn modelId="{1A2AB3B8-841D-40E0-A8BA-CFC92F859AB1}" type="presParOf" srcId="{1E75DE2B-478F-491A-858C-DC98A4DB0FB2}" destId="{963254F4-8C7D-440F-8412-89135AAFB6D5}" srcOrd="6" destOrd="0" presId="urn:microsoft.com/office/officeart/2005/8/layout/pList2"/>
    <dgm:cxn modelId="{C7543BAA-535D-4E10-9494-310EC03704D1}" type="presParOf" srcId="{963254F4-8C7D-440F-8412-89135AAFB6D5}" destId="{BE6D5CD1-2753-4FAD-AFC1-528BBE6BBC2D}" srcOrd="0" destOrd="0" presId="urn:microsoft.com/office/officeart/2005/8/layout/pList2"/>
    <dgm:cxn modelId="{A0CDDA31-3B06-43A5-BB7F-BB5B53970E90}" type="presParOf" srcId="{963254F4-8C7D-440F-8412-89135AAFB6D5}" destId="{FDB3FB80-B637-4D76-8A1A-33E2A4F8B28F}" srcOrd="1" destOrd="0" presId="urn:microsoft.com/office/officeart/2005/8/layout/pList2"/>
    <dgm:cxn modelId="{331FCB42-9EE0-4071-AF72-1E22AC4D417B}" type="presParOf" srcId="{963254F4-8C7D-440F-8412-89135AAFB6D5}" destId="{0CC1E775-5FEE-4992-B635-D1DE01AE701A}" srcOrd="2" destOrd="0" presId="urn:microsoft.com/office/officeart/2005/8/layout/pList2"/>
    <dgm:cxn modelId="{6F8A924C-B97F-4714-9364-726CB19110F0}" type="presParOf" srcId="{1E75DE2B-478F-491A-858C-DC98A4DB0FB2}" destId="{1017BF98-951C-4EDB-A498-F50552196EDA}" srcOrd="7" destOrd="0" presId="urn:microsoft.com/office/officeart/2005/8/layout/pList2"/>
    <dgm:cxn modelId="{F35F2937-CAF5-43B1-AE70-1D1436766912}" type="presParOf" srcId="{1E75DE2B-478F-491A-858C-DC98A4DB0FB2}" destId="{6B373B0D-DF26-463B-B939-D2A7AAD2B6BB}" srcOrd="8" destOrd="0" presId="urn:microsoft.com/office/officeart/2005/8/layout/pList2"/>
    <dgm:cxn modelId="{4632D2B2-5891-4F5C-9C60-41E13A827880}" type="presParOf" srcId="{6B373B0D-DF26-463B-B939-D2A7AAD2B6BB}" destId="{820BCD4A-200F-46E5-B049-86A5470DF352}" srcOrd="0" destOrd="0" presId="urn:microsoft.com/office/officeart/2005/8/layout/pList2"/>
    <dgm:cxn modelId="{B68085C4-9005-419A-9270-6B90959DEB1E}" type="presParOf" srcId="{6B373B0D-DF26-463B-B939-D2A7AAD2B6BB}" destId="{7454F5F9-68BD-438D-8DAC-0D781AFAB5E5}" srcOrd="1" destOrd="0" presId="urn:microsoft.com/office/officeart/2005/8/layout/pList2"/>
    <dgm:cxn modelId="{CA2F5B64-8360-4BA6-B596-77EE20A8973B}" type="presParOf" srcId="{6B373B0D-DF26-463B-B939-D2A7AAD2B6BB}" destId="{E7107B14-4743-457F-8ABA-F32804EFBF3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AB210C-52B2-46DE-AE39-81891136D418}"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A947F903-6572-4B61-B7BF-33A9C375CD15}">
      <dgm:prSet phldrT="[Text]"/>
      <dgm:spPr/>
      <dgm:t>
        <a:bodyPr/>
        <a:lstStyle/>
        <a:p>
          <a:pPr algn="ctr" rtl="0"/>
          <a:r>
            <a:rPr lang="en-GB" u="sng" dirty="0"/>
            <a:t>Practical Woodworking</a:t>
          </a:r>
          <a:endParaRPr lang="en-GB" dirty="0"/>
        </a:p>
        <a:p>
          <a:pPr algn="ctr" rtl="0"/>
          <a:endParaRPr lang="en-GB" dirty="0">
            <a:latin typeface="Calibri Light" panose="020F0302020204030204"/>
          </a:endParaRPr>
        </a:p>
        <a:p>
          <a:pPr algn="ctr"/>
          <a:r>
            <a:rPr lang="en-GB"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National 4</a:t>
          </a:r>
          <a:endParaRPr lang="en-GB" dirty="0">
            <a:solidFill>
              <a:schemeClr val="bg1"/>
            </a:solidFill>
          </a:endParaRPr>
        </a:p>
        <a:p>
          <a:pPr algn="ctr" rtl="0"/>
          <a:r>
            <a:rPr lang="en-GB"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5</a:t>
          </a:r>
          <a:endParaRPr lang="en-GB" dirty="0">
            <a:solidFill>
              <a:schemeClr val="bg1"/>
            </a:solidFill>
          </a:endParaRPr>
        </a:p>
        <a:p>
          <a:pPr algn="ctr" rtl="0"/>
          <a:endParaRPr lang="en-GB"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endParaRPr>
        </a:p>
        <a:p>
          <a:pPr algn="ctr" rtl="0"/>
          <a:endParaRPr lang="en-GB"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endParaRPr>
        </a:p>
        <a:p>
          <a:pPr algn="ctr" rtl="0"/>
          <a:r>
            <a:rPr lang="en-GB"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Career Pathways</a:t>
          </a:r>
          <a:r>
            <a:rPr lang="en-GB" dirty="0"/>
            <a:t>	</a:t>
          </a:r>
        </a:p>
      </dgm:t>
    </dgm:pt>
    <dgm:pt modelId="{548EDD03-C039-4C7F-A725-DB3CA0648470}" type="parTrans" cxnId="{13E39463-58E4-46A4-92A5-688C8F7909D6}">
      <dgm:prSet/>
      <dgm:spPr/>
      <dgm:t>
        <a:bodyPr/>
        <a:lstStyle/>
        <a:p>
          <a:endParaRPr lang="en-GB"/>
        </a:p>
      </dgm:t>
    </dgm:pt>
    <dgm:pt modelId="{362B33E4-468C-4C3F-AB00-D87B75EFFA89}" type="sibTrans" cxnId="{13E39463-58E4-46A4-92A5-688C8F7909D6}">
      <dgm:prSet/>
      <dgm:spPr/>
      <dgm:t>
        <a:bodyPr/>
        <a:lstStyle/>
        <a:p>
          <a:endParaRPr lang="en-GB"/>
        </a:p>
      </dgm:t>
    </dgm:pt>
    <dgm:pt modelId="{AA6BC024-F386-46C0-88C3-868867607975}">
      <dgm:prSet phldrT="[Text]"/>
      <dgm:spPr/>
      <dgm:t>
        <a:bodyPr/>
        <a:lstStyle/>
        <a:p>
          <a:r>
            <a:rPr lang="en-GB" u="sng" dirty="0"/>
            <a:t>Graphic Communication</a:t>
          </a:r>
        </a:p>
        <a:p>
          <a:endParaRPr lang="en-GB" dirty="0"/>
        </a:p>
        <a:p>
          <a:r>
            <a:rPr lang="en-GB"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National 4</a:t>
          </a:r>
          <a:endParaRPr lang="en-GB" dirty="0">
            <a:solidFill>
              <a:schemeClr val="bg1"/>
            </a:solidFill>
          </a:endParaRPr>
        </a:p>
        <a:p>
          <a:r>
            <a:rPr lang="en-GB"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National 5</a:t>
          </a:r>
          <a:endParaRPr lang="en-GB" dirty="0">
            <a:solidFill>
              <a:schemeClr val="bg1"/>
            </a:solidFill>
          </a:endParaRPr>
        </a:p>
        <a:p>
          <a:r>
            <a:rPr lang="en-GB"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Higher</a:t>
          </a:r>
          <a:endParaRPr lang="en-GB" dirty="0">
            <a:solidFill>
              <a:schemeClr val="bg1"/>
            </a:solidFill>
          </a:endParaRPr>
        </a:p>
        <a:p>
          <a:endParaRPr lang="en-GB"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endParaRPr>
        </a:p>
        <a:p>
          <a:r>
            <a:rPr lang="en-GB"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Career Pathways</a:t>
          </a:r>
          <a:endParaRPr lang="en-GB" dirty="0">
            <a:solidFill>
              <a:schemeClr val="bg1"/>
            </a:solidFill>
          </a:endParaRPr>
        </a:p>
      </dgm:t>
    </dgm:pt>
    <dgm:pt modelId="{68B4E584-3873-48DE-9687-2E3BC64EF066}" type="parTrans" cxnId="{3AE6B70C-8B22-4F58-AECA-67BF32C4E746}">
      <dgm:prSet/>
      <dgm:spPr/>
      <dgm:t>
        <a:bodyPr/>
        <a:lstStyle/>
        <a:p>
          <a:endParaRPr lang="en-GB"/>
        </a:p>
      </dgm:t>
    </dgm:pt>
    <dgm:pt modelId="{1B99E37C-38AE-4B15-907C-16EFC5F542B3}" type="sibTrans" cxnId="{3AE6B70C-8B22-4F58-AECA-67BF32C4E746}">
      <dgm:prSet/>
      <dgm:spPr/>
      <dgm:t>
        <a:bodyPr/>
        <a:lstStyle/>
        <a:p>
          <a:endParaRPr lang="en-GB"/>
        </a:p>
      </dgm:t>
    </dgm:pt>
    <dgm:pt modelId="{8EBFC8AE-EB99-438A-80DB-BDF77AA00AC5}">
      <dgm:prSet phldrT="[Text]"/>
      <dgm:spPr/>
      <dgm:t>
        <a:bodyPr/>
        <a:lstStyle/>
        <a:p>
          <a:r>
            <a:rPr lang="en-GB" u="sng" dirty="0"/>
            <a:t>Design and Manufacture</a:t>
          </a:r>
        </a:p>
        <a:p>
          <a:endParaRPr lang="en-GB" dirty="0"/>
        </a:p>
        <a:p>
          <a:r>
            <a:rPr lang="en-GB"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National 4</a:t>
          </a:r>
          <a:endParaRPr lang="en-GB" dirty="0">
            <a:solidFill>
              <a:schemeClr val="bg1"/>
            </a:solidFill>
          </a:endParaRPr>
        </a:p>
        <a:p>
          <a:r>
            <a:rPr lang="en-GB"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National 5</a:t>
          </a:r>
          <a:endParaRPr lang="en-GB" dirty="0">
            <a:solidFill>
              <a:schemeClr val="bg1"/>
            </a:solidFill>
          </a:endParaRPr>
        </a:p>
        <a:p>
          <a:r>
            <a:rPr lang="en-GB"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Higher</a:t>
          </a:r>
          <a:endParaRPr lang="en-GB" dirty="0">
            <a:solidFill>
              <a:schemeClr val="bg1"/>
            </a:solidFill>
          </a:endParaRPr>
        </a:p>
        <a:p>
          <a:endParaRPr lang="en-GB" dirty="0">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endParaRPr>
        </a:p>
        <a:p>
          <a:r>
            <a:rPr lang="en-GB" dirty="0">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rPr>
            <a:t>Career Pathways</a:t>
          </a:r>
          <a:endParaRPr lang="en-GB" dirty="0">
            <a:solidFill>
              <a:schemeClr val="bg1"/>
            </a:solidFill>
          </a:endParaRPr>
        </a:p>
      </dgm:t>
    </dgm:pt>
    <dgm:pt modelId="{0DBD17D7-4CD8-4D78-8742-B07829B6894A}" type="parTrans" cxnId="{24BF7BD7-EC69-4DFA-BBCF-414D5171F17E}">
      <dgm:prSet/>
      <dgm:spPr/>
      <dgm:t>
        <a:bodyPr/>
        <a:lstStyle/>
        <a:p>
          <a:endParaRPr lang="en-GB"/>
        </a:p>
      </dgm:t>
    </dgm:pt>
    <dgm:pt modelId="{DA587B8F-9465-475C-A616-FF8BB1028379}" type="sibTrans" cxnId="{24BF7BD7-EC69-4DFA-BBCF-414D5171F17E}">
      <dgm:prSet/>
      <dgm:spPr/>
      <dgm:t>
        <a:bodyPr/>
        <a:lstStyle/>
        <a:p>
          <a:endParaRPr lang="en-GB"/>
        </a:p>
      </dgm:t>
    </dgm:pt>
    <dgm:pt modelId="{5FD9530D-12FC-4842-ABB7-18C1587BC6E3}" type="pres">
      <dgm:prSet presAssocID="{FEAB210C-52B2-46DE-AE39-81891136D418}" presName="Name0" presStyleCnt="0">
        <dgm:presLayoutVars>
          <dgm:dir/>
          <dgm:resizeHandles val="exact"/>
        </dgm:presLayoutVars>
      </dgm:prSet>
      <dgm:spPr/>
    </dgm:pt>
    <dgm:pt modelId="{25A68628-3A93-4273-8623-467E9CD01BFF}" type="pres">
      <dgm:prSet presAssocID="{FEAB210C-52B2-46DE-AE39-81891136D418}" presName="bkgdShp" presStyleLbl="alignAccFollowNode1" presStyleIdx="0" presStyleCnt="1"/>
      <dgm:spPr/>
    </dgm:pt>
    <dgm:pt modelId="{1E75DE2B-478F-491A-858C-DC98A4DB0FB2}" type="pres">
      <dgm:prSet presAssocID="{FEAB210C-52B2-46DE-AE39-81891136D418}" presName="linComp" presStyleCnt="0"/>
      <dgm:spPr/>
    </dgm:pt>
    <dgm:pt modelId="{7F5991A6-3D39-40D5-94EC-B3FB2171972B}" type="pres">
      <dgm:prSet presAssocID="{A947F903-6572-4B61-B7BF-33A9C375CD15}" presName="compNode" presStyleCnt="0"/>
      <dgm:spPr/>
    </dgm:pt>
    <dgm:pt modelId="{2A0F37D9-2F08-4117-90D2-FD40DC453B81}" type="pres">
      <dgm:prSet presAssocID="{A947F903-6572-4B61-B7BF-33A9C375CD15}" presName="node" presStyleLbl="node1" presStyleIdx="0" presStyleCnt="3">
        <dgm:presLayoutVars>
          <dgm:bulletEnabled val="1"/>
        </dgm:presLayoutVars>
      </dgm:prSet>
      <dgm:spPr/>
    </dgm:pt>
    <dgm:pt modelId="{41BB983A-69AA-4860-8520-460B62FE113F}" type="pres">
      <dgm:prSet presAssocID="{A947F903-6572-4B61-B7BF-33A9C375CD15}" presName="invisiNode" presStyleLbl="node1" presStyleIdx="0" presStyleCnt="3"/>
      <dgm:spPr/>
    </dgm:pt>
    <dgm:pt modelId="{C5D3AC56-1A3B-4817-A787-33E670D0820E}" type="pres">
      <dgm:prSet presAssocID="{A947F903-6572-4B61-B7BF-33A9C375CD15}" presName="imagNode" presStyleLbl="fgImgPlace1" presStyleIdx="0" presStyleCnt="3"/>
      <dgm:spPr>
        <a:blipFill rotWithShape="1">
          <a:blip xmlns:r="http://schemas.openxmlformats.org/officeDocument/2006/relationships" r:embed="rId12"/>
          <a:srcRect/>
          <a:stretch>
            <a:fillRect l="-3000" r="-3000"/>
          </a:stretch>
        </a:blipFill>
      </dgm:spPr>
    </dgm:pt>
    <dgm:pt modelId="{1DCCB3C9-95E5-465D-B451-6AD50072E87B}" type="pres">
      <dgm:prSet presAssocID="{362B33E4-468C-4C3F-AB00-D87B75EFFA89}" presName="sibTrans" presStyleLbl="sibTrans2D1" presStyleIdx="0" presStyleCnt="0"/>
      <dgm:spPr/>
    </dgm:pt>
    <dgm:pt modelId="{839A248A-78A7-470C-A5B3-E8CFA858506C}" type="pres">
      <dgm:prSet presAssocID="{AA6BC024-F386-46C0-88C3-868867607975}" presName="compNode" presStyleCnt="0"/>
      <dgm:spPr/>
    </dgm:pt>
    <dgm:pt modelId="{7E052E81-9F90-4243-AB5E-50C86A848331}" type="pres">
      <dgm:prSet presAssocID="{AA6BC024-F386-46C0-88C3-868867607975}" presName="node" presStyleLbl="node1" presStyleIdx="1" presStyleCnt="3">
        <dgm:presLayoutVars>
          <dgm:bulletEnabled val="1"/>
        </dgm:presLayoutVars>
      </dgm:prSet>
      <dgm:spPr/>
    </dgm:pt>
    <dgm:pt modelId="{91556DFB-74ED-4ECD-9081-8CF7F30F2B16}" type="pres">
      <dgm:prSet presAssocID="{AA6BC024-F386-46C0-88C3-868867607975}" presName="invisiNode" presStyleLbl="node1" presStyleIdx="1" presStyleCnt="3"/>
      <dgm:spPr/>
    </dgm:pt>
    <dgm:pt modelId="{9D5D7B5D-FE52-45EA-8984-761E8E93DB92}" type="pres">
      <dgm:prSet presAssocID="{AA6BC024-F386-46C0-88C3-868867607975}" presName="imagNode" presStyleLbl="fgImgPlace1" presStyleIdx="1" presStyleCnt="3" custLinFactNeighborX="0" custLinFactNeighborY="-914"/>
      <dgm:spPr>
        <a:blipFill>
          <a:blip xmlns:r="http://schemas.openxmlformats.org/officeDocument/2006/relationships" r:embed="rId13">
            <a:extLst>
              <a:ext uri="{28A0092B-C50C-407E-A947-70E740481C1C}">
                <a14:useLocalDpi xmlns:a14="http://schemas.microsoft.com/office/drawing/2010/main" val="0"/>
              </a:ext>
            </a:extLst>
          </a:blip>
          <a:srcRect/>
          <a:stretch>
            <a:fillRect l="-29000" r="-29000"/>
          </a:stretch>
        </a:blipFill>
      </dgm:spPr>
    </dgm:pt>
    <dgm:pt modelId="{B6C700EB-00E2-4429-B698-C0BD9E1126B5}" type="pres">
      <dgm:prSet presAssocID="{1B99E37C-38AE-4B15-907C-16EFC5F542B3}" presName="sibTrans" presStyleLbl="sibTrans2D1" presStyleIdx="0" presStyleCnt="0"/>
      <dgm:spPr/>
    </dgm:pt>
    <dgm:pt modelId="{871018B0-461F-45F6-B12C-2C9CFD2EF885}" type="pres">
      <dgm:prSet presAssocID="{8EBFC8AE-EB99-438A-80DB-BDF77AA00AC5}" presName="compNode" presStyleCnt="0"/>
      <dgm:spPr/>
    </dgm:pt>
    <dgm:pt modelId="{CBE133ED-B8DD-4B11-AF8A-F704633FF460}" type="pres">
      <dgm:prSet presAssocID="{8EBFC8AE-EB99-438A-80DB-BDF77AA00AC5}" presName="node" presStyleLbl="node1" presStyleIdx="2" presStyleCnt="3">
        <dgm:presLayoutVars>
          <dgm:bulletEnabled val="1"/>
        </dgm:presLayoutVars>
      </dgm:prSet>
      <dgm:spPr/>
    </dgm:pt>
    <dgm:pt modelId="{960AD81F-4989-4E34-80DE-7E32F5525D6D}" type="pres">
      <dgm:prSet presAssocID="{8EBFC8AE-EB99-438A-80DB-BDF77AA00AC5}" presName="invisiNode" presStyleLbl="node1" presStyleIdx="2" presStyleCnt="3"/>
      <dgm:spPr/>
    </dgm:pt>
    <dgm:pt modelId="{B749172E-6151-4A53-BB08-BED42E63122E}" type="pres">
      <dgm:prSet presAssocID="{8EBFC8AE-EB99-438A-80DB-BDF77AA00AC5}" presName="imagNode" presStyleLbl="fgImgPlace1" presStyleIdx="2" presStyleCnt="3"/>
      <dgm:spPr>
        <a:blipFill rotWithShape="1">
          <a:blip xmlns:r="http://schemas.openxmlformats.org/officeDocument/2006/relationships" r:embed="rId14"/>
          <a:srcRect/>
          <a:stretch>
            <a:fillRect/>
          </a:stretch>
        </a:blipFill>
      </dgm:spPr>
    </dgm:pt>
  </dgm:ptLst>
  <dgm:cxnLst>
    <dgm:cxn modelId="{3AE6B70C-8B22-4F58-AECA-67BF32C4E746}" srcId="{FEAB210C-52B2-46DE-AE39-81891136D418}" destId="{AA6BC024-F386-46C0-88C3-868867607975}" srcOrd="1" destOrd="0" parTransId="{68B4E584-3873-48DE-9687-2E3BC64EF066}" sibTransId="{1B99E37C-38AE-4B15-907C-16EFC5F542B3}"/>
    <dgm:cxn modelId="{13E39463-58E4-46A4-92A5-688C8F7909D6}" srcId="{FEAB210C-52B2-46DE-AE39-81891136D418}" destId="{A947F903-6572-4B61-B7BF-33A9C375CD15}" srcOrd="0" destOrd="0" parTransId="{548EDD03-C039-4C7F-A725-DB3CA0648470}" sibTransId="{362B33E4-468C-4C3F-AB00-D87B75EFFA89}"/>
    <dgm:cxn modelId="{806AF586-3488-4591-89CE-477E0C804CC5}" type="presOf" srcId="{A947F903-6572-4B61-B7BF-33A9C375CD15}" destId="{2A0F37D9-2F08-4117-90D2-FD40DC453B81}" srcOrd="0" destOrd="0" presId="urn:microsoft.com/office/officeart/2005/8/layout/pList2"/>
    <dgm:cxn modelId="{805407C1-3292-42B9-88F0-703DB0F2548D}" type="presOf" srcId="{1B99E37C-38AE-4B15-907C-16EFC5F542B3}" destId="{B6C700EB-00E2-4429-B698-C0BD9E1126B5}" srcOrd="0" destOrd="0" presId="urn:microsoft.com/office/officeart/2005/8/layout/pList2"/>
    <dgm:cxn modelId="{E0DC69C8-0431-451D-A4DB-7DC0B4124CF2}" type="presOf" srcId="{AA6BC024-F386-46C0-88C3-868867607975}" destId="{7E052E81-9F90-4243-AB5E-50C86A848331}" srcOrd="0" destOrd="0" presId="urn:microsoft.com/office/officeart/2005/8/layout/pList2"/>
    <dgm:cxn modelId="{AAF380CA-704E-49A4-8C6B-BF02F6D9A7C6}" type="presOf" srcId="{FEAB210C-52B2-46DE-AE39-81891136D418}" destId="{5FD9530D-12FC-4842-ABB7-18C1587BC6E3}" srcOrd="0" destOrd="0" presId="urn:microsoft.com/office/officeart/2005/8/layout/pList2"/>
    <dgm:cxn modelId="{24BF7BD7-EC69-4DFA-BBCF-414D5171F17E}" srcId="{FEAB210C-52B2-46DE-AE39-81891136D418}" destId="{8EBFC8AE-EB99-438A-80DB-BDF77AA00AC5}" srcOrd="2" destOrd="0" parTransId="{0DBD17D7-4CD8-4D78-8742-B07829B6894A}" sibTransId="{DA587B8F-9465-475C-A616-FF8BB1028379}"/>
    <dgm:cxn modelId="{74F864DE-85BF-4600-9ABC-D51A9DEE3654}" type="presOf" srcId="{362B33E4-468C-4C3F-AB00-D87B75EFFA89}" destId="{1DCCB3C9-95E5-465D-B451-6AD50072E87B}" srcOrd="0" destOrd="0" presId="urn:microsoft.com/office/officeart/2005/8/layout/pList2"/>
    <dgm:cxn modelId="{50CEF0ED-2AA9-46DE-897E-7682C99DFD17}" type="presOf" srcId="{8EBFC8AE-EB99-438A-80DB-BDF77AA00AC5}" destId="{CBE133ED-B8DD-4B11-AF8A-F704633FF460}" srcOrd="0" destOrd="0" presId="urn:microsoft.com/office/officeart/2005/8/layout/pList2"/>
    <dgm:cxn modelId="{3D652BF4-6090-4D61-97FD-597B53AACDB5}" type="presParOf" srcId="{5FD9530D-12FC-4842-ABB7-18C1587BC6E3}" destId="{25A68628-3A93-4273-8623-467E9CD01BFF}" srcOrd="0" destOrd="0" presId="urn:microsoft.com/office/officeart/2005/8/layout/pList2"/>
    <dgm:cxn modelId="{9D31C8D4-229D-48CA-9340-CC9A3F9BA3DD}" type="presParOf" srcId="{5FD9530D-12FC-4842-ABB7-18C1587BC6E3}" destId="{1E75DE2B-478F-491A-858C-DC98A4DB0FB2}" srcOrd="1" destOrd="0" presId="urn:microsoft.com/office/officeart/2005/8/layout/pList2"/>
    <dgm:cxn modelId="{A5FFFC9E-E6D3-46C6-BBAF-6444B7AB2039}" type="presParOf" srcId="{1E75DE2B-478F-491A-858C-DC98A4DB0FB2}" destId="{7F5991A6-3D39-40D5-94EC-B3FB2171972B}" srcOrd="0" destOrd="0" presId="urn:microsoft.com/office/officeart/2005/8/layout/pList2"/>
    <dgm:cxn modelId="{E9CD4D5C-EAF7-4476-9EF6-E2D00205A2A0}" type="presParOf" srcId="{7F5991A6-3D39-40D5-94EC-B3FB2171972B}" destId="{2A0F37D9-2F08-4117-90D2-FD40DC453B81}" srcOrd="0" destOrd="0" presId="urn:microsoft.com/office/officeart/2005/8/layout/pList2"/>
    <dgm:cxn modelId="{C06FB8B4-D2A0-4455-A9C7-53F5BCF2620D}" type="presParOf" srcId="{7F5991A6-3D39-40D5-94EC-B3FB2171972B}" destId="{41BB983A-69AA-4860-8520-460B62FE113F}" srcOrd="1" destOrd="0" presId="urn:microsoft.com/office/officeart/2005/8/layout/pList2"/>
    <dgm:cxn modelId="{5D5DFE0D-7182-4AF7-B12D-F6B941CD804F}" type="presParOf" srcId="{7F5991A6-3D39-40D5-94EC-B3FB2171972B}" destId="{C5D3AC56-1A3B-4817-A787-33E670D0820E}" srcOrd="2" destOrd="0" presId="urn:microsoft.com/office/officeart/2005/8/layout/pList2"/>
    <dgm:cxn modelId="{B3E853F4-61C1-4025-9B99-FB65D7786E28}" type="presParOf" srcId="{1E75DE2B-478F-491A-858C-DC98A4DB0FB2}" destId="{1DCCB3C9-95E5-465D-B451-6AD50072E87B}" srcOrd="1" destOrd="0" presId="urn:microsoft.com/office/officeart/2005/8/layout/pList2"/>
    <dgm:cxn modelId="{57C532AF-16DE-40D9-8DFF-FD9484512C35}" type="presParOf" srcId="{1E75DE2B-478F-491A-858C-DC98A4DB0FB2}" destId="{839A248A-78A7-470C-A5B3-E8CFA858506C}" srcOrd="2" destOrd="0" presId="urn:microsoft.com/office/officeart/2005/8/layout/pList2"/>
    <dgm:cxn modelId="{89139401-594E-4C23-A96E-1DE539C3621E}" type="presParOf" srcId="{839A248A-78A7-470C-A5B3-E8CFA858506C}" destId="{7E052E81-9F90-4243-AB5E-50C86A848331}" srcOrd="0" destOrd="0" presId="urn:microsoft.com/office/officeart/2005/8/layout/pList2"/>
    <dgm:cxn modelId="{434FCB2F-FAD0-4D7B-B256-FAE4CA68ABB2}" type="presParOf" srcId="{839A248A-78A7-470C-A5B3-E8CFA858506C}" destId="{91556DFB-74ED-4ECD-9081-8CF7F30F2B16}" srcOrd="1" destOrd="0" presId="urn:microsoft.com/office/officeart/2005/8/layout/pList2"/>
    <dgm:cxn modelId="{6F297F31-6352-4C21-A291-3B0129367E20}" type="presParOf" srcId="{839A248A-78A7-470C-A5B3-E8CFA858506C}" destId="{9D5D7B5D-FE52-45EA-8984-761E8E93DB92}" srcOrd="2" destOrd="0" presId="urn:microsoft.com/office/officeart/2005/8/layout/pList2"/>
    <dgm:cxn modelId="{D55C1BB5-8B38-4F3F-A563-63C18282B6AA}" type="presParOf" srcId="{1E75DE2B-478F-491A-858C-DC98A4DB0FB2}" destId="{B6C700EB-00E2-4429-B698-C0BD9E1126B5}" srcOrd="3" destOrd="0" presId="urn:microsoft.com/office/officeart/2005/8/layout/pList2"/>
    <dgm:cxn modelId="{8F7A172C-CF53-41DD-857D-9C974172C872}" type="presParOf" srcId="{1E75DE2B-478F-491A-858C-DC98A4DB0FB2}" destId="{871018B0-461F-45F6-B12C-2C9CFD2EF885}" srcOrd="4" destOrd="0" presId="urn:microsoft.com/office/officeart/2005/8/layout/pList2"/>
    <dgm:cxn modelId="{3EDB16CF-458E-439E-8655-EB47517AC795}" type="presParOf" srcId="{871018B0-461F-45F6-B12C-2C9CFD2EF885}" destId="{CBE133ED-B8DD-4B11-AF8A-F704633FF460}" srcOrd="0" destOrd="0" presId="urn:microsoft.com/office/officeart/2005/8/layout/pList2"/>
    <dgm:cxn modelId="{4327E1A2-3BB1-4A3B-A5E0-649CF77AAD54}" type="presParOf" srcId="{871018B0-461F-45F6-B12C-2C9CFD2EF885}" destId="{960AD81F-4989-4E34-80DE-7E32F5525D6D}" srcOrd="1" destOrd="0" presId="urn:microsoft.com/office/officeart/2005/8/layout/pList2"/>
    <dgm:cxn modelId="{7B4CD3D1-43DC-4AE5-B4AE-162E1153FBEE}" type="presParOf" srcId="{871018B0-461F-45F6-B12C-2C9CFD2EF885}" destId="{B749172E-6151-4A53-BB08-BED42E63122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DE0E907-25F8-45E3-9E1D-5AC061E6A9D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62332FE-EBB8-48A4-94D3-BE2CC5A483F3}">
      <dgm:prSet phldrT="[Text]"/>
      <dgm:spPr/>
      <dgm:t>
        <a:bodyPr/>
        <a:lstStyle/>
        <a:p>
          <a:r>
            <a:rPr lang="en-GB" dirty="0"/>
            <a:t>Sports Leadership</a:t>
          </a:r>
        </a:p>
        <a:p>
          <a:r>
            <a:rPr lang="en-GB"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Level 4</a:t>
          </a:r>
        </a:p>
        <a:p>
          <a:r>
            <a:rPr lang="en-GB"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Level 5</a:t>
          </a:r>
        </a:p>
        <a:p>
          <a:r>
            <a:rPr lang="en-GB"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Level 6</a:t>
          </a:r>
          <a:endParaRPr lang="en-GB" dirty="0">
            <a:solidFill>
              <a:schemeClr val="bg1"/>
            </a:solidFill>
          </a:endParaRPr>
        </a:p>
      </dgm:t>
    </dgm:pt>
    <dgm:pt modelId="{072412F0-946E-44A2-8A52-534656CCD07D}" type="parTrans" cxnId="{2BF5F0A2-EFB0-4F81-A292-08EE5CFDB16A}">
      <dgm:prSet/>
      <dgm:spPr/>
      <dgm:t>
        <a:bodyPr/>
        <a:lstStyle/>
        <a:p>
          <a:endParaRPr lang="en-GB"/>
        </a:p>
      </dgm:t>
    </dgm:pt>
    <dgm:pt modelId="{7390EB43-D755-4EEE-BCC3-785ADA60E561}" type="sibTrans" cxnId="{2BF5F0A2-EFB0-4F81-A292-08EE5CFDB16A}">
      <dgm:prSet/>
      <dgm:spPr/>
      <dgm:t>
        <a:bodyPr/>
        <a:lstStyle/>
        <a:p>
          <a:endParaRPr lang="en-GB"/>
        </a:p>
      </dgm:t>
    </dgm:pt>
    <dgm:pt modelId="{AC394EC2-8E9E-4F36-AB37-AC187E686D11}">
      <dgm:prSet phldrT="[Text]"/>
      <dgm:spPr/>
      <dgm:t>
        <a:bodyPr/>
        <a:lstStyle/>
        <a:p>
          <a:r>
            <a:rPr lang="en-GB" dirty="0"/>
            <a:t>Duke of Edinburgh Award</a:t>
          </a:r>
        </a:p>
        <a:p>
          <a:r>
            <a:rPr lang="en-GB"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Bronze</a:t>
          </a:r>
        </a:p>
        <a:p>
          <a:r>
            <a:rPr lang="en-GB"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Silver</a:t>
          </a:r>
        </a:p>
        <a:p>
          <a:r>
            <a:rPr lang="en-GB"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Gold</a:t>
          </a:r>
          <a:endParaRPr lang="en-GB" dirty="0">
            <a:solidFill>
              <a:schemeClr val="bg1"/>
            </a:solidFill>
          </a:endParaRPr>
        </a:p>
      </dgm:t>
    </dgm:pt>
    <dgm:pt modelId="{B71B8597-6FD9-403D-8DFA-198C8C0846C2}" type="parTrans" cxnId="{E2667D1B-9D1B-48DC-A3A9-DE45D568C091}">
      <dgm:prSet/>
      <dgm:spPr/>
      <dgm:t>
        <a:bodyPr/>
        <a:lstStyle/>
        <a:p>
          <a:endParaRPr lang="en-GB"/>
        </a:p>
      </dgm:t>
    </dgm:pt>
    <dgm:pt modelId="{F878D143-FBA6-4EFC-9C8C-5F5B4968F0A3}" type="sibTrans" cxnId="{E2667D1B-9D1B-48DC-A3A9-DE45D568C091}">
      <dgm:prSet/>
      <dgm:spPr/>
      <dgm:t>
        <a:bodyPr/>
        <a:lstStyle/>
        <a:p>
          <a:endParaRPr lang="en-GB"/>
        </a:p>
      </dgm:t>
    </dgm:pt>
    <dgm:pt modelId="{67F71966-4A40-40B3-9090-5B71BBFAD169}">
      <dgm:prSet phldrT="[Text]"/>
      <dgm:spPr/>
      <dgm:t>
        <a:bodyPr/>
        <a:lstStyle/>
        <a:p>
          <a:r>
            <a:rPr lang="en-GB" dirty="0"/>
            <a:t>NPA in Musical Theatre</a:t>
          </a:r>
        </a:p>
        <a:p>
          <a:r>
            <a:rPr lang="en-GB"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Level 6</a:t>
          </a:r>
          <a:endParaRPr lang="en-GB" dirty="0">
            <a:solidFill>
              <a:schemeClr val="bg1"/>
            </a:solidFill>
          </a:endParaRPr>
        </a:p>
      </dgm:t>
    </dgm:pt>
    <dgm:pt modelId="{C883DF51-20D9-4365-9958-3A22BC3EEF7F}" type="parTrans" cxnId="{98725750-068A-4474-B552-5EBE994C2DC9}">
      <dgm:prSet/>
      <dgm:spPr/>
      <dgm:t>
        <a:bodyPr/>
        <a:lstStyle/>
        <a:p>
          <a:endParaRPr lang="en-GB"/>
        </a:p>
      </dgm:t>
    </dgm:pt>
    <dgm:pt modelId="{AC742643-2A66-4FF7-8594-635BADAF82B0}" type="sibTrans" cxnId="{98725750-068A-4474-B552-5EBE994C2DC9}">
      <dgm:prSet/>
      <dgm:spPr/>
      <dgm:t>
        <a:bodyPr/>
        <a:lstStyle/>
        <a:p>
          <a:endParaRPr lang="en-GB"/>
        </a:p>
      </dgm:t>
    </dgm:pt>
    <dgm:pt modelId="{4FB2CD97-2430-477C-8129-844ED2E85686}">
      <dgm:prSet phldrT="[Text]"/>
      <dgm:spPr/>
      <dgm:t>
        <a:bodyPr/>
        <a:lstStyle/>
        <a:p>
          <a:r>
            <a:rPr lang="en-GB" dirty="0"/>
            <a:t>Volunteering</a:t>
          </a:r>
        </a:p>
        <a:p>
          <a:r>
            <a:rPr lang="en-GB"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Level 4</a:t>
          </a:r>
        </a:p>
        <a:p>
          <a:r>
            <a:rPr lang="en-GB"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Level 5</a:t>
          </a:r>
          <a:endParaRPr lang="en-GB" dirty="0">
            <a:solidFill>
              <a:schemeClr val="bg1"/>
            </a:solidFill>
          </a:endParaRPr>
        </a:p>
      </dgm:t>
    </dgm:pt>
    <dgm:pt modelId="{2189C4BD-69E4-4D5C-B102-B08A055A47B8}" type="parTrans" cxnId="{40FDF9D0-1C6D-4E38-9C37-8B74ACDFC275}">
      <dgm:prSet/>
      <dgm:spPr/>
      <dgm:t>
        <a:bodyPr/>
        <a:lstStyle/>
        <a:p>
          <a:endParaRPr lang="en-GB"/>
        </a:p>
      </dgm:t>
    </dgm:pt>
    <dgm:pt modelId="{DFA7962D-03F6-4569-8C70-A13DC8865C4F}" type="sibTrans" cxnId="{40FDF9D0-1C6D-4E38-9C37-8B74ACDFC275}">
      <dgm:prSet/>
      <dgm:spPr/>
      <dgm:t>
        <a:bodyPr/>
        <a:lstStyle/>
        <a:p>
          <a:endParaRPr lang="en-GB"/>
        </a:p>
      </dgm:t>
    </dgm:pt>
    <dgm:pt modelId="{55203927-10A7-4632-B61A-C38BED53716F}">
      <dgm:prSet phldrT="[Text]"/>
      <dgm:spPr/>
      <dgm:t>
        <a:bodyPr/>
        <a:lstStyle/>
        <a:p>
          <a:r>
            <a:rPr lang="en-GB" dirty="0"/>
            <a:t>Fuel Change</a:t>
          </a:r>
        </a:p>
        <a:p>
          <a:r>
            <a:rPr lang="en-GB"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Level 6</a:t>
          </a:r>
          <a:endParaRPr lang="en-GB" dirty="0">
            <a:solidFill>
              <a:schemeClr val="bg1"/>
            </a:solidFill>
          </a:endParaRPr>
        </a:p>
      </dgm:t>
    </dgm:pt>
    <dgm:pt modelId="{DEC2D98C-66A2-4459-8769-F5A120D7F370}" type="parTrans" cxnId="{2CD7CA89-3E18-4410-BE28-43F3E7885CE4}">
      <dgm:prSet/>
      <dgm:spPr/>
      <dgm:t>
        <a:bodyPr/>
        <a:lstStyle/>
        <a:p>
          <a:endParaRPr lang="en-GB"/>
        </a:p>
      </dgm:t>
    </dgm:pt>
    <dgm:pt modelId="{1AE976ED-D6F0-4B10-9AC7-A306E03C447F}" type="sibTrans" cxnId="{2CD7CA89-3E18-4410-BE28-43F3E7885CE4}">
      <dgm:prSet/>
      <dgm:spPr/>
      <dgm:t>
        <a:bodyPr/>
        <a:lstStyle/>
        <a:p>
          <a:endParaRPr lang="en-GB"/>
        </a:p>
      </dgm:t>
    </dgm:pt>
    <dgm:pt modelId="{BE5951F0-F6B3-4790-B30C-72D425792898}">
      <dgm:prSet/>
      <dgm:spPr/>
      <dgm:t>
        <a:bodyPr/>
        <a:lstStyle/>
        <a:p>
          <a:r>
            <a:rPr lang="en-US" b="1" i="0" dirty="0"/>
            <a:t>Leadership in Languages </a:t>
          </a:r>
        </a:p>
        <a:p>
          <a:r>
            <a:rPr lang="en-US" b="1" i="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Level 5</a:t>
          </a:r>
        </a:p>
        <a:p>
          <a:r>
            <a:rPr lang="en-US" b="1" i="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Level 6</a:t>
          </a:r>
          <a:endParaRPr lang="en-US" b="1" i="0" dirty="0">
            <a:solidFill>
              <a:schemeClr val="bg1"/>
            </a:solidFill>
          </a:endParaRPr>
        </a:p>
      </dgm:t>
    </dgm:pt>
    <dgm:pt modelId="{A07669B7-7B58-46E5-AC4D-58DAB9310937}" type="parTrans" cxnId="{CAC9B83B-B454-4321-B432-FF980CC8C23F}">
      <dgm:prSet/>
      <dgm:spPr/>
      <dgm:t>
        <a:bodyPr/>
        <a:lstStyle/>
        <a:p>
          <a:endParaRPr lang="en-GB"/>
        </a:p>
      </dgm:t>
    </dgm:pt>
    <dgm:pt modelId="{C1A400D9-F55F-4A02-93B8-F6D86CD97EA0}" type="sibTrans" cxnId="{CAC9B83B-B454-4321-B432-FF980CC8C23F}">
      <dgm:prSet/>
      <dgm:spPr/>
      <dgm:t>
        <a:bodyPr/>
        <a:lstStyle/>
        <a:p>
          <a:endParaRPr lang="en-GB"/>
        </a:p>
      </dgm:t>
    </dgm:pt>
    <dgm:pt modelId="{E4FCB04A-020D-4164-9BC1-DE7459741293}">
      <dgm:prSet/>
      <dgm:spPr/>
      <dgm:t>
        <a:bodyPr/>
        <a:lstStyle/>
        <a:p>
          <a:r>
            <a:rPr lang="en-US" b="1" i="0" dirty="0"/>
            <a:t>National Progression Award in Music Performance</a:t>
          </a:r>
        </a:p>
        <a:p>
          <a:r>
            <a:rPr lang="en-US" b="1" i="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Level 6</a:t>
          </a:r>
          <a:endParaRPr lang="en-US" b="1" i="0" dirty="0">
            <a:solidFill>
              <a:schemeClr val="bg1"/>
            </a:solidFill>
          </a:endParaRPr>
        </a:p>
      </dgm:t>
    </dgm:pt>
    <dgm:pt modelId="{DDD2374F-7431-463D-9073-267D5AD80E45}" type="parTrans" cxnId="{708FD752-FA2D-4D51-B633-C994F4BBEF4B}">
      <dgm:prSet/>
      <dgm:spPr/>
      <dgm:t>
        <a:bodyPr/>
        <a:lstStyle/>
        <a:p>
          <a:endParaRPr lang="en-GB"/>
        </a:p>
      </dgm:t>
    </dgm:pt>
    <dgm:pt modelId="{1190F4DD-3446-4B80-91EB-568706B4107B}" type="sibTrans" cxnId="{708FD752-FA2D-4D51-B633-C994F4BBEF4B}">
      <dgm:prSet/>
      <dgm:spPr/>
      <dgm:t>
        <a:bodyPr/>
        <a:lstStyle/>
        <a:p>
          <a:endParaRPr lang="en-GB"/>
        </a:p>
      </dgm:t>
    </dgm:pt>
    <dgm:pt modelId="{0CD5FB33-63C8-4040-8A10-0A6ACAED73AF}" type="pres">
      <dgm:prSet presAssocID="{7DE0E907-25F8-45E3-9E1D-5AC061E6A9D0}" presName="diagram" presStyleCnt="0">
        <dgm:presLayoutVars>
          <dgm:dir/>
          <dgm:resizeHandles val="exact"/>
        </dgm:presLayoutVars>
      </dgm:prSet>
      <dgm:spPr/>
    </dgm:pt>
    <dgm:pt modelId="{BA14D51C-937F-4DE4-BC17-6C1BA0C433D3}" type="pres">
      <dgm:prSet presAssocID="{F62332FE-EBB8-48A4-94D3-BE2CC5A483F3}" presName="node" presStyleLbl="node1" presStyleIdx="0" presStyleCnt="7">
        <dgm:presLayoutVars>
          <dgm:bulletEnabled val="1"/>
        </dgm:presLayoutVars>
      </dgm:prSet>
      <dgm:spPr/>
    </dgm:pt>
    <dgm:pt modelId="{379B6D64-7666-4F90-9A00-2A4C9FA4F572}" type="pres">
      <dgm:prSet presAssocID="{7390EB43-D755-4EEE-BCC3-785ADA60E561}" presName="sibTrans" presStyleCnt="0"/>
      <dgm:spPr/>
    </dgm:pt>
    <dgm:pt modelId="{4D82C37D-4C18-4B3B-8406-D2E5CCF5C074}" type="pres">
      <dgm:prSet presAssocID="{AC394EC2-8E9E-4F36-AB37-AC187E686D11}" presName="node" presStyleLbl="node1" presStyleIdx="1" presStyleCnt="7">
        <dgm:presLayoutVars>
          <dgm:bulletEnabled val="1"/>
        </dgm:presLayoutVars>
      </dgm:prSet>
      <dgm:spPr/>
    </dgm:pt>
    <dgm:pt modelId="{832E70E8-909D-49E5-AFB1-247C7860A043}" type="pres">
      <dgm:prSet presAssocID="{F878D143-FBA6-4EFC-9C8C-5F5B4968F0A3}" presName="sibTrans" presStyleCnt="0"/>
      <dgm:spPr/>
    </dgm:pt>
    <dgm:pt modelId="{B663C789-5D7C-49DC-88F2-08EF91C45827}" type="pres">
      <dgm:prSet presAssocID="{67F71966-4A40-40B3-9090-5B71BBFAD169}" presName="node" presStyleLbl="node1" presStyleIdx="2" presStyleCnt="7">
        <dgm:presLayoutVars>
          <dgm:bulletEnabled val="1"/>
        </dgm:presLayoutVars>
      </dgm:prSet>
      <dgm:spPr/>
    </dgm:pt>
    <dgm:pt modelId="{6B3C2B45-2596-4BD5-8F31-58DD8CA7DD42}" type="pres">
      <dgm:prSet presAssocID="{AC742643-2A66-4FF7-8594-635BADAF82B0}" presName="sibTrans" presStyleCnt="0"/>
      <dgm:spPr/>
    </dgm:pt>
    <dgm:pt modelId="{AF5BF90D-19D1-4904-881D-48999E50BDCE}" type="pres">
      <dgm:prSet presAssocID="{E4FCB04A-020D-4164-9BC1-DE7459741293}" presName="node" presStyleLbl="node1" presStyleIdx="3" presStyleCnt="7">
        <dgm:presLayoutVars>
          <dgm:bulletEnabled val="1"/>
        </dgm:presLayoutVars>
      </dgm:prSet>
      <dgm:spPr/>
    </dgm:pt>
    <dgm:pt modelId="{07D4616E-33EF-4D29-811F-48B371BB11A5}" type="pres">
      <dgm:prSet presAssocID="{1190F4DD-3446-4B80-91EB-568706B4107B}" presName="sibTrans" presStyleCnt="0"/>
      <dgm:spPr/>
    </dgm:pt>
    <dgm:pt modelId="{30B0F74A-38D2-4218-8BFF-D2F3367003C6}" type="pres">
      <dgm:prSet presAssocID="{BE5951F0-F6B3-4790-B30C-72D425792898}" presName="node" presStyleLbl="node1" presStyleIdx="4" presStyleCnt="7">
        <dgm:presLayoutVars>
          <dgm:bulletEnabled val="1"/>
        </dgm:presLayoutVars>
      </dgm:prSet>
      <dgm:spPr/>
    </dgm:pt>
    <dgm:pt modelId="{13CBD2DA-DBA9-461E-84C2-271B0296CEFB}" type="pres">
      <dgm:prSet presAssocID="{C1A400D9-F55F-4A02-93B8-F6D86CD97EA0}" presName="sibTrans" presStyleCnt="0"/>
      <dgm:spPr/>
    </dgm:pt>
    <dgm:pt modelId="{34817EBD-C23E-4F0D-96AB-24FC5CB87247}" type="pres">
      <dgm:prSet presAssocID="{4FB2CD97-2430-477C-8129-844ED2E85686}" presName="node" presStyleLbl="node1" presStyleIdx="5" presStyleCnt="7">
        <dgm:presLayoutVars>
          <dgm:bulletEnabled val="1"/>
        </dgm:presLayoutVars>
      </dgm:prSet>
      <dgm:spPr/>
    </dgm:pt>
    <dgm:pt modelId="{EBA73606-9BC2-4B3D-B5AA-039763933FFB}" type="pres">
      <dgm:prSet presAssocID="{DFA7962D-03F6-4569-8C70-A13DC8865C4F}" presName="sibTrans" presStyleCnt="0"/>
      <dgm:spPr/>
    </dgm:pt>
    <dgm:pt modelId="{037AD2CC-0EC6-4B6A-AB69-E537236FD70B}" type="pres">
      <dgm:prSet presAssocID="{55203927-10A7-4632-B61A-C38BED53716F}" presName="node" presStyleLbl="node1" presStyleIdx="6" presStyleCnt="7">
        <dgm:presLayoutVars>
          <dgm:bulletEnabled val="1"/>
        </dgm:presLayoutVars>
      </dgm:prSet>
      <dgm:spPr/>
    </dgm:pt>
  </dgm:ptLst>
  <dgm:cxnLst>
    <dgm:cxn modelId="{E2667D1B-9D1B-48DC-A3A9-DE45D568C091}" srcId="{7DE0E907-25F8-45E3-9E1D-5AC061E6A9D0}" destId="{AC394EC2-8E9E-4F36-AB37-AC187E686D11}" srcOrd="1" destOrd="0" parTransId="{B71B8597-6FD9-403D-8DFA-198C8C0846C2}" sibTransId="{F878D143-FBA6-4EFC-9C8C-5F5B4968F0A3}"/>
    <dgm:cxn modelId="{CAC9B83B-B454-4321-B432-FF980CC8C23F}" srcId="{7DE0E907-25F8-45E3-9E1D-5AC061E6A9D0}" destId="{BE5951F0-F6B3-4790-B30C-72D425792898}" srcOrd="4" destOrd="0" parTransId="{A07669B7-7B58-46E5-AC4D-58DAB9310937}" sibTransId="{C1A400D9-F55F-4A02-93B8-F6D86CD97EA0}"/>
    <dgm:cxn modelId="{0A5B1848-6533-4A76-91CF-5145C3A57226}" type="presOf" srcId="{AC394EC2-8E9E-4F36-AB37-AC187E686D11}" destId="{4D82C37D-4C18-4B3B-8406-D2E5CCF5C074}" srcOrd="0" destOrd="0" presId="urn:microsoft.com/office/officeart/2005/8/layout/default"/>
    <dgm:cxn modelId="{98725750-068A-4474-B552-5EBE994C2DC9}" srcId="{7DE0E907-25F8-45E3-9E1D-5AC061E6A9D0}" destId="{67F71966-4A40-40B3-9090-5B71BBFAD169}" srcOrd="2" destOrd="0" parTransId="{C883DF51-20D9-4365-9958-3A22BC3EEF7F}" sibTransId="{AC742643-2A66-4FF7-8594-635BADAF82B0}"/>
    <dgm:cxn modelId="{708FD752-FA2D-4D51-B633-C994F4BBEF4B}" srcId="{7DE0E907-25F8-45E3-9E1D-5AC061E6A9D0}" destId="{E4FCB04A-020D-4164-9BC1-DE7459741293}" srcOrd="3" destOrd="0" parTransId="{DDD2374F-7431-463D-9073-267D5AD80E45}" sibTransId="{1190F4DD-3446-4B80-91EB-568706B4107B}"/>
    <dgm:cxn modelId="{CDD20D55-6DC9-4F76-BD37-E19EA4FFEBBC}" type="presOf" srcId="{55203927-10A7-4632-B61A-C38BED53716F}" destId="{037AD2CC-0EC6-4B6A-AB69-E537236FD70B}" srcOrd="0" destOrd="0" presId="urn:microsoft.com/office/officeart/2005/8/layout/default"/>
    <dgm:cxn modelId="{E7705083-8987-48DE-93D6-3EF00D659FA2}" type="presOf" srcId="{F62332FE-EBB8-48A4-94D3-BE2CC5A483F3}" destId="{BA14D51C-937F-4DE4-BC17-6C1BA0C433D3}" srcOrd="0" destOrd="0" presId="urn:microsoft.com/office/officeart/2005/8/layout/default"/>
    <dgm:cxn modelId="{2CD7CA89-3E18-4410-BE28-43F3E7885CE4}" srcId="{7DE0E907-25F8-45E3-9E1D-5AC061E6A9D0}" destId="{55203927-10A7-4632-B61A-C38BED53716F}" srcOrd="6" destOrd="0" parTransId="{DEC2D98C-66A2-4459-8769-F5A120D7F370}" sibTransId="{1AE976ED-D6F0-4B10-9AC7-A306E03C447F}"/>
    <dgm:cxn modelId="{15F69C98-7B31-4366-99CF-362E61D7B386}" type="presOf" srcId="{BE5951F0-F6B3-4790-B30C-72D425792898}" destId="{30B0F74A-38D2-4218-8BFF-D2F3367003C6}" srcOrd="0" destOrd="0" presId="urn:microsoft.com/office/officeart/2005/8/layout/default"/>
    <dgm:cxn modelId="{2BF5F0A2-EFB0-4F81-A292-08EE5CFDB16A}" srcId="{7DE0E907-25F8-45E3-9E1D-5AC061E6A9D0}" destId="{F62332FE-EBB8-48A4-94D3-BE2CC5A483F3}" srcOrd="0" destOrd="0" parTransId="{072412F0-946E-44A2-8A52-534656CCD07D}" sibTransId="{7390EB43-D755-4EEE-BCC3-785ADA60E561}"/>
    <dgm:cxn modelId="{2CDADCBB-8D99-4816-8AFD-BEDF2F671679}" type="presOf" srcId="{E4FCB04A-020D-4164-9BC1-DE7459741293}" destId="{AF5BF90D-19D1-4904-881D-48999E50BDCE}" srcOrd="0" destOrd="0" presId="urn:microsoft.com/office/officeart/2005/8/layout/default"/>
    <dgm:cxn modelId="{40FDF9D0-1C6D-4E38-9C37-8B74ACDFC275}" srcId="{7DE0E907-25F8-45E3-9E1D-5AC061E6A9D0}" destId="{4FB2CD97-2430-477C-8129-844ED2E85686}" srcOrd="5" destOrd="0" parTransId="{2189C4BD-69E4-4D5C-B102-B08A055A47B8}" sibTransId="{DFA7962D-03F6-4569-8C70-A13DC8865C4F}"/>
    <dgm:cxn modelId="{8F51AAEC-AF31-4DBC-9662-82CF9296F160}" type="presOf" srcId="{7DE0E907-25F8-45E3-9E1D-5AC061E6A9D0}" destId="{0CD5FB33-63C8-4040-8A10-0A6ACAED73AF}" srcOrd="0" destOrd="0" presId="urn:microsoft.com/office/officeart/2005/8/layout/default"/>
    <dgm:cxn modelId="{45F552F3-C070-47EC-8D9F-D8C5A1BA1ED1}" type="presOf" srcId="{4FB2CD97-2430-477C-8129-844ED2E85686}" destId="{34817EBD-C23E-4F0D-96AB-24FC5CB87247}" srcOrd="0" destOrd="0" presId="urn:microsoft.com/office/officeart/2005/8/layout/default"/>
    <dgm:cxn modelId="{77DC55FC-4EEF-4B49-BC56-4B4F2D95797C}" type="presOf" srcId="{67F71966-4A40-40B3-9090-5B71BBFAD169}" destId="{B663C789-5D7C-49DC-88F2-08EF91C45827}" srcOrd="0" destOrd="0" presId="urn:microsoft.com/office/officeart/2005/8/layout/default"/>
    <dgm:cxn modelId="{EE322491-38DF-43C4-9D36-727895639599}" type="presParOf" srcId="{0CD5FB33-63C8-4040-8A10-0A6ACAED73AF}" destId="{BA14D51C-937F-4DE4-BC17-6C1BA0C433D3}" srcOrd="0" destOrd="0" presId="urn:microsoft.com/office/officeart/2005/8/layout/default"/>
    <dgm:cxn modelId="{F7F7A2C1-7209-4ED0-999C-527266468AE7}" type="presParOf" srcId="{0CD5FB33-63C8-4040-8A10-0A6ACAED73AF}" destId="{379B6D64-7666-4F90-9A00-2A4C9FA4F572}" srcOrd="1" destOrd="0" presId="urn:microsoft.com/office/officeart/2005/8/layout/default"/>
    <dgm:cxn modelId="{2B5DB1E7-10FF-4594-9EC1-2BC8B365C6B6}" type="presParOf" srcId="{0CD5FB33-63C8-4040-8A10-0A6ACAED73AF}" destId="{4D82C37D-4C18-4B3B-8406-D2E5CCF5C074}" srcOrd="2" destOrd="0" presId="urn:microsoft.com/office/officeart/2005/8/layout/default"/>
    <dgm:cxn modelId="{92206271-4D10-4B75-A621-26A6390CDC1A}" type="presParOf" srcId="{0CD5FB33-63C8-4040-8A10-0A6ACAED73AF}" destId="{832E70E8-909D-49E5-AFB1-247C7860A043}" srcOrd="3" destOrd="0" presId="urn:microsoft.com/office/officeart/2005/8/layout/default"/>
    <dgm:cxn modelId="{47E5A9A0-29B6-412B-9E5D-FEDA885947F8}" type="presParOf" srcId="{0CD5FB33-63C8-4040-8A10-0A6ACAED73AF}" destId="{B663C789-5D7C-49DC-88F2-08EF91C45827}" srcOrd="4" destOrd="0" presId="urn:microsoft.com/office/officeart/2005/8/layout/default"/>
    <dgm:cxn modelId="{92B4CDAF-AE5B-46AD-91A0-B5AAB24610E2}" type="presParOf" srcId="{0CD5FB33-63C8-4040-8A10-0A6ACAED73AF}" destId="{6B3C2B45-2596-4BD5-8F31-58DD8CA7DD42}" srcOrd="5" destOrd="0" presId="urn:microsoft.com/office/officeart/2005/8/layout/default"/>
    <dgm:cxn modelId="{03968E9D-FE9E-447A-B7F6-55E1F6DA064A}" type="presParOf" srcId="{0CD5FB33-63C8-4040-8A10-0A6ACAED73AF}" destId="{AF5BF90D-19D1-4904-881D-48999E50BDCE}" srcOrd="6" destOrd="0" presId="urn:microsoft.com/office/officeart/2005/8/layout/default"/>
    <dgm:cxn modelId="{7C353322-A294-404C-89E0-C05B2DA886F3}" type="presParOf" srcId="{0CD5FB33-63C8-4040-8A10-0A6ACAED73AF}" destId="{07D4616E-33EF-4D29-811F-48B371BB11A5}" srcOrd="7" destOrd="0" presId="urn:microsoft.com/office/officeart/2005/8/layout/default"/>
    <dgm:cxn modelId="{5695E603-0E0A-4548-8E42-54431F4C686B}" type="presParOf" srcId="{0CD5FB33-63C8-4040-8A10-0A6ACAED73AF}" destId="{30B0F74A-38D2-4218-8BFF-D2F3367003C6}" srcOrd="8" destOrd="0" presId="urn:microsoft.com/office/officeart/2005/8/layout/default"/>
    <dgm:cxn modelId="{2549B1BC-E6E2-433A-B648-6F2CB22DECD6}" type="presParOf" srcId="{0CD5FB33-63C8-4040-8A10-0A6ACAED73AF}" destId="{13CBD2DA-DBA9-461E-84C2-271B0296CEFB}" srcOrd="9" destOrd="0" presId="urn:microsoft.com/office/officeart/2005/8/layout/default"/>
    <dgm:cxn modelId="{065B4875-6B07-4A11-ABBB-A2579E30BEEA}" type="presParOf" srcId="{0CD5FB33-63C8-4040-8A10-0A6ACAED73AF}" destId="{34817EBD-C23E-4F0D-96AB-24FC5CB87247}" srcOrd="10" destOrd="0" presId="urn:microsoft.com/office/officeart/2005/8/layout/default"/>
    <dgm:cxn modelId="{4694D35A-FD3A-435E-84F8-5EA2D522C368}" type="presParOf" srcId="{0CD5FB33-63C8-4040-8A10-0A6ACAED73AF}" destId="{EBA73606-9BC2-4B3D-B5AA-039763933FFB}" srcOrd="11" destOrd="0" presId="urn:microsoft.com/office/officeart/2005/8/layout/default"/>
    <dgm:cxn modelId="{AB2F9A09-CB15-46FD-B5D3-715BA7AC5A94}" type="presParOf" srcId="{0CD5FB33-63C8-4040-8A10-0A6ACAED73AF}" destId="{037AD2CC-0EC6-4B6A-AB69-E537236FD70B}"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B210C-52B2-46DE-AE39-81891136D418}"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A947F903-6572-4B61-B7BF-33A9C375CD15}">
      <dgm:prSet phldrT="[Text]"/>
      <dgm:spPr/>
      <dgm:t>
        <a:bodyPr/>
        <a:lstStyle/>
        <a:p>
          <a:pPr algn="ctr" rtl="0"/>
          <a:r>
            <a:rPr lang="en-GB" u="sng" dirty="0"/>
            <a:t>English</a:t>
          </a:r>
          <a:endParaRPr lang="en-GB" dirty="0"/>
        </a:p>
        <a:p>
          <a:pPr algn="ctr" rtl="0"/>
          <a:endParaRPr lang="en-GB" dirty="0">
            <a:latin typeface="Calibri Light" panose="020F0302020204030204"/>
          </a:endParaRPr>
        </a:p>
        <a:p>
          <a:pPr algn="ctr"/>
          <a:r>
            <a:rPr lang="en-GB"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National 4</a:t>
          </a:r>
          <a:endParaRPr lang="en-GB" dirty="0">
            <a:solidFill>
              <a:schemeClr val="bg1"/>
            </a:solidFill>
          </a:endParaRPr>
        </a:p>
        <a:p>
          <a:pPr algn="ctr"/>
          <a:r>
            <a:rPr lang="en-GB"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5</a:t>
          </a:r>
          <a:endParaRPr lang="en-GB" dirty="0">
            <a:solidFill>
              <a:schemeClr val="bg1"/>
            </a:solidFill>
          </a:endParaRPr>
        </a:p>
        <a:p>
          <a:pPr algn="ctr" rtl="0"/>
          <a:r>
            <a:rPr lang="en-GB"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Higher</a:t>
          </a:r>
          <a:endParaRPr lang="en-GB" dirty="0">
            <a:solidFill>
              <a:schemeClr val="bg1"/>
            </a:solidFill>
          </a:endParaRPr>
        </a:p>
        <a:p>
          <a:pPr algn="ctr" rtl="0"/>
          <a:r>
            <a:rPr lang="en-GB"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Advanced Higher</a:t>
          </a:r>
          <a:endParaRPr lang="en-GB" dirty="0">
            <a:solidFill>
              <a:schemeClr val="bg1"/>
            </a:solidFill>
          </a:endParaRPr>
        </a:p>
        <a:p>
          <a:pPr algn="ctr" rtl="0"/>
          <a:r>
            <a:rPr lang="en-GB"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Career Pathways</a:t>
          </a:r>
          <a:endParaRPr lang="en-GB" dirty="0">
            <a:solidFill>
              <a:schemeClr val="bg1"/>
            </a:solidFill>
          </a:endParaRPr>
        </a:p>
        <a:p>
          <a:pPr algn="ctr" rtl="0"/>
          <a:r>
            <a:rPr lang="en-GB" dirty="0"/>
            <a:t>		</a:t>
          </a:r>
        </a:p>
      </dgm:t>
    </dgm:pt>
    <dgm:pt modelId="{548EDD03-C039-4C7F-A725-DB3CA0648470}" type="parTrans" cxnId="{13E39463-58E4-46A4-92A5-688C8F7909D6}">
      <dgm:prSet/>
      <dgm:spPr/>
      <dgm:t>
        <a:bodyPr/>
        <a:lstStyle/>
        <a:p>
          <a:endParaRPr lang="en-GB"/>
        </a:p>
      </dgm:t>
    </dgm:pt>
    <dgm:pt modelId="{362B33E4-468C-4C3F-AB00-D87B75EFFA89}" type="sibTrans" cxnId="{13E39463-58E4-46A4-92A5-688C8F7909D6}">
      <dgm:prSet/>
      <dgm:spPr/>
      <dgm:t>
        <a:bodyPr/>
        <a:lstStyle/>
        <a:p>
          <a:endParaRPr lang="en-GB"/>
        </a:p>
      </dgm:t>
    </dgm:pt>
    <dgm:pt modelId="{AA6BC024-F386-46C0-88C3-868867607975}">
      <dgm:prSet phldrT="[Text]"/>
      <dgm:spPr/>
      <dgm:t>
        <a:bodyPr/>
        <a:lstStyle/>
        <a:p>
          <a:r>
            <a:rPr lang="en-GB" u="sng" dirty="0"/>
            <a:t>ESOL</a:t>
          </a:r>
        </a:p>
        <a:p>
          <a:endParaRPr lang="en-GB" dirty="0"/>
        </a:p>
        <a:p>
          <a:r>
            <a:rPr lang="en-GB"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National 5</a:t>
          </a:r>
          <a:endParaRPr lang="en-GB" dirty="0">
            <a:solidFill>
              <a:schemeClr val="bg1"/>
            </a:solidFill>
          </a:endParaRPr>
        </a:p>
        <a:p>
          <a:r>
            <a:rPr lang="en-GB"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Higher</a:t>
          </a:r>
          <a:endParaRPr lang="en-GB" dirty="0">
            <a:solidFill>
              <a:schemeClr val="bg1"/>
            </a:solidFill>
          </a:endParaRPr>
        </a:p>
        <a:p>
          <a:endParaRPr lang="en-GB" dirty="0">
            <a:solidFill>
              <a:schemeClr val="bg1"/>
            </a:solidFill>
          </a:endParaRPr>
        </a:p>
        <a:p>
          <a:endParaRPr lang="en-GB" dirty="0">
            <a:solidFill>
              <a:schemeClr val="bg1"/>
            </a:solidFill>
          </a:endParaRPr>
        </a:p>
        <a:p>
          <a:r>
            <a:rPr lang="en-GB"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Career Pathways</a:t>
          </a:r>
          <a:endParaRPr lang="en-GB" dirty="0">
            <a:solidFill>
              <a:schemeClr val="bg1"/>
            </a:solidFill>
          </a:endParaRPr>
        </a:p>
      </dgm:t>
    </dgm:pt>
    <dgm:pt modelId="{68B4E584-3873-48DE-9687-2E3BC64EF066}" type="parTrans" cxnId="{3AE6B70C-8B22-4F58-AECA-67BF32C4E746}">
      <dgm:prSet/>
      <dgm:spPr/>
      <dgm:t>
        <a:bodyPr/>
        <a:lstStyle/>
        <a:p>
          <a:endParaRPr lang="en-GB"/>
        </a:p>
      </dgm:t>
    </dgm:pt>
    <dgm:pt modelId="{1B99E37C-38AE-4B15-907C-16EFC5F542B3}" type="sibTrans" cxnId="{3AE6B70C-8B22-4F58-AECA-67BF32C4E746}">
      <dgm:prSet/>
      <dgm:spPr/>
      <dgm:t>
        <a:bodyPr/>
        <a:lstStyle/>
        <a:p>
          <a:endParaRPr lang="en-GB"/>
        </a:p>
      </dgm:t>
    </dgm:pt>
    <dgm:pt modelId="{8EBFC8AE-EB99-438A-80DB-BDF77AA00AC5}">
      <dgm:prSet phldrT="[Text]"/>
      <dgm:spPr/>
      <dgm:t>
        <a:bodyPr/>
        <a:lstStyle/>
        <a:p>
          <a:r>
            <a:rPr lang="en-GB" u="sng" dirty="0"/>
            <a:t>Media</a:t>
          </a:r>
        </a:p>
        <a:p>
          <a:endParaRPr lang="en-GB" dirty="0"/>
        </a:p>
        <a:p>
          <a:r>
            <a:rPr lang="en-GB"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National 5</a:t>
          </a:r>
          <a:endParaRPr lang="en-GB" dirty="0">
            <a:solidFill>
              <a:schemeClr val="bg1"/>
            </a:solidFill>
          </a:endParaRPr>
        </a:p>
        <a:p>
          <a:r>
            <a:rPr lang="en-GB"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Higher</a:t>
          </a:r>
          <a:endParaRPr lang="en-GB" dirty="0">
            <a:solidFill>
              <a:schemeClr val="bg1"/>
            </a:solidFill>
          </a:endParaRPr>
        </a:p>
        <a:p>
          <a:endParaRPr lang="en-GB" dirty="0">
            <a:solidFill>
              <a:schemeClr val="bg1"/>
            </a:solidFill>
          </a:endParaRPr>
        </a:p>
        <a:p>
          <a:endParaRPr lang="en-GB" dirty="0">
            <a:solidFill>
              <a:schemeClr val="bg1"/>
            </a:solidFill>
          </a:endParaRPr>
        </a:p>
        <a:p>
          <a:r>
            <a:rPr lang="en-GB" dirty="0">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rPr>
            <a:t>Career Pathways</a:t>
          </a:r>
          <a:endParaRPr lang="en-GB" dirty="0">
            <a:solidFill>
              <a:schemeClr val="bg1"/>
            </a:solidFill>
          </a:endParaRPr>
        </a:p>
      </dgm:t>
    </dgm:pt>
    <dgm:pt modelId="{0DBD17D7-4CD8-4D78-8742-B07829B6894A}" type="parTrans" cxnId="{24BF7BD7-EC69-4DFA-BBCF-414D5171F17E}">
      <dgm:prSet/>
      <dgm:spPr/>
      <dgm:t>
        <a:bodyPr/>
        <a:lstStyle/>
        <a:p>
          <a:endParaRPr lang="en-GB"/>
        </a:p>
      </dgm:t>
    </dgm:pt>
    <dgm:pt modelId="{DA587B8F-9465-475C-A616-FF8BB1028379}" type="sibTrans" cxnId="{24BF7BD7-EC69-4DFA-BBCF-414D5171F17E}">
      <dgm:prSet/>
      <dgm:spPr/>
      <dgm:t>
        <a:bodyPr/>
        <a:lstStyle/>
        <a:p>
          <a:endParaRPr lang="en-GB"/>
        </a:p>
      </dgm:t>
    </dgm:pt>
    <dgm:pt modelId="{EB99E0FA-5995-4D12-B047-76F635D90329}">
      <dgm:prSet/>
      <dgm:spPr/>
      <dgm:t>
        <a:bodyPr/>
        <a:lstStyle/>
        <a:p>
          <a:endParaRPr lang="en-GB"/>
        </a:p>
      </dgm:t>
    </dgm:pt>
    <dgm:pt modelId="{21F54E7E-9472-469E-AC2F-8D5AAC1D6EC7}" type="parTrans" cxnId="{4239D639-BEA6-4F64-8D96-5330078AEED6}">
      <dgm:prSet/>
      <dgm:spPr/>
      <dgm:t>
        <a:bodyPr/>
        <a:lstStyle/>
        <a:p>
          <a:endParaRPr lang="en-GB"/>
        </a:p>
      </dgm:t>
    </dgm:pt>
    <dgm:pt modelId="{8ECFB85A-F435-4404-A4B8-887D8EECAEFB}" type="sibTrans" cxnId="{4239D639-BEA6-4F64-8D96-5330078AEED6}">
      <dgm:prSet/>
      <dgm:spPr/>
      <dgm:t>
        <a:bodyPr/>
        <a:lstStyle/>
        <a:p>
          <a:endParaRPr lang="en-GB"/>
        </a:p>
      </dgm:t>
    </dgm:pt>
    <dgm:pt modelId="{5FD9530D-12FC-4842-ABB7-18C1587BC6E3}" type="pres">
      <dgm:prSet presAssocID="{FEAB210C-52B2-46DE-AE39-81891136D418}" presName="Name0" presStyleCnt="0">
        <dgm:presLayoutVars>
          <dgm:dir/>
          <dgm:resizeHandles val="exact"/>
        </dgm:presLayoutVars>
      </dgm:prSet>
      <dgm:spPr/>
    </dgm:pt>
    <dgm:pt modelId="{25A68628-3A93-4273-8623-467E9CD01BFF}" type="pres">
      <dgm:prSet presAssocID="{FEAB210C-52B2-46DE-AE39-81891136D418}" presName="bkgdShp" presStyleLbl="alignAccFollowNode1" presStyleIdx="0" presStyleCnt="1" custLinFactNeighborY="-72737"/>
      <dgm:spPr/>
    </dgm:pt>
    <dgm:pt modelId="{1E75DE2B-478F-491A-858C-DC98A4DB0FB2}" type="pres">
      <dgm:prSet presAssocID="{FEAB210C-52B2-46DE-AE39-81891136D418}" presName="linComp" presStyleCnt="0"/>
      <dgm:spPr/>
    </dgm:pt>
    <dgm:pt modelId="{7F5991A6-3D39-40D5-94EC-B3FB2171972B}" type="pres">
      <dgm:prSet presAssocID="{A947F903-6572-4B61-B7BF-33A9C375CD15}" presName="compNode" presStyleCnt="0"/>
      <dgm:spPr/>
    </dgm:pt>
    <dgm:pt modelId="{2A0F37D9-2F08-4117-90D2-FD40DC453B81}" type="pres">
      <dgm:prSet presAssocID="{A947F903-6572-4B61-B7BF-33A9C375CD15}" presName="node" presStyleLbl="node1" presStyleIdx="0" presStyleCnt="4">
        <dgm:presLayoutVars>
          <dgm:bulletEnabled val="1"/>
        </dgm:presLayoutVars>
      </dgm:prSet>
      <dgm:spPr/>
    </dgm:pt>
    <dgm:pt modelId="{41BB983A-69AA-4860-8520-460B62FE113F}" type="pres">
      <dgm:prSet presAssocID="{A947F903-6572-4B61-B7BF-33A9C375CD15}" presName="invisiNode" presStyleLbl="node1" presStyleIdx="0" presStyleCnt="4"/>
      <dgm:spPr/>
    </dgm:pt>
    <dgm:pt modelId="{C5D3AC56-1A3B-4817-A787-33E670D0820E}" type="pres">
      <dgm:prSet presAssocID="{A947F903-6572-4B61-B7BF-33A9C375CD15}" presName="imagNode" presStyleLbl="fgImgPlace1" presStyleIdx="0" presStyleCnt="4"/>
      <dgm:spPr>
        <a:blipFill>
          <a:blip xmlns:r="http://schemas.openxmlformats.org/officeDocument/2006/relationships" r:embed="rId12">
            <a:extLst>
              <a:ext uri="{28A0092B-C50C-407E-A947-70E740481C1C}">
                <a14:useLocalDpi xmlns:a14="http://schemas.microsoft.com/office/drawing/2010/main" val="0"/>
              </a:ext>
            </a:extLst>
          </a:blip>
          <a:srcRect/>
          <a:stretch>
            <a:fillRect t="-10000" b="-10000"/>
          </a:stretch>
        </a:blipFill>
      </dgm:spPr>
    </dgm:pt>
    <dgm:pt modelId="{1DCCB3C9-95E5-465D-B451-6AD50072E87B}" type="pres">
      <dgm:prSet presAssocID="{362B33E4-468C-4C3F-AB00-D87B75EFFA89}" presName="sibTrans" presStyleLbl="sibTrans2D1" presStyleIdx="0" presStyleCnt="0"/>
      <dgm:spPr/>
    </dgm:pt>
    <dgm:pt modelId="{839A248A-78A7-470C-A5B3-E8CFA858506C}" type="pres">
      <dgm:prSet presAssocID="{AA6BC024-F386-46C0-88C3-868867607975}" presName="compNode" presStyleCnt="0"/>
      <dgm:spPr/>
    </dgm:pt>
    <dgm:pt modelId="{7E052E81-9F90-4243-AB5E-50C86A848331}" type="pres">
      <dgm:prSet presAssocID="{AA6BC024-F386-46C0-88C3-868867607975}" presName="node" presStyleLbl="node1" presStyleIdx="1" presStyleCnt="4">
        <dgm:presLayoutVars>
          <dgm:bulletEnabled val="1"/>
        </dgm:presLayoutVars>
      </dgm:prSet>
      <dgm:spPr/>
    </dgm:pt>
    <dgm:pt modelId="{91556DFB-74ED-4ECD-9081-8CF7F30F2B16}" type="pres">
      <dgm:prSet presAssocID="{AA6BC024-F386-46C0-88C3-868867607975}" presName="invisiNode" presStyleLbl="node1" presStyleIdx="1" presStyleCnt="4"/>
      <dgm:spPr/>
    </dgm:pt>
    <dgm:pt modelId="{9D5D7B5D-FE52-45EA-8984-761E8E93DB92}" type="pres">
      <dgm:prSet presAssocID="{AA6BC024-F386-46C0-88C3-868867607975}" presName="imagNode" presStyleLbl="fgImgPlace1" presStyleIdx="1" presStyleCnt="4" custLinFactNeighborX="0" custLinFactNeighborY="-914"/>
      <dgm:spPr>
        <a:blipFill>
          <a:blip xmlns:r="http://schemas.openxmlformats.org/officeDocument/2006/relationships" r:embed="rId13"/>
          <a:srcRect/>
          <a:stretch>
            <a:fillRect l="-6000" r="-6000"/>
          </a:stretch>
        </a:blipFill>
      </dgm:spPr>
    </dgm:pt>
    <dgm:pt modelId="{B6C700EB-00E2-4429-B698-C0BD9E1126B5}" type="pres">
      <dgm:prSet presAssocID="{1B99E37C-38AE-4B15-907C-16EFC5F542B3}" presName="sibTrans" presStyleLbl="sibTrans2D1" presStyleIdx="0" presStyleCnt="0"/>
      <dgm:spPr/>
    </dgm:pt>
    <dgm:pt modelId="{871018B0-461F-45F6-B12C-2C9CFD2EF885}" type="pres">
      <dgm:prSet presAssocID="{8EBFC8AE-EB99-438A-80DB-BDF77AA00AC5}" presName="compNode" presStyleCnt="0"/>
      <dgm:spPr/>
    </dgm:pt>
    <dgm:pt modelId="{CBE133ED-B8DD-4B11-AF8A-F704633FF460}" type="pres">
      <dgm:prSet presAssocID="{8EBFC8AE-EB99-438A-80DB-BDF77AA00AC5}" presName="node" presStyleLbl="node1" presStyleIdx="2" presStyleCnt="4">
        <dgm:presLayoutVars>
          <dgm:bulletEnabled val="1"/>
        </dgm:presLayoutVars>
      </dgm:prSet>
      <dgm:spPr/>
    </dgm:pt>
    <dgm:pt modelId="{960AD81F-4989-4E34-80DE-7E32F5525D6D}" type="pres">
      <dgm:prSet presAssocID="{8EBFC8AE-EB99-438A-80DB-BDF77AA00AC5}" presName="invisiNode" presStyleLbl="node1" presStyleIdx="2" presStyleCnt="4"/>
      <dgm:spPr/>
    </dgm:pt>
    <dgm:pt modelId="{B749172E-6151-4A53-BB08-BED42E63122E}" type="pres">
      <dgm:prSet presAssocID="{8EBFC8AE-EB99-438A-80DB-BDF77AA00AC5}" presName="imagNode" presStyleLbl="fgImgPlace1" presStyleIdx="2" presStyleCnt="4"/>
      <dgm:spPr>
        <a:blipFill>
          <a:blip xmlns:r="http://schemas.openxmlformats.org/officeDocument/2006/relationships" r:embed="rId14">
            <a:extLst>
              <a:ext uri="{28A0092B-C50C-407E-A947-70E740481C1C}">
                <a14:useLocalDpi xmlns:a14="http://schemas.microsoft.com/office/drawing/2010/main" val="0"/>
              </a:ext>
            </a:extLst>
          </a:blip>
          <a:srcRect/>
          <a:stretch>
            <a:fillRect l="-5000" r="-5000"/>
          </a:stretch>
        </a:blipFill>
      </dgm:spPr>
    </dgm:pt>
    <dgm:pt modelId="{DD110074-C60D-436B-A78C-0CDB70200E28}" type="pres">
      <dgm:prSet presAssocID="{DA587B8F-9465-475C-A616-FF8BB1028379}" presName="sibTrans" presStyleLbl="sibTrans2D1" presStyleIdx="0" presStyleCnt="0"/>
      <dgm:spPr/>
    </dgm:pt>
    <dgm:pt modelId="{0D924608-D455-4B96-BAD2-0E6BB14F2080}" type="pres">
      <dgm:prSet presAssocID="{EB99E0FA-5995-4D12-B047-76F635D90329}" presName="compNode" presStyleCnt="0"/>
      <dgm:spPr/>
    </dgm:pt>
    <dgm:pt modelId="{CE77086F-680B-4276-849F-6CC34388F38B}" type="pres">
      <dgm:prSet presAssocID="{EB99E0FA-5995-4D12-B047-76F635D90329}" presName="node" presStyleLbl="node1" presStyleIdx="3" presStyleCnt="4">
        <dgm:presLayoutVars>
          <dgm:bulletEnabled val="1"/>
        </dgm:presLayoutVars>
      </dgm:prSet>
      <dgm:spPr/>
    </dgm:pt>
    <dgm:pt modelId="{D8F8795B-CAA3-49E7-97B5-D3AF76A8596F}" type="pres">
      <dgm:prSet presAssocID="{EB99E0FA-5995-4D12-B047-76F635D90329}" presName="invisiNode" presStyleLbl="node1" presStyleIdx="3" presStyleCnt="4"/>
      <dgm:spPr/>
    </dgm:pt>
    <dgm:pt modelId="{59663662-00B9-4C9F-826C-674CEE6866F7}" type="pres">
      <dgm:prSet presAssocID="{EB99E0FA-5995-4D12-B047-76F635D90329}" presName="imagNode" presStyleLbl="fgImgPlace1" presStyleIdx="3" presStyleCnt="4"/>
      <dgm:spPr>
        <a:blipFill>
          <a:blip xmlns:r="http://schemas.openxmlformats.org/officeDocument/2006/relationships" r:embed="rId15">
            <a:extLst>
              <a:ext uri="{28A0092B-C50C-407E-A947-70E740481C1C}">
                <a14:useLocalDpi xmlns:a14="http://schemas.microsoft.com/office/drawing/2010/main" val="0"/>
              </a:ext>
            </a:extLst>
          </a:blip>
          <a:srcRect/>
          <a:stretch>
            <a:fillRect l="-52000" r="-52000"/>
          </a:stretch>
        </a:blipFill>
      </dgm:spPr>
    </dgm:pt>
  </dgm:ptLst>
  <dgm:cxnLst>
    <dgm:cxn modelId="{3AE6B70C-8B22-4F58-AECA-67BF32C4E746}" srcId="{FEAB210C-52B2-46DE-AE39-81891136D418}" destId="{AA6BC024-F386-46C0-88C3-868867607975}" srcOrd="1" destOrd="0" parTransId="{68B4E584-3873-48DE-9687-2E3BC64EF066}" sibTransId="{1B99E37C-38AE-4B15-907C-16EFC5F542B3}"/>
    <dgm:cxn modelId="{814E9E0E-0DCE-40D0-858E-AFD5F66A6641}" type="presOf" srcId="{DA587B8F-9465-475C-A616-FF8BB1028379}" destId="{DD110074-C60D-436B-A78C-0CDB70200E28}" srcOrd="0" destOrd="0" presId="urn:microsoft.com/office/officeart/2005/8/layout/pList2"/>
    <dgm:cxn modelId="{4239D639-BEA6-4F64-8D96-5330078AEED6}" srcId="{FEAB210C-52B2-46DE-AE39-81891136D418}" destId="{EB99E0FA-5995-4D12-B047-76F635D90329}" srcOrd="3" destOrd="0" parTransId="{21F54E7E-9472-469E-AC2F-8D5AAC1D6EC7}" sibTransId="{8ECFB85A-F435-4404-A4B8-887D8EECAEFB}"/>
    <dgm:cxn modelId="{13E39463-58E4-46A4-92A5-688C8F7909D6}" srcId="{FEAB210C-52B2-46DE-AE39-81891136D418}" destId="{A947F903-6572-4B61-B7BF-33A9C375CD15}" srcOrd="0" destOrd="0" parTransId="{548EDD03-C039-4C7F-A725-DB3CA0648470}" sibTransId="{362B33E4-468C-4C3F-AB00-D87B75EFFA89}"/>
    <dgm:cxn modelId="{806AF586-3488-4591-89CE-477E0C804CC5}" type="presOf" srcId="{A947F903-6572-4B61-B7BF-33A9C375CD15}" destId="{2A0F37D9-2F08-4117-90D2-FD40DC453B81}" srcOrd="0" destOrd="0" presId="urn:microsoft.com/office/officeart/2005/8/layout/pList2"/>
    <dgm:cxn modelId="{805407C1-3292-42B9-88F0-703DB0F2548D}" type="presOf" srcId="{1B99E37C-38AE-4B15-907C-16EFC5F542B3}" destId="{B6C700EB-00E2-4429-B698-C0BD9E1126B5}" srcOrd="0" destOrd="0" presId="urn:microsoft.com/office/officeart/2005/8/layout/pList2"/>
    <dgm:cxn modelId="{E0DC69C8-0431-451D-A4DB-7DC0B4124CF2}" type="presOf" srcId="{AA6BC024-F386-46C0-88C3-868867607975}" destId="{7E052E81-9F90-4243-AB5E-50C86A848331}" srcOrd="0" destOrd="0" presId="urn:microsoft.com/office/officeart/2005/8/layout/pList2"/>
    <dgm:cxn modelId="{AAF380CA-704E-49A4-8C6B-BF02F6D9A7C6}" type="presOf" srcId="{FEAB210C-52B2-46DE-AE39-81891136D418}" destId="{5FD9530D-12FC-4842-ABB7-18C1587BC6E3}" srcOrd="0" destOrd="0" presId="urn:microsoft.com/office/officeart/2005/8/layout/pList2"/>
    <dgm:cxn modelId="{24BF7BD7-EC69-4DFA-BBCF-414D5171F17E}" srcId="{FEAB210C-52B2-46DE-AE39-81891136D418}" destId="{8EBFC8AE-EB99-438A-80DB-BDF77AA00AC5}" srcOrd="2" destOrd="0" parTransId="{0DBD17D7-4CD8-4D78-8742-B07829B6894A}" sibTransId="{DA587B8F-9465-475C-A616-FF8BB1028379}"/>
    <dgm:cxn modelId="{74F864DE-85BF-4600-9ABC-D51A9DEE3654}" type="presOf" srcId="{362B33E4-468C-4C3F-AB00-D87B75EFFA89}" destId="{1DCCB3C9-95E5-465D-B451-6AD50072E87B}" srcOrd="0" destOrd="0" presId="urn:microsoft.com/office/officeart/2005/8/layout/pList2"/>
    <dgm:cxn modelId="{50CEF0ED-2AA9-46DE-897E-7682C99DFD17}" type="presOf" srcId="{8EBFC8AE-EB99-438A-80DB-BDF77AA00AC5}" destId="{CBE133ED-B8DD-4B11-AF8A-F704633FF460}" srcOrd="0" destOrd="0" presId="urn:microsoft.com/office/officeart/2005/8/layout/pList2"/>
    <dgm:cxn modelId="{37B4F2F1-7306-4EEE-9267-ED006C2EE57E}" type="presOf" srcId="{EB99E0FA-5995-4D12-B047-76F635D90329}" destId="{CE77086F-680B-4276-849F-6CC34388F38B}" srcOrd="0" destOrd="0" presId="urn:microsoft.com/office/officeart/2005/8/layout/pList2"/>
    <dgm:cxn modelId="{3D652BF4-6090-4D61-97FD-597B53AACDB5}" type="presParOf" srcId="{5FD9530D-12FC-4842-ABB7-18C1587BC6E3}" destId="{25A68628-3A93-4273-8623-467E9CD01BFF}" srcOrd="0" destOrd="0" presId="urn:microsoft.com/office/officeart/2005/8/layout/pList2"/>
    <dgm:cxn modelId="{9D31C8D4-229D-48CA-9340-CC9A3F9BA3DD}" type="presParOf" srcId="{5FD9530D-12FC-4842-ABB7-18C1587BC6E3}" destId="{1E75DE2B-478F-491A-858C-DC98A4DB0FB2}" srcOrd="1" destOrd="0" presId="urn:microsoft.com/office/officeart/2005/8/layout/pList2"/>
    <dgm:cxn modelId="{A5FFFC9E-E6D3-46C6-BBAF-6444B7AB2039}" type="presParOf" srcId="{1E75DE2B-478F-491A-858C-DC98A4DB0FB2}" destId="{7F5991A6-3D39-40D5-94EC-B3FB2171972B}" srcOrd="0" destOrd="0" presId="urn:microsoft.com/office/officeart/2005/8/layout/pList2"/>
    <dgm:cxn modelId="{E9CD4D5C-EAF7-4476-9EF6-E2D00205A2A0}" type="presParOf" srcId="{7F5991A6-3D39-40D5-94EC-B3FB2171972B}" destId="{2A0F37D9-2F08-4117-90D2-FD40DC453B81}" srcOrd="0" destOrd="0" presId="urn:microsoft.com/office/officeart/2005/8/layout/pList2"/>
    <dgm:cxn modelId="{C06FB8B4-D2A0-4455-A9C7-53F5BCF2620D}" type="presParOf" srcId="{7F5991A6-3D39-40D5-94EC-B3FB2171972B}" destId="{41BB983A-69AA-4860-8520-460B62FE113F}" srcOrd="1" destOrd="0" presId="urn:microsoft.com/office/officeart/2005/8/layout/pList2"/>
    <dgm:cxn modelId="{5D5DFE0D-7182-4AF7-B12D-F6B941CD804F}" type="presParOf" srcId="{7F5991A6-3D39-40D5-94EC-B3FB2171972B}" destId="{C5D3AC56-1A3B-4817-A787-33E670D0820E}" srcOrd="2" destOrd="0" presId="urn:microsoft.com/office/officeart/2005/8/layout/pList2"/>
    <dgm:cxn modelId="{B3E853F4-61C1-4025-9B99-FB65D7786E28}" type="presParOf" srcId="{1E75DE2B-478F-491A-858C-DC98A4DB0FB2}" destId="{1DCCB3C9-95E5-465D-B451-6AD50072E87B}" srcOrd="1" destOrd="0" presId="urn:microsoft.com/office/officeart/2005/8/layout/pList2"/>
    <dgm:cxn modelId="{57C532AF-16DE-40D9-8DFF-FD9484512C35}" type="presParOf" srcId="{1E75DE2B-478F-491A-858C-DC98A4DB0FB2}" destId="{839A248A-78A7-470C-A5B3-E8CFA858506C}" srcOrd="2" destOrd="0" presId="urn:microsoft.com/office/officeart/2005/8/layout/pList2"/>
    <dgm:cxn modelId="{89139401-594E-4C23-A96E-1DE539C3621E}" type="presParOf" srcId="{839A248A-78A7-470C-A5B3-E8CFA858506C}" destId="{7E052E81-9F90-4243-AB5E-50C86A848331}" srcOrd="0" destOrd="0" presId="urn:microsoft.com/office/officeart/2005/8/layout/pList2"/>
    <dgm:cxn modelId="{434FCB2F-FAD0-4D7B-B256-FAE4CA68ABB2}" type="presParOf" srcId="{839A248A-78A7-470C-A5B3-E8CFA858506C}" destId="{91556DFB-74ED-4ECD-9081-8CF7F30F2B16}" srcOrd="1" destOrd="0" presId="urn:microsoft.com/office/officeart/2005/8/layout/pList2"/>
    <dgm:cxn modelId="{6F297F31-6352-4C21-A291-3B0129367E20}" type="presParOf" srcId="{839A248A-78A7-470C-A5B3-E8CFA858506C}" destId="{9D5D7B5D-FE52-45EA-8984-761E8E93DB92}" srcOrd="2" destOrd="0" presId="urn:microsoft.com/office/officeart/2005/8/layout/pList2"/>
    <dgm:cxn modelId="{D55C1BB5-8B38-4F3F-A563-63C18282B6AA}" type="presParOf" srcId="{1E75DE2B-478F-491A-858C-DC98A4DB0FB2}" destId="{B6C700EB-00E2-4429-B698-C0BD9E1126B5}" srcOrd="3" destOrd="0" presId="urn:microsoft.com/office/officeart/2005/8/layout/pList2"/>
    <dgm:cxn modelId="{8F7A172C-CF53-41DD-857D-9C974172C872}" type="presParOf" srcId="{1E75DE2B-478F-491A-858C-DC98A4DB0FB2}" destId="{871018B0-461F-45F6-B12C-2C9CFD2EF885}" srcOrd="4" destOrd="0" presId="urn:microsoft.com/office/officeart/2005/8/layout/pList2"/>
    <dgm:cxn modelId="{3EDB16CF-458E-439E-8655-EB47517AC795}" type="presParOf" srcId="{871018B0-461F-45F6-B12C-2C9CFD2EF885}" destId="{CBE133ED-B8DD-4B11-AF8A-F704633FF460}" srcOrd="0" destOrd="0" presId="urn:microsoft.com/office/officeart/2005/8/layout/pList2"/>
    <dgm:cxn modelId="{4327E1A2-3BB1-4A3B-A5E0-649CF77AAD54}" type="presParOf" srcId="{871018B0-461F-45F6-B12C-2C9CFD2EF885}" destId="{960AD81F-4989-4E34-80DE-7E32F5525D6D}" srcOrd="1" destOrd="0" presId="urn:microsoft.com/office/officeart/2005/8/layout/pList2"/>
    <dgm:cxn modelId="{7B4CD3D1-43DC-4AE5-B4AE-162E1153FBEE}" type="presParOf" srcId="{871018B0-461F-45F6-B12C-2C9CFD2EF885}" destId="{B749172E-6151-4A53-BB08-BED42E63122E}" srcOrd="2" destOrd="0" presId="urn:microsoft.com/office/officeart/2005/8/layout/pList2"/>
    <dgm:cxn modelId="{52A4F7BA-DFAC-4C0D-B4E9-B98D82152FB6}" type="presParOf" srcId="{1E75DE2B-478F-491A-858C-DC98A4DB0FB2}" destId="{DD110074-C60D-436B-A78C-0CDB70200E28}" srcOrd="5" destOrd="0" presId="urn:microsoft.com/office/officeart/2005/8/layout/pList2"/>
    <dgm:cxn modelId="{B414FE60-3964-4A37-997E-E90F310AB01C}" type="presParOf" srcId="{1E75DE2B-478F-491A-858C-DC98A4DB0FB2}" destId="{0D924608-D455-4B96-BAD2-0E6BB14F2080}" srcOrd="6" destOrd="0" presId="urn:microsoft.com/office/officeart/2005/8/layout/pList2"/>
    <dgm:cxn modelId="{76F7050E-7824-4021-92EC-F9BEC913ECF0}" type="presParOf" srcId="{0D924608-D455-4B96-BAD2-0E6BB14F2080}" destId="{CE77086F-680B-4276-849F-6CC34388F38B}" srcOrd="0" destOrd="0" presId="urn:microsoft.com/office/officeart/2005/8/layout/pList2"/>
    <dgm:cxn modelId="{29F38CB9-99E7-41F0-AFD0-456BAD200365}" type="presParOf" srcId="{0D924608-D455-4B96-BAD2-0E6BB14F2080}" destId="{D8F8795B-CAA3-49E7-97B5-D3AF76A8596F}" srcOrd="1" destOrd="0" presId="urn:microsoft.com/office/officeart/2005/8/layout/pList2"/>
    <dgm:cxn modelId="{A72EBAD0-D859-4C1B-8742-9A689995806A}" type="presParOf" srcId="{0D924608-D455-4B96-BAD2-0E6BB14F2080}" destId="{59663662-00B9-4C9F-826C-674CEE6866F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AB210C-52B2-46DE-AE39-81891136D418}"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A947F903-6572-4B61-B7BF-33A9C375CD15}">
      <dgm:prSet phldrT="[Text]"/>
      <dgm:spPr/>
      <dgm:t>
        <a:bodyPr/>
        <a:lstStyle/>
        <a:p>
          <a:pPr rtl="0"/>
          <a:r>
            <a:rPr lang="en-GB" u="sng" dirty="0"/>
            <a:t>Accounting</a:t>
          </a:r>
          <a:endParaRPr lang="en-GB" dirty="0"/>
        </a:p>
        <a:p>
          <a:pPr rtl="0"/>
          <a:endParaRPr lang="en-GB" dirty="0">
            <a:latin typeface="Calibri Light" panose="020F0302020204030204"/>
          </a:endParaRPr>
        </a:p>
        <a:p>
          <a:pPr rtl="0"/>
          <a:r>
            <a:rPr lang="en-GB"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National 5</a:t>
          </a:r>
          <a:endParaRPr lang="en-GB" dirty="0">
            <a:solidFill>
              <a:schemeClr val="bg1"/>
            </a:solidFill>
          </a:endParaRPr>
        </a:p>
        <a:p>
          <a:pPr rtl="0"/>
          <a:r>
            <a:rPr lang="en-GB"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Higher</a:t>
          </a:r>
          <a:endParaRPr lang="en-GB" dirty="0">
            <a:solidFill>
              <a:schemeClr val="bg1"/>
            </a:solidFill>
          </a:endParaRPr>
        </a:p>
        <a:p>
          <a:pPr rtl="0"/>
          <a:r>
            <a:rPr lang="en-GB"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Level 6</a:t>
          </a:r>
          <a:endParaRPr lang="en-GB" dirty="0">
            <a:solidFill>
              <a:schemeClr val="bg1"/>
            </a:solidFill>
          </a:endParaRPr>
        </a:p>
        <a:p>
          <a:pPr rtl="0"/>
          <a:endParaRPr lang="en-GB" dirty="0">
            <a:solidFill>
              <a:schemeClr val="bg1"/>
            </a:solidFill>
          </a:endParaRPr>
        </a:p>
        <a:p>
          <a:pPr rtl="0"/>
          <a:endParaRPr lang="en-GB" dirty="0">
            <a:solidFill>
              <a:schemeClr val="bg1"/>
            </a:solidFill>
          </a:endParaRPr>
        </a:p>
        <a:p>
          <a:pPr rtl="0"/>
          <a:r>
            <a:rPr lang="en-GB"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Career Pathways</a:t>
          </a:r>
          <a:endParaRPr lang="en-GB" dirty="0">
            <a:solidFill>
              <a:schemeClr val="bg1"/>
            </a:solidFill>
          </a:endParaRPr>
        </a:p>
      </dgm:t>
    </dgm:pt>
    <dgm:pt modelId="{548EDD03-C039-4C7F-A725-DB3CA0648470}" type="parTrans" cxnId="{13E39463-58E4-46A4-92A5-688C8F7909D6}">
      <dgm:prSet/>
      <dgm:spPr/>
      <dgm:t>
        <a:bodyPr/>
        <a:lstStyle/>
        <a:p>
          <a:endParaRPr lang="en-GB"/>
        </a:p>
      </dgm:t>
    </dgm:pt>
    <dgm:pt modelId="{362B33E4-468C-4C3F-AB00-D87B75EFFA89}" type="sibTrans" cxnId="{13E39463-58E4-46A4-92A5-688C8F7909D6}">
      <dgm:prSet/>
      <dgm:spPr/>
      <dgm:t>
        <a:bodyPr/>
        <a:lstStyle/>
        <a:p>
          <a:endParaRPr lang="en-GB"/>
        </a:p>
      </dgm:t>
    </dgm:pt>
    <dgm:pt modelId="{AA6BC024-F386-46C0-88C3-868867607975}">
      <dgm:prSet phldrT="[Text]"/>
      <dgm:spPr/>
      <dgm:t>
        <a:bodyPr/>
        <a:lstStyle/>
        <a:p>
          <a:r>
            <a:rPr lang="en-GB" u="sng" dirty="0"/>
            <a:t>Administration &amp; IT</a:t>
          </a:r>
        </a:p>
        <a:p>
          <a:endParaRPr lang="en-GB" dirty="0"/>
        </a:p>
        <a:p>
          <a:r>
            <a:rPr lang="en-GB"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National 4</a:t>
          </a:r>
          <a:endParaRPr lang="en-GB" dirty="0">
            <a:solidFill>
              <a:schemeClr val="bg1"/>
            </a:solidFill>
          </a:endParaRPr>
        </a:p>
        <a:p>
          <a:r>
            <a:rPr lang="en-GB"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National 5</a:t>
          </a:r>
          <a:endParaRPr lang="en-GB" dirty="0">
            <a:solidFill>
              <a:schemeClr val="bg1"/>
            </a:solidFill>
          </a:endParaRPr>
        </a:p>
        <a:p>
          <a:r>
            <a:rPr lang="en-GB"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Higher</a:t>
          </a:r>
          <a:endParaRPr lang="en-GB" dirty="0">
            <a:solidFill>
              <a:schemeClr val="bg1"/>
            </a:solidFill>
          </a:endParaRPr>
        </a:p>
        <a:p>
          <a:endParaRPr lang="en-GB" dirty="0">
            <a:solidFill>
              <a:schemeClr val="bg1"/>
            </a:solidFill>
          </a:endParaRPr>
        </a:p>
        <a:p>
          <a:endParaRPr lang="en-GB"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endParaRPr>
        </a:p>
        <a:p>
          <a:r>
            <a:rPr lang="en-GB"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Career Pathways</a:t>
          </a:r>
          <a:endParaRPr lang="en-GB" dirty="0">
            <a:solidFill>
              <a:schemeClr val="bg1"/>
            </a:solidFill>
          </a:endParaRPr>
        </a:p>
      </dgm:t>
    </dgm:pt>
    <dgm:pt modelId="{68B4E584-3873-48DE-9687-2E3BC64EF066}" type="parTrans" cxnId="{3AE6B70C-8B22-4F58-AECA-67BF32C4E746}">
      <dgm:prSet/>
      <dgm:spPr/>
      <dgm:t>
        <a:bodyPr/>
        <a:lstStyle/>
        <a:p>
          <a:endParaRPr lang="en-GB"/>
        </a:p>
      </dgm:t>
    </dgm:pt>
    <dgm:pt modelId="{1B99E37C-38AE-4B15-907C-16EFC5F542B3}" type="sibTrans" cxnId="{3AE6B70C-8B22-4F58-AECA-67BF32C4E746}">
      <dgm:prSet/>
      <dgm:spPr/>
      <dgm:t>
        <a:bodyPr/>
        <a:lstStyle/>
        <a:p>
          <a:endParaRPr lang="en-GB"/>
        </a:p>
      </dgm:t>
    </dgm:pt>
    <dgm:pt modelId="{8EBFC8AE-EB99-438A-80DB-BDF77AA00AC5}">
      <dgm:prSet phldrT="[Text]"/>
      <dgm:spPr/>
      <dgm:t>
        <a:bodyPr/>
        <a:lstStyle/>
        <a:p>
          <a:r>
            <a:rPr lang="en-GB" u="sng" dirty="0"/>
            <a:t>Business Management</a:t>
          </a:r>
        </a:p>
        <a:p>
          <a:endParaRPr lang="en-GB" dirty="0"/>
        </a:p>
        <a:p>
          <a:r>
            <a:rPr lang="en-GB"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National 4</a:t>
          </a:r>
          <a:endParaRPr lang="en-GB" dirty="0">
            <a:solidFill>
              <a:schemeClr val="bg1"/>
            </a:solidFill>
          </a:endParaRPr>
        </a:p>
        <a:p>
          <a:r>
            <a:rPr lang="en-GB"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National 5</a:t>
          </a:r>
          <a:endParaRPr lang="en-GB" dirty="0">
            <a:solidFill>
              <a:schemeClr val="bg1"/>
            </a:solidFill>
          </a:endParaRPr>
        </a:p>
        <a:p>
          <a:r>
            <a:rPr lang="en-GB" dirty="0">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rPr>
            <a:t>Level 5</a:t>
          </a:r>
          <a:endParaRPr lang="en-GB" dirty="0">
            <a:solidFill>
              <a:schemeClr val="bg1"/>
            </a:solidFill>
          </a:endParaRPr>
        </a:p>
        <a:p>
          <a:r>
            <a:rPr lang="en-GB" dirty="0">
              <a:solidFill>
                <a:schemeClr val="bg1"/>
              </a:solidFill>
              <a:hlinkClick xmlns:r="http://schemas.openxmlformats.org/officeDocument/2006/relationships" r:id="rId12">
                <a:extLst>
                  <a:ext uri="{A12FA001-AC4F-418D-AE19-62706E023703}">
                    <ahyp:hlinkClr xmlns:ahyp="http://schemas.microsoft.com/office/drawing/2018/hyperlinkcolor" val="tx"/>
                  </a:ext>
                </a:extLst>
              </a:hlinkClick>
            </a:rPr>
            <a:t>Higher</a:t>
          </a:r>
          <a:endParaRPr lang="en-GB" dirty="0">
            <a:solidFill>
              <a:schemeClr val="bg1"/>
            </a:solidFill>
          </a:endParaRPr>
        </a:p>
        <a:p>
          <a:r>
            <a:rPr lang="en-GB" dirty="0">
              <a:solidFill>
                <a:schemeClr val="bg1"/>
              </a:solidFill>
              <a:hlinkClick xmlns:r="http://schemas.openxmlformats.org/officeDocument/2006/relationships" r:id="rId13">
                <a:extLst>
                  <a:ext uri="{A12FA001-AC4F-418D-AE19-62706E023703}">
                    <ahyp:hlinkClr xmlns:ahyp="http://schemas.microsoft.com/office/drawing/2018/hyperlinkcolor" val="tx"/>
                  </a:ext>
                </a:extLst>
              </a:hlinkClick>
            </a:rPr>
            <a:t>Level 6</a:t>
          </a:r>
          <a:endParaRPr lang="en-GB" dirty="0">
            <a:solidFill>
              <a:schemeClr val="bg1"/>
            </a:solidFill>
          </a:endParaRPr>
        </a:p>
        <a:p>
          <a:r>
            <a:rPr lang="en-GB" dirty="0">
              <a:solidFill>
                <a:schemeClr val="bg1"/>
              </a:solidFill>
              <a:hlinkClick xmlns:r="http://schemas.openxmlformats.org/officeDocument/2006/relationships" r:id="rId14">
                <a:extLst>
                  <a:ext uri="{A12FA001-AC4F-418D-AE19-62706E023703}">
                    <ahyp:hlinkClr xmlns:ahyp="http://schemas.microsoft.com/office/drawing/2018/hyperlinkcolor" val="tx"/>
                  </a:ext>
                </a:extLst>
              </a:hlinkClick>
            </a:rPr>
            <a:t>Career Pathways</a:t>
          </a:r>
          <a:endParaRPr lang="en-GB" dirty="0">
            <a:solidFill>
              <a:schemeClr val="bg1"/>
            </a:solidFill>
          </a:endParaRPr>
        </a:p>
      </dgm:t>
    </dgm:pt>
    <dgm:pt modelId="{0DBD17D7-4CD8-4D78-8742-B07829B6894A}" type="parTrans" cxnId="{24BF7BD7-EC69-4DFA-BBCF-414D5171F17E}">
      <dgm:prSet/>
      <dgm:spPr/>
      <dgm:t>
        <a:bodyPr/>
        <a:lstStyle/>
        <a:p>
          <a:endParaRPr lang="en-GB"/>
        </a:p>
      </dgm:t>
    </dgm:pt>
    <dgm:pt modelId="{DA587B8F-9465-475C-A616-FF8BB1028379}" type="sibTrans" cxnId="{24BF7BD7-EC69-4DFA-BBCF-414D5171F17E}">
      <dgm:prSet/>
      <dgm:spPr/>
      <dgm:t>
        <a:bodyPr/>
        <a:lstStyle/>
        <a:p>
          <a:endParaRPr lang="en-GB"/>
        </a:p>
      </dgm:t>
    </dgm:pt>
    <dgm:pt modelId="{2A64B293-26B5-4445-96CF-564BC7020803}">
      <dgm:prSet/>
      <dgm:spPr/>
      <dgm:t>
        <a:bodyPr/>
        <a:lstStyle/>
        <a:p>
          <a:endParaRPr lang="en-GB"/>
        </a:p>
      </dgm:t>
    </dgm:pt>
    <dgm:pt modelId="{1C6A45FB-0FA3-402C-A263-FD7468AF7B75}" type="parTrans" cxnId="{82BF4482-B740-4B19-8BF3-6D71D9BC9615}">
      <dgm:prSet/>
      <dgm:spPr/>
      <dgm:t>
        <a:bodyPr/>
        <a:lstStyle/>
        <a:p>
          <a:endParaRPr lang="en-GB"/>
        </a:p>
      </dgm:t>
    </dgm:pt>
    <dgm:pt modelId="{5F5337D2-496D-484A-AE62-CD96314BA2C7}" type="sibTrans" cxnId="{82BF4482-B740-4B19-8BF3-6D71D9BC9615}">
      <dgm:prSet/>
      <dgm:spPr/>
      <dgm:t>
        <a:bodyPr/>
        <a:lstStyle/>
        <a:p>
          <a:endParaRPr lang="en-GB"/>
        </a:p>
      </dgm:t>
    </dgm:pt>
    <dgm:pt modelId="{5FD9530D-12FC-4842-ABB7-18C1587BC6E3}" type="pres">
      <dgm:prSet presAssocID="{FEAB210C-52B2-46DE-AE39-81891136D418}" presName="Name0" presStyleCnt="0">
        <dgm:presLayoutVars>
          <dgm:dir/>
          <dgm:resizeHandles val="exact"/>
        </dgm:presLayoutVars>
      </dgm:prSet>
      <dgm:spPr/>
    </dgm:pt>
    <dgm:pt modelId="{25A68628-3A93-4273-8623-467E9CD01BFF}" type="pres">
      <dgm:prSet presAssocID="{FEAB210C-52B2-46DE-AE39-81891136D418}" presName="bkgdShp" presStyleLbl="alignAccFollowNode1" presStyleIdx="0" presStyleCnt="1"/>
      <dgm:spPr/>
    </dgm:pt>
    <dgm:pt modelId="{1E75DE2B-478F-491A-858C-DC98A4DB0FB2}" type="pres">
      <dgm:prSet presAssocID="{FEAB210C-52B2-46DE-AE39-81891136D418}" presName="linComp" presStyleCnt="0"/>
      <dgm:spPr/>
    </dgm:pt>
    <dgm:pt modelId="{7F5991A6-3D39-40D5-94EC-B3FB2171972B}" type="pres">
      <dgm:prSet presAssocID="{A947F903-6572-4B61-B7BF-33A9C375CD15}" presName="compNode" presStyleCnt="0"/>
      <dgm:spPr/>
    </dgm:pt>
    <dgm:pt modelId="{2A0F37D9-2F08-4117-90D2-FD40DC453B81}" type="pres">
      <dgm:prSet presAssocID="{A947F903-6572-4B61-B7BF-33A9C375CD15}" presName="node" presStyleLbl="node1" presStyleIdx="0" presStyleCnt="4">
        <dgm:presLayoutVars>
          <dgm:bulletEnabled val="1"/>
        </dgm:presLayoutVars>
      </dgm:prSet>
      <dgm:spPr/>
    </dgm:pt>
    <dgm:pt modelId="{41BB983A-69AA-4860-8520-460B62FE113F}" type="pres">
      <dgm:prSet presAssocID="{A947F903-6572-4B61-B7BF-33A9C375CD15}" presName="invisiNode" presStyleLbl="node1" presStyleIdx="0" presStyleCnt="4"/>
      <dgm:spPr/>
    </dgm:pt>
    <dgm:pt modelId="{C5D3AC56-1A3B-4817-A787-33E670D0820E}" type="pres">
      <dgm:prSet presAssocID="{A947F903-6572-4B61-B7BF-33A9C375CD15}" presName="imagNode" presStyleLbl="fgImgPlace1" presStyleIdx="0" presStyleCnt="4"/>
      <dgm:spPr>
        <a:blipFill>
          <a:blip xmlns:r="http://schemas.openxmlformats.org/officeDocument/2006/relationships" r:embed="rId15">
            <a:extLst>
              <a:ext uri="{28A0092B-C50C-407E-A947-70E740481C1C}">
                <a14:useLocalDpi xmlns:a14="http://schemas.microsoft.com/office/drawing/2010/main" val="0"/>
              </a:ext>
            </a:extLst>
          </a:blip>
          <a:srcRect/>
          <a:stretch>
            <a:fillRect t="-1000" b="-1000"/>
          </a:stretch>
        </a:blipFill>
      </dgm:spPr>
    </dgm:pt>
    <dgm:pt modelId="{1DCCB3C9-95E5-465D-B451-6AD50072E87B}" type="pres">
      <dgm:prSet presAssocID="{362B33E4-468C-4C3F-AB00-D87B75EFFA89}" presName="sibTrans" presStyleLbl="sibTrans2D1" presStyleIdx="0" presStyleCnt="0"/>
      <dgm:spPr/>
    </dgm:pt>
    <dgm:pt modelId="{839A248A-78A7-470C-A5B3-E8CFA858506C}" type="pres">
      <dgm:prSet presAssocID="{AA6BC024-F386-46C0-88C3-868867607975}" presName="compNode" presStyleCnt="0"/>
      <dgm:spPr/>
    </dgm:pt>
    <dgm:pt modelId="{7E052E81-9F90-4243-AB5E-50C86A848331}" type="pres">
      <dgm:prSet presAssocID="{AA6BC024-F386-46C0-88C3-868867607975}" presName="node" presStyleLbl="node1" presStyleIdx="1" presStyleCnt="4">
        <dgm:presLayoutVars>
          <dgm:bulletEnabled val="1"/>
        </dgm:presLayoutVars>
      </dgm:prSet>
      <dgm:spPr/>
    </dgm:pt>
    <dgm:pt modelId="{91556DFB-74ED-4ECD-9081-8CF7F30F2B16}" type="pres">
      <dgm:prSet presAssocID="{AA6BC024-F386-46C0-88C3-868867607975}" presName="invisiNode" presStyleLbl="node1" presStyleIdx="1" presStyleCnt="4"/>
      <dgm:spPr/>
    </dgm:pt>
    <dgm:pt modelId="{9D5D7B5D-FE52-45EA-8984-761E8E93DB92}" type="pres">
      <dgm:prSet presAssocID="{AA6BC024-F386-46C0-88C3-868867607975}" presName="imagNode" presStyleLbl="fgImgPlace1" presStyleIdx="1" presStyleCnt="4" custLinFactNeighborX="0" custLinFactNeighborY="-914"/>
      <dgm:spPr>
        <a:blipFill>
          <a:blip xmlns:r="http://schemas.openxmlformats.org/officeDocument/2006/relationships" r:embed="rId16">
            <a:extLst>
              <a:ext uri="{28A0092B-C50C-407E-A947-70E740481C1C}">
                <a14:useLocalDpi xmlns:a14="http://schemas.microsoft.com/office/drawing/2010/main" val="0"/>
              </a:ext>
            </a:extLst>
          </a:blip>
          <a:srcRect/>
          <a:stretch>
            <a:fillRect t="-8000" b="-8000"/>
          </a:stretch>
        </a:blipFill>
      </dgm:spPr>
    </dgm:pt>
    <dgm:pt modelId="{B6C700EB-00E2-4429-B698-C0BD9E1126B5}" type="pres">
      <dgm:prSet presAssocID="{1B99E37C-38AE-4B15-907C-16EFC5F542B3}" presName="sibTrans" presStyleLbl="sibTrans2D1" presStyleIdx="0" presStyleCnt="0"/>
      <dgm:spPr/>
    </dgm:pt>
    <dgm:pt modelId="{871018B0-461F-45F6-B12C-2C9CFD2EF885}" type="pres">
      <dgm:prSet presAssocID="{8EBFC8AE-EB99-438A-80DB-BDF77AA00AC5}" presName="compNode" presStyleCnt="0"/>
      <dgm:spPr/>
    </dgm:pt>
    <dgm:pt modelId="{CBE133ED-B8DD-4B11-AF8A-F704633FF460}" type="pres">
      <dgm:prSet presAssocID="{8EBFC8AE-EB99-438A-80DB-BDF77AA00AC5}" presName="node" presStyleLbl="node1" presStyleIdx="2" presStyleCnt="4">
        <dgm:presLayoutVars>
          <dgm:bulletEnabled val="1"/>
        </dgm:presLayoutVars>
      </dgm:prSet>
      <dgm:spPr/>
    </dgm:pt>
    <dgm:pt modelId="{960AD81F-4989-4E34-80DE-7E32F5525D6D}" type="pres">
      <dgm:prSet presAssocID="{8EBFC8AE-EB99-438A-80DB-BDF77AA00AC5}" presName="invisiNode" presStyleLbl="node1" presStyleIdx="2" presStyleCnt="4"/>
      <dgm:spPr/>
    </dgm:pt>
    <dgm:pt modelId="{B749172E-6151-4A53-BB08-BED42E63122E}" type="pres">
      <dgm:prSet presAssocID="{8EBFC8AE-EB99-438A-80DB-BDF77AA00AC5}" presName="imagNode" presStyleLbl="fgImgPlace1" presStyleIdx="2" presStyleCnt="4"/>
      <dgm:spPr>
        <a:blipFill>
          <a:blip xmlns:r="http://schemas.openxmlformats.org/officeDocument/2006/relationships" r:embed="rId17">
            <a:extLst>
              <a:ext uri="{28A0092B-C50C-407E-A947-70E740481C1C}">
                <a14:useLocalDpi xmlns:a14="http://schemas.microsoft.com/office/drawing/2010/main" val="0"/>
              </a:ext>
            </a:extLst>
          </a:blip>
          <a:srcRect/>
          <a:stretch>
            <a:fillRect l="-25000" r="-25000"/>
          </a:stretch>
        </a:blipFill>
      </dgm:spPr>
    </dgm:pt>
    <dgm:pt modelId="{F14616C2-DAEF-4963-923F-BE2F52BEBD74}" type="pres">
      <dgm:prSet presAssocID="{DA587B8F-9465-475C-A616-FF8BB1028379}" presName="sibTrans" presStyleLbl="sibTrans2D1" presStyleIdx="0" presStyleCnt="0"/>
      <dgm:spPr/>
    </dgm:pt>
    <dgm:pt modelId="{BDCB090E-784C-4B77-996F-E39BBB240344}" type="pres">
      <dgm:prSet presAssocID="{2A64B293-26B5-4445-96CF-564BC7020803}" presName="compNode" presStyleCnt="0"/>
      <dgm:spPr/>
    </dgm:pt>
    <dgm:pt modelId="{AD1AEC74-9F7B-4FB6-A7FF-0097B0EF025B}" type="pres">
      <dgm:prSet presAssocID="{2A64B293-26B5-4445-96CF-564BC7020803}" presName="node" presStyleLbl="node1" presStyleIdx="3" presStyleCnt="4">
        <dgm:presLayoutVars>
          <dgm:bulletEnabled val="1"/>
        </dgm:presLayoutVars>
      </dgm:prSet>
      <dgm:spPr/>
    </dgm:pt>
    <dgm:pt modelId="{42B43B3E-5C75-44E7-8CEC-AF5660508DB5}" type="pres">
      <dgm:prSet presAssocID="{2A64B293-26B5-4445-96CF-564BC7020803}" presName="invisiNode" presStyleLbl="node1" presStyleIdx="3" presStyleCnt="4"/>
      <dgm:spPr/>
    </dgm:pt>
    <dgm:pt modelId="{828730E6-D3C7-4B6E-A8AD-7AF352B6385C}" type="pres">
      <dgm:prSet presAssocID="{2A64B293-26B5-4445-96CF-564BC7020803}" presName="imagNode" presStyleLbl="fgImgPlace1" presStyleIdx="3" presStyleCnt="4"/>
      <dgm:spPr>
        <a:blipFill>
          <a:blip xmlns:r="http://schemas.openxmlformats.org/officeDocument/2006/relationships" r:embed="rId18">
            <a:extLst>
              <a:ext uri="{28A0092B-C50C-407E-A947-70E740481C1C}">
                <a14:useLocalDpi xmlns:a14="http://schemas.microsoft.com/office/drawing/2010/main" val="0"/>
              </a:ext>
            </a:extLst>
          </a:blip>
          <a:srcRect/>
          <a:stretch>
            <a:fillRect l="-8000" r="-8000"/>
          </a:stretch>
        </a:blipFill>
      </dgm:spPr>
    </dgm:pt>
  </dgm:ptLst>
  <dgm:cxnLst>
    <dgm:cxn modelId="{3AE6B70C-8B22-4F58-AECA-67BF32C4E746}" srcId="{FEAB210C-52B2-46DE-AE39-81891136D418}" destId="{AA6BC024-F386-46C0-88C3-868867607975}" srcOrd="1" destOrd="0" parTransId="{68B4E584-3873-48DE-9687-2E3BC64EF066}" sibTransId="{1B99E37C-38AE-4B15-907C-16EFC5F542B3}"/>
    <dgm:cxn modelId="{13E39463-58E4-46A4-92A5-688C8F7909D6}" srcId="{FEAB210C-52B2-46DE-AE39-81891136D418}" destId="{A947F903-6572-4B61-B7BF-33A9C375CD15}" srcOrd="0" destOrd="0" parTransId="{548EDD03-C039-4C7F-A725-DB3CA0648470}" sibTransId="{362B33E4-468C-4C3F-AB00-D87B75EFFA89}"/>
    <dgm:cxn modelId="{9CC0306C-8BCB-49D9-AF45-1AA61D3B4AF2}" type="presOf" srcId="{2A64B293-26B5-4445-96CF-564BC7020803}" destId="{AD1AEC74-9F7B-4FB6-A7FF-0097B0EF025B}" srcOrd="0" destOrd="0" presId="urn:microsoft.com/office/officeart/2005/8/layout/pList2"/>
    <dgm:cxn modelId="{82BF4482-B740-4B19-8BF3-6D71D9BC9615}" srcId="{FEAB210C-52B2-46DE-AE39-81891136D418}" destId="{2A64B293-26B5-4445-96CF-564BC7020803}" srcOrd="3" destOrd="0" parTransId="{1C6A45FB-0FA3-402C-A263-FD7468AF7B75}" sibTransId="{5F5337D2-496D-484A-AE62-CD96314BA2C7}"/>
    <dgm:cxn modelId="{806AF586-3488-4591-89CE-477E0C804CC5}" type="presOf" srcId="{A947F903-6572-4B61-B7BF-33A9C375CD15}" destId="{2A0F37D9-2F08-4117-90D2-FD40DC453B81}" srcOrd="0" destOrd="0" presId="urn:microsoft.com/office/officeart/2005/8/layout/pList2"/>
    <dgm:cxn modelId="{805407C1-3292-42B9-88F0-703DB0F2548D}" type="presOf" srcId="{1B99E37C-38AE-4B15-907C-16EFC5F542B3}" destId="{B6C700EB-00E2-4429-B698-C0BD9E1126B5}" srcOrd="0" destOrd="0" presId="urn:microsoft.com/office/officeart/2005/8/layout/pList2"/>
    <dgm:cxn modelId="{E0DC69C8-0431-451D-A4DB-7DC0B4124CF2}" type="presOf" srcId="{AA6BC024-F386-46C0-88C3-868867607975}" destId="{7E052E81-9F90-4243-AB5E-50C86A848331}" srcOrd="0" destOrd="0" presId="urn:microsoft.com/office/officeart/2005/8/layout/pList2"/>
    <dgm:cxn modelId="{AAF380CA-704E-49A4-8C6B-BF02F6D9A7C6}" type="presOf" srcId="{FEAB210C-52B2-46DE-AE39-81891136D418}" destId="{5FD9530D-12FC-4842-ABB7-18C1587BC6E3}" srcOrd="0" destOrd="0" presId="urn:microsoft.com/office/officeart/2005/8/layout/pList2"/>
    <dgm:cxn modelId="{72C223D1-9CDA-41AC-88F9-506C122DE207}" type="presOf" srcId="{DA587B8F-9465-475C-A616-FF8BB1028379}" destId="{F14616C2-DAEF-4963-923F-BE2F52BEBD74}" srcOrd="0" destOrd="0" presId="urn:microsoft.com/office/officeart/2005/8/layout/pList2"/>
    <dgm:cxn modelId="{24BF7BD7-EC69-4DFA-BBCF-414D5171F17E}" srcId="{FEAB210C-52B2-46DE-AE39-81891136D418}" destId="{8EBFC8AE-EB99-438A-80DB-BDF77AA00AC5}" srcOrd="2" destOrd="0" parTransId="{0DBD17D7-4CD8-4D78-8742-B07829B6894A}" sibTransId="{DA587B8F-9465-475C-A616-FF8BB1028379}"/>
    <dgm:cxn modelId="{74F864DE-85BF-4600-9ABC-D51A9DEE3654}" type="presOf" srcId="{362B33E4-468C-4C3F-AB00-D87B75EFFA89}" destId="{1DCCB3C9-95E5-465D-B451-6AD50072E87B}" srcOrd="0" destOrd="0" presId="urn:microsoft.com/office/officeart/2005/8/layout/pList2"/>
    <dgm:cxn modelId="{50CEF0ED-2AA9-46DE-897E-7682C99DFD17}" type="presOf" srcId="{8EBFC8AE-EB99-438A-80DB-BDF77AA00AC5}" destId="{CBE133ED-B8DD-4B11-AF8A-F704633FF460}" srcOrd="0" destOrd="0" presId="urn:microsoft.com/office/officeart/2005/8/layout/pList2"/>
    <dgm:cxn modelId="{3D652BF4-6090-4D61-97FD-597B53AACDB5}" type="presParOf" srcId="{5FD9530D-12FC-4842-ABB7-18C1587BC6E3}" destId="{25A68628-3A93-4273-8623-467E9CD01BFF}" srcOrd="0" destOrd="0" presId="urn:microsoft.com/office/officeart/2005/8/layout/pList2"/>
    <dgm:cxn modelId="{9D31C8D4-229D-48CA-9340-CC9A3F9BA3DD}" type="presParOf" srcId="{5FD9530D-12FC-4842-ABB7-18C1587BC6E3}" destId="{1E75DE2B-478F-491A-858C-DC98A4DB0FB2}" srcOrd="1" destOrd="0" presId="urn:microsoft.com/office/officeart/2005/8/layout/pList2"/>
    <dgm:cxn modelId="{A5FFFC9E-E6D3-46C6-BBAF-6444B7AB2039}" type="presParOf" srcId="{1E75DE2B-478F-491A-858C-DC98A4DB0FB2}" destId="{7F5991A6-3D39-40D5-94EC-B3FB2171972B}" srcOrd="0" destOrd="0" presId="urn:microsoft.com/office/officeart/2005/8/layout/pList2"/>
    <dgm:cxn modelId="{E9CD4D5C-EAF7-4476-9EF6-E2D00205A2A0}" type="presParOf" srcId="{7F5991A6-3D39-40D5-94EC-B3FB2171972B}" destId="{2A0F37D9-2F08-4117-90D2-FD40DC453B81}" srcOrd="0" destOrd="0" presId="urn:microsoft.com/office/officeart/2005/8/layout/pList2"/>
    <dgm:cxn modelId="{C06FB8B4-D2A0-4455-A9C7-53F5BCF2620D}" type="presParOf" srcId="{7F5991A6-3D39-40D5-94EC-B3FB2171972B}" destId="{41BB983A-69AA-4860-8520-460B62FE113F}" srcOrd="1" destOrd="0" presId="urn:microsoft.com/office/officeart/2005/8/layout/pList2"/>
    <dgm:cxn modelId="{5D5DFE0D-7182-4AF7-B12D-F6B941CD804F}" type="presParOf" srcId="{7F5991A6-3D39-40D5-94EC-B3FB2171972B}" destId="{C5D3AC56-1A3B-4817-A787-33E670D0820E}" srcOrd="2" destOrd="0" presId="urn:microsoft.com/office/officeart/2005/8/layout/pList2"/>
    <dgm:cxn modelId="{B3E853F4-61C1-4025-9B99-FB65D7786E28}" type="presParOf" srcId="{1E75DE2B-478F-491A-858C-DC98A4DB0FB2}" destId="{1DCCB3C9-95E5-465D-B451-6AD50072E87B}" srcOrd="1" destOrd="0" presId="urn:microsoft.com/office/officeart/2005/8/layout/pList2"/>
    <dgm:cxn modelId="{57C532AF-16DE-40D9-8DFF-FD9484512C35}" type="presParOf" srcId="{1E75DE2B-478F-491A-858C-DC98A4DB0FB2}" destId="{839A248A-78A7-470C-A5B3-E8CFA858506C}" srcOrd="2" destOrd="0" presId="urn:microsoft.com/office/officeart/2005/8/layout/pList2"/>
    <dgm:cxn modelId="{89139401-594E-4C23-A96E-1DE539C3621E}" type="presParOf" srcId="{839A248A-78A7-470C-A5B3-E8CFA858506C}" destId="{7E052E81-9F90-4243-AB5E-50C86A848331}" srcOrd="0" destOrd="0" presId="urn:microsoft.com/office/officeart/2005/8/layout/pList2"/>
    <dgm:cxn modelId="{434FCB2F-FAD0-4D7B-B256-FAE4CA68ABB2}" type="presParOf" srcId="{839A248A-78A7-470C-A5B3-E8CFA858506C}" destId="{91556DFB-74ED-4ECD-9081-8CF7F30F2B16}" srcOrd="1" destOrd="0" presId="urn:microsoft.com/office/officeart/2005/8/layout/pList2"/>
    <dgm:cxn modelId="{6F297F31-6352-4C21-A291-3B0129367E20}" type="presParOf" srcId="{839A248A-78A7-470C-A5B3-E8CFA858506C}" destId="{9D5D7B5D-FE52-45EA-8984-761E8E93DB92}" srcOrd="2" destOrd="0" presId="urn:microsoft.com/office/officeart/2005/8/layout/pList2"/>
    <dgm:cxn modelId="{D55C1BB5-8B38-4F3F-A563-63C18282B6AA}" type="presParOf" srcId="{1E75DE2B-478F-491A-858C-DC98A4DB0FB2}" destId="{B6C700EB-00E2-4429-B698-C0BD9E1126B5}" srcOrd="3" destOrd="0" presId="urn:microsoft.com/office/officeart/2005/8/layout/pList2"/>
    <dgm:cxn modelId="{8F7A172C-CF53-41DD-857D-9C974172C872}" type="presParOf" srcId="{1E75DE2B-478F-491A-858C-DC98A4DB0FB2}" destId="{871018B0-461F-45F6-B12C-2C9CFD2EF885}" srcOrd="4" destOrd="0" presId="urn:microsoft.com/office/officeart/2005/8/layout/pList2"/>
    <dgm:cxn modelId="{3EDB16CF-458E-439E-8655-EB47517AC795}" type="presParOf" srcId="{871018B0-461F-45F6-B12C-2C9CFD2EF885}" destId="{CBE133ED-B8DD-4B11-AF8A-F704633FF460}" srcOrd="0" destOrd="0" presId="urn:microsoft.com/office/officeart/2005/8/layout/pList2"/>
    <dgm:cxn modelId="{4327E1A2-3BB1-4A3B-A5E0-649CF77AAD54}" type="presParOf" srcId="{871018B0-461F-45F6-B12C-2C9CFD2EF885}" destId="{960AD81F-4989-4E34-80DE-7E32F5525D6D}" srcOrd="1" destOrd="0" presId="urn:microsoft.com/office/officeart/2005/8/layout/pList2"/>
    <dgm:cxn modelId="{7B4CD3D1-43DC-4AE5-B4AE-162E1153FBEE}" type="presParOf" srcId="{871018B0-461F-45F6-B12C-2C9CFD2EF885}" destId="{B749172E-6151-4A53-BB08-BED42E63122E}" srcOrd="2" destOrd="0" presId="urn:microsoft.com/office/officeart/2005/8/layout/pList2"/>
    <dgm:cxn modelId="{1BF02303-690B-4E71-B895-D449244134DB}" type="presParOf" srcId="{1E75DE2B-478F-491A-858C-DC98A4DB0FB2}" destId="{F14616C2-DAEF-4963-923F-BE2F52BEBD74}" srcOrd="5" destOrd="0" presId="urn:microsoft.com/office/officeart/2005/8/layout/pList2"/>
    <dgm:cxn modelId="{69B8C502-2D7E-4360-A83A-83B492BDA83A}" type="presParOf" srcId="{1E75DE2B-478F-491A-858C-DC98A4DB0FB2}" destId="{BDCB090E-784C-4B77-996F-E39BBB240344}" srcOrd="6" destOrd="0" presId="urn:microsoft.com/office/officeart/2005/8/layout/pList2"/>
    <dgm:cxn modelId="{AA7713E0-D806-48A3-BD28-7B2298E1808C}" type="presParOf" srcId="{BDCB090E-784C-4B77-996F-E39BBB240344}" destId="{AD1AEC74-9F7B-4FB6-A7FF-0097B0EF025B}" srcOrd="0" destOrd="0" presId="urn:microsoft.com/office/officeart/2005/8/layout/pList2"/>
    <dgm:cxn modelId="{E0B2D953-048F-4DB6-BF79-A6AD7C83231D}" type="presParOf" srcId="{BDCB090E-784C-4B77-996F-E39BBB240344}" destId="{42B43B3E-5C75-44E7-8CEC-AF5660508DB5}" srcOrd="1" destOrd="0" presId="urn:microsoft.com/office/officeart/2005/8/layout/pList2"/>
    <dgm:cxn modelId="{F6728442-93FF-4CAF-A2C5-5F826BD84E3C}" type="presParOf" srcId="{BDCB090E-784C-4B77-996F-E39BBB240344}" destId="{828730E6-D3C7-4B6E-A8AD-7AF352B6385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AB210C-52B2-46DE-AE39-81891136D418}"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A947F903-6572-4B61-B7BF-33A9C375CD15}">
      <dgm:prSet phldrT="[Text]" custT="1"/>
      <dgm:spPr/>
      <dgm:t>
        <a:bodyPr/>
        <a:lstStyle/>
        <a:p>
          <a:pPr rtl="0"/>
          <a:r>
            <a:rPr lang="en-GB" sz="1400" b="0" i="0" u="sng" dirty="0"/>
            <a:t>Early Learning and Childcare</a:t>
          </a:r>
        </a:p>
        <a:p>
          <a:pPr rtl="0"/>
          <a:endParaRPr lang="en-GB" sz="1400" b="0" i="0" u="sng" dirty="0"/>
        </a:p>
        <a:p>
          <a:pPr rtl="0"/>
          <a:r>
            <a:rPr lang="en-GB" sz="1400" b="0" i="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National 4</a:t>
          </a:r>
          <a:endParaRPr lang="en-GB" sz="1400" b="0" i="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endParaRPr>
        </a:p>
        <a:p>
          <a:pPr rtl="0"/>
          <a:r>
            <a:rPr lang="en-GB" sz="1400" b="0" i="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5</a:t>
          </a:r>
          <a:endParaRPr lang="en-GB" sz="1400" b="0" i="0" dirty="0">
            <a:solidFill>
              <a:schemeClr val="bg1"/>
            </a:solidFill>
          </a:endParaRPr>
        </a:p>
        <a:p>
          <a:pPr rtl="0"/>
          <a:endParaRPr lang="en-GB" sz="1400" b="0" i="0" dirty="0">
            <a:solidFill>
              <a:schemeClr val="bg1"/>
            </a:solidFill>
          </a:endParaRPr>
        </a:p>
        <a:p>
          <a:pPr rtl="0"/>
          <a:r>
            <a:rPr lang="en-GB" sz="1400" b="0" i="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Career Pathways</a:t>
          </a:r>
          <a:endParaRPr lang="en-GB" sz="1400" dirty="0">
            <a:solidFill>
              <a:schemeClr val="bg1"/>
            </a:solidFill>
          </a:endParaRPr>
        </a:p>
      </dgm:t>
    </dgm:pt>
    <dgm:pt modelId="{548EDD03-C039-4C7F-A725-DB3CA0648470}" type="parTrans" cxnId="{13E39463-58E4-46A4-92A5-688C8F7909D6}">
      <dgm:prSet/>
      <dgm:spPr/>
      <dgm:t>
        <a:bodyPr/>
        <a:lstStyle/>
        <a:p>
          <a:endParaRPr lang="en-GB"/>
        </a:p>
      </dgm:t>
    </dgm:pt>
    <dgm:pt modelId="{362B33E4-468C-4C3F-AB00-D87B75EFFA89}" type="sibTrans" cxnId="{13E39463-58E4-46A4-92A5-688C8F7909D6}">
      <dgm:prSet/>
      <dgm:spPr/>
      <dgm:t>
        <a:bodyPr/>
        <a:lstStyle/>
        <a:p>
          <a:endParaRPr lang="en-GB"/>
        </a:p>
      </dgm:t>
    </dgm:pt>
    <dgm:pt modelId="{AA6BC024-F386-46C0-88C3-868867607975}">
      <dgm:prSet phldrT="[Text]" custT="1"/>
      <dgm:spPr/>
      <dgm:t>
        <a:bodyPr/>
        <a:lstStyle/>
        <a:p>
          <a:r>
            <a:rPr lang="en-GB" sz="1400" b="0" i="0" u="sng" dirty="0"/>
            <a:t>Health and Food</a:t>
          </a:r>
        </a:p>
        <a:p>
          <a:endParaRPr lang="en-GB" sz="1400" b="0" i="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endParaRPr>
        </a:p>
        <a:p>
          <a:endParaRPr lang="en-GB" sz="1400" b="0" i="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endParaRPr>
        </a:p>
        <a:p>
          <a:r>
            <a:rPr lang="en-GB" sz="1400" b="0" i="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National 5</a:t>
          </a:r>
          <a:endParaRPr lang="en-GB" sz="1400" b="0" i="0" dirty="0">
            <a:solidFill>
              <a:schemeClr val="bg1"/>
            </a:solidFill>
          </a:endParaRPr>
        </a:p>
        <a:p>
          <a:r>
            <a:rPr lang="en-GB" sz="1400" b="0" i="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Higher</a:t>
          </a:r>
          <a:endParaRPr lang="en-GB" sz="1400" b="0" i="0" dirty="0">
            <a:solidFill>
              <a:schemeClr val="bg1"/>
            </a:solidFill>
          </a:endParaRPr>
        </a:p>
        <a:p>
          <a:endParaRPr lang="en-GB" sz="1400" b="0" i="0" dirty="0">
            <a:solidFill>
              <a:schemeClr val="bg1"/>
            </a:solidFill>
          </a:endParaRPr>
        </a:p>
        <a:p>
          <a:r>
            <a:rPr lang="en-GB" sz="1400" b="0" i="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Career Pathways</a:t>
          </a:r>
          <a:endParaRPr lang="en-GB" sz="1400" dirty="0">
            <a:solidFill>
              <a:schemeClr val="bg1"/>
            </a:solidFill>
          </a:endParaRPr>
        </a:p>
      </dgm:t>
    </dgm:pt>
    <dgm:pt modelId="{68B4E584-3873-48DE-9687-2E3BC64EF066}" type="parTrans" cxnId="{3AE6B70C-8B22-4F58-AECA-67BF32C4E746}">
      <dgm:prSet/>
      <dgm:spPr/>
      <dgm:t>
        <a:bodyPr/>
        <a:lstStyle/>
        <a:p>
          <a:endParaRPr lang="en-GB"/>
        </a:p>
      </dgm:t>
    </dgm:pt>
    <dgm:pt modelId="{1B99E37C-38AE-4B15-907C-16EFC5F542B3}" type="sibTrans" cxnId="{3AE6B70C-8B22-4F58-AECA-67BF32C4E746}">
      <dgm:prSet/>
      <dgm:spPr/>
      <dgm:t>
        <a:bodyPr/>
        <a:lstStyle/>
        <a:p>
          <a:endParaRPr lang="en-GB"/>
        </a:p>
      </dgm:t>
    </dgm:pt>
    <dgm:pt modelId="{8EBFC8AE-EB99-438A-80DB-BDF77AA00AC5}">
      <dgm:prSet phldrT="[Text]" custT="1"/>
      <dgm:spPr/>
      <dgm:t>
        <a:bodyPr/>
        <a:lstStyle/>
        <a:p>
          <a:pPr>
            <a:lnSpc>
              <a:spcPct val="90000"/>
            </a:lnSpc>
          </a:pPr>
          <a:r>
            <a:rPr lang="en-GB" sz="1400" b="0" i="0" u="sng" dirty="0"/>
            <a:t>Practical Cookery</a:t>
          </a:r>
        </a:p>
        <a:p>
          <a:pPr>
            <a:lnSpc>
              <a:spcPct val="90000"/>
            </a:lnSpc>
          </a:pPr>
          <a:endParaRPr lang="en-GB" sz="1400" b="0" i="0" dirty="0"/>
        </a:p>
        <a:p>
          <a:pPr>
            <a:lnSpc>
              <a:spcPct val="90000"/>
            </a:lnSpc>
          </a:pPr>
          <a:r>
            <a:rPr lang="en-GB" sz="1400" b="0" i="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National 5</a:t>
          </a:r>
          <a:endParaRPr lang="en-GB" sz="1400" b="0" i="0" dirty="0">
            <a:solidFill>
              <a:schemeClr val="bg1"/>
            </a:solidFill>
          </a:endParaRPr>
        </a:p>
        <a:p>
          <a:pPr>
            <a:lnSpc>
              <a:spcPct val="90000"/>
            </a:lnSpc>
          </a:pPr>
          <a:endParaRPr lang="en-GB" sz="1400" b="0" i="0" dirty="0">
            <a:solidFill>
              <a:schemeClr val="bg1"/>
            </a:solidFill>
          </a:endParaRPr>
        </a:p>
        <a:p>
          <a:pPr>
            <a:lnSpc>
              <a:spcPct val="90000"/>
            </a:lnSpc>
          </a:pPr>
          <a:endParaRPr lang="en-GB" sz="1400" b="0" i="0" dirty="0">
            <a:solidFill>
              <a:schemeClr val="bg1"/>
            </a:solidFill>
          </a:endParaRPr>
        </a:p>
        <a:p>
          <a:pPr>
            <a:lnSpc>
              <a:spcPct val="90000"/>
            </a:lnSpc>
          </a:pPr>
          <a:endParaRPr lang="en-GB" sz="1400" b="0" i="0" dirty="0">
            <a:solidFill>
              <a:schemeClr val="bg1"/>
            </a:solidFill>
          </a:endParaRPr>
        </a:p>
      </dgm:t>
    </dgm:pt>
    <dgm:pt modelId="{0DBD17D7-4CD8-4D78-8742-B07829B6894A}" type="parTrans" cxnId="{24BF7BD7-EC69-4DFA-BBCF-414D5171F17E}">
      <dgm:prSet/>
      <dgm:spPr/>
      <dgm:t>
        <a:bodyPr/>
        <a:lstStyle/>
        <a:p>
          <a:endParaRPr lang="en-GB"/>
        </a:p>
      </dgm:t>
    </dgm:pt>
    <dgm:pt modelId="{DA587B8F-9465-475C-A616-FF8BB1028379}" type="sibTrans" cxnId="{24BF7BD7-EC69-4DFA-BBCF-414D5171F17E}">
      <dgm:prSet/>
      <dgm:spPr/>
      <dgm:t>
        <a:bodyPr/>
        <a:lstStyle/>
        <a:p>
          <a:endParaRPr lang="en-GB"/>
        </a:p>
      </dgm:t>
    </dgm:pt>
    <dgm:pt modelId="{4486DF32-818E-483D-B904-D2C5CB157825}">
      <dgm:prSet/>
      <dgm:spPr/>
      <dgm:t>
        <a:bodyPr/>
        <a:lstStyle/>
        <a:p>
          <a:endParaRPr lang="en-GB"/>
        </a:p>
      </dgm:t>
    </dgm:pt>
    <dgm:pt modelId="{53802E15-3BFD-4576-8E43-1E733F969C11}" type="parTrans" cxnId="{35FA1DAB-82FF-4A0C-8DF2-AE7BDE770069}">
      <dgm:prSet/>
      <dgm:spPr/>
      <dgm:t>
        <a:bodyPr/>
        <a:lstStyle/>
        <a:p>
          <a:endParaRPr lang="en-GB"/>
        </a:p>
      </dgm:t>
    </dgm:pt>
    <dgm:pt modelId="{029D6C7C-ED25-4D64-8CE9-646313058F8F}" type="sibTrans" cxnId="{35FA1DAB-82FF-4A0C-8DF2-AE7BDE770069}">
      <dgm:prSet/>
      <dgm:spPr/>
      <dgm:t>
        <a:bodyPr/>
        <a:lstStyle/>
        <a:p>
          <a:endParaRPr lang="en-GB"/>
        </a:p>
      </dgm:t>
    </dgm:pt>
    <dgm:pt modelId="{5FD9530D-12FC-4842-ABB7-18C1587BC6E3}" type="pres">
      <dgm:prSet presAssocID="{FEAB210C-52B2-46DE-AE39-81891136D418}" presName="Name0" presStyleCnt="0">
        <dgm:presLayoutVars>
          <dgm:dir/>
          <dgm:resizeHandles val="exact"/>
        </dgm:presLayoutVars>
      </dgm:prSet>
      <dgm:spPr/>
    </dgm:pt>
    <dgm:pt modelId="{25A68628-3A93-4273-8623-467E9CD01BFF}" type="pres">
      <dgm:prSet presAssocID="{FEAB210C-52B2-46DE-AE39-81891136D418}" presName="bkgdShp" presStyleLbl="alignAccFollowNode1" presStyleIdx="0" presStyleCnt="1" custLinFactNeighborX="-238" custLinFactNeighborY="51"/>
      <dgm:spPr/>
    </dgm:pt>
    <dgm:pt modelId="{1E75DE2B-478F-491A-858C-DC98A4DB0FB2}" type="pres">
      <dgm:prSet presAssocID="{FEAB210C-52B2-46DE-AE39-81891136D418}" presName="linComp" presStyleCnt="0"/>
      <dgm:spPr/>
    </dgm:pt>
    <dgm:pt modelId="{7F5991A6-3D39-40D5-94EC-B3FB2171972B}" type="pres">
      <dgm:prSet presAssocID="{A947F903-6572-4B61-B7BF-33A9C375CD15}" presName="compNode" presStyleCnt="0"/>
      <dgm:spPr/>
    </dgm:pt>
    <dgm:pt modelId="{2A0F37D9-2F08-4117-90D2-FD40DC453B81}" type="pres">
      <dgm:prSet presAssocID="{A947F903-6572-4B61-B7BF-33A9C375CD15}" presName="node" presStyleLbl="node1" presStyleIdx="0" presStyleCnt="4">
        <dgm:presLayoutVars>
          <dgm:bulletEnabled val="1"/>
        </dgm:presLayoutVars>
      </dgm:prSet>
      <dgm:spPr/>
    </dgm:pt>
    <dgm:pt modelId="{41BB983A-69AA-4860-8520-460B62FE113F}" type="pres">
      <dgm:prSet presAssocID="{A947F903-6572-4B61-B7BF-33A9C375CD15}" presName="invisiNode" presStyleLbl="node1" presStyleIdx="0" presStyleCnt="4"/>
      <dgm:spPr/>
    </dgm:pt>
    <dgm:pt modelId="{C5D3AC56-1A3B-4817-A787-33E670D0820E}" type="pres">
      <dgm:prSet presAssocID="{A947F903-6572-4B61-B7BF-33A9C375CD15}" presName="imagNode" presStyleLbl="fgImgPlace1" presStyleIdx="0" presStyleCnt="4"/>
      <dgm:spPr>
        <a:blipFill>
          <a:blip xmlns:r="http://schemas.openxmlformats.org/officeDocument/2006/relationships" r:embed="rId8">
            <a:extLst>
              <a:ext uri="{28A0092B-C50C-407E-A947-70E740481C1C}">
                <a14:useLocalDpi xmlns:a14="http://schemas.microsoft.com/office/drawing/2010/main" val="0"/>
              </a:ext>
            </a:extLst>
          </a:blip>
          <a:srcRect/>
          <a:stretch>
            <a:fillRect t="-3000" b="-3000"/>
          </a:stretch>
        </a:blipFill>
      </dgm:spPr>
    </dgm:pt>
    <dgm:pt modelId="{1DCCB3C9-95E5-465D-B451-6AD50072E87B}" type="pres">
      <dgm:prSet presAssocID="{362B33E4-468C-4C3F-AB00-D87B75EFFA89}" presName="sibTrans" presStyleLbl="sibTrans2D1" presStyleIdx="0" presStyleCnt="0"/>
      <dgm:spPr/>
    </dgm:pt>
    <dgm:pt modelId="{839A248A-78A7-470C-A5B3-E8CFA858506C}" type="pres">
      <dgm:prSet presAssocID="{AA6BC024-F386-46C0-88C3-868867607975}" presName="compNode" presStyleCnt="0"/>
      <dgm:spPr/>
    </dgm:pt>
    <dgm:pt modelId="{7E052E81-9F90-4243-AB5E-50C86A848331}" type="pres">
      <dgm:prSet presAssocID="{AA6BC024-F386-46C0-88C3-868867607975}" presName="node" presStyleLbl="node1" presStyleIdx="1" presStyleCnt="4">
        <dgm:presLayoutVars>
          <dgm:bulletEnabled val="1"/>
        </dgm:presLayoutVars>
      </dgm:prSet>
      <dgm:spPr/>
    </dgm:pt>
    <dgm:pt modelId="{91556DFB-74ED-4ECD-9081-8CF7F30F2B16}" type="pres">
      <dgm:prSet presAssocID="{AA6BC024-F386-46C0-88C3-868867607975}" presName="invisiNode" presStyleLbl="node1" presStyleIdx="1" presStyleCnt="4"/>
      <dgm:spPr/>
    </dgm:pt>
    <dgm:pt modelId="{9D5D7B5D-FE52-45EA-8984-761E8E93DB92}" type="pres">
      <dgm:prSet presAssocID="{AA6BC024-F386-46C0-88C3-868867607975}" presName="imagNode" presStyleLbl="fgImgPlace1" presStyleIdx="1" presStyleCnt="4" custLinFactNeighborX="0" custLinFactNeighborY="-914"/>
      <dgm:spPr>
        <a:blipFill>
          <a:blip xmlns:r="http://schemas.openxmlformats.org/officeDocument/2006/relationships" r:embed="rId9">
            <a:extLst>
              <a:ext uri="{28A0092B-C50C-407E-A947-70E740481C1C}">
                <a14:useLocalDpi xmlns:a14="http://schemas.microsoft.com/office/drawing/2010/main" val="0"/>
              </a:ext>
            </a:extLst>
          </a:blip>
          <a:srcRect/>
          <a:stretch>
            <a:fillRect t="-3000" b="-3000"/>
          </a:stretch>
        </a:blipFill>
      </dgm:spPr>
    </dgm:pt>
    <dgm:pt modelId="{B6C700EB-00E2-4429-B698-C0BD9E1126B5}" type="pres">
      <dgm:prSet presAssocID="{1B99E37C-38AE-4B15-907C-16EFC5F542B3}" presName="sibTrans" presStyleLbl="sibTrans2D1" presStyleIdx="0" presStyleCnt="0"/>
      <dgm:spPr/>
    </dgm:pt>
    <dgm:pt modelId="{871018B0-461F-45F6-B12C-2C9CFD2EF885}" type="pres">
      <dgm:prSet presAssocID="{8EBFC8AE-EB99-438A-80DB-BDF77AA00AC5}" presName="compNode" presStyleCnt="0"/>
      <dgm:spPr/>
    </dgm:pt>
    <dgm:pt modelId="{CBE133ED-B8DD-4B11-AF8A-F704633FF460}" type="pres">
      <dgm:prSet presAssocID="{8EBFC8AE-EB99-438A-80DB-BDF77AA00AC5}" presName="node" presStyleLbl="node1" presStyleIdx="2" presStyleCnt="4">
        <dgm:presLayoutVars>
          <dgm:bulletEnabled val="1"/>
        </dgm:presLayoutVars>
      </dgm:prSet>
      <dgm:spPr/>
    </dgm:pt>
    <dgm:pt modelId="{960AD81F-4989-4E34-80DE-7E32F5525D6D}" type="pres">
      <dgm:prSet presAssocID="{8EBFC8AE-EB99-438A-80DB-BDF77AA00AC5}" presName="invisiNode" presStyleLbl="node1" presStyleIdx="2" presStyleCnt="4"/>
      <dgm:spPr/>
    </dgm:pt>
    <dgm:pt modelId="{B749172E-6151-4A53-BB08-BED42E63122E}" type="pres">
      <dgm:prSet presAssocID="{8EBFC8AE-EB99-438A-80DB-BDF77AA00AC5}" presName="imagNode" presStyleLbl="fgImgPlace1" presStyleIdx="2" presStyleCnt="4"/>
      <dgm:spPr>
        <a:blipFill>
          <a:blip xmlns:r="http://schemas.openxmlformats.org/officeDocument/2006/relationships" r:embed="rId10">
            <a:extLst>
              <a:ext uri="{28A0092B-C50C-407E-A947-70E740481C1C}">
                <a14:useLocalDpi xmlns:a14="http://schemas.microsoft.com/office/drawing/2010/main" val="0"/>
              </a:ext>
            </a:extLst>
          </a:blip>
          <a:srcRect/>
          <a:stretch>
            <a:fillRect l="-3000" r="-3000"/>
          </a:stretch>
        </a:blipFill>
      </dgm:spPr>
    </dgm:pt>
    <dgm:pt modelId="{FE2E989D-1AFE-4826-9006-2BAC1CB21F4A}" type="pres">
      <dgm:prSet presAssocID="{DA587B8F-9465-475C-A616-FF8BB1028379}" presName="sibTrans" presStyleLbl="sibTrans2D1" presStyleIdx="0" presStyleCnt="0"/>
      <dgm:spPr/>
    </dgm:pt>
    <dgm:pt modelId="{F8A7AB12-25DA-4663-97E3-A2C95D23A0BD}" type="pres">
      <dgm:prSet presAssocID="{4486DF32-818E-483D-B904-D2C5CB157825}" presName="compNode" presStyleCnt="0"/>
      <dgm:spPr/>
    </dgm:pt>
    <dgm:pt modelId="{909EFBA4-7FB1-4905-9C9A-72AC90B1521A}" type="pres">
      <dgm:prSet presAssocID="{4486DF32-818E-483D-B904-D2C5CB157825}" presName="node" presStyleLbl="node1" presStyleIdx="3" presStyleCnt="4">
        <dgm:presLayoutVars>
          <dgm:bulletEnabled val="1"/>
        </dgm:presLayoutVars>
      </dgm:prSet>
      <dgm:spPr/>
    </dgm:pt>
    <dgm:pt modelId="{7BCEACF0-2E71-4616-BEF5-90D6FA6BE817}" type="pres">
      <dgm:prSet presAssocID="{4486DF32-818E-483D-B904-D2C5CB157825}" presName="invisiNode" presStyleLbl="node1" presStyleIdx="3" presStyleCnt="4"/>
      <dgm:spPr/>
    </dgm:pt>
    <dgm:pt modelId="{13ADB368-6DB4-4C36-B421-FCC4C7315130}" type="pres">
      <dgm:prSet presAssocID="{4486DF32-818E-483D-B904-D2C5CB157825}" presName="imagNode" presStyleLbl="fgImgPlace1" presStyleIdx="3" presStyleCnt="4"/>
      <dgm:spPr>
        <a:blipFill>
          <a:blip xmlns:r="http://schemas.openxmlformats.org/officeDocument/2006/relationships" r:embed="rId11"/>
          <a:srcRect/>
          <a:stretch>
            <a:fillRect l="-13000" r="-13000"/>
          </a:stretch>
        </a:blipFill>
      </dgm:spPr>
    </dgm:pt>
  </dgm:ptLst>
  <dgm:cxnLst>
    <dgm:cxn modelId="{3AE6B70C-8B22-4F58-AECA-67BF32C4E746}" srcId="{FEAB210C-52B2-46DE-AE39-81891136D418}" destId="{AA6BC024-F386-46C0-88C3-868867607975}" srcOrd="1" destOrd="0" parTransId="{68B4E584-3873-48DE-9687-2E3BC64EF066}" sibTransId="{1B99E37C-38AE-4B15-907C-16EFC5F542B3}"/>
    <dgm:cxn modelId="{29D7085D-E2B9-4680-8E92-AD17AAE20373}" type="presOf" srcId="{4486DF32-818E-483D-B904-D2C5CB157825}" destId="{909EFBA4-7FB1-4905-9C9A-72AC90B1521A}" srcOrd="0" destOrd="0" presId="urn:microsoft.com/office/officeart/2005/8/layout/pList2"/>
    <dgm:cxn modelId="{13E39463-58E4-46A4-92A5-688C8F7909D6}" srcId="{FEAB210C-52B2-46DE-AE39-81891136D418}" destId="{A947F903-6572-4B61-B7BF-33A9C375CD15}" srcOrd="0" destOrd="0" parTransId="{548EDD03-C039-4C7F-A725-DB3CA0648470}" sibTransId="{362B33E4-468C-4C3F-AB00-D87B75EFFA89}"/>
    <dgm:cxn modelId="{D62FB673-810E-4038-999B-8F75E4DFC084}" type="presOf" srcId="{DA587B8F-9465-475C-A616-FF8BB1028379}" destId="{FE2E989D-1AFE-4826-9006-2BAC1CB21F4A}" srcOrd="0" destOrd="0" presId="urn:microsoft.com/office/officeart/2005/8/layout/pList2"/>
    <dgm:cxn modelId="{806AF586-3488-4591-89CE-477E0C804CC5}" type="presOf" srcId="{A947F903-6572-4B61-B7BF-33A9C375CD15}" destId="{2A0F37D9-2F08-4117-90D2-FD40DC453B81}" srcOrd="0" destOrd="0" presId="urn:microsoft.com/office/officeart/2005/8/layout/pList2"/>
    <dgm:cxn modelId="{35FA1DAB-82FF-4A0C-8DF2-AE7BDE770069}" srcId="{FEAB210C-52B2-46DE-AE39-81891136D418}" destId="{4486DF32-818E-483D-B904-D2C5CB157825}" srcOrd="3" destOrd="0" parTransId="{53802E15-3BFD-4576-8E43-1E733F969C11}" sibTransId="{029D6C7C-ED25-4D64-8CE9-646313058F8F}"/>
    <dgm:cxn modelId="{805407C1-3292-42B9-88F0-703DB0F2548D}" type="presOf" srcId="{1B99E37C-38AE-4B15-907C-16EFC5F542B3}" destId="{B6C700EB-00E2-4429-B698-C0BD9E1126B5}" srcOrd="0" destOrd="0" presId="urn:microsoft.com/office/officeart/2005/8/layout/pList2"/>
    <dgm:cxn modelId="{E0DC69C8-0431-451D-A4DB-7DC0B4124CF2}" type="presOf" srcId="{AA6BC024-F386-46C0-88C3-868867607975}" destId="{7E052E81-9F90-4243-AB5E-50C86A848331}" srcOrd="0" destOrd="0" presId="urn:microsoft.com/office/officeart/2005/8/layout/pList2"/>
    <dgm:cxn modelId="{AAF380CA-704E-49A4-8C6B-BF02F6D9A7C6}" type="presOf" srcId="{FEAB210C-52B2-46DE-AE39-81891136D418}" destId="{5FD9530D-12FC-4842-ABB7-18C1587BC6E3}" srcOrd="0" destOrd="0" presId="urn:microsoft.com/office/officeart/2005/8/layout/pList2"/>
    <dgm:cxn modelId="{24BF7BD7-EC69-4DFA-BBCF-414D5171F17E}" srcId="{FEAB210C-52B2-46DE-AE39-81891136D418}" destId="{8EBFC8AE-EB99-438A-80DB-BDF77AA00AC5}" srcOrd="2" destOrd="0" parTransId="{0DBD17D7-4CD8-4D78-8742-B07829B6894A}" sibTransId="{DA587B8F-9465-475C-A616-FF8BB1028379}"/>
    <dgm:cxn modelId="{74F864DE-85BF-4600-9ABC-D51A9DEE3654}" type="presOf" srcId="{362B33E4-468C-4C3F-AB00-D87B75EFFA89}" destId="{1DCCB3C9-95E5-465D-B451-6AD50072E87B}" srcOrd="0" destOrd="0" presId="urn:microsoft.com/office/officeart/2005/8/layout/pList2"/>
    <dgm:cxn modelId="{50CEF0ED-2AA9-46DE-897E-7682C99DFD17}" type="presOf" srcId="{8EBFC8AE-EB99-438A-80DB-BDF77AA00AC5}" destId="{CBE133ED-B8DD-4B11-AF8A-F704633FF460}" srcOrd="0" destOrd="0" presId="urn:microsoft.com/office/officeart/2005/8/layout/pList2"/>
    <dgm:cxn modelId="{3D652BF4-6090-4D61-97FD-597B53AACDB5}" type="presParOf" srcId="{5FD9530D-12FC-4842-ABB7-18C1587BC6E3}" destId="{25A68628-3A93-4273-8623-467E9CD01BFF}" srcOrd="0" destOrd="0" presId="urn:microsoft.com/office/officeart/2005/8/layout/pList2"/>
    <dgm:cxn modelId="{9D31C8D4-229D-48CA-9340-CC9A3F9BA3DD}" type="presParOf" srcId="{5FD9530D-12FC-4842-ABB7-18C1587BC6E3}" destId="{1E75DE2B-478F-491A-858C-DC98A4DB0FB2}" srcOrd="1" destOrd="0" presId="urn:microsoft.com/office/officeart/2005/8/layout/pList2"/>
    <dgm:cxn modelId="{A5FFFC9E-E6D3-46C6-BBAF-6444B7AB2039}" type="presParOf" srcId="{1E75DE2B-478F-491A-858C-DC98A4DB0FB2}" destId="{7F5991A6-3D39-40D5-94EC-B3FB2171972B}" srcOrd="0" destOrd="0" presId="urn:microsoft.com/office/officeart/2005/8/layout/pList2"/>
    <dgm:cxn modelId="{E9CD4D5C-EAF7-4476-9EF6-E2D00205A2A0}" type="presParOf" srcId="{7F5991A6-3D39-40D5-94EC-B3FB2171972B}" destId="{2A0F37D9-2F08-4117-90D2-FD40DC453B81}" srcOrd="0" destOrd="0" presId="urn:microsoft.com/office/officeart/2005/8/layout/pList2"/>
    <dgm:cxn modelId="{C06FB8B4-D2A0-4455-A9C7-53F5BCF2620D}" type="presParOf" srcId="{7F5991A6-3D39-40D5-94EC-B3FB2171972B}" destId="{41BB983A-69AA-4860-8520-460B62FE113F}" srcOrd="1" destOrd="0" presId="urn:microsoft.com/office/officeart/2005/8/layout/pList2"/>
    <dgm:cxn modelId="{5D5DFE0D-7182-4AF7-B12D-F6B941CD804F}" type="presParOf" srcId="{7F5991A6-3D39-40D5-94EC-B3FB2171972B}" destId="{C5D3AC56-1A3B-4817-A787-33E670D0820E}" srcOrd="2" destOrd="0" presId="urn:microsoft.com/office/officeart/2005/8/layout/pList2"/>
    <dgm:cxn modelId="{B3E853F4-61C1-4025-9B99-FB65D7786E28}" type="presParOf" srcId="{1E75DE2B-478F-491A-858C-DC98A4DB0FB2}" destId="{1DCCB3C9-95E5-465D-B451-6AD50072E87B}" srcOrd="1" destOrd="0" presId="urn:microsoft.com/office/officeart/2005/8/layout/pList2"/>
    <dgm:cxn modelId="{57C532AF-16DE-40D9-8DFF-FD9484512C35}" type="presParOf" srcId="{1E75DE2B-478F-491A-858C-DC98A4DB0FB2}" destId="{839A248A-78A7-470C-A5B3-E8CFA858506C}" srcOrd="2" destOrd="0" presId="urn:microsoft.com/office/officeart/2005/8/layout/pList2"/>
    <dgm:cxn modelId="{89139401-594E-4C23-A96E-1DE539C3621E}" type="presParOf" srcId="{839A248A-78A7-470C-A5B3-E8CFA858506C}" destId="{7E052E81-9F90-4243-AB5E-50C86A848331}" srcOrd="0" destOrd="0" presId="urn:microsoft.com/office/officeart/2005/8/layout/pList2"/>
    <dgm:cxn modelId="{434FCB2F-FAD0-4D7B-B256-FAE4CA68ABB2}" type="presParOf" srcId="{839A248A-78A7-470C-A5B3-E8CFA858506C}" destId="{91556DFB-74ED-4ECD-9081-8CF7F30F2B16}" srcOrd="1" destOrd="0" presId="urn:microsoft.com/office/officeart/2005/8/layout/pList2"/>
    <dgm:cxn modelId="{6F297F31-6352-4C21-A291-3B0129367E20}" type="presParOf" srcId="{839A248A-78A7-470C-A5B3-E8CFA858506C}" destId="{9D5D7B5D-FE52-45EA-8984-761E8E93DB92}" srcOrd="2" destOrd="0" presId="urn:microsoft.com/office/officeart/2005/8/layout/pList2"/>
    <dgm:cxn modelId="{D55C1BB5-8B38-4F3F-A563-63C18282B6AA}" type="presParOf" srcId="{1E75DE2B-478F-491A-858C-DC98A4DB0FB2}" destId="{B6C700EB-00E2-4429-B698-C0BD9E1126B5}" srcOrd="3" destOrd="0" presId="urn:microsoft.com/office/officeart/2005/8/layout/pList2"/>
    <dgm:cxn modelId="{8F7A172C-CF53-41DD-857D-9C974172C872}" type="presParOf" srcId="{1E75DE2B-478F-491A-858C-DC98A4DB0FB2}" destId="{871018B0-461F-45F6-B12C-2C9CFD2EF885}" srcOrd="4" destOrd="0" presId="urn:microsoft.com/office/officeart/2005/8/layout/pList2"/>
    <dgm:cxn modelId="{3EDB16CF-458E-439E-8655-EB47517AC795}" type="presParOf" srcId="{871018B0-461F-45F6-B12C-2C9CFD2EF885}" destId="{CBE133ED-B8DD-4B11-AF8A-F704633FF460}" srcOrd="0" destOrd="0" presId="urn:microsoft.com/office/officeart/2005/8/layout/pList2"/>
    <dgm:cxn modelId="{4327E1A2-3BB1-4A3B-A5E0-649CF77AAD54}" type="presParOf" srcId="{871018B0-461F-45F6-B12C-2C9CFD2EF885}" destId="{960AD81F-4989-4E34-80DE-7E32F5525D6D}" srcOrd="1" destOrd="0" presId="urn:microsoft.com/office/officeart/2005/8/layout/pList2"/>
    <dgm:cxn modelId="{7B4CD3D1-43DC-4AE5-B4AE-162E1153FBEE}" type="presParOf" srcId="{871018B0-461F-45F6-B12C-2C9CFD2EF885}" destId="{B749172E-6151-4A53-BB08-BED42E63122E}" srcOrd="2" destOrd="0" presId="urn:microsoft.com/office/officeart/2005/8/layout/pList2"/>
    <dgm:cxn modelId="{143B0A2A-2F6C-4A05-B87F-64577A3A8350}" type="presParOf" srcId="{1E75DE2B-478F-491A-858C-DC98A4DB0FB2}" destId="{FE2E989D-1AFE-4826-9006-2BAC1CB21F4A}" srcOrd="5" destOrd="0" presId="urn:microsoft.com/office/officeart/2005/8/layout/pList2"/>
    <dgm:cxn modelId="{337BC52E-7E95-41D4-9A6B-42C9B74ACCFC}" type="presParOf" srcId="{1E75DE2B-478F-491A-858C-DC98A4DB0FB2}" destId="{F8A7AB12-25DA-4663-97E3-A2C95D23A0BD}" srcOrd="6" destOrd="0" presId="urn:microsoft.com/office/officeart/2005/8/layout/pList2"/>
    <dgm:cxn modelId="{8B64B3B5-4E25-4FE4-91FB-56132BC7F28D}" type="presParOf" srcId="{F8A7AB12-25DA-4663-97E3-A2C95D23A0BD}" destId="{909EFBA4-7FB1-4905-9C9A-72AC90B1521A}" srcOrd="0" destOrd="0" presId="urn:microsoft.com/office/officeart/2005/8/layout/pList2"/>
    <dgm:cxn modelId="{A8761A10-9E25-4EBA-BE48-036CBC0F014A}" type="presParOf" srcId="{F8A7AB12-25DA-4663-97E3-A2C95D23A0BD}" destId="{7BCEACF0-2E71-4616-BEF5-90D6FA6BE817}" srcOrd="1" destOrd="0" presId="urn:microsoft.com/office/officeart/2005/8/layout/pList2"/>
    <dgm:cxn modelId="{54B3401A-E965-49EA-941F-91A644A4B822}" type="presParOf" srcId="{F8A7AB12-25DA-4663-97E3-A2C95D23A0BD}" destId="{13ADB368-6DB4-4C36-B421-FCC4C7315130}"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AB210C-52B2-46DE-AE39-81891136D418}"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A947F903-6572-4B61-B7BF-33A9C375CD15}">
      <dgm:prSet phldrT="[Text]" custT="1"/>
      <dgm:spPr/>
      <dgm:t>
        <a:bodyPr/>
        <a:lstStyle/>
        <a:p>
          <a:pPr rtl="0"/>
          <a:r>
            <a:rPr lang="en-GB" sz="1400" u="sng" dirty="0"/>
            <a:t>P.E.</a:t>
          </a:r>
          <a:endParaRPr lang="en-GB" sz="1400" dirty="0"/>
        </a:p>
        <a:p>
          <a:endParaRPr lang="en-GB" sz="1400" dirty="0"/>
        </a:p>
        <a:p>
          <a:pPr rtl="0"/>
          <a:r>
            <a:rPr lang="en-GB" sz="14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National 5</a:t>
          </a:r>
          <a:endParaRPr lang="en-GB" sz="1400" dirty="0">
            <a:solidFill>
              <a:schemeClr val="bg1"/>
            </a:solidFill>
          </a:endParaRPr>
        </a:p>
        <a:p>
          <a:pPr rtl="0"/>
          <a:r>
            <a:rPr lang="en-GB" sz="14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Higher</a:t>
          </a:r>
          <a:endParaRPr lang="en-GB" sz="1400" dirty="0">
            <a:solidFill>
              <a:schemeClr val="bg1"/>
            </a:solidFill>
          </a:endParaRPr>
        </a:p>
        <a:p>
          <a:pPr rtl="0"/>
          <a:endParaRPr lang="en-GB" sz="1400" dirty="0">
            <a:solidFill>
              <a:schemeClr val="bg1"/>
            </a:solidFill>
          </a:endParaRPr>
        </a:p>
        <a:p>
          <a:pPr rtl="0"/>
          <a:r>
            <a:rPr lang="en-GB" sz="14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Career Pathways</a:t>
          </a:r>
          <a:endParaRPr lang="en-GB" sz="1400" dirty="0">
            <a:solidFill>
              <a:schemeClr val="bg1"/>
            </a:solidFill>
          </a:endParaRPr>
        </a:p>
      </dgm:t>
    </dgm:pt>
    <dgm:pt modelId="{548EDD03-C039-4C7F-A725-DB3CA0648470}" type="parTrans" cxnId="{13E39463-58E4-46A4-92A5-688C8F7909D6}">
      <dgm:prSet/>
      <dgm:spPr/>
      <dgm:t>
        <a:bodyPr/>
        <a:lstStyle/>
        <a:p>
          <a:endParaRPr lang="en-GB"/>
        </a:p>
      </dgm:t>
    </dgm:pt>
    <dgm:pt modelId="{362B33E4-468C-4C3F-AB00-D87B75EFFA89}" type="sibTrans" cxnId="{13E39463-58E4-46A4-92A5-688C8F7909D6}">
      <dgm:prSet/>
      <dgm:spPr/>
      <dgm:t>
        <a:bodyPr/>
        <a:lstStyle/>
        <a:p>
          <a:endParaRPr lang="en-GB"/>
        </a:p>
      </dgm:t>
    </dgm:pt>
    <dgm:pt modelId="{AA6BC024-F386-46C0-88C3-868867607975}">
      <dgm:prSet phldrT="[Text]" custT="1"/>
      <dgm:spPr/>
      <dgm:t>
        <a:bodyPr/>
        <a:lstStyle/>
        <a:p>
          <a:r>
            <a:rPr lang="en-GB" sz="1400" u="sng" dirty="0"/>
            <a:t>Dance</a:t>
          </a:r>
        </a:p>
        <a:p>
          <a:endParaRPr lang="en-GB" sz="1400" dirty="0"/>
        </a:p>
        <a:p>
          <a:r>
            <a:rPr lang="en-GB" sz="14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National 5</a:t>
          </a:r>
          <a:endParaRPr lang="en-GB" sz="1400" dirty="0">
            <a:solidFill>
              <a:schemeClr val="bg1"/>
            </a:solidFill>
          </a:endParaRPr>
        </a:p>
        <a:p>
          <a:r>
            <a:rPr lang="en-GB" sz="14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Higher</a:t>
          </a:r>
          <a:endParaRPr lang="en-GB" sz="1400" dirty="0">
            <a:solidFill>
              <a:schemeClr val="bg1"/>
            </a:solidFill>
          </a:endParaRPr>
        </a:p>
        <a:p>
          <a:endParaRPr lang="en-GB" sz="1400" dirty="0">
            <a:solidFill>
              <a:schemeClr val="bg1"/>
            </a:solidFill>
          </a:endParaRPr>
        </a:p>
        <a:p>
          <a:r>
            <a:rPr lang="en-GB" sz="14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Career Pathways</a:t>
          </a:r>
          <a:endParaRPr lang="en-GB" sz="1400" dirty="0">
            <a:solidFill>
              <a:schemeClr val="bg1"/>
            </a:solidFill>
          </a:endParaRPr>
        </a:p>
      </dgm:t>
    </dgm:pt>
    <dgm:pt modelId="{68B4E584-3873-48DE-9687-2E3BC64EF066}" type="parTrans" cxnId="{3AE6B70C-8B22-4F58-AECA-67BF32C4E746}">
      <dgm:prSet/>
      <dgm:spPr/>
      <dgm:t>
        <a:bodyPr/>
        <a:lstStyle/>
        <a:p>
          <a:endParaRPr lang="en-GB"/>
        </a:p>
      </dgm:t>
    </dgm:pt>
    <dgm:pt modelId="{1B99E37C-38AE-4B15-907C-16EFC5F542B3}" type="sibTrans" cxnId="{3AE6B70C-8B22-4F58-AECA-67BF32C4E746}">
      <dgm:prSet/>
      <dgm:spPr/>
      <dgm:t>
        <a:bodyPr/>
        <a:lstStyle/>
        <a:p>
          <a:endParaRPr lang="en-GB"/>
        </a:p>
      </dgm:t>
    </dgm:pt>
    <dgm:pt modelId="{8EBFC8AE-EB99-438A-80DB-BDF77AA00AC5}">
      <dgm:prSet phldrT="[Text]" custT="1"/>
      <dgm:spPr/>
      <dgm:t>
        <a:bodyPr/>
        <a:lstStyle/>
        <a:p>
          <a:pPr>
            <a:lnSpc>
              <a:spcPct val="90000"/>
            </a:lnSpc>
          </a:pPr>
          <a:r>
            <a:rPr lang="en-GB" sz="1400" u="sng" dirty="0"/>
            <a:t>Sports Leader</a:t>
          </a:r>
        </a:p>
        <a:p>
          <a:pPr>
            <a:lnSpc>
              <a:spcPct val="150000"/>
            </a:lnSpc>
          </a:pPr>
          <a:r>
            <a:rPr lang="en-GB" sz="14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Level 5</a:t>
          </a:r>
        </a:p>
        <a:p>
          <a:pPr>
            <a:lnSpc>
              <a:spcPct val="90000"/>
            </a:lnSpc>
          </a:pPr>
          <a:r>
            <a:rPr lang="en-GB" sz="14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Level 6</a:t>
          </a:r>
          <a:endParaRPr lang="en-GB" sz="1400" dirty="0">
            <a:solidFill>
              <a:schemeClr val="bg1"/>
            </a:solidFill>
          </a:endParaRPr>
        </a:p>
        <a:p>
          <a:pPr>
            <a:lnSpc>
              <a:spcPct val="90000"/>
            </a:lnSpc>
          </a:pPr>
          <a:endParaRPr lang="en-GB" sz="1400" dirty="0">
            <a:solidFill>
              <a:schemeClr val="bg1"/>
            </a:solidFill>
          </a:endParaRPr>
        </a:p>
        <a:p>
          <a:pPr>
            <a:lnSpc>
              <a:spcPct val="90000"/>
            </a:lnSpc>
          </a:pPr>
          <a:endParaRPr lang="en-GB" sz="1400" dirty="0">
            <a:solidFill>
              <a:schemeClr val="bg1"/>
            </a:solidFill>
          </a:endParaRPr>
        </a:p>
      </dgm:t>
    </dgm:pt>
    <dgm:pt modelId="{0DBD17D7-4CD8-4D78-8742-B07829B6894A}" type="parTrans" cxnId="{24BF7BD7-EC69-4DFA-BBCF-414D5171F17E}">
      <dgm:prSet/>
      <dgm:spPr/>
      <dgm:t>
        <a:bodyPr/>
        <a:lstStyle/>
        <a:p>
          <a:endParaRPr lang="en-GB"/>
        </a:p>
      </dgm:t>
    </dgm:pt>
    <dgm:pt modelId="{DA587B8F-9465-475C-A616-FF8BB1028379}" type="sibTrans" cxnId="{24BF7BD7-EC69-4DFA-BBCF-414D5171F17E}">
      <dgm:prSet/>
      <dgm:spPr/>
      <dgm:t>
        <a:bodyPr/>
        <a:lstStyle/>
        <a:p>
          <a:endParaRPr lang="en-GB"/>
        </a:p>
      </dgm:t>
    </dgm:pt>
    <dgm:pt modelId="{4486DF32-818E-483D-B904-D2C5CB157825}">
      <dgm:prSet/>
      <dgm:spPr/>
      <dgm:t>
        <a:bodyPr/>
        <a:lstStyle/>
        <a:p>
          <a:endParaRPr lang="en-GB"/>
        </a:p>
      </dgm:t>
    </dgm:pt>
    <dgm:pt modelId="{53802E15-3BFD-4576-8E43-1E733F969C11}" type="parTrans" cxnId="{35FA1DAB-82FF-4A0C-8DF2-AE7BDE770069}">
      <dgm:prSet/>
      <dgm:spPr/>
      <dgm:t>
        <a:bodyPr/>
        <a:lstStyle/>
        <a:p>
          <a:endParaRPr lang="en-GB"/>
        </a:p>
      </dgm:t>
    </dgm:pt>
    <dgm:pt modelId="{029D6C7C-ED25-4D64-8CE9-646313058F8F}" type="sibTrans" cxnId="{35FA1DAB-82FF-4A0C-8DF2-AE7BDE770069}">
      <dgm:prSet/>
      <dgm:spPr/>
      <dgm:t>
        <a:bodyPr/>
        <a:lstStyle/>
        <a:p>
          <a:endParaRPr lang="en-GB"/>
        </a:p>
      </dgm:t>
    </dgm:pt>
    <dgm:pt modelId="{5FE7055D-F907-40B5-8D64-22E78EF033F9}">
      <dgm:prSet/>
      <dgm:spPr/>
      <dgm:t>
        <a:bodyPr/>
        <a:lstStyle/>
        <a:p>
          <a:endParaRPr lang="en-GB"/>
        </a:p>
      </dgm:t>
    </dgm:pt>
    <dgm:pt modelId="{AA78C981-BDAB-4095-A2A4-AB2BCA56AC1E}" type="parTrans" cxnId="{A2648E41-513B-4626-A601-F1344A9165FB}">
      <dgm:prSet/>
      <dgm:spPr/>
      <dgm:t>
        <a:bodyPr/>
        <a:lstStyle/>
        <a:p>
          <a:endParaRPr lang="en-GB"/>
        </a:p>
      </dgm:t>
    </dgm:pt>
    <dgm:pt modelId="{3B22404F-C87E-459C-9D29-3838E0FB7A01}" type="sibTrans" cxnId="{A2648E41-513B-4626-A601-F1344A9165FB}">
      <dgm:prSet/>
      <dgm:spPr/>
      <dgm:t>
        <a:bodyPr/>
        <a:lstStyle/>
        <a:p>
          <a:endParaRPr lang="en-GB"/>
        </a:p>
      </dgm:t>
    </dgm:pt>
    <dgm:pt modelId="{5FD9530D-12FC-4842-ABB7-18C1587BC6E3}" type="pres">
      <dgm:prSet presAssocID="{FEAB210C-52B2-46DE-AE39-81891136D418}" presName="Name0" presStyleCnt="0">
        <dgm:presLayoutVars>
          <dgm:dir/>
          <dgm:resizeHandles val="exact"/>
        </dgm:presLayoutVars>
      </dgm:prSet>
      <dgm:spPr/>
    </dgm:pt>
    <dgm:pt modelId="{25A68628-3A93-4273-8623-467E9CD01BFF}" type="pres">
      <dgm:prSet presAssocID="{FEAB210C-52B2-46DE-AE39-81891136D418}" presName="bkgdShp" presStyleLbl="alignAccFollowNode1" presStyleIdx="0" presStyleCnt="1" custLinFactNeighborX="-238" custLinFactNeighborY="51"/>
      <dgm:spPr/>
    </dgm:pt>
    <dgm:pt modelId="{1E75DE2B-478F-491A-858C-DC98A4DB0FB2}" type="pres">
      <dgm:prSet presAssocID="{FEAB210C-52B2-46DE-AE39-81891136D418}" presName="linComp" presStyleCnt="0"/>
      <dgm:spPr/>
    </dgm:pt>
    <dgm:pt modelId="{7F5991A6-3D39-40D5-94EC-B3FB2171972B}" type="pres">
      <dgm:prSet presAssocID="{A947F903-6572-4B61-B7BF-33A9C375CD15}" presName="compNode" presStyleCnt="0"/>
      <dgm:spPr/>
    </dgm:pt>
    <dgm:pt modelId="{2A0F37D9-2F08-4117-90D2-FD40DC453B81}" type="pres">
      <dgm:prSet presAssocID="{A947F903-6572-4B61-B7BF-33A9C375CD15}" presName="node" presStyleLbl="node1" presStyleIdx="0" presStyleCnt="5">
        <dgm:presLayoutVars>
          <dgm:bulletEnabled val="1"/>
        </dgm:presLayoutVars>
      </dgm:prSet>
      <dgm:spPr/>
    </dgm:pt>
    <dgm:pt modelId="{41BB983A-69AA-4860-8520-460B62FE113F}" type="pres">
      <dgm:prSet presAssocID="{A947F903-6572-4B61-B7BF-33A9C375CD15}" presName="invisiNode" presStyleLbl="node1" presStyleIdx="0" presStyleCnt="5"/>
      <dgm:spPr/>
    </dgm:pt>
    <dgm:pt modelId="{C5D3AC56-1A3B-4817-A787-33E670D0820E}" type="pres">
      <dgm:prSet presAssocID="{A947F903-6572-4B61-B7BF-33A9C375CD15}" presName="imagNode" presStyleLbl="fgImgPlace1" presStyleIdx="0" presStyleCnt="5"/>
      <dgm:spPr>
        <a:blipFill>
          <a:blip xmlns:r="http://schemas.openxmlformats.org/officeDocument/2006/relationships" r:embed="rId8">
            <a:extLst>
              <a:ext uri="{28A0092B-C50C-407E-A947-70E740481C1C}">
                <a14:useLocalDpi xmlns:a14="http://schemas.microsoft.com/office/drawing/2010/main" val="0"/>
              </a:ext>
            </a:extLst>
          </a:blip>
          <a:srcRect/>
          <a:stretch>
            <a:fillRect l="-56000" r="-56000"/>
          </a:stretch>
        </a:blipFill>
      </dgm:spPr>
    </dgm:pt>
    <dgm:pt modelId="{1DCCB3C9-95E5-465D-B451-6AD50072E87B}" type="pres">
      <dgm:prSet presAssocID="{362B33E4-468C-4C3F-AB00-D87B75EFFA89}" presName="sibTrans" presStyleLbl="sibTrans2D1" presStyleIdx="0" presStyleCnt="0"/>
      <dgm:spPr/>
    </dgm:pt>
    <dgm:pt modelId="{839A248A-78A7-470C-A5B3-E8CFA858506C}" type="pres">
      <dgm:prSet presAssocID="{AA6BC024-F386-46C0-88C3-868867607975}" presName="compNode" presStyleCnt="0"/>
      <dgm:spPr/>
    </dgm:pt>
    <dgm:pt modelId="{7E052E81-9F90-4243-AB5E-50C86A848331}" type="pres">
      <dgm:prSet presAssocID="{AA6BC024-F386-46C0-88C3-868867607975}" presName="node" presStyleLbl="node1" presStyleIdx="1" presStyleCnt="5">
        <dgm:presLayoutVars>
          <dgm:bulletEnabled val="1"/>
        </dgm:presLayoutVars>
      </dgm:prSet>
      <dgm:spPr/>
    </dgm:pt>
    <dgm:pt modelId="{91556DFB-74ED-4ECD-9081-8CF7F30F2B16}" type="pres">
      <dgm:prSet presAssocID="{AA6BC024-F386-46C0-88C3-868867607975}" presName="invisiNode" presStyleLbl="node1" presStyleIdx="1" presStyleCnt="5"/>
      <dgm:spPr/>
    </dgm:pt>
    <dgm:pt modelId="{9D5D7B5D-FE52-45EA-8984-761E8E93DB92}" type="pres">
      <dgm:prSet presAssocID="{AA6BC024-F386-46C0-88C3-868867607975}" presName="imagNode" presStyleLbl="fgImgPlace1" presStyleIdx="1" presStyleCnt="5" custLinFactNeighborX="0" custLinFactNeighborY="-914"/>
      <dgm:spPr>
        <a:blipFill>
          <a:blip xmlns:r="http://schemas.openxmlformats.org/officeDocument/2006/relationships" r:embed="rId9">
            <a:extLst>
              <a:ext uri="{28A0092B-C50C-407E-A947-70E740481C1C}">
                <a14:useLocalDpi xmlns:a14="http://schemas.microsoft.com/office/drawing/2010/main" val="0"/>
              </a:ext>
            </a:extLst>
          </a:blip>
          <a:srcRect/>
          <a:stretch>
            <a:fillRect l="-40000" r="-40000"/>
          </a:stretch>
        </a:blipFill>
      </dgm:spPr>
    </dgm:pt>
    <dgm:pt modelId="{B6C700EB-00E2-4429-B698-C0BD9E1126B5}" type="pres">
      <dgm:prSet presAssocID="{1B99E37C-38AE-4B15-907C-16EFC5F542B3}" presName="sibTrans" presStyleLbl="sibTrans2D1" presStyleIdx="0" presStyleCnt="0"/>
      <dgm:spPr/>
    </dgm:pt>
    <dgm:pt modelId="{871018B0-461F-45F6-B12C-2C9CFD2EF885}" type="pres">
      <dgm:prSet presAssocID="{8EBFC8AE-EB99-438A-80DB-BDF77AA00AC5}" presName="compNode" presStyleCnt="0"/>
      <dgm:spPr/>
    </dgm:pt>
    <dgm:pt modelId="{CBE133ED-B8DD-4B11-AF8A-F704633FF460}" type="pres">
      <dgm:prSet presAssocID="{8EBFC8AE-EB99-438A-80DB-BDF77AA00AC5}" presName="node" presStyleLbl="node1" presStyleIdx="2" presStyleCnt="5">
        <dgm:presLayoutVars>
          <dgm:bulletEnabled val="1"/>
        </dgm:presLayoutVars>
      </dgm:prSet>
      <dgm:spPr/>
    </dgm:pt>
    <dgm:pt modelId="{960AD81F-4989-4E34-80DE-7E32F5525D6D}" type="pres">
      <dgm:prSet presAssocID="{8EBFC8AE-EB99-438A-80DB-BDF77AA00AC5}" presName="invisiNode" presStyleLbl="node1" presStyleIdx="2" presStyleCnt="5"/>
      <dgm:spPr/>
    </dgm:pt>
    <dgm:pt modelId="{B749172E-6151-4A53-BB08-BED42E63122E}" type="pres">
      <dgm:prSet presAssocID="{8EBFC8AE-EB99-438A-80DB-BDF77AA00AC5}" presName="imagNode" presStyleLbl="fgImgPlace1" presStyleIdx="2" presStyleCnt="5"/>
      <dgm:spPr>
        <a:blipFill>
          <a:blip xmlns:r="http://schemas.openxmlformats.org/officeDocument/2006/relationships" r:embed="rId10">
            <a:extLst>
              <a:ext uri="{28A0092B-C50C-407E-A947-70E740481C1C}">
                <a14:useLocalDpi xmlns:a14="http://schemas.microsoft.com/office/drawing/2010/main" val="0"/>
              </a:ext>
            </a:extLst>
          </a:blip>
          <a:srcRect/>
          <a:stretch>
            <a:fillRect t="-7000" b="-7000"/>
          </a:stretch>
        </a:blipFill>
      </dgm:spPr>
    </dgm:pt>
    <dgm:pt modelId="{FE2E989D-1AFE-4826-9006-2BAC1CB21F4A}" type="pres">
      <dgm:prSet presAssocID="{DA587B8F-9465-475C-A616-FF8BB1028379}" presName="sibTrans" presStyleLbl="sibTrans2D1" presStyleIdx="0" presStyleCnt="0"/>
      <dgm:spPr/>
    </dgm:pt>
    <dgm:pt modelId="{F8A7AB12-25DA-4663-97E3-A2C95D23A0BD}" type="pres">
      <dgm:prSet presAssocID="{4486DF32-818E-483D-B904-D2C5CB157825}" presName="compNode" presStyleCnt="0"/>
      <dgm:spPr/>
    </dgm:pt>
    <dgm:pt modelId="{909EFBA4-7FB1-4905-9C9A-72AC90B1521A}" type="pres">
      <dgm:prSet presAssocID="{4486DF32-818E-483D-B904-D2C5CB157825}" presName="node" presStyleLbl="node1" presStyleIdx="3" presStyleCnt="5">
        <dgm:presLayoutVars>
          <dgm:bulletEnabled val="1"/>
        </dgm:presLayoutVars>
      </dgm:prSet>
      <dgm:spPr/>
    </dgm:pt>
    <dgm:pt modelId="{7BCEACF0-2E71-4616-BEF5-90D6FA6BE817}" type="pres">
      <dgm:prSet presAssocID="{4486DF32-818E-483D-B904-D2C5CB157825}" presName="invisiNode" presStyleLbl="node1" presStyleIdx="3" presStyleCnt="5"/>
      <dgm:spPr/>
    </dgm:pt>
    <dgm:pt modelId="{13ADB368-6DB4-4C36-B421-FCC4C7315130}" type="pres">
      <dgm:prSet presAssocID="{4486DF32-818E-483D-B904-D2C5CB157825}" presName="imagNode" presStyleLbl="fgImgPlace1" presStyleIdx="3" presStyleCnt="5"/>
      <dgm:spPr>
        <a:blipFill>
          <a:blip xmlns:r="http://schemas.openxmlformats.org/officeDocument/2006/relationships" r:embed="rId11">
            <a:extLst>
              <a:ext uri="{28A0092B-C50C-407E-A947-70E740481C1C}">
                <a14:useLocalDpi xmlns:a14="http://schemas.microsoft.com/office/drawing/2010/main" val="0"/>
              </a:ext>
            </a:extLst>
          </a:blip>
          <a:srcRect/>
          <a:stretch>
            <a:fillRect t="-6000" b="-6000"/>
          </a:stretch>
        </a:blipFill>
      </dgm:spPr>
    </dgm:pt>
    <dgm:pt modelId="{892B4FA2-7C68-4273-B955-F6329479ABE9}" type="pres">
      <dgm:prSet presAssocID="{029D6C7C-ED25-4D64-8CE9-646313058F8F}" presName="sibTrans" presStyleLbl="sibTrans2D1" presStyleIdx="0" presStyleCnt="0"/>
      <dgm:spPr/>
    </dgm:pt>
    <dgm:pt modelId="{B51C0D8E-E27B-4EFF-B179-034575142518}" type="pres">
      <dgm:prSet presAssocID="{5FE7055D-F907-40B5-8D64-22E78EF033F9}" presName="compNode" presStyleCnt="0"/>
      <dgm:spPr/>
    </dgm:pt>
    <dgm:pt modelId="{42369B3F-9492-4BCE-9AA5-64317ADF7491}" type="pres">
      <dgm:prSet presAssocID="{5FE7055D-F907-40B5-8D64-22E78EF033F9}" presName="node" presStyleLbl="node1" presStyleIdx="4" presStyleCnt="5">
        <dgm:presLayoutVars>
          <dgm:bulletEnabled val="1"/>
        </dgm:presLayoutVars>
      </dgm:prSet>
      <dgm:spPr/>
    </dgm:pt>
    <dgm:pt modelId="{DB299ED3-9B02-4FC7-9E7C-9D99902CC064}" type="pres">
      <dgm:prSet presAssocID="{5FE7055D-F907-40B5-8D64-22E78EF033F9}" presName="invisiNode" presStyleLbl="node1" presStyleIdx="4" presStyleCnt="5"/>
      <dgm:spPr/>
    </dgm:pt>
    <dgm:pt modelId="{AB8343A0-D8DB-4BAA-A16C-094A65A25A3B}" type="pres">
      <dgm:prSet presAssocID="{5FE7055D-F907-40B5-8D64-22E78EF033F9}" presName="imagNode" presStyleLbl="fgImgPlace1" presStyleIdx="4" presStyleCnt="5"/>
      <dgm:spPr>
        <a:blipFill>
          <a:blip xmlns:r="http://schemas.openxmlformats.org/officeDocument/2006/relationships" r:embed="rId12">
            <a:extLst>
              <a:ext uri="{28A0092B-C50C-407E-A947-70E740481C1C}">
                <a14:useLocalDpi xmlns:a14="http://schemas.microsoft.com/office/drawing/2010/main" val="0"/>
              </a:ext>
            </a:extLst>
          </a:blip>
          <a:srcRect/>
          <a:stretch>
            <a:fillRect l="-48000" r="-48000"/>
          </a:stretch>
        </a:blipFill>
      </dgm:spPr>
    </dgm:pt>
  </dgm:ptLst>
  <dgm:cxnLst>
    <dgm:cxn modelId="{3AE6B70C-8B22-4F58-AECA-67BF32C4E746}" srcId="{FEAB210C-52B2-46DE-AE39-81891136D418}" destId="{AA6BC024-F386-46C0-88C3-868867607975}" srcOrd="1" destOrd="0" parTransId="{68B4E584-3873-48DE-9687-2E3BC64EF066}" sibTransId="{1B99E37C-38AE-4B15-907C-16EFC5F542B3}"/>
    <dgm:cxn modelId="{29D7085D-E2B9-4680-8E92-AD17AAE20373}" type="presOf" srcId="{4486DF32-818E-483D-B904-D2C5CB157825}" destId="{909EFBA4-7FB1-4905-9C9A-72AC90B1521A}" srcOrd="0" destOrd="0" presId="urn:microsoft.com/office/officeart/2005/8/layout/pList2"/>
    <dgm:cxn modelId="{A2648E41-513B-4626-A601-F1344A9165FB}" srcId="{FEAB210C-52B2-46DE-AE39-81891136D418}" destId="{5FE7055D-F907-40B5-8D64-22E78EF033F9}" srcOrd="4" destOrd="0" parTransId="{AA78C981-BDAB-4095-A2A4-AB2BCA56AC1E}" sibTransId="{3B22404F-C87E-459C-9D29-3838E0FB7A01}"/>
    <dgm:cxn modelId="{13E39463-58E4-46A4-92A5-688C8F7909D6}" srcId="{FEAB210C-52B2-46DE-AE39-81891136D418}" destId="{A947F903-6572-4B61-B7BF-33A9C375CD15}" srcOrd="0" destOrd="0" parTransId="{548EDD03-C039-4C7F-A725-DB3CA0648470}" sibTransId="{362B33E4-468C-4C3F-AB00-D87B75EFFA89}"/>
    <dgm:cxn modelId="{D62FB673-810E-4038-999B-8F75E4DFC084}" type="presOf" srcId="{DA587B8F-9465-475C-A616-FF8BB1028379}" destId="{FE2E989D-1AFE-4826-9006-2BAC1CB21F4A}" srcOrd="0" destOrd="0" presId="urn:microsoft.com/office/officeart/2005/8/layout/pList2"/>
    <dgm:cxn modelId="{806AF586-3488-4591-89CE-477E0C804CC5}" type="presOf" srcId="{A947F903-6572-4B61-B7BF-33A9C375CD15}" destId="{2A0F37D9-2F08-4117-90D2-FD40DC453B81}" srcOrd="0" destOrd="0" presId="urn:microsoft.com/office/officeart/2005/8/layout/pList2"/>
    <dgm:cxn modelId="{35FA1DAB-82FF-4A0C-8DF2-AE7BDE770069}" srcId="{FEAB210C-52B2-46DE-AE39-81891136D418}" destId="{4486DF32-818E-483D-B904-D2C5CB157825}" srcOrd="3" destOrd="0" parTransId="{53802E15-3BFD-4576-8E43-1E733F969C11}" sibTransId="{029D6C7C-ED25-4D64-8CE9-646313058F8F}"/>
    <dgm:cxn modelId="{F4C727B7-61EE-44A3-B799-8309B3D783AB}" type="presOf" srcId="{5FE7055D-F907-40B5-8D64-22E78EF033F9}" destId="{42369B3F-9492-4BCE-9AA5-64317ADF7491}" srcOrd="0" destOrd="0" presId="urn:microsoft.com/office/officeart/2005/8/layout/pList2"/>
    <dgm:cxn modelId="{805407C1-3292-42B9-88F0-703DB0F2548D}" type="presOf" srcId="{1B99E37C-38AE-4B15-907C-16EFC5F542B3}" destId="{B6C700EB-00E2-4429-B698-C0BD9E1126B5}" srcOrd="0" destOrd="0" presId="urn:microsoft.com/office/officeart/2005/8/layout/pList2"/>
    <dgm:cxn modelId="{E0DC69C8-0431-451D-A4DB-7DC0B4124CF2}" type="presOf" srcId="{AA6BC024-F386-46C0-88C3-868867607975}" destId="{7E052E81-9F90-4243-AB5E-50C86A848331}" srcOrd="0" destOrd="0" presId="urn:microsoft.com/office/officeart/2005/8/layout/pList2"/>
    <dgm:cxn modelId="{AAF380CA-704E-49A4-8C6B-BF02F6D9A7C6}" type="presOf" srcId="{FEAB210C-52B2-46DE-AE39-81891136D418}" destId="{5FD9530D-12FC-4842-ABB7-18C1587BC6E3}" srcOrd="0" destOrd="0" presId="urn:microsoft.com/office/officeart/2005/8/layout/pList2"/>
    <dgm:cxn modelId="{24BF7BD7-EC69-4DFA-BBCF-414D5171F17E}" srcId="{FEAB210C-52B2-46DE-AE39-81891136D418}" destId="{8EBFC8AE-EB99-438A-80DB-BDF77AA00AC5}" srcOrd="2" destOrd="0" parTransId="{0DBD17D7-4CD8-4D78-8742-B07829B6894A}" sibTransId="{DA587B8F-9465-475C-A616-FF8BB1028379}"/>
    <dgm:cxn modelId="{74F864DE-85BF-4600-9ABC-D51A9DEE3654}" type="presOf" srcId="{362B33E4-468C-4C3F-AB00-D87B75EFFA89}" destId="{1DCCB3C9-95E5-465D-B451-6AD50072E87B}" srcOrd="0" destOrd="0" presId="urn:microsoft.com/office/officeart/2005/8/layout/pList2"/>
    <dgm:cxn modelId="{50CEF0ED-2AA9-46DE-897E-7682C99DFD17}" type="presOf" srcId="{8EBFC8AE-EB99-438A-80DB-BDF77AA00AC5}" destId="{CBE133ED-B8DD-4B11-AF8A-F704633FF460}" srcOrd="0" destOrd="0" presId="urn:microsoft.com/office/officeart/2005/8/layout/pList2"/>
    <dgm:cxn modelId="{9F7E86F1-0598-4126-8E66-DA0528E515EF}" type="presOf" srcId="{029D6C7C-ED25-4D64-8CE9-646313058F8F}" destId="{892B4FA2-7C68-4273-B955-F6329479ABE9}" srcOrd="0" destOrd="0" presId="urn:microsoft.com/office/officeart/2005/8/layout/pList2"/>
    <dgm:cxn modelId="{3D652BF4-6090-4D61-97FD-597B53AACDB5}" type="presParOf" srcId="{5FD9530D-12FC-4842-ABB7-18C1587BC6E3}" destId="{25A68628-3A93-4273-8623-467E9CD01BFF}" srcOrd="0" destOrd="0" presId="urn:microsoft.com/office/officeart/2005/8/layout/pList2"/>
    <dgm:cxn modelId="{9D31C8D4-229D-48CA-9340-CC9A3F9BA3DD}" type="presParOf" srcId="{5FD9530D-12FC-4842-ABB7-18C1587BC6E3}" destId="{1E75DE2B-478F-491A-858C-DC98A4DB0FB2}" srcOrd="1" destOrd="0" presId="urn:microsoft.com/office/officeart/2005/8/layout/pList2"/>
    <dgm:cxn modelId="{A5FFFC9E-E6D3-46C6-BBAF-6444B7AB2039}" type="presParOf" srcId="{1E75DE2B-478F-491A-858C-DC98A4DB0FB2}" destId="{7F5991A6-3D39-40D5-94EC-B3FB2171972B}" srcOrd="0" destOrd="0" presId="urn:microsoft.com/office/officeart/2005/8/layout/pList2"/>
    <dgm:cxn modelId="{E9CD4D5C-EAF7-4476-9EF6-E2D00205A2A0}" type="presParOf" srcId="{7F5991A6-3D39-40D5-94EC-B3FB2171972B}" destId="{2A0F37D9-2F08-4117-90D2-FD40DC453B81}" srcOrd="0" destOrd="0" presId="urn:microsoft.com/office/officeart/2005/8/layout/pList2"/>
    <dgm:cxn modelId="{C06FB8B4-D2A0-4455-A9C7-53F5BCF2620D}" type="presParOf" srcId="{7F5991A6-3D39-40D5-94EC-B3FB2171972B}" destId="{41BB983A-69AA-4860-8520-460B62FE113F}" srcOrd="1" destOrd="0" presId="urn:microsoft.com/office/officeart/2005/8/layout/pList2"/>
    <dgm:cxn modelId="{5D5DFE0D-7182-4AF7-B12D-F6B941CD804F}" type="presParOf" srcId="{7F5991A6-3D39-40D5-94EC-B3FB2171972B}" destId="{C5D3AC56-1A3B-4817-A787-33E670D0820E}" srcOrd="2" destOrd="0" presId="urn:microsoft.com/office/officeart/2005/8/layout/pList2"/>
    <dgm:cxn modelId="{B3E853F4-61C1-4025-9B99-FB65D7786E28}" type="presParOf" srcId="{1E75DE2B-478F-491A-858C-DC98A4DB0FB2}" destId="{1DCCB3C9-95E5-465D-B451-6AD50072E87B}" srcOrd="1" destOrd="0" presId="urn:microsoft.com/office/officeart/2005/8/layout/pList2"/>
    <dgm:cxn modelId="{57C532AF-16DE-40D9-8DFF-FD9484512C35}" type="presParOf" srcId="{1E75DE2B-478F-491A-858C-DC98A4DB0FB2}" destId="{839A248A-78A7-470C-A5B3-E8CFA858506C}" srcOrd="2" destOrd="0" presId="urn:microsoft.com/office/officeart/2005/8/layout/pList2"/>
    <dgm:cxn modelId="{89139401-594E-4C23-A96E-1DE539C3621E}" type="presParOf" srcId="{839A248A-78A7-470C-A5B3-E8CFA858506C}" destId="{7E052E81-9F90-4243-AB5E-50C86A848331}" srcOrd="0" destOrd="0" presId="urn:microsoft.com/office/officeart/2005/8/layout/pList2"/>
    <dgm:cxn modelId="{434FCB2F-FAD0-4D7B-B256-FAE4CA68ABB2}" type="presParOf" srcId="{839A248A-78A7-470C-A5B3-E8CFA858506C}" destId="{91556DFB-74ED-4ECD-9081-8CF7F30F2B16}" srcOrd="1" destOrd="0" presId="urn:microsoft.com/office/officeart/2005/8/layout/pList2"/>
    <dgm:cxn modelId="{6F297F31-6352-4C21-A291-3B0129367E20}" type="presParOf" srcId="{839A248A-78A7-470C-A5B3-E8CFA858506C}" destId="{9D5D7B5D-FE52-45EA-8984-761E8E93DB92}" srcOrd="2" destOrd="0" presId="urn:microsoft.com/office/officeart/2005/8/layout/pList2"/>
    <dgm:cxn modelId="{D55C1BB5-8B38-4F3F-A563-63C18282B6AA}" type="presParOf" srcId="{1E75DE2B-478F-491A-858C-DC98A4DB0FB2}" destId="{B6C700EB-00E2-4429-B698-C0BD9E1126B5}" srcOrd="3" destOrd="0" presId="urn:microsoft.com/office/officeart/2005/8/layout/pList2"/>
    <dgm:cxn modelId="{8F7A172C-CF53-41DD-857D-9C974172C872}" type="presParOf" srcId="{1E75DE2B-478F-491A-858C-DC98A4DB0FB2}" destId="{871018B0-461F-45F6-B12C-2C9CFD2EF885}" srcOrd="4" destOrd="0" presId="urn:microsoft.com/office/officeart/2005/8/layout/pList2"/>
    <dgm:cxn modelId="{3EDB16CF-458E-439E-8655-EB47517AC795}" type="presParOf" srcId="{871018B0-461F-45F6-B12C-2C9CFD2EF885}" destId="{CBE133ED-B8DD-4B11-AF8A-F704633FF460}" srcOrd="0" destOrd="0" presId="urn:microsoft.com/office/officeart/2005/8/layout/pList2"/>
    <dgm:cxn modelId="{4327E1A2-3BB1-4A3B-A5E0-649CF77AAD54}" type="presParOf" srcId="{871018B0-461F-45F6-B12C-2C9CFD2EF885}" destId="{960AD81F-4989-4E34-80DE-7E32F5525D6D}" srcOrd="1" destOrd="0" presId="urn:microsoft.com/office/officeart/2005/8/layout/pList2"/>
    <dgm:cxn modelId="{7B4CD3D1-43DC-4AE5-B4AE-162E1153FBEE}" type="presParOf" srcId="{871018B0-461F-45F6-B12C-2C9CFD2EF885}" destId="{B749172E-6151-4A53-BB08-BED42E63122E}" srcOrd="2" destOrd="0" presId="urn:microsoft.com/office/officeart/2005/8/layout/pList2"/>
    <dgm:cxn modelId="{143B0A2A-2F6C-4A05-B87F-64577A3A8350}" type="presParOf" srcId="{1E75DE2B-478F-491A-858C-DC98A4DB0FB2}" destId="{FE2E989D-1AFE-4826-9006-2BAC1CB21F4A}" srcOrd="5" destOrd="0" presId="urn:microsoft.com/office/officeart/2005/8/layout/pList2"/>
    <dgm:cxn modelId="{337BC52E-7E95-41D4-9A6B-42C9B74ACCFC}" type="presParOf" srcId="{1E75DE2B-478F-491A-858C-DC98A4DB0FB2}" destId="{F8A7AB12-25DA-4663-97E3-A2C95D23A0BD}" srcOrd="6" destOrd="0" presId="urn:microsoft.com/office/officeart/2005/8/layout/pList2"/>
    <dgm:cxn modelId="{8B64B3B5-4E25-4FE4-91FB-56132BC7F28D}" type="presParOf" srcId="{F8A7AB12-25DA-4663-97E3-A2C95D23A0BD}" destId="{909EFBA4-7FB1-4905-9C9A-72AC90B1521A}" srcOrd="0" destOrd="0" presId="urn:microsoft.com/office/officeart/2005/8/layout/pList2"/>
    <dgm:cxn modelId="{A8761A10-9E25-4EBA-BE48-036CBC0F014A}" type="presParOf" srcId="{F8A7AB12-25DA-4663-97E3-A2C95D23A0BD}" destId="{7BCEACF0-2E71-4616-BEF5-90D6FA6BE817}" srcOrd="1" destOrd="0" presId="urn:microsoft.com/office/officeart/2005/8/layout/pList2"/>
    <dgm:cxn modelId="{54B3401A-E965-49EA-941F-91A644A4B822}" type="presParOf" srcId="{F8A7AB12-25DA-4663-97E3-A2C95D23A0BD}" destId="{13ADB368-6DB4-4C36-B421-FCC4C7315130}" srcOrd="2" destOrd="0" presId="urn:microsoft.com/office/officeart/2005/8/layout/pList2"/>
    <dgm:cxn modelId="{0B10FA71-E83F-45B7-B64E-6AB484F30AAB}" type="presParOf" srcId="{1E75DE2B-478F-491A-858C-DC98A4DB0FB2}" destId="{892B4FA2-7C68-4273-B955-F6329479ABE9}" srcOrd="7" destOrd="0" presId="urn:microsoft.com/office/officeart/2005/8/layout/pList2"/>
    <dgm:cxn modelId="{D46D83FD-C1FA-4EAC-8A59-647342CF2F0F}" type="presParOf" srcId="{1E75DE2B-478F-491A-858C-DC98A4DB0FB2}" destId="{B51C0D8E-E27B-4EFF-B179-034575142518}" srcOrd="8" destOrd="0" presId="urn:microsoft.com/office/officeart/2005/8/layout/pList2"/>
    <dgm:cxn modelId="{4B601CE9-0924-4D76-9C45-DF2882D1575D}" type="presParOf" srcId="{B51C0D8E-E27B-4EFF-B179-034575142518}" destId="{42369B3F-9492-4BCE-9AA5-64317ADF7491}" srcOrd="0" destOrd="0" presId="urn:microsoft.com/office/officeart/2005/8/layout/pList2"/>
    <dgm:cxn modelId="{57FC67C9-DBB3-40EE-B350-FF1ACBE82A4D}" type="presParOf" srcId="{B51C0D8E-E27B-4EFF-B179-034575142518}" destId="{DB299ED3-9B02-4FC7-9E7C-9D99902CC064}" srcOrd="1" destOrd="0" presId="urn:microsoft.com/office/officeart/2005/8/layout/pList2"/>
    <dgm:cxn modelId="{1D67B6DE-EF0F-4822-A69A-375A41B7AE3A}" type="presParOf" srcId="{B51C0D8E-E27B-4EFF-B179-034575142518}" destId="{AB8343A0-D8DB-4BAA-A16C-094A65A25A3B}"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AB210C-52B2-46DE-AE39-81891136D418}"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A947F903-6572-4B61-B7BF-33A9C375CD15}">
      <dgm:prSet phldrT="[Text]"/>
      <dgm:spPr/>
      <dgm:t>
        <a:bodyPr/>
        <a:lstStyle/>
        <a:p>
          <a:pPr algn="ctr" rtl="0"/>
          <a:r>
            <a:rPr lang="en-GB" u="sng" dirty="0"/>
            <a:t>Mathematics</a:t>
          </a:r>
          <a:endParaRPr lang="en-GB" dirty="0"/>
        </a:p>
        <a:p>
          <a:pPr algn="ctr" rtl="0"/>
          <a:endParaRPr lang="en-GB" dirty="0">
            <a:latin typeface="Calibri Light" panose="020F0302020204030204"/>
          </a:endParaRPr>
        </a:p>
        <a:p>
          <a:pPr algn="ctr"/>
          <a:r>
            <a:rPr lang="en-GB"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National 4</a:t>
          </a:r>
          <a:endParaRPr lang="en-GB" dirty="0">
            <a:solidFill>
              <a:schemeClr val="bg1"/>
            </a:solidFill>
          </a:endParaRPr>
        </a:p>
        <a:p>
          <a:pPr algn="ctr"/>
          <a:r>
            <a:rPr lang="en-GB"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5</a:t>
          </a:r>
          <a:endParaRPr lang="en-GB" dirty="0">
            <a:solidFill>
              <a:schemeClr val="bg1"/>
            </a:solidFill>
          </a:endParaRPr>
        </a:p>
        <a:p>
          <a:pPr algn="ctr" rtl="0"/>
          <a:r>
            <a:rPr lang="en-GB"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Higher</a:t>
          </a:r>
          <a:endParaRPr lang="en-GB" dirty="0">
            <a:solidFill>
              <a:schemeClr val="bg1"/>
            </a:solidFill>
          </a:endParaRPr>
        </a:p>
        <a:p>
          <a:pPr algn="ctr" rtl="0"/>
          <a:r>
            <a:rPr lang="en-GB"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Advanced Higher</a:t>
          </a:r>
          <a:endParaRPr lang="en-GB" dirty="0">
            <a:solidFill>
              <a:schemeClr val="bg1"/>
            </a:solidFill>
          </a:endParaRPr>
        </a:p>
        <a:p>
          <a:pPr algn="ctr" rtl="0"/>
          <a:endParaRPr lang="en-GB"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endParaRPr>
        </a:p>
        <a:p>
          <a:pPr algn="ctr" rtl="0"/>
          <a:r>
            <a:rPr lang="en-GB"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Career Pathways</a:t>
          </a:r>
          <a:r>
            <a:rPr lang="en-GB" dirty="0"/>
            <a:t>	</a:t>
          </a:r>
        </a:p>
      </dgm:t>
    </dgm:pt>
    <dgm:pt modelId="{548EDD03-C039-4C7F-A725-DB3CA0648470}" type="parTrans" cxnId="{13E39463-58E4-46A4-92A5-688C8F7909D6}">
      <dgm:prSet/>
      <dgm:spPr/>
      <dgm:t>
        <a:bodyPr/>
        <a:lstStyle/>
        <a:p>
          <a:endParaRPr lang="en-GB"/>
        </a:p>
      </dgm:t>
    </dgm:pt>
    <dgm:pt modelId="{362B33E4-468C-4C3F-AB00-D87B75EFFA89}" type="sibTrans" cxnId="{13E39463-58E4-46A4-92A5-688C8F7909D6}">
      <dgm:prSet/>
      <dgm:spPr/>
      <dgm:t>
        <a:bodyPr/>
        <a:lstStyle/>
        <a:p>
          <a:endParaRPr lang="en-GB"/>
        </a:p>
      </dgm:t>
    </dgm:pt>
    <dgm:pt modelId="{AA6BC024-F386-46C0-88C3-868867607975}">
      <dgm:prSet phldrT="[Text]"/>
      <dgm:spPr/>
      <dgm:t>
        <a:bodyPr/>
        <a:lstStyle/>
        <a:p>
          <a:r>
            <a:rPr lang="en-GB" u="sng" dirty="0"/>
            <a:t>Applications of Maths</a:t>
          </a:r>
        </a:p>
        <a:p>
          <a:endParaRPr lang="en-GB" dirty="0"/>
        </a:p>
        <a:p>
          <a:r>
            <a:rPr lang="en-GB"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National 4</a:t>
          </a:r>
          <a:endParaRPr lang="en-GB" dirty="0">
            <a:solidFill>
              <a:schemeClr val="bg1"/>
            </a:solidFill>
          </a:endParaRPr>
        </a:p>
        <a:p>
          <a:r>
            <a:rPr lang="en-GB"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National 5</a:t>
          </a:r>
          <a:endParaRPr lang="en-GB" dirty="0">
            <a:solidFill>
              <a:schemeClr val="bg1"/>
            </a:solidFill>
          </a:endParaRPr>
        </a:p>
        <a:p>
          <a:r>
            <a:rPr lang="en-GB"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Higher</a:t>
          </a:r>
          <a:endParaRPr lang="en-GB" dirty="0">
            <a:solidFill>
              <a:schemeClr val="bg1"/>
            </a:solidFill>
          </a:endParaRPr>
        </a:p>
        <a:p>
          <a:endParaRPr lang="en-GB"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endParaRPr>
        </a:p>
        <a:p>
          <a:r>
            <a:rPr lang="en-GB"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Career Pathways</a:t>
          </a:r>
          <a:endParaRPr lang="en-GB" dirty="0">
            <a:solidFill>
              <a:schemeClr val="bg1"/>
            </a:solidFill>
          </a:endParaRPr>
        </a:p>
      </dgm:t>
    </dgm:pt>
    <dgm:pt modelId="{68B4E584-3873-48DE-9687-2E3BC64EF066}" type="parTrans" cxnId="{3AE6B70C-8B22-4F58-AECA-67BF32C4E746}">
      <dgm:prSet/>
      <dgm:spPr/>
      <dgm:t>
        <a:bodyPr/>
        <a:lstStyle/>
        <a:p>
          <a:endParaRPr lang="en-GB"/>
        </a:p>
      </dgm:t>
    </dgm:pt>
    <dgm:pt modelId="{1B99E37C-38AE-4B15-907C-16EFC5F542B3}" type="sibTrans" cxnId="{3AE6B70C-8B22-4F58-AECA-67BF32C4E746}">
      <dgm:prSet/>
      <dgm:spPr/>
      <dgm:t>
        <a:bodyPr/>
        <a:lstStyle/>
        <a:p>
          <a:endParaRPr lang="en-GB"/>
        </a:p>
      </dgm:t>
    </dgm:pt>
    <dgm:pt modelId="{8EBFC8AE-EB99-438A-80DB-BDF77AA00AC5}">
      <dgm:prSet phldrT="[Text]"/>
      <dgm:spPr/>
      <dgm:t>
        <a:bodyPr/>
        <a:lstStyle/>
        <a:p>
          <a:r>
            <a:rPr lang="en-GB" u="sng" dirty="0"/>
            <a:t>Personal Finance</a:t>
          </a:r>
        </a:p>
        <a:p>
          <a:endParaRPr lang="en-GB" dirty="0"/>
        </a:p>
        <a:p>
          <a:r>
            <a:rPr lang="en-GB"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Level 4</a:t>
          </a:r>
          <a:endParaRPr lang="en-GB" dirty="0">
            <a:solidFill>
              <a:schemeClr val="bg1"/>
            </a:solidFill>
          </a:endParaRPr>
        </a:p>
        <a:p>
          <a:r>
            <a:rPr lang="en-GB"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Level 5</a:t>
          </a:r>
          <a:endParaRPr lang="en-GB" dirty="0">
            <a:solidFill>
              <a:schemeClr val="bg1"/>
            </a:solidFill>
          </a:endParaRPr>
        </a:p>
        <a:p>
          <a:r>
            <a:rPr lang="en-GB"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Level 6 Personal Finance</a:t>
          </a:r>
          <a:endParaRPr lang="en-GB" dirty="0">
            <a:solidFill>
              <a:schemeClr val="bg1"/>
            </a:solidFill>
          </a:endParaRPr>
        </a:p>
        <a:p>
          <a:endParaRPr lang="en-GB" dirty="0">
            <a:solidFill>
              <a:schemeClr val="bg1"/>
            </a:solidFill>
          </a:endParaRPr>
        </a:p>
      </dgm:t>
    </dgm:pt>
    <dgm:pt modelId="{0DBD17D7-4CD8-4D78-8742-B07829B6894A}" type="parTrans" cxnId="{24BF7BD7-EC69-4DFA-BBCF-414D5171F17E}">
      <dgm:prSet/>
      <dgm:spPr/>
      <dgm:t>
        <a:bodyPr/>
        <a:lstStyle/>
        <a:p>
          <a:endParaRPr lang="en-GB"/>
        </a:p>
      </dgm:t>
    </dgm:pt>
    <dgm:pt modelId="{DA587B8F-9465-475C-A616-FF8BB1028379}" type="sibTrans" cxnId="{24BF7BD7-EC69-4DFA-BBCF-414D5171F17E}">
      <dgm:prSet/>
      <dgm:spPr/>
      <dgm:t>
        <a:bodyPr/>
        <a:lstStyle/>
        <a:p>
          <a:endParaRPr lang="en-GB"/>
        </a:p>
      </dgm:t>
    </dgm:pt>
    <dgm:pt modelId="{72AAF6A4-B36C-490B-9BDF-ADC6932F783E}">
      <dgm:prSet phldrT="[Text]"/>
      <dgm:spPr/>
      <dgm:t>
        <a:bodyPr/>
        <a:lstStyle/>
        <a:p>
          <a:r>
            <a:rPr lang="en-GB" u="sng" dirty="0"/>
            <a:t>Statistics</a:t>
          </a:r>
        </a:p>
        <a:p>
          <a:endParaRPr lang="en-GB" dirty="0"/>
        </a:p>
        <a:p>
          <a:r>
            <a:rPr lang="en-GB" dirty="0">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rPr>
            <a:t>Level 6 Statistics</a:t>
          </a:r>
          <a:endParaRPr lang="en-GB" dirty="0">
            <a:solidFill>
              <a:schemeClr val="bg1"/>
            </a:solidFill>
          </a:endParaRPr>
        </a:p>
        <a:p>
          <a:endParaRPr lang="en-GB" dirty="0">
            <a:solidFill>
              <a:schemeClr val="bg1"/>
            </a:solidFill>
          </a:endParaRPr>
        </a:p>
        <a:p>
          <a:endParaRPr lang="en-GB" dirty="0">
            <a:solidFill>
              <a:schemeClr val="bg1"/>
            </a:solidFill>
            <a:hlinkClick xmlns:r="http://schemas.openxmlformats.org/officeDocument/2006/relationships" r:id="rId12">
              <a:extLst>
                <a:ext uri="{A12FA001-AC4F-418D-AE19-62706E023703}">
                  <ahyp:hlinkClr xmlns:ahyp="http://schemas.microsoft.com/office/drawing/2018/hyperlinkcolor" val="tx"/>
                </a:ext>
              </a:extLst>
            </a:hlinkClick>
          </a:endParaRPr>
        </a:p>
        <a:p>
          <a:endParaRPr lang="en-GB" dirty="0">
            <a:solidFill>
              <a:schemeClr val="bg1"/>
            </a:solidFill>
            <a:hlinkClick xmlns:r="http://schemas.openxmlformats.org/officeDocument/2006/relationships" r:id="rId12">
              <a:extLst>
                <a:ext uri="{A12FA001-AC4F-418D-AE19-62706E023703}">
                  <ahyp:hlinkClr xmlns:ahyp="http://schemas.microsoft.com/office/drawing/2018/hyperlinkcolor" val="tx"/>
                </a:ext>
              </a:extLst>
            </a:hlinkClick>
          </a:endParaRPr>
        </a:p>
        <a:p>
          <a:endParaRPr lang="en-GB" dirty="0">
            <a:solidFill>
              <a:schemeClr val="bg1"/>
            </a:solidFill>
            <a:hlinkClick xmlns:r="http://schemas.openxmlformats.org/officeDocument/2006/relationships" r:id="rId12">
              <a:extLst>
                <a:ext uri="{A12FA001-AC4F-418D-AE19-62706E023703}">
                  <ahyp:hlinkClr xmlns:ahyp="http://schemas.microsoft.com/office/drawing/2018/hyperlinkcolor" val="tx"/>
                </a:ext>
              </a:extLst>
            </a:hlinkClick>
          </a:endParaRPr>
        </a:p>
        <a:p>
          <a:r>
            <a:rPr lang="en-GB" dirty="0">
              <a:solidFill>
                <a:schemeClr val="bg1"/>
              </a:solidFill>
              <a:hlinkClick xmlns:r="http://schemas.openxmlformats.org/officeDocument/2006/relationships" r:id="rId12">
                <a:extLst>
                  <a:ext uri="{A12FA001-AC4F-418D-AE19-62706E023703}">
                    <ahyp:hlinkClr xmlns:ahyp="http://schemas.microsoft.com/office/drawing/2018/hyperlinkcolor" val="tx"/>
                  </a:ext>
                </a:extLst>
              </a:hlinkClick>
            </a:rPr>
            <a:t>Career Pathways</a:t>
          </a:r>
          <a:endParaRPr lang="en-GB" dirty="0">
            <a:solidFill>
              <a:schemeClr val="bg1"/>
            </a:solidFill>
          </a:endParaRPr>
        </a:p>
      </dgm:t>
    </dgm:pt>
    <dgm:pt modelId="{CB415E4A-02F1-4112-B7AF-842D8D199307}" type="parTrans" cxnId="{E56FA031-0990-495B-9D84-A962C04A8716}">
      <dgm:prSet/>
      <dgm:spPr/>
      <dgm:t>
        <a:bodyPr/>
        <a:lstStyle/>
        <a:p>
          <a:endParaRPr lang="en-GB"/>
        </a:p>
      </dgm:t>
    </dgm:pt>
    <dgm:pt modelId="{553F1D52-0413-46F7-9BDB-DB019BE9D03C}" type="sibTrans" cxnId="{E56FA031-0990-495B-9D84-A962C04A8716}">
      <dgm:prSet/>
      <dgm:spPr/>
      <dgm:t>
        <a:bodyPr/>
        <a:lstStyle/>
        <a:p>
          <a:endParaRPr lang="en-GB"/>
        </a:p>
      </dgm:t>
    </dgm:pt>
    <dgm:pt modelId="{5FD9530D-12FC-4842-ABB7-18C1587BC6E3}" type="pres">
      <dgm:prSet presAssocID="{FEAB210C-52B2-46DE-AE39-81891136D418}" presName="Name0" presStyleCnt="0">
        <dgm:presLayoutVars>
          <dgm:dir/>
          <dgm:resizeHandles val="exact"/>
        </dgm:presLayoutVars>
      </dgm:prSet>
      <dgm:spPr/>
    </dgm:pt>
    <dgm:pt modelId="{25A68628-3A93-4273-8623-467E9CD01BFF}" type="pres">
      <dgm:prSet presAssocID="{FEAB210C-52B2-46DE-AE39-81891136D418}" presName="bkgdShp" presStyleLbl="alignAccFollowNode1" presStyleIdx="0" presStyleCnt="1" custLinFactNeighborY="-72737"/>
      <dgm:spPr/>
    </dgm:pt>
    <dgm:pt modelId="{1E75DE2B-478F-491A-858C-DC98A4DB0FB2}" type="pres">
      <dgm:prSet presAssocID="{FEAB210C-52B2-46DE-AE39-81891136D418}" presName="linComp" presStyleCnt="0"/>
      <dgm:spPr/>
    </dgm:pt>
    <dgm:pt modelId="{7F5991A6-3D39-40D5-94EC-B3FB2171972B}" type="pres">
      <dgm:prSet presAssocID="{A947F903-6572-4B61-B7BF-33A9C375CD15}" presName="compNode" presStyleCnt="0"/>
      <dgm:spPr/>
    </dgm:pt>
    <dgm:pt modelId="{2A0F37D9-2F08-4117-90D2-FD40DC453B81}" type="pres">
      <dgm:prSet presAssocID="{A947F903-6572-4B61-B7BF-33A9C375CD15}" presName="node" presStyleLbl="node1" presStyleIdx="0" presStyleCnt="4">
        <dgm:presLayoutVars>
          <dgm:bulletEnabled val="1"/>
        </dgm:presLayoutVars>
      </dgm:prSet>
      <dgm:spPr/>
    </dgm:pt>
    <dgm:pt modelId="{41BB983A-69AA-4860-8520-460B62FE113F}" type="pres">
      <dgm:prSet presAssocID="{A947F903-6572-4B61-B7BF-33A9C375CD15}" presName="invisiNode" presStyleLbl="node1" presStyleIdx="0" presStyleCnt="4"/>
      <dgm:spPr/>
    </dgm:pt>
    <dgm:pt modelId="{C5D3AC56-1A3B-4817-A787-33E670D0820E}" type="pres">
      <dgm:prSet presAssocID="{A947F903-6572-4B61-B7BF-33A9C375CD15}" presName="imagNode" presStyleLbl="fgImgPlace1" presStyleIdx="0" presStyleCnt="4"/>
      <dgm:spPr>
        <a:blipFill>
          <a:blip xmlns:r="http://schemas.openxmlformats.org/officeDocument/2006/relationships" r:embed="rId13">
            <a:extLst>
              <a:ext uri="{28A0092B-C50C-407E-A947-70E740481C1C}">
                <a14:useLocalDpi xmlns:a14="http://schemas.microsoft.com/office/drawing/2010/main" val="0"/>
              </a:ext>
            </a:extLst>
          </a:blip>
          <a:srcRect/>
          <a:stretch>
            <a:fillRect t="-7000" b="-7000"/>
          </a:stretch>
        </a:blipFill>
      </dgm:spPr>
    </dgm:pt>
    <dgm:pt modelId="{1DCCB3C9-95E5-465D-B451-6AD50072E87B}" type="pres">
      <dgm:prSet presAssocID="{362B33E4-468C-4C3F-AB00-D87B75EFFA89}" presName="sibTrans" presStyleLbl="sibTrans2D1" presStyleIdx="0" presStyleCnt="0"/>
      <dgm:spPr/>
    </dgm:pt>
    <dgm:pt modelId="{839A248A-78A7-470C-A5B3-E8CFA858506C}" type="pres">
      <dgm:prSet presAssocID="{AA6BC024-F386-46C0-88C3-868867607975}" presName="compNode" presStyleCnt="0"/>
      <dgm:spPr/>
    </dgm:pt>
    <dgm:pt modelId="{7E052E81-9F90-4243-AB5E-50C86A848331}" type="pres">
      <dgm:prSet presAssocID="{AA6BC024-F386-46C0-88C3-868867607975}" presName="node" presStyleLbl="node1" presStyleIdx="1" presStyleCnt="4">
        <dgm:presLayoutVars>
          <dgm:bulletEnabled val="1"/>
        </dgm:presLayoutVars>
      </dgm:prSet>
      <dgm:spPr/>
    </dgm:pt>
    <dgm:pt modelId="{91556DFB-74ED-4ECD-9081-8CF7F30F2B16}" type="pres">
      <dgm:prSet presAssocID="{AA6BC024-F386-46C0-88C3-868867607975}" presName="invisiNode" presStyleLbl="node1" presStyleIdx="1" presStyleCnt="4"/>
      <dgm:spPr/>
    </dgm:pt>
    <dgm:pt modelId="{9D5D7B5D-FE52-45EA-8984-761E8E93DB92}" type="pres">
      <dgm:prSet presAssocID="{AA6BC024-F386-46C0-88C3-868867607975}" presName="imagNode" presStyleLbl="fgImgPlace1" presStyleIdx="1" presStyleCnt="4" custLinFactNeighborX="0" custLinFactNeighborY="-914"/>
      <dgm:spPr>
        <a:blipFill>
          <a:blip xmlns:r="http://schemas.openxmlformats.org/officeDocument/2006/relationships" r:embed="rId14">
            <a:extLst>
              <a:ext uri="{28A0092B-C50C-407E-A947-70E740481C1C}">
                <a14:useLocalDpi xmlns:a14="http://schemas.microsoft.com/office/drawing/2010/main" val="0"/>
              </a:ext>
            </a:extLst>
          </a:blip>
          <a:srcRect/>
          <a:stretch>
            <a:fillRect t="-8000" b="-8000"/>
          </a:stretch>
        </a:blipFill>
      </dgm:spPr>
    </dgm:pt>
    <dgm:pt modelId="{B6C700EB-00E2-4429-B698-C0BD9E1126B5}" type="pres">
      <dgm:prSet presAssocID="{1B99E37C-38AE-4B15-907C-16EFC5F542B3}" presName="sibTrans" presStyleLbl="sibTrans2D1" presStyleIdx="0" presStyleCnt="0"/>
      <dgm:spPr/>
    </dgm:pt>
    <dgm:pt modelId="{871018B0-461F-45F6-B12C-2C9CFD2EF885}" type="pres">
      <dgm:prSet presAssocID="{8EBFC8AE-EB99-438A-80DB-BDF77AA00AC5}" presName="compNode" presStyleCnt="0"/>
      <dgm:spPr/>
    </dgm:pt>
    <dgm:pt modelId="{CBE133ED-B8DD-4B11-AF8A-F704633FF460}" type="pres">
      <dgm:prSet presAssocID="{8EBFC8AE-EB99-438A-80DB-BDF77AA00AC5}" presName="node" presStyleLbl="node1" presStyleIdx="2" presStyleCnt="4">
        <dgm:presLayoutVars>
          <dgm:bulletEnabled val="1"/>
        </dgm:presLayoutVars>
      </dgm:prSet>
      <dgm:spPr/>
    </dgm:pt>
    <dgm:pt modelId="{960AD81F-4989-4E34-80DE-7E32F5525D6D}" type="pres">
      <dgm:prSet presAssocID="{8EBFC8AE-EB99-438A-80DB-BDF77AA00AC5}" presName="invisiNode" presStyleLbl="node1" presStyleIdx="2" presStyleCnt="4"/>
      <dgm:spPr/>
    </dgm:pt>
    <dgm:pt modelId="{B749172E-6151-4A53-BB08-BED42E63122E}" type="pres">
      <dgm:prSet presAssocID="{8EBFC8AE-EB99-438A-80DB-BDF77AA00AC5}" presName="imagNode" presStyleLbl="fgImgPlace1" presStyleIdx="2" presStyleCnt="4"/>
      <dgm:spPr>
        <a:blipFill>
          <a:blip xmlns:r="http://schemas.openxmlformats.org/officeDocument/2006/relationships" r:embed="rId15">
            <a:extLst>
              <a:ext uri="{28A0092B-C50C-407E-A947-70E740481C1C}">
                <a14:useLocalDpi xmlns:a14="http://schemas.microsoft.com/office/drawing/2010/main" val="0"/>
              </a:ext>
            </a:extLst>
          </a:blip>
          <a:srcRect/>
          <a:stretch>
            <a:fillRect t="-8000" b="-8000"/>
          </a:stretch>
        </a:blipFill>
      </dgm:spPr>
    </dgm:pt>
    <dgm:pt modelId="{53502A43-1C58-4336-B3AC-8CD68B393735}" type="pres">
      <dgm:prSet presAssocID="{DA587B8F-9465-475C-A616-FF8BB1028379}" presName="sibTrans" presStyleLbl="sibTrans2D1" presStyleIdx="0" presStyleCnt="0"/>
      <dgm:spPr/>
    </dgm:pt>
    <dgm:pt modelId="{3C091172-2B31-49AD-BECA-7BED50247A2E}" type="pres">
      <dgm:prSet presAssocID="{72AAF6A4-B36C-490B-9BDF-ADC6932F783E}" presName="compNode" presStyleCnt="0"/>
      <dgm:spPr/>
    </dgm:pt>
    <dgm:pt modelId="{DAC1152C-FD48-499D-BC8A-37F7F5BDFEB8}" type="pres">
      <dgm:prSet presAssocID="{72AAF6A4-B36C-490B-9BDF-ADC6932F783E}" presName="node" presStyleLbl="node1" presStyleIdx="3" presStyleCnt="4">
        <dgm:presLayoutVars>
          <dgm:bulletEnabled val="1"/>
        </dgm:presLayoutVars>
      </dgm:prSet>
      <dgm:spPr/>
    </dgm:pt>
    <dgm:pt modelId="{4E7DB4B9-C363-45F0-AD58-C678BDB5498B}" type="pres">
      <dgm:prSet presAssocID="{72AAF6A4-B36C-490B-9BDF-ADC6932F783E}" presName="invisiNode" presStyleLbl="node1" presStyleIdx="3" presStyleCnt="4"/>
      <dgm:spPr/>
    </dgm:pt>
    <dgm:pt modelId="{20CAA87B-0FFE-4C73-8244-2AC397E4F60D}" type="pres">
      <dgm:prSet presAssocID="{72AAF6A4-B36C-490B-9BDF-ADC6932F783E}" presName="imagNode" presStyleLbl="fgImgPlace1" presStyleIdx="3" presStyleCnt="4"/>
      <dgm:spPr>
        <a:blipFill>
          <a:blip xmlns:r="http://schemas.openxmlformats.org/officeDocument/2006/relationships" r:embed="rId16">
            <a:extLst>
              <a:ext uri="{28A0092B-C50C-407E-A947-70E740481C1C}">
                <a14:useLocalDpi xmlns:a14="http://schemas.microsoft.com/office/drawing/2010/main" val="0"/>
              </a:ext>
            </a:extLst>
          </a:blip>
          <a:srcRect/>
          <a:stretch>
            <a:fillRect l="-7000" r="-7000"/>
          </a:stretch>
        </a:blipFill>
      </dgm:spPr>
    </dgm:pt>
  </dgm:ptLst>
  <dgm:cxnLst>
    <dgm:cxn modelId="{3AE6B70C-8B22-4F58-AECA-67BF32C4E746}" srcId="{FEAB210C-52B2-46DE-AE39-81891136D418}" destId="{AA6BC024-F386-46C0-88C3-868867607975}" srcOrd="1" destOrd="0" parTransId="{68B4E584-3873-48DE-9687-2E3BC64EF066}" sibTransId="{1B99E37C-38AE-4B15-907C-16EFC5F542B3}"/>
    <dgm:cxn modelId="{E56FA031-0990-495B-9D84-A962C04A8716}" srcId="{FEAB210C-52B2-46DE-AE39-81891136D418}" destId="{72AAF6A4-B36C-490B-9BDF-ADC6932F783E}" srcOrd="3" destOrd="0" parTransId="{CB415E4A-02F1-4112-B7AF-842D8D199307}" sibTransId="{553F1D52-0413-46F7-9BDB-DB019BE9D03C}"/>
    <dgm:cxn modelId="{8AF3CB35-57CA-42C8-8AF7-DD4963D37A34}" type="presOf" srcId="{DA587B8F-9465-475C-A616-FF8BB1028379}" destId="{53502A43-1C58-4336-B3AC-8CD68B393735}" srcOrd="0" destOrd="0" presId="urn:microsoft.com/office/officeart/2005/8/layout/pList2"/>
    <dgm:cxn modelId="{13E39463-58E4-46A4-92A5-688C8F7909D6}" srcId="{FEAB210C-52B2-46DE-AE39-81891136D418}" destId="{A947F903-6572-4B61-B7BF-33A9C375CD15}" srcOrd="0" destOrd="0" parTransId="{548EDD03-C039-4C7F-A725-DB3CA0648470}" sibTransId="{362B33E4-468C-4C3F-AB00-D87B75EFFA89}"/>
    <dgm:cxn modelId="{8A91437B-55A4-44ED-AB78-3F318C4F58BE}" type="presOf" srcId="{72AAF6A4-B36C-490B-9BDF-ADC6932F783E}" destId="{DAC1152C-FD48-499D-BC8A-37F7F5BDFEB8}" srcOrd="0" destOrd="0" presId="urn:microsoft.com/office/officeart/2005/8/layout/pList2"/>
    <dgm:cxn modelId="{806AF586-3488-4591-89CE-477E0C804CC5}" type="presOf" srcId="{A947F903-6572-4B61-B7BF-33A9C375CD15}" destId="{2A0F37D9-2F08-4117-90D2-FD40DC453B81}" srcOrd="0" destOrd="0" presId="urn:microsoft.com/office/officeart/2005/8/layout/pList2"/>
    <dgm:cxn modelId="{805407C1-3292-42B9-88F0-703DB0F2548D}" type="presOf" srcId="{1B99E37C-38AE-4B15-907C-16EFC5F542B3}" destId="{B6C700EB-00E2-4429-B698-C0BD9E1126B5}" srcOrd="0" destOrd="0" presId="urn:microsoft.com/office/officeart/2005/8/layout/pList2"/>
    <dgm:cxn modelId="{E0DC69C8-0431-451D-A4DB-7DC0B4124CF2}" type="presOf" srcId="{AA6BC024-F386-46C0-88C3-868867607975}" destId="{7E052E81-9F90-4243-AB5E-50C86A848331}" srcOrd="0" destOrd="0" presId="urn:microsoft.com/office/officeart/2005/8/layout/pList2"/>
    <dgm:cxn modelId="{AAF380CA-704E-49A4-8C6B-BF02F6D9A7C6}" type="presOf" srcId="{FEAB210C-52B2-46DE-AE39-81891136D418}" destId="{5FD9530D-12FC-4842-ABB7-18C1587BC6E3}" srcOrd="0" destOrd="0" presId="urn:microsoft.com/office/officeart/2005/8/layout/pList2"/>
    <dgm:cxn modelId="{24BF7BD7-EC69-4DFA-BBCF-414D5171F17E}" srcId="{FEAB210C-52B2-46DE-AE39-81891136D418}" destId="{8EBFC8AE-EB99-438A-80DB-BDF77AA00AC5}" srcOrd="2" destOrd="0" parTransId="{0DBD17D7-4CD8-4D78-8742-B07829B6894A}" sibTransId="{DA587B8F-9465-475C-A616-FF8BB1028379}"/>
    <dgm:cxn modelId="{74F864DE-85BF-4600-9ABC-D51A9DEE3654}" type="presOf" srcId="{362B33E4-468C-4C3F-AB00-D87B75EFFA89}" destId="{1DCCB3C9-95E5-465D-B451-6AD50072E87B}" srcOrd="0" destOrd="0" presId="urn:microsoft.com/office/officeart/2005/8/layout/pList2"/>
    <dgm:cxn modelId="{50CEF0ED-2AA9-46DE-897E-7682C99DFD17}" type="presOf" srcId="{8EBFC8AE-EB99-438A-80DB-BDF77AA00AC5}" destId="{CBE133ED-B8DD-4B11-AF8A-F704633FF460}" srcOrd="0" destOrd="0" presId="urn:microsoft.com/office/officeart/2005/8/layout/pList2"/>
    <dgm:cxn modelId="{3D652BF4-6090-4D61-97FD-597B53AACDB5}" type="presParOf" srcId="{5FD9530D-12FC-4842-ABB7-18C1587BC6E3}" destId="{25A68628-3A93-4273-8623-467E9CD01BFF}" srcOrd="0" destOrd="0" presId="urn:microsoft.com/office/officeart/2005/8/layout/pList2"/>
    <dgm:cxn modelId="{9D31C8D4-229D-48CA-9340-CC9A3F9BA3DD}" type="presParOf" srcId="{5FD9530D-12FC-4842-ABB7-18C1587BC6E3}" destId="{1E75DE2B-478F-491A-858C-DC98A4DB0FB2}" srcOrd="1" destOrd="0" presId="urn:microsoft.com/office/officeart/2005/8/layout/pList2"/>
    <dgm:cxn modelId="{A5FFFC9E-E6D3-46C6-BBAF-6444B7AB2039}" type="presParOf" srcId="{1E75DE2B-478F-491A-858C-DC98A4DB0FB2}" destId="{7F5991A6-3D39-40D5-94EC-B3FB2171972B}" srcOrd="0" destOrd="0" presId="urn:microsoft.com/office/officeart/2005/8/layout/pList2"/>
    <dgm:cxn modelId="{E9CD4D5C-EAF7-4476-9EF6-E2D00205A2A0}" type="presParOf" srcId="{7F5991A6-3D39-40D5-94EC-B3FB2171972B}" destId="{2A0F37D9-2F08-4117-90D2-FD40DC453B81}" srcOrd="0" destOrd="0" presId="urn:microsoft.com/office/officeart/2005/8/layout/pList2"/>
    <dgm:cxn modelId="{C06FB8B4-D2A0-4455-A9C7-53F5BCF2620D}" type="presParOf" srcId="{7F5991A6-3D39-40D5-94EC-B3FB2171972B}" destId="{41BB983A-69AA-4860-8520-460B62FE113F}" srcOrd="1" destOrd="0" presId="urn:microsoft.com/office/officeart/2005/8/layout/pList2"/>
    <dgm:cxn modelId="{5D5DFE0D-7182-4AF7-B12D-F6B941CD804F}" type="presParOf" srcId="{7F5991A6-3D39-40D5-94EC-B3FB2171972B}" destId="{C5D3AC56-1A3B-4817-A787-33E670D0820E}" srcOrd="2" destOrd="0" presId="urn:microsoft.com/office/officeart/2005/8/layout/pList2"/>
    <dgm:cxn modelId="{B3E853F4-61C1-4025-9B99-FB65D7786E28}" type="presParOf" srcId="{1E75DE2B-478F-491A-858C-DC98A4DB0FB2}" destId="{1DCCB3C9-95E5-465D-B451-6AD50072E87B}" srcOrd="1" destOrd="0" presId="urn:microsoft.com/office/officeart/2005/8/layout/pList2"/>
    <dgm:cxn modelId="{57C532AF-16DE-40D9-8DFF-FD9484512C35}" type="presParOf" srcId="{1E75DE2B-478F-491A-858C-DC98A4DB0FB2}" destId="{839A248A-78A7-470C-A5B3-E8CFA858506C}" srcOrd="2" destOrd="0" presId="urn:microsoft.com/office/officeart/2005/8/layout/pList2"/>
    <dgm:cxn modelId="{89139401-594E-4C23-A96E-1DE539C3621E}" type="presParOf" srcId="{839A248A-78A7-470C-A5B3-E8CFA858506C}" destId="{7E052E81-9F90-4243-AB5E-50C86A848331}" srcOrd="0" destOrd="0" presId="urn:microsoft.com/office/officeart/2005/8/layout/pList2"/>
    <dgm:cxn modelId="{434FCB2F-FAD0-4D7B-B256-FAE4CA68ABB2}" type="presParOf" srcId="{839A248A-78A7-470C-A5B3-E8CFA858506C}" destId="{91556DFB-74ED-4ECD-9081-8CF7F30F2B16}" srcOrd="1" destOrd="0" presId="urn:microsoft.com/office/officeart/2005/8/layout/pList2"/>
    <dgm:cxn modelId="{6F297F31-6352-4C21-A291-3B0129367E20}" type="presParOf" srcId="{839A248A-78A7-470C-A5B3-E8CFA858506C}" destId="{9D5D7B5D-FE52-45EA-8984-761E8E93DB92}" srcOrd="2" destOrd="0" presId="urn:microsoft.com/office/officeart/2005/8/layout/pList2"/>
    <dgm:cxn modelId="{D55C1BB5-8B38-4F3F-A563-63C18282B6AA}" type="presParOf" srcId="{1E75DE2B-478F-491A-858C-DC98A4DB0FB2}" destId="{B6C700EB-00E2-4429-B698-C0BD9E1126B5}" srcOrd="3" destOrd="0" presId="urn:microsoft.com/office/officeart/2005/8/layout/pList2"/>
    <dgm:cxn modelId="{8F7A172C-CF53-41DD-857D-9C974172C872}" type="presParOf" srcId="{1E75DE2B-478F-491A-858C-DC98A4DB0FB2}" destId="{871018B0-461F-45F6-B12C-2C9CFD2EF885}" srcOrd="4" destOrd="0" presId="urn:microsoft.com/office/officeart/2005/8/layout/pList2"/>
    <dgm:cxn modelId="{3EDB16CF-458E-439E-8655-EB47517AC795}" type="presParOf" srcId="{871018B0-461F-45F6-B12C-2C9CFD2EF885}" destId="{CBE133ED-B8DD-4B11-AF8A-F704633FF460}" srcOrd="0" destOrd="0" presId="urn:microsoft.com/office/officeart/2005/8/layout/pList2"/>
    <dgm:cxn modelId="{4327E1A2-3BB1-4A3B-A5E0-649CF77AAD54}" type="presParOf" srcId="{871018B0-461F-45F6-B12C-2C9CFD2EF885}" destId="{960AD81F-4989-4E34-80DE-7E32F5525D6D}" srcOrd="1" destOrd="0" presId="urn:microsoft.com/office/officeart/2005/8/layout/pList2"/>
    <dgm:cxn modelId="{7B4CD3D1-43DC-4AE5-B4AE-162E1153FBEE}" type="presParOf" srcId="{871018B0-461F-45F6-B12C-2C9CFD2EF885}" destId="{B749172E-6151-4A53-BB08-BED42E63122E}" srcOrd="2" destOrd="0" presId="urn:microsoft.com/office/officeart/2005/8/layout/pList2"/>
    <dgm:cxn modelId="{2BC9105D-088D-4110-BC18-A3BDCF9C77CA}" type="presParOf" srcId="{1E75DE2B-478F-491A-858C-DC98A4DB0FB2}" destId="{53502A43-1C58-4336-B3AC-8CD68B393735}" srcOrd="5" destOrd="0" presId="urn:microsoft.com/office/officeart/2005/8/layout/pList2"/>
    <dgm:cxn modelId="{0F1E5C96-AEA5-4936-9207-2C57B25A4FC4}" type="presParOf" srcId="{1E75DE2B-478F-491A-858C-DC98A4DB0FB2}" destId="{3C091172-2B31-49AD-BECA-7BED50247A2E}" srcOrd="6" destOrd="0" presId="urn:microsoft.com/office/officeart/2005/8/layout/pList2"/>
    <dgm:cxn modelId="{7FC46314-7B59-4F05-AC9F-BF8E80BE2728}" type="presParOf" srcId="{3C091172-2B31-49AD-BECA-7BED50247A2E}" destId="{DAC1152C-FD48-499D-BC8A-37F7F5BDFEB8}" srcOrd="0" destOrd="0" presId="urn:microsoft.com/office/officeart/2005/8/layout/pList2"/>
    <dgm:cxn modelId="{01470733-0D11-4D5E-B341-02B205A2EF14}" type="presParOf" srcId="{3C091172-2B31-49AD-BECA-7BED50247A2E}" destId="{4E7DB4B9-C363-45F0-AD58-C678BDB5498B}" srcOrd="1" destOrd="0" presId="urn:microsoft.com/office/officeart/2005/8/layout/pList2"/>
    <dgm:cxn modelId="{3616937D-9E16-4A51-A603-823491EFC240}" type="presParOf" srcId="{3C091172-2B31-49AD-BECA-7BED50247A2E}" destId="{20CAA87B-0FFE-4C73-8244-2AC397E4F60D}"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AB210C-52B2-46DE-AE39-81891136D418}"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A947F903-6572-4B61-B7BF-33A9C375CD15}">
      <dgm:prSet phldrT="[Text]" custT="1"/>
      <dgm:spPr/>
      <dgm:t>
        <a:bodyPr/>
        <a:lstStyle/>
        <a:p>
          <a:pPr rtl="0"/>
          <a:r>
            <a:rPr lang="en-GB" sz="1400" b="1" u="sng" dirty="0">
              <a:solidFill>
                <a:schemeClr val="bg1"/>
              </a:solidFill>
            </a:rPr>
            <a:t>French</a:t>
          </a:r>
        </a:p>
        <a:p>
          <a:pPr rtl="0"/>
          <a:endParaRPr lang="en-GB" sz="1400" b="1" u="sng" dirty="0">
            <a:solidFill>
              <a:schemeClr val="bg1"/>
            </a:solidFill>
          </a:endParaRPr>
        </a:p>
        <a:p>
          <a:pPr rtl="0"/>
          <a:r>
            <a:rPr lang="en-GB" sz="14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National 4</a:t>
          </a:r>
          <a:endParaRPr lang="en-GB" sz="1400" dirty="0">
            <a:solidFill>
              <a:schemeClr val="bg1"/>
            </a:solidFill>
          </a:endParaRPr>
        </a:p>
        <a:p>
          <a:pPr rtl="0"/>
          <a:r>
            <a:rPr lang="en-GB" sz="14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5</a:t>
          </a:r>
          <a:endParaRPr lang="en-GB" sz="1400" dirty="0">
            <a:solidFill>
              <a:schemeClr val="bg1"/>
            </a:solidFill>
          </a:endParaRPr>
        </a:p>
        <a:p>
          <a:pPr rtl="0"/>
          <a:r>
            <a:rPr lang="en-GB" sz="14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Higher</a:t>
          </a:r>
          <a:endParaRPr lang="en-GB" sz="1400" dirty="0">
            <a:solidFill>
              <a:schemeClr val="bg1"/>
            </a:solidFill>
          </a:endParaRPr>
        </a:p>
        <a:p>
          <a:pPr rtl="0"/>
          <a:endParaRPr lang="en-GB" sz="1400" dirty="0">
            <a:solidFill>
              <a:schemeClr val="bg1"/>
            </a:solidFill>
          </a:endParaRPr>
        </a:p>
        <a:p>
          <a:pPr rtl="0"/>
          <a:r>
            <a:rPr lang="en-GB" sz="14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Career Pathways</a:t>
          </a:r>
          <a:endParaRPr lang="en-GB" sz="1400" dirty="0">
            <a:solidFill>
              <a:schemeClr val="bg1"/>
            </a:solidFill>
          </a:endParaRPr>
        </a:p>
      </dgm:t>
    </dgm:pt>
    <dgm:pt modelId="{548EDD03-C039-4C7F-A725-DB3CA0648470}" type="parTrans" cxnId="{13E39463-58E4-46A4-92A5-688C8F7909D6}">
      <dgm:prSet/>
      <dgm:spPr/>
      <dgm:t>
        <a:bodyPr/>
        <a:lstStyle/>
        <a:p>
          <a:endParaRPr lang="en-GB"/>
        </a:p>
      </dgm:t>
    </dgm:pt>
    <dgm:pt modelId="{362B33E4-468C-4C3F-AB00-D87B75EFFA89}" type="sibTrans" cxnId="{13E39463-58E4-46A4-92A5-688C8F7909D6}">
      <dgm:prSet/>
      <dgm:spPr/>
      <dgm:t>
        <a:bodyPr/>
        <a:lstStyle/>
        <a:p>
          <a:endParaRPr lang="en-GB"/>
        </a:p>
      </dgm:t>
    </dgm:pt>
    <dgm:pt modelId="{AA6BC024-F386-46C0-88C3-868867607975}">
      <dgm:prSet phldrT="[Text]" custT="1"/>
      <dgm:spPr/>
      <dgm:t>
        <a:bodyPr/>
        <a:lstStyle/>
        <a:p>
          <a:r>
            <a:rPr lang="en-GB" sz="1400" u="sng" dirty="0">
              <a:solidFill>
                <a:schemeClr val="bg1"/>
              </a:solidFill>
            </a:rPr>
            <a:t>German</a:t>
          </a:r>
        </a:p>
        <a:p>
          <a:endParaRPr lang="en-GB" sz="1400" u="sng" dirty="0">
            <a:solidFill>
              <a:schemeClr val="bg1"/>
            </a:solidFill>
          </a:endParaRPr>
        </a:p>
        <a:p>
          <a:r>
            <a:rPr lang="en-GB" sz="14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National 4</a:t>
          </a:r>
          <a:endParaRPr lang="en-GB" sz="1400" dirty="0">
            <a:solidFill>
              <a:schemeClr val="bg1"/>
            </a:solidFill>
          </a:endParaRPr>
        </a:p>
        <a:p>
          <a:r>
            <a:rPr lang="en-GB" sz="14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5</a:t>
          </a:r>
          <a:endParaRPr lang="en-GB" sz="1400" dirty="0">
            <a:solidFill>
              <a:schemeClr val="bg1"/>
            </a:solidFill>
          </a:endParaRPr>
        </a:p>
        <a:p>
          <a:r>
            <a:rPr lang="en-GB" sz="14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Higher</a:t>
          </a:r>
          <a:endParaRPr lang="en-GB" sz="1400" dirty="0">
            <a:solidFill>
              <a:schemeClr val="bg1"/>
            </a:solidFill>
          </a:endParaRPr>
        </a:p>
        <a:p>
          <a:endParaRPr lang="en-GB" sz="1400" dirty="0">
            <a:solidFill>
              <a:schemeClr val="bg1"/>
            </a:solidFill>
          </a:endParaRPr>
        </a:p>
        <a:p>
          <a:r>
            <a:rPr lang="en-GB" sz="14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Career Pathways</a:t>
          </a:r>
          <a:endParaRPr lang="en-GB" sz="1400" dirty="0">
            <a:solidFill>
              <a:schemeClr val="bg1"/>
            </a:solidFill>
          </a:endParaRPr>
        </a:p>
      </dgm:t>
    </dgm:pt>
    <dgm:pt modelId="{68B4E584-3873-48DE-9687-2E3BC64EF066}" type="parTrans" cxnId="{3AE6B70C-8B22-4F58-AECA-67BF32C4E746}">
      <dgm:prSet/>
      <dgm:spPr/>
      <dgm:t>
        <a:bodyPr/>
        <a:lstStyle/>
        <a:p>
          <a:endParaRPr lang="en-GB"/>
        </a:p>
      </dgm:t>
    </dgm:pt>
    <dgm:pt modelId="{1B99E37C-38AE-4B15-907C-16EFC5F542B3}" type="sibTrans" cxnId="{3AE6B70C-8B22-4F58-AECA-67BF32C4E746}">
      <dgm:prSet/>
      <dgm:spPr/>
      <dgm:t>
        <a:bodyPr/>
        <a:lstStyle/>
        <a:p>
          <a:endParaRPr lang="en-GB"/>
        </a:p>
      </dgm:t>
    </dgm:pt>
    <dgm:pt modelId="{8EBFC8AE-EB99-438A-80DB-BDF77AA00AC5}">
      <dgm:prSet phldrT="[Text]" custT="1"/>
      <dgm:spPr/>
      <dgm:t>
        <a:bodyPr/>
        <a:lstStyle/>
        <a:p>
          <a:r>
            <a:rPr lang="en-GB" sz="1400" u="sng" dirty="0">
              <a:solidFill>
                <a:schemeClr val="bg1"/>
              </a:solidFill>
            </a:rPr>
            <a:t>Spanish</a:t>
          </a:r>
        </a:p>
        <a:p>
          <a:endParaRPr lang="en-GB" sz="1400" u="sng" dirty="0">
            <a:solidFill>
              <a:schemeClr val="bg1"/>
            </a:solidFill>
          </a:endParaRPr>
        </a:p>
        <a:p>
          <a:r>
            <a:rPr lang="en-GB" sz="14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National 4</a:t>
          </a:r>
          <a:endParaRPr lang="en-GB" sz="1400" dirty="0">
            <a:solidFill>
              <a:schemeClr val="bg1"/>
            </a:solidFill>
          </a:endParaRPr>
        </a:p>
        <a:p>
          <a:r>
            <a:rPr lang="en-GB" sz="14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5</a:t>
          </a:r>
          <a:endParaRPr lang="en-GB" sz="1400" dirty="0">
            <a:solidFill>
              <a:schemeClr val="bg1"/>
            </a:solidFill>
          </a:endParaRPr>
        </a:p>
        <a:p>
          <a:r>
            <a:rPr lang="en-GB" sz="14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Higher</a:t>
          </a:r>
          <a:endParaRPr lang="en-GB" sz="1400" dirty="0">
            <a:solidFill>
              <a:schemeClr val="bg1"/>
            </a:solidFill>
          </a:endParaRPr>
        </a:p>
        <a:p>
          <a:endParaRPr lang="en-GB" sz="1400" dirty="0">
            <a:solidFill>
              <a:schemeClr val="bg1"/>
            </a:solidFill>
          </a:endParaRPr>
        </a:p>
        <a:p>
          <a:r>
            <a:rPr lang="en-GB" sz="14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Career Pathways</a:t>
          </a:r>
          <a:endParaRPr lang="en-GB" sz="1400" dirty="0">
            <a:solidFill>
              <a:schemeClr val="bg1"/>
            </a:solidFill>
          </a:endParaRPr>
        </a:p>
      </dgm:t>
    </dgm:pt>
    <dgm:pt modelId="{0DBD17D7-4CD8-4D78-8742-B07829B6894A}" type="parTrans" cxnId="{24BF7BD7-EC69-4DFA-BBCF-414D5171F17E}">
      <dgm:prSet/>
      <dgm:spPr/>
      <dgm:t>
        <a:bodyPr/>
        <a:lstStyle/>
        <a:p>
          <a:endParaRPr lang="en-GB"/>
        </a:p>
      </dgm:t>
    </dgm:pt>
    <dgm:pt modelId="{DA587B8F-9465-475C-A616-FF8BB1028379}" type="sibTrans" cxnId="{24BF7BD7-EC69-4DFA-BBCF-414D5171F17E}">
      <dgm:prSet/>
      <dgm:spPr/>
      <dgm:t>
        <a:bodyPr/>
        <a:lstStyle/>
        <a:p>
          <a:endParaRPr lang="en-GB"/>
        </a:p>
      </dgm:t>
    </dgm:pt>
    <dgm:pt modelId="{C33784CB-E24D-4470-9A0D-9BDC1C84BFAB}">
      <dgm:prSet/>
      <dgm:spPr/>
      <dgm:t>
        <a:bodyPr/>
        <a:lstStyle/>
        <a:p>
          <a:endParaRPr lang="en-GB"/>
        </a:p>
      </dgm:t>
    </dgm:pt>
    <dgm:pt modelId="{E6C3E2F0-4E1A-4D21-88B3-F7FEA9788DDC}" type="parTrans" cxnId="{8402854E-E0C9-489A-B877-6F43F1885729}">
      <dgm:prSet/>
      <dgm:spPr/>
      <dgm:t>
        <a:bodyPr/>
        <a:lstStyle/>
        <a:p>
          <a:endParaRPr lang="en-GB"/>
        </a:p>
      </dgm:t>
    </dgm:pt>
    <dgm:pt modelId="{503082C9-B1C2-46DC-A9EC-9D29D2B5CEC8}" type="sibTrans" cxnId="{8402854E-E0C9-489A-B877-6F43F1885729}">
      <dgm:prSet/>
      <dgm:spPr/>
      <dgm:t>
        <a:bodyPr/>
        <a:lstStyle/>
        <a:p>
          <a:endParaRPr lang="en-GB"/>
        </a:p>
      </dgm:t>
    </dgm:pt>
    <dgm:pt modelId="{5FD9530D-12FC-4842-ABB7-18C1587BC6E3}" type="pres">
      <dgm:prSet presAssocID="{FEAB210C-52B2-46DE-AE39-81891136D418}" presName="Name0" presStyleCnt="0">
        <dgm:presLayoutVars>
          <dgm:dir/>
          <dgm:resizeHandles val="exact"/>
        </dgm:presLayoutVars>
      </dgm:prSet>
      <dgm:spPr/>
    </dgm:pt>
    <dgm:pt modelId="{25A68628-3A93-4273-8623-467E9CD01BFF}" type="pres">
      <dgm:prSet presAssocID="{FEAB210C-52B2-46DE-AE39-81891136D418}" presName="bkgdShp" presStyleLbl="alignAccFollowNode1" presStyleIdx="0" presStyleCnt="1"/>
      <dgm:spPr/>
    </dgm:pt>
    <dgm:pt modelId="{1E75DE2B-478F-491A-858C-DC98A4DB0FB2}" type="pres">
      <dgm:prSet presAssocID="{FEAB210C-52B2-46DE-AE39-81891136D418}" presName="linComp" presStyleCnt="0"/>
      <dgm:spPr/>
    </dgm:pt>
    <dgm:pt modelId="{7F5991A6-3D39-40D5-94EC-B3FB2171972B}" type="pres">
      <dgm:prSet presAssocID="{A947F903-6572-4B61-B7BF-33A9C375CD15}" presName="compNode" presStyleCnt="0"/>
      <dgm:spPr/>
    </dgm:pt>
    <dgm:pt modelId="{2A0F37D9-2F08-4117-90D2-FD40DC453B81}" type="pres">
      <dgm:prSet presAssocID="{A947F903-6572-4B61-B7BF-33A9C375CD15}" presName="node" presStyleLbl="node1" presStyleIdx="0" presStyleCnt="4">
        <dgm:presLayoutVars>
          <dgm:bulletEnabled val="1"/>
        </dgm:presLayoutVars>
      </dgm:prSet>
      <dgm:spPr/>
    </dgm:pt>
    <dgm:pt modelId="{41BB983A-69AA-4860-8520-460B62FE113F}" type="pres">
      <dgm:prSet presAssocID="{A947F903-6572-4B61-B7BF-33A9C375CD15}" presName="invisiNode" presStyleLbl="node1" presStyleIdx="0" presStyleCnt="4"/>
      <dgm:spPr/>
    </dgm:pt>
    <dgm:pt modelId="{C5D3AC56-1A3B-4817-A787-33E670D0820E}" type="pres">
      <dgm:prSet presAssocID="{A947F903-6572-4B61-B7BF-33A9C375CD15}" presName="imagNode" presStyleLbl="fgImgPlace1" presStyleIdx="0" presStyleCnt="4"/>
      <dgm:spPr>
        <a:blipFill>
          <a:blip xmlns:r="http://schemas.openxmlformats.org/officeDocument/2006/relationships" r:embed="rId7">
            <a:extLst>
              <a:ext uri="{28A0092B-C50C-407E-A947-70E740481C1C}">
                <a14:useLocalDpi xmlns:a14="http://schemas.microsoft.com/office/drawing/2010/main" val="0"/>
              </a:ext>
            </a:extLst>
          </a:blip>
          <a:srcRect/>
          <a:stretch>
            <a:fillRect l="-9000" r="-9000"/>
          </a:stretch>
        </a:blipFill>
      </dgm:spPr>
    </dgm:pt>
    <dgm:pt modelId="{1DCCB3C9-95E5-465D-B451-6AD50072E87B}" type="pres">
      <dgm:prSet presAssocID="{362B33E4-468C-4C3F-AB00-D87B75EFFA89}" presName="sibTrans" presStyleLbl="sibTrans2D1" presStyleIdx="0" presStyleCnt="0"/>
      <dgm:spPr/>
    </dgm:pt>
    <dgm:pt modelId="{839A248A-78A7-470C-A5B3-E8CFA858506C}" type="pres">
      <dgm:prSet presAssocID="{AA6BC024-F386-46C0-88C3-868867607975}" presName="compNode" presStyleCnt="0"/>
      <dgm:spPr/>
    </dgm:pt>
    <dgm:pt modelId="{7E052E81-9F90-4243-AB5E-50C86A848331}" type="pres">
      <dgm:prSet presAssocID="{AA6BC024-F386-46C0-88C3-868867607975}" presName="node" presStyleLbl="node1" presStyleIdx="1" presStyleCnt="4">
        <dgm:presLayoutVars>
          <dgm:bulletEnabled val="1"/>
        </dgm:presLayoutVars>
      </dgm:prSet>
      <dgm:spPr/>
    </dgm:pt>
    <dgm:pt modelId="{91556DFB-74ED-4ECD-9081-8CF7F30F2B16}" type="pres">
      <dgm:prSet presAssocID="{AA6BC024-F386-46C0-88C3-868867607975}" presName="invisiNode" presStyleLbl="node1" presStyleIdx="1" presStyleCnt="4"/>
      <dgm:spPr/>
    </dgm:pt>
    <dgm:pt modelId="{9D5D7B5D-FE52-45EA-8984-761E8E93DB92}" type="pres">
      <dgm:prSet presAssocID="{AA6BC024-F386-46C0-88C3-868867607975}" presName="imagNode" presStyleLbl="fgImgPlace1" presStyleIdx="1" presStyleCnt="4" custLinFactNeighborX="0" custLinFactNeighborY="-914"/>
      <dgm:spPr>
        <a:blipFill>
          <a:blip xmlns:r="http://schemas.openxmlformats.org/officeDocument/2006/relationships" r:embed="rId8">
            <a:extLst>
              <a:ext uri="{28A0092B-C50C-407E-A947-70E740481C1C}">
                <a14:useLocalDpi xmlns:a14="http://schemas.microsoft.com/office/drawing/2010/main" val="0"/>
              </a:ext>
            </a:extLst>
          </a:blip>
          <a:srcRect/>
          <a:stretch>
            <a:fillRect l="-6000" r="-6000"/>
          </a:stretch>
        </a:blipFill>
      </dgm:spPr>
    </dgm:pt>
    <dgm:pt modelId="{B6C700EB-00E2-4429-B698-C0BD9E1126B5}" type="pres">
      <dgm:prSet presAssocID="{1B99E37C-38AE-4B15-907C-16EFC5F542B3}" presName="sibTrans" presStyleLbl="sibTrans2D1" presStyleIdx="0" presStyleCnt="0"/>
      <dgm:spPr/>
    </dgm:pt>
    <dgm:pt modelId="{871018B0-461F-45F6-B12C-2C9CFD2EF885}" type="pres">
      <dgm:prSet presAssocID="{8EBFC8AE-EB99-438A-80DB-BDF77AA00AC5}" presName="compNode" presStyleCnt="0"/>
      <dgm:spPr/>
    </dgm:pt>
    <dgm:pt modelId="{CBE133ED-B8DD-4B11-AF8A-F704633FF460}" type="pres">
      <dgm:prSet presAssocID="{8EBFC8AE-EB99-438A-80DB-BDF77AA00AC5}" presName="node" presStyleLbl="node1" presStyleIdx="2" presStyleCnt="4">
        <dgm:presLayoutVars>
          <dgm:bulletEnabled val="1"/>
        </dgm:presLayoutVars>
      </dgm:prSet>
      <dgm:spPr/>
    </dgm:pt>
    <dgm:pt modelId="{960AD81F-4989-4E34-80DE-7E32F5525D6D}" type="pres">
      <dgm:prSet presAssocID="{8EBFC8AE-EB99-438A-80DB-BDF77AA00AC5}" presName="invisiNode" presStyleLbl="node1" presStyleIdx="2" presStyleCnt="4"/>
      <dgm:spPr/>
    </dgm:pt>
    <dgm:pt modelId="{B749172E-6151-4A53-BB08-BED42E63122E}" type="pres">
      <dgm:prSet presAssocID="{8EBFC8AE-EB99-438A-80DB-BDF77AA00AC5}" presName="imagNode" presStyleLbl="fgImgPlace1" presStyleIdx="2" presStyleCnt="4"/>
      <dgm:spPr>
        <a:blipFill>
          <a:blip xmlns:r="http://schemas.openxmlformats.org/officeDocument/2006/relationships" r:embed="rId9">
            <a:extLst>
              <a:ext uri="{28A0092B-C50C-407E-A947-70E740481C1C}">
                <a14:useLocalDpi xmlns:a14="http://schemas.microsoft.com/office/drawing/2010/main" val="0"/>
              </a:ext>
            </a:extLst>
          </a:blip>
          <a:srcRect/>
          <a:stretch>
            <a:fillRect l="-8000" r="-8000"/>
          </a:stretch>
        </a:blipFill>
      </dgm:spPr>
    </dgm:pt>
    <dgm:pt modelId="{F991B927-273C-4F89-B988-DBE4211C2451}" type="pres">
      <dgm:prSet presAssocID="{DA587B8F-9465-475C-A616-FF8BB1028379}" presName="sibTrans" presStyleLbl="sibTrans2D1" presStyleIdx="0" presStyleCnt="0"/>
      <dgm:spPr/>
    </dgm:pt>
    <dgm:pt modelId="{3E279C1B-5B15-4C2B-89CE-39751BC2936B}" type="pres">
      <dgm:prSet presAssocID="{C33784CB-E24D-4470-9A0D-9BDC1C84BFAB}" presName="compNode" presStyleCnt="0"/>
      <dgm:spPr/>
    </dgm:pt>
    <dgm:pt modelId="{57457917-DBE4-4600-866E-2E151B9C1DF3}" type="pres">
      <dgm:prSet presAssocID="{C33784CB-E24D-4470-9A0D-9BDC1C84BFAB}" presName="node" presStyleLbl="node1" presStyleIdx="3" presStyleCnt="4">
        <dgm:presLayoutVars>
          <dgm:bulletEnabled val="1"/>
        </dgm:presLayoutVars>
      </dgm:prSet>
      <dgm:spPr/>
    </dgm:pt>
    <dgm:pt modelId="{BB069BFF-B03C-4E17-8C0B-400232A56AC1}" type="pres">
      <dgm:prSet presAssocID="{C33784CB-E24D-4470-9A0D-9BDC1C84BFAB}" presName="invisiNode" presStyleLbl="node1" presStyleIdx="3" presStyleCnt="4"/>
      <dgm:spPr/>
    </dgm:pt>
    <dgm:pt modelId="{3140CDE9-F2DD-44D1-BC60-7DD38AC305A1}" type="pres">
      <dgm:prSet presAssocID="{C33784CB-E24D-4470-9A0D-9BDC1C84BFAB}" presName="imagNode" presStyleLbl="fgImgPlace1" presStyleIdx="3" presStyleCnt="4"/>
      <dgm:spPr>
        <a:blipFill>
          <a:blip xmlns:r="http://schemas.openxmlformats.org/officeDocument/2006/relationships" r:embed="rId10"/>
          <a:srcRect/>
          <a:stretch>
            <a:fillRect l="-8000" r="-8000"/>
          </a:stretch>
        </a:blipFill>
      </dgm:spPr>
    </dgm:pt>
  </dgm:ptLst>
  <dgm:cxnLst>
    <dgm:cxn modelId="{3AE6B70C-8B22-4F58-AECA-67BF32C4E746}" srcId="{FEAB210C-52B2-46DE-AE39-81891136D418}" destId="{AA6BC024-F386-46C0-88C3-868867607975}" srcOrd="1" destOrd="0" parTransId="{68B4E584-3873-48DE-9687-2E3BC64EF066}" sibTransId="{1B99E37C-38AE-4B15-907C-16EFC5F542B3}"/>
    <dgm:cxn modelId="{ECC20510-C421-4974-91E6-3E2A401DF7F6}" type="presOf" srcId="{C33784CB-E24D-4470-9A0D-9BDC1C84BFAB}" destId="{57457917-DBE4-4600-866E-2E151B9C1DF3}" srcOrd="0" destOrd="0" presId="urn:microsoft.com/office/officeart/2005/8/layout/pList2"/>
    <dgm:cxn modelId="{13E39463-58E4-46A4-92A5-688C8F7909D6}" srcId="{FEAB210C-52B2-46DE-AE39-81891136D418}" destId="{A947F903-6572-4B61-B7BF-33A9C375CD15}" srcOrd="0" destOrd="0" parTransId="{548EDD03-C039-4C7F-A725-DB3CA0648470}" sibTransId="{362B33E4-468C-4C3F-AB00-D87B75EFFA89}"/>
    <dgm:cxn modelId="{5244186E-8E52-4FB8-8F1F-6F168B75EA59}" type="presOf" srcId="{DA587B8F-9465-475C-A616-FF8BB1028379}" destId="{F991B927-273C-4F89-B988-DBE4211C2451}" srcOrd="0" destOrd="0" presId="urn:microsoft.com/office/officeart/2005/8/layout/pList2"/>
    <dgm:cxn modelId="{8402854E-E0C9-489A-B877-6F43F1885729}" srcId="{FEAB210C-52B2-46DE-AE39-81891136D418}" destId="{C33784CB-E24D-4470-9A0D-9BDC1C84BFAB}" srcOrd="3" destOrd="0" parTransId="{E6C3E2F0-4E1A-4D21-88B3-F7FEA9788DDC}" sibTransId="{503082C9-B1C2-46DC-A9EC-9D29D2B5CEC8}"/>
    <dgm:cxn modelId="{806AF586-3488-4591-89CE-477E0C804CC5}" type="presOf" srcId="{A947F903-6572-4B61-B7BF-33A9C375CD15}" destId="{2A0F37D9-2F08-4117-90D2-FD40DC453B81}" srcOrd="0" destOrd="0" presId="urn:microsoft.com/office/officeart/2005/8/layout/pList2"/>
    <dgm:cxn modelId="{805407C1-3292-42B9-88F0-703DB0F2548D}" type="presOf" srcId="{1B99E37C-38AE-4B15-907C-16EFC5F542B3}" destId="{B6C700EB-00E2-4429-B698-C0BD9E1126B5}" srcOrd="0" destOrd="0" presId="urn:microsoft.com/office/officeart/2005/8/layout/pList2"/>
    <dgm:cxn modelId="{E0DC69C8-0431-451D-A4DB-7DC0B4124CF2}" type="presOf" srcId="{AA6BC024-F386-46C0-88C3-868867607975}" destId="{7E052E81-9F90-4243-AB5E-50C86A848331}" srcOrd="0" destOrd="0" presId="urn:microsoft.com/office/officeart/2005/8/layout/pList2"/>
    <dgm:cxn modelId="{AAF380CA-704E-49A4-8C6B-BF02F6D9A7C6}" type="presOf" srcId="{FEAB210C-52B2-46DE-AE39-81891136D418}" destId="{5FD9530D-12FC-4842-ABB7-18C1587BC6E3}" srcOrd="0" destOrd="0" presId="urn:microsoft.com/office/officeart/2005/8/layout/pList2"/>
    <dgm:cxn modelId="{24BF7BD7-EC69-4DFA-BBCF-414D5171F17E}" srcId="{FEAB210C-52B2-46DE-AE39-81891136D418}" destId="{8EBFC8AE-EB99-438A-80DB-BDF77AA00AC5}" srcOrd="2" destOrd="0" parTransId="{0DBD17D7-4CD8-4D78-8742-B07829B6894A}" sibTransId="{DA587B8F-9465-475C-A616-FF8BB1028379}"/>
    <dgm:cxn modelId="{74F864DE-85BF-4600-9ABC-D51A9DEE3654}" type="presOf" srcId="{362B33E4-468C-4C3F-AB00-D87B75EFFA89}" destId="{1DCCB3C9-95E5-465D-B451-6AD50072E87B}" srcOrd="0" destOrd="0" presId="urn:microsoft.com/office/officeart/2005/8/layout/pList2"/>
    <dgm:cxn modelId="{50CEF0ED-2AA9-46DE-897E-7682C99DFD17}" type="presOf" srcId="{8EBFC8AE-EB99-438A-80DB-BDF77AA00AC5}" destId="{CBE133ED-B8DD-4B11-AF8A-F704633FF460}" srcOrd="0" destOrd="0" presId="urn:microsoft.com/office/officeart/2005/8/layout/pList2"/>
    <dgm:cxn modelId="{3D652BF4-6090-4D61-97FD-597B53AACDB5}" type="presParOf" srcId="{5FD9530D-12FC-4842-ABB7-18C1587BC6E3}" destId="{25A68628-3A93-4273-8623-467E9CD01BFF}" srcOrd="0" destOrd="0" presId="urn:microsoft.com/office/officeart/2005/8/layout/pList2"/>
    <dgm:cxn modelId="{9D31C8D4-229D-48CA-9340-CC9A3F9BA3DD}" type="presParOf" srcId="{5FD9530D-12FC-4842-ABB7-18C1587BC6E3}" destId="{1E75DE2B-478F-491A-858C-DC98A4DB0FB2}" srcOrd="1" destOrd="0" presId="urn:microsoft.com/office/officeart/2005/8/layout/pList2"/>
    <dgm:cxn modelId="{A5FFFC9E-E6D3-46C6-BBAF-6444B7AB2039}" type="presParOf" srcId="{1E75DE2B-478F-491A-858C-DC98A4DB0FB2}" destId="{7F5991A6-3D39-40D5-94EC-B3FB2171972B}" srcOrd="0" destOrd="0" presId="urn:microsoft.com/office/officeart/2005/8/layout/pList2"/>
    <dgm:cxn modelId="{E9CD4D5C-EAF7-4476-9EF6-E2D00205A2A0}" type="presParOf" srcId="{7F5991A6-3D39-40D5-94EC-B3FB2171972B}" destId="{2A0F37D9-2F08-4117-90D2-FD40DC453B81}" srcOrd="0" destOrd="0" presId="urn:microsoft.com/office/officeart/2005/8/layout/pList2"/>
    <dgm:cxn modelId="{C06FB8B4-D2A0-4455-A9C7-53F5BCF2620D}" type="presParOf" srcId="{7F5991A6-3D39-40D5-94EC-B3FB2171972B}" destId="{41BB983A-69AA-4860-8520-460B62FE113F}" srcOrd="1" destOrd="0" presId="urn:microsoft.com/office/officeart/2005/8/layout/pList2"/>
    <dgm:cxn modelId="{5D5DFE0D-7182-4AF7-B12D-F6B941CD804F}" type="presParOf" srcId="{7F5991A6-3D39-40D5-94EC-B3FB2171972B}" destId="{C5D3AC56-1A3B-4817-A787-33E670D0820E}" srcOrd="2" destOrd="0" presId="urn:microsoft.com/office/officeart/2005/8/layout/pList2"/>
    <dgm:cxn modelId="{B3E853F4-61C1-4025-9B99-FB65D7786E28}" type="presParOf" srcId="{1E75DE2B-478F-491A-858C-DC98A4DB0FB2}" destId="{1DCCB3C9-95E5-465D-B451-6AD50072E87B}" srcOrd="1" destOrd="0" presId="urn:microsoft.com/office/officeart/2005/8/layout/pList2"/>
    <dgm:cxn modelId="{57C532AF-16DE-40D9-8DFF-FD9484512C35}" type="presParOf" srcId="{1E75DE2B-478F-491A-858C-DC98A4DB0FB2}" destId="{839A248A-78A7-470C-A5B3-E8CFA858506C}" srcOrd="2" destOrd="0" presId="urn:microsoft.com/office/officeart/2005/8/layout/pList2"/>
    <dgm:cxn modelId="{89139401-594E-4C23-A96E-1DE539C3621E}" type="presParOf" srcId="{839A248A-78A7-470C-A5B3-E8CFA858506C}" destId="{7E052E81-9F90-4243-AB5E-50C86A848331}" srcOrd="0" destOrd="0" presId="urn:microsoft.com/office/officeart/2005/8/layout/pList2"/>
    <dgm:cxn modelId="{434FCB2F-FAD0-4D7B-B256-FAE4CA68ABB2}" type="presParOf" srcId="{839A248A-78A7-470C-A5B3-E8CFA858506C}" destId="{91556DFB-74ED-4ECD-9081-8CF7F30F2B16}" srcOrd="1" destOrd="0" presId="urn:microsoft.com/office/officeart/2005/8/layout/pList2"/>
    <dgm:cxn modelId="{6F297F31-6352-4C21-A291-3B0129367E20}" type="presParOf" srcId="{839A248A-78A7-470C-A5B3-E8CFA858506C}" destId="{9D5D7B5D-FE52-45EA-8984-761E8E93DB92}" srcOrd="2" destOrd="0" presId="urn:microsoft.com/office/officeart/2005/8/layout/pList2"/>
    <dgm:cxn modelId="{D55C1BB5-8B38-4F3F-A563-63C18282B6AA}" type="presParOf" srcId="{1E75DE2B-478F-491A-858C-DC98A4DB0FB2}" destId="{B6C700EB-00E2-4429-B698-C0BD9E1126B5}" srcOrd="3" destOrd="0" presId="urn:microsoft.com/office/officeart/2005/8/layout/pList2"/>
    <dgm:cxn modelId="{8F7A172C-CF53-41DD-857D-9C974172C872}" type="presParOf" srcId="{1E75DE2B-478F-491A-858C-DC98A4DB0FB2}" destId="{871018B0-461F-45F6-B12C-2C9CFD2EF885}" srcOrd="4" destOrd="0" presId="urn:microsoft.com/office/officeart/2005/8/layout/pList2"/>
    <dgm:cxn modelId="{3EDB16CF-458E-439E-8655-EB47517AC795}" type="presParOf" srcId="{871018B0-461F-45F6-B12C-2C9CFD2EF885}" destId="{CBE133ED-B8DD-4B11-AF8A-F704633FF460}" srcOrd="0" destOrd="0" presId="urn:microsoft.com/office/officeart/2005/8/layout/pList2"/>
    <dgm:cxn modelId="{4327E1A2-3BB1-4A3B-A5E0-649CF77AAD54}" type="presParOf" srcId="{871018B0-461F-45F6-B12C-2C9CFD2EF885}" destId="{960AD81F-4989-4E34-80DE-7E32F5525D6D}" srcOrd="1" destOrd="0" presId="urn:microsoft.com/office/officeart/2005/8/layout/pList2"/>
    <dgm:cxn modelId="{7B4CD3D1-43DC-4AE5-B4AE-162E1153FBEE}" type="presParOf" srcId="{871018B0-461F-45F6-B12C-2C9CFD2EF885}" destId="{B749172E-6151-4A53-BB08-BED42E63122E}" srcOrd="2" destOrd="0" presId="urn:microsoft.com/office/officeart/2005/8/layout/pList2"/>
    <dgm:cxn modelId="{6978FE15-62BA-444A-B45A-A509A31B88A8}" type="presParOf" srcId="{1E75DE2B-478F-491A-858C-DC98A4DB0FB2}" destId="{F991B927-273C-4F89-B988-DBE4211C2451}" srcOrd="5" destOrd="0" presId="urn:microsoft.com/office/officeart/2005/8/layout/pList2"/>
    <dgm:cxn modelId="{04523887-E625-491C-9D86-2AB5A12F2B8E}" type="presParOf" srcId="{1E75DE2B-478F-491A-858C-DC98A4DB0FB2}" destId="{3E279C1B-5B15-4C2B-89CE-39751BC2936B}" srcOrd="6" destOrd="0" presId="urn:microsoft.com/office/officeart/2005/8/layout/pList2"/>
    <dgm:cxn modelId="{7D076379-B1A0-4493-8388-AFB6279C1B80}" type="presParOf" srcId="{3E279C1B-5B15-4C2B-89CE-39751BC2936B}" destId="{57457917-DBE4-4600-866E-2E151B9C1DF3}" srcOrd="0" destOrd="0" presId="urn:microsoft.com/office/officeart/2005/8/layout/pList2"/>
    <dgm:cxn modelId="{4073550C-BE22-43C8-B558-CA8C14135F8B}" type="presParOf" srcId="{3E279C1B-5B15-4C2B-89CE-39751BC2936B}" destId="{BB069BFF-B03C-4E17-8C0B-400232A56AC1}" srcOrd="1" destOrd="0" presId="urn:microsoft.com/office/officeart/2005/8/layout/pList2"/>
    <dgm:cxn modelId="{F1A7A7D8-C2A6-4E85-8FC0-4C07B31904CB}" type="presParOf" srcId="{3E279C1B-5B15-4C2B-89CE-39751BC2936B}" destId="{3140CDE9-F2DD-44D1-BC60-7DD38AC305A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AB210C-52B2-46DE-AE39-81891136D418}"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A947F903-6572-4B61-B7BF-33A9C375CD15}">
      <dgm:prSet phldrT="[Text]"/>
      <dgm:spPr/>
      <dgm:t>
        <a:bodyPr/>
        <a:lstStyle/>
        <a:p>
          <a:pPr rtl="0"/>
          <a:r>
            <a:rPr lang="en-GB" u="sng" dirty="0"/>
            <a:t>Drama</a:t>
          </a:r>
          <a:endParaRPr lang="en-GB" dirty="0"/>
        </a:p>
        <a:p>
          <a:pPr rtl="0"/>
          <a:endParaRPr lang="en-GB" dirty="0">
            <a:latin typeface="Calibri Light" panose="020F0302020204030204"/>
          </a:endParaRPr>
        </a:p>
        <a:p>
          <a:r>
            <a:rPr lang="en-GB"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National 4</a:t>
          </a:r>
          <a:endParaRPr lang="en-GB" dirty="0">
            <a:solidFill>
              <a:schemeClr val="bg1"/>
            </a:solidFill>
          </a:endParaRPr>
        </a:p>
        <a:p>
          <a:r>
            <a:rPr lang="en-GB"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5</a:t>
          </a:r>
          <a:endParaRPr lang="en-GB" dirty="0">
            <a:solidFill>
              <a:schemeClr val="bg1"/>
            </a:solidFill>
          </a:endParaRPr>
        </a:p>
        <a:p>
          <a:pPr rtl="0"/>
          <a:r>
            <a:rPr lang="en-GB"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Higher</a:t>
          </a:r>
          <a:endParaRPr lang="en-GB" dirty="0">
            <a:solidFill>
              <a:schemeClr val="bg1"/>
            </a:solidFill>
          </a:endParaRPr>
        </a:p>
        <a:p>
          <a:pPr rtl="0"/>
          <a:r>
            <a:rPr lang="en-GB"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Level 6 Musical Theatre</a:t>
          </a:r>
          <a:endParaRPr lang="en-GB" dirty="0">
            <a:solidFill>
              <a:schemeClr val="bg1"/>
            </a:solidFill>
          </a:endParaRPr>
        </a:p>
        <a:p>
          <a:pPr rtl="0"/>
          <a:r>
            <a:rPr lang="en-GB"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Level 6 Acting and Performing</a:t>
          </a:r>
          <a:endParaRPr lang="en-GB" dirty="0">
            <a:solidFill>
              <a:schemeClr val="bg1"/>
            </a:solidFill>
          </a:endParaRPr>
        </a:p>
        <a:p>
          <a:pPr rtl="0"/>
          <a:r>
            <a:rPr lang="en-GB"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Advanced Higher	</a:t>
          </a:r>
          <a:endParaRPr lang="en-GB" dirty="0">
            <a:solidFill>
              <a:schemeClr val="bg1"/>
            </a:solidFill>
          </a:endParaRPr>
        </a:p>
        <a:p>
          <a:pPr rtl="0"/>
          <a:r>
            <a:rPr lang="en-GB"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Career Pathways</a:t>
          </a:r>
          <a:endParaRPr lang="en-GB" dirty="0">
            <a:solidFill>
              <a:schemeClr val="bg1"/>
            </a:solidFill>
          </a:endParaRPr>
        </a:p>
      </dgm:t>
    </dgm:pt>
    <dgm:pt modelId="{548EDD03-C039-4C7F-A725-DB3CA0648470}" type="parTrans" cxnId="{13E39463-58E4-46A4-92A5-688C8F7909D6}">
      <dgm:prSet/>
      <dgm:spPr/>
      <dgm:t>
        <a:bodyPr/>
        <a:lstStyle/>
        <a:p>
          <a:endParaRPr lang="en-GB"/>
        </a:p>
      </dgm:t>
    </dgm:pt>
    <dgm:pt modelId="{362B33E4-468C-4C3F-AB00-D87B75EFFA89}" type="sibTrans" cxnId="{13E39463-58E4-46A4-92A5-688C8F7909D6}">
      <dgm:prSet/>
      <dgm:spPr/>
      <dgm:t>
        <a:bodyPr/>
        <a:lstStyle/>
        <a:p>
          <a:endParaRPr lang="en-GB"/>
        </a:p>
      </dgm:t>
    </dgm:pt>
    <dgm:pt modelId="{AA6BC024-F386-46C0-88C3-868867607975}">
      <dgm:prSet phldrT="[Text]"/>
      <dgm:spPr/>
      <dgm:t>
        <a:bodyPr/>
        <a:lstStyle/>
        <a:p>
          <a:r>
            <a:rPr lang="en-GB" u="sng" dirty="0"/>
            <a:t>Music</a:t>
          </a:r>
        </a:p>
        <a:p>
          <a:endParaRPr lang="en-GB" dirty="0"/>
        </a:p>
        <a:p>
          <a:r>
            <a:rPr lang="en-GB"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National 4</a:t>
          </a:r>
          <a:endParaRPr lang="en-GB" dirty="0">
            <a:solidFill>
              <a:schemeClr val="bg1"/>
            </a:solidFill>
          </a:endParaRPr>
        </a:p>
        <a:p>
          <a:r>
            <a:rPr lang="en-GB"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National 5</a:t>
          </a:r>
          <a:endParaRPr lang="en-GB" dirty="0">
            <a:solidFill>
              <a:schemeClr val="bg1"/>
            </a:solidFill>
          </a:endParaRPr>
        </a:p>
        <a:p>
          <a:r>
            <a:rPr lang="en-GB"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Higher</a:t>
          </a:r>
          <a:endParaRPr lang="en-GB" dirty="0">
            <a:solidFill>
              <a:schemeClr val="bg1"/>
            </a:solidFill>
          </a:endParaRPr>
        </a:p>
        <a:p>
          <a:r>
            <a:rPr lang="en-GB" dirty="0">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rPr>
            <a:t>Level 6 Music Performing</a:t>
          </a:r>
          <a:endParaRPr lang="en-GB" dirty="0">
            <a:solidFill>
              <a:schemeClr val="bg1"/>
            </a:solidFill>
          </a:endParaRPr>
        </a:p>
        <a:p>
          <a:r>
            <a:rPr lang="en-GB" dirty="0">
              <a:solidFill>
                <a:schemeClr val="bg1"/>
              </a:solidFill>
              <a:hlinkClick xmlns:r="http://schemas.openxmlformats.org/officeDocument/2006/relationships" r:id="rId12">
                <a:extLst>
                  <a:ext uri="{A12FA001-AC4F-418D-AE19-62706E023703}">
                    <ahyp:hlinkClr xmlns:ahyp="http://schemas.microsoft.com/office/drawing/2018/hyperlinkcolor" val="tx"/>
                  </a:ext>
                </a:extLst>
              </a:hlinkClick>
            </a:rPr>
            <a:t>Advanced Higher</a:t>
          </a:r>
          <a:endParaRPr lang="en-GB" dirty="0">
            <a:solidFill>
              <a:schemeClr val="bg1"/>
            </a:solidFill>
          </a:endParaRPr>
        </a:p>
        <a:p>
          <a:endParaRPr lang="en-GB" dirty="0">
            <a:solidFill>
              <a:schemeClr val="bg1"/>
            </a:solidFill>
            <a:hlinkClick xmlns:r="http://schemas.openxmlformats.org/officeDocument/2006/relationships" r:id="rId13">
              <a:extLst>
                <a:ext uri="{A12FA001-AC4F-418D-AE19-62706E023703}">
                  <ahyp:hlinkClr xmlns:ahyp="http://schemas.microsoft.com/office/drawing/2018/hyperlinkcolor" val="tx"/>
                </a:ext>
              </a:extLst>
            </a:hlinkClick>
          </a:endParaRPr>
        </a:p>
        <a:p>
          <a:r>
            <a:rPr lang="en-GB" dirty="0">
              <a:solidFill>
                <a:schemeClr val="bg1"/>
              </a:solidFill>
              <a:hlinkClick xmlns:r="http://schemas.openxmlformats.org/officeDocument/2006/relationships" r:id="rId13">
                <a:extLst>
                  <a:ext uri="{A12FA001-AC4F-418D-AE19-62706E023703}">
                    <ahyp:hlinkClr xmlns:ahyp="http://schemas.microsoft.com/office/drawing/2018/hyperlinkcolor" val="tx"/>
                  </a:ext>
                </a:extLst>
              </a:hlinkClick>
            </a:rPr>
            <a:t>Career Pathways</a:t>
          </a:r>
          <a:endParaRPr lang="en-GB" dirty="0">
            <a:solidFill>
              <a:schemeClr val="bg1"/>
            </a:solidFill>
          </a:endParaRPr>
        </a:p>
      </dgm:t>
    </dgm:pt>
    <dgm:pt modelId="{68B4E584-3873-48DE-9687-2E3BC64EF066}" type="parTrans" cxnId="{3AE6B70C-8B22-4F58-AECA-67BF32C4E746}">
      <dgm:prSet/>
      <dgm:spPr/>
      <dgm:t>
        <a:bodyPr/>
        <a:lstStyle/>
        <a:p>
          <a:endParaRPr lang="en-GB"/>
        </a:p>
      </dgm:t>
    </dgm:pt>
    <dgm:pt modelId="{1B99E37C-38AE-4B15-907C-16EFC5F542B3}" type="sibTrans" cxnId="{3AE6B70C-8B22-4F58-AECA-67BF32C4E746}">
      <dgm:prSet/>
      <dgm:spPr/>
      <dgm:t>
        <a:bodyPr/>
        <a:lstStyle/>
        <a:p>
          <a:endParaRPr lang="en-GB"/>
        </a:p>
      </dgm:t>
    </dgm:pt>
    <dgm:pt modelId="{8EBFC8AE-EB99-438A-80DB-BDF77AA00AC5}">
      <dgm:prSet phldrT="[Text]"/>
      <dgm:spPr/>
      <dgm:t>
        <a:bodyPr/>
        <a:lstStyle/>
        <a:p>
          <a:r>
            <a:rPr lang="en-GB" u="sng" dirty="0"/>
            <a:t>Music Tech</a:t>
          </a:r>
        </a:p>
        <a:p>
          <a:endParaRPr lang="en-GB" dirty="0"/>
        </a:p>
        <a:p>
          <a:r>
            <a:rPr lang="en-GB" dirty="0">
              <a:solidFill>
                <a:schemeClr val="bg1"/>
              </a:solidFill>
              <a:hlinkClick xmlns:r="http://schemas.openxmlformats.org/officeDocument/2006/relationships" r:id="rId14">
                <a:extLst>
                  <a:ext uri="{A12FA001-AC4F-418D-AE19-62706E023703}">
                    <ahyp:hlinkClr xmlns:ahyp="http://schemas.microsoft.com/office/drawing/2018/hyperlinkcolor" val="tx"/>
                  </a:ext>
                </a:extLst>
              </a:hlinkClick>
            </a:rPr>
            <a:t>National 4</a:t>
          </a:r>
          <a:endParaRPr lang="en-GB" dirty="0">
            <a:solidFill>
              <a:schemeClr val="bg1"/>
            </a:solidFill>
          </a:endParaRPr>
        </a:p>
        <a:p>
          <a:r>
            <a:rPr lang="en-GB" dirty="0">
              <a:solidFill>
                <a:schemeClr val="bg1"/>
              </a:solidFill>
              <a:hlinkClick xmlns:r="http://schemas.openxmlformats.org/officeDocument/2006/relationships" r:id="rId15">
                <a:extLst>
                  <a:ext uri="{A12FA001-AC4F-418D-AE19-62706E023703}">
                    <ahyp:hlinkClr xmlns:ahyp="http://schemas.microsoft.com/office/drawing/2018/hyperlinkcolor" val="tx"/>
                  </a:ext>
                </a:extLst>
              </a:hlinkClick>
            </a:rPr>
            <a:t>National 5</a:t>
          </a:r>
          <a:endParaRPr lang="en-GB" dirty="0">
            <a:solidFill>
              <a:schemeClr val="bg1"/>
            </a:solidFill>
          </a:endParaRPr>
        </a:p>
        <a:p>
          <a:r>
            <a:rPr lang="en-GB" dirty="0">
              <a:solidFill>
                <a:schemeClr val="bg1"/>
              </a:solidFill>
              <a:hlinkClick xmlns:r="http://schemas.openxmlformats.org/officeDocument/2006/relationships" r:id="rId16">
                <a:extLst>
                  <a:ext uri="{A12FA001-AC4F-418D-AE19-62706E023703}">
                    <ahyp:hlinkClr xmlns:ahyp="http://schemas.microsoft.com/office/drawing/2018/hyperlinkcolor" val="tx"/>
                  </a:ext>
                </a:extLst>
              </a:hlinkClick>
            </a:rPr>
            <a:t>Level 6 Sound Production</a:t>
          </a:r>
          <a:endParaRPr lang="en-GB" dirty="0">
            <a:solidFill>
              <a:schemeClr val="bg1"/>
            </a:solidFill>
          </a:endParaRPr>
        </a:p>
        <a:p>
          <a:endParaRPr lang="en-GB" dirty="0">
            <a:solidFill>
              <a:schemeClr val="bg1"/>
            </a:solidFill>
          </a:endParaRPr>
        </a:p>
        <a:p>
          <a:endParaRPr lang="en-GB" dirty="0">
            <a:solidFill>
              <a:schemeClr val="bg1"/>
            </a:solidFill>
            <a:hlinkClick xmlns:r="http://schemas.openxmlformats.org/officeDocument/2006/relationships" r:id="rId17">
              <a:extLst>
                <a:ext uri="{A12FA001-AC4F-418D-AE19-62706E023703}">
                  <ahyp:hlinkClr xmlns:ahyp="http://schemas.microsoft.com/office/drawing/2018/hyperlinkcolor" val="tx"/>
                </a:ext>
              </a:extLst>
            </a:hlinkClick>
          </a:endParaRPr>
        </a:p>
        <a:p>
          <a:endParaRPr lang="en-GB" dirty="0">
            <a:solidFill>
              <a:schemeClr val="bg1"/>
            </a:solidFill>
            <a:hlinkClick xmlns:r="http://schemas.openxmlformats.org/officeDocument/2006/relationships" r:id="rId17">
              <a:extLst>
                <a:ext uri="{A12FA001-AC4F-418D-AE19-62706E023703}">
                  <ahyp:hlinkClr xmlns:ahyp="http://schemas.microsoft.com/office/drawing/2018/hyperlinkcolor" val="tx"/>
                </a:ext>
              </a:extLst>
            </a:hlinkClick>
          </a:endParaRPr>
        </a:p>
        <a:p>
          <a:r>
            <a:rPr lang="en-GB" dirty="0">
              <a:solidFill>
                <a:schemeClr val="bg1"/>
              </a:solidFill>
              <a:hlinkClick xmlns:r="http://schemas.openxmlformats.org/officeDocument/2006/relationships" r:id="rId17">
                <a:extLst>
                  <a:ext uri="{A12FA001-AC4F-418D-AE19-62706E023703}">
                    <ahyp:hlinkClr xmlns:ahyp="http://schemas.microsoft.com/office/drawing/2018/hyperlinkcolor" val="tx"/>
                  </a:ext>
                </a:extLst>
              </a:hlinkClick>
            </a:rPr>
            <a:t>Career Pathways</a:t>
          </a:r>
          <a:endParaRPr lang="en-GB" dirty="0">
            <a:solidFill>
              <a:schemeClr val="bg1"/>
            </a:solidFill>
          </a:endParaRPr>
        </a:p>
      </dgm:t>
    </dgm:pt>
    <dgm:pt modelId="{0DBD17D7-4CD8-4D78-8742-B07829B6894A}" type="parTrans" cxnId="{24BF7BD7-EC69-4DFA-BBCF-414D5171F17E}">
      <dgm:prSet/>
      <dgm:spPr/>
      <dgm:t>
        <a:bodyPr/>
        <a:lstStyle/>
        <a:p>
          <a:endParaRPr lang="en-GB"/>
        </a:p>
      </dgm:t>
    </dgm:pt>
    <dgm:pt modelId="{DA587B8F-9465-475C-A616-FF8BB1028379}" type="sibTrans" cxnId="{24BF7BD7-EC69-4DFA-BBCF-414D5171F17E}">
      <dgm:prSet/>
      <dgm:spPr/>
      <dgm:t>
        <a:bodyPr/>
        <a:lstStyle/>
        <a:p>
          <a:endParaRPr lang="en-GB"/>
        </a:p>
      </dgm:t>
    </dgm:pt>
    <dgm:pt modelId="{5FD9530D-12FC-4842-ABB7-18C1587BC6E3}" type="pres">
      <dgm:prSet presAssocID="{FEAB210C-52B2-46DE-AE39-81891136D418}" presName="Name0" presStyleCnt="0">
        <dgm:presLayoutVars>
          <dgm:dir/>
          <dgm:resizeHandles val="exact"/>
        </dgm:presLayoutVars>
      </dgm:prSet>
      <dgm:spPr/>
    </dgm:pt>
    <dgm:pt modelId="{25A68628-3A93-4273-8623-467E9CD01BFF}" type="pres">
      <dgm:prSet presAssocID="{FEAB210C-52B2-46DE-AE39-81891136D418}" presName="bkgdShp" presStyleLbl="alignAccFollowNode1" presStyleIdx="0" presStyleCnt="1"/>
      <dgm:spPr/>
    </dgm:pt>
    <dgm:pt modelId="{1E75DE2B-478F-491A-858C-DC98A4DB0FB2}" type="pres">
      <dgm:prSet presAssocID="{FEAB210C-52B2-46DE-AE39-81891136D418}" presName="linComp" presStyleCnt="0"/>
      <dgm:spPr/>
    </dgm:pt>
    <dgm:pt modelId="{7F5991A6-3D39-40D5-94EC-B3FB2171972B}" type="pres">
      <dgm:prSet presAssocID="{A947F903-6572-4B61-B7BF-33A9C375CD15}" presName="compNode" presStyleCnt="0"/>
      <dgm:spPr/>
    </dgm:pt>
    <dgm:pt modelId="{2A0F37D9-2F08-4117-90D2-FD40DC453B81}" type="pres">
      <dgm:prSet presAssocID="{A947F903-6572-4B61-B7BF-33A9C375CD15}" presName="node" presStyleLbl="node1" presStyleIdx="0" presStyleCnt="3">
        <dgm:presLayoutVars>
          <dgm:bulletEnabled val="1"/>
        </dgm:presLayoutVars>
      </dgm:prSet>
      <dgm:spPr/>
    </dgm:pt>
    <dgm:pt modelId="{41BB983A-69AA-4860-8520-460B62FE113F}" type="pres">
      <dgm:prSet presAssocID="{A947F903-6572-4B61-B7BF-33A9C375CD15}" presName="invisiNode" presStyleLbl="node1" presStyleIdx="0" presStyleCnt="3"/>
      <dgm:spPr/>
    </dgm:pt>
    <dgm:pt modelId="{C5D3AC56-1A3B-4817-A787-33E670D0820E}" type="pres">
      <dgm:prSet presAssocID="{A947F903-6572-4B61-B7BF-33A9C375CD15}" presName="imagNode" presStyleLbl="fgImgPlace1" presStyleIdx="0" presStyleCnt="3"/>
      <dgm:spPr>
        <a:blipFill>
          <a:blip xmlns:r="http://schemas.openxmlformats.org/officeDocument/2006/relationships" r:embed="rId18">
            <a:extLst>
              <a:ext uri="{28A0092B-C50C-407E-A947-70E740481C1C}">
                <a14:useLocalDpi xmlns:a14="http://schemas.microsoft.com/office/drawing/2010/main" val="0"/>
              </a:ext>
            </a:extLst>
          </a:blip>
          <a:srcRect/>
          <a:stretch>
            <a:fillRect t="-8000" b="-8000"/>
          </a:stretch>
        </a:blipFill>
      </dgm:spPr>
    </dgm:pt>
    <dgm:pt modelId="{1DCCB3C9-95E5-465D-B451-6AD50072E87B}" type="pres">
      <dgm:prSet presAssocID="{362B33E4-468C-4C3F-AB00-D87B75EFFA89}" presName="sibTrans" presStyleLbl="sibTrans2D1" presStyleIdx="0" presStyleCnt="0"/>
      <dgm:spPr/>
    </dgm:pt>
    <dgm:pt modelId="{839A248A-78A7-470C-A5B3-E8CFA858506C}" type="pres">
      <dgm:prSet presAssocID="{AA6BC024-F386-46C0-88C3-868867607975}" presName="compNode" presStyleCnt="0"/>
      <dgm:spPr/>
    </dgm:pt>
    <dgm:pt modelId="{7E052E81-9F90-4243-AB5E-50C86A848331}" type="pres">
      <dgm:prSet presAssocID="{AA6BC024-F386-46C0-88C3-868867607975}" presName="node" presStyleLbl="node1" presStyleIdx="1" presStyleCnt="3">
        <dgm:presLayoutVars>
          <dgm:bulletEnabled val="1"/>
        </dgm:presLayoutVars>
      </dgm:prSet>
      <dgm:spPr/>
    </dgm:pt>
    <dgm:pt modelId="{91556DFB-74ED-4ECD-9081-8CF7F30F2B16}" type="pres">
      <dgm:prSet presAssocID="{AA6BC024-F386-46C0-88C3-868867607975}" presName="invisiNode" presStyleLbl="node1" presStyleIdx="1" presStyleCnt="3"/>
      <dgm:spPr/>
    </dgm:pt>
    <dgm:pt modelId="{9D5D7B5D-FE52-45EA-8984-761E8E93DB92}" type="pres">
      <dgm:prSet presAssocID="{AA6BC024-F386-46C0-88C3-868867607975}" presName="imagNode" presStyleLbl="fgImgPlace1" presStyleIdx="1" presStyleCnt="3" custLinFactNeighborX="0" custLinFactNeighborY="-914"/>
      <dgm:spPr>
        <a:blipFill>
          <a:blip xmlns:r="http://schemas.openxmlformats.org/officeDocument/2006/relationships" r:embed="rId19">
            <a:extLst>
              <a:ext uri="{28A0092B-C50C-407E-A947-70E740481C1C}">
                <a14:useLocalDpi xmlns:a14="http://schemas.microsoft.com/office/drawing/2010/main" val="0"/>
              </a:ext>
            </a:extLst>
          </a:blip>
          <a:srcRect/>
          <a:stretch>
            <a:fillRect t="-4000" b="-4000"/>
          </a:stretch>
        </a:blipFill>
      </dgm:spPr>
    </dgm:pt>
    <dgm:pt modelId="{B6C700EB-00E2-4429-B698-C0BD9E1126B5}" type="pres">
      <dgm:prSet presAssocID="{1B99E37C-38AE-4B15-907C-16EFC5F542B3}" presName="sibTrans" presStyleLbl="sibTrans2D1" presStyleIdx="0" presStyleCnt="0"/>
      <dgm:spPr/>
    </dgm:pt>
    <dgm:pt modelId="{871018B0-461F-45F6-B12C-2C9CFD2EF885}" type="pres">
      <dgm:prSet presAssocID="{8EBFC8AE-EB99-438A-80DB-BDF77AA00AC5}" presName="compNode" presStyleCnt="0"/>
      <dgm:spPr/>
    </dgm:pt>
    <dgm:pt modelId="{CBE133ED-B8DD-4B11-AF8A-F704633FF460}" type="pres">
      <dgm:prSet presAssocID="{8EBFC8AE-EB99-438A-80DB-BDF77AA00AC5}" presName="node" presStyleLbl="node1" presStyleIdx="2" presStyleCnt="3">
        <dgm:presLayoutVars>
          <dgm:bulletEnabled val="1"/>
        </dgm:presLayoutVars>
      </dgm:prSet>
      <dgm:spPr/>
    </dgm:pt>
    <dgm:pt modelId="{960AD81F-4989-4E34-80DE-7E32F5525D6D}" type="pres">
      <dgm:prSet presAssocID="{8EBFC8AE-EB99-438A-80DB-BDF77AA00AC5}" presName="invisiNode" presStyleLbl="node1" presStyleIdx="2" presStyleCnt="3"/>
      <dgm:spPr/>
    </dgm:pt>
    <dgm:pt modelId="{B749172E-6151-4A53-BB08-BED42E63122E}" type="pres">
      <dgm:prSet presAssocID="{8EBFC8AE-EB99-438A-80DB-BDF77AA00AC5}" presName="imagNode" presStyleLbl="fgImgPlace1" presStyleIdx="2" presStyleCnt="3"/>
      <dgm:spPr>
        <a:blipFill>
          <a:blip xmlns:r="http://schemas.openxmlformats.org/officeDocument/2006/relationships" r:embed="rId20"/>
          <a:srcRect/>
          <a:stretch>
            <a:fillRect l="-1000" r="-1000"/>
          </a:stretch>
        </a:blipFill>
      </dgm:spPr>
    </dgm:pt>
  </dgm:ptLst>
  <dgm:cxnLst>
    <dgm:cxn modelId="{3AE6B70C-8B22-4F58-AECA-67BF32C4E746}" srcId="{FEAB210C-52B2-46DE-AE39-81891136D418}" destId="{AA6BC024-F386-46C0-88C3-868867607975}" srcOrd="1" destOrd="0" parTransId="{68B4E584-3873-48DE-9687-2E3BC64EF066}" sibTransId="{1B99E37C-38AE-4B15-907C-16EFC5F542B3}"/>
    <dgm:cxn modelId="{13E39463-58E4-46A4-92A5-688C8F7909D6}" srcId="{FEAB210C-52B2-46DE-AE39-81891136D418}" destId="{A947F903-6572-4B61-B7BF-33A9C375CD15}" srcOrd="0" destOrd="0" parTransId="{548EDD03-C039-4C7F-A725-DB3CA0648470}" sibTransId="{362B33E4-468C-4C3F-AB00-D87B75EFFA89}"/>
    <dgm:cxn modelId="{806AF586-3488-4591-89CE-477E0C804CC5}" type="presOf" srcId="{A947F903-6572-4B61-B7BF-33A9C375CD15}" destId="{2A0F37D9-2F08-4117-90D2-FD40DC453B81}" srcOrd="0" destOrd="0" presId="urn:microsoft.com/office/officeart/2005/8/layout/pList2"/>
    <dgm:cxn modelId="{805407C1-3292-42B9-88F0-703DB0F2548D}" type="presOf" srcId="{1B99E37C-38AE-4B15-907C-16EFC5F542B3}" destId="{B6C700EB-00E2-4429-B698-C0BD9E1126B5}" srcOrd="0" destOrd="0" presId="urn:microsoft.com/office/officeart/2005/8/layout/pList2"/>
    <dgm:cxn modelId="{E0DC69C8-0431-451D-A4DB-7DC0B4124CF2}" type="presOf" srcId="{AA6BC024-F386-46C0-88C3-868867607975}" destId="{7E052E81-9F90-4243-AB5E-50C86A848331}" srcOrd="0" destOrd="0" presId="urn:microsoft.com/office/officeart/2005/8/layout/pList2"/>
    <dgm:cxn modelId="{AAF380CA-704E-49A4-8C6B-BF02F6D9A7C6}" type="presOf" srcId="{FEAB210C-52B2-46DE-AE39-81891136D418}" destId="{5FD9530D-12FC-4842-ABB7-18C1587BC6E3}" srcOrd="0" destOrd="0" presId="urn:microsoft.com/office/officeart/2005/8/layout/pList2"/>
    <dgm:cxn modelId="{24BF7BD7-EC69-4DFA-BBCF-414D5171F17E}" srcId="{FEAB210C-52B2-46DE-AE39-81891136D418}" destId="{8EBFC8AE-EB99-438A-80DB-BDF77AA00AC5}" srcOrd="2" destOrd="0" parTransId="{0DBD17D7-4CD8-4D78-8742-B07829B6894A}" sibTransId="{DA587B8F-9465-475C-A616-FF8BB1028379}"/>
    <dgm:cxn modelId="{74F864DE-85BF-4600-9ABC-D51A9DEE3654}" type="presOf" srcId="{362B33E4-468C-4C3F-AB00-D87B75EFFA89}" destId="{1DCCB3C9-95E5-465D-B451-6AD50072E87B}" srcOrd="0" destOrd="0" presId="urn:microsoft.com/office/officeart/2005/8/layout/pList2"/>
    <dgm:cxn modelId="{50CEF0ED-2AA9-46DE-897E-7682C99DFD17}" type="presOf" srcId="{8EBFC8AE-EB99-438A-80DB-BDF77AA00AC5}" destId="{CBE133ED-B8DD-4B11-AF8A-F704633FF460}" srcOrd="0" destOrd="0" presId="urn:microsoft.com/office/officeart/2005/8/layout/pList2"/>
    <dgm:cxn modelId="{3D652BF4-6090-4D61-97FD-597B53AACDB5}" type="presParOf" srcId="{5FD9530D-12FC-4842-ABB7-18C1587BC6E3}" destId="{25A68628-3A93-4273-8623-467E9CD01BFF}" srcOrd="0" destOrd="0" presId="urn:microsoft.com/office/officeart/2005/8/layout/pList2"/>
    <dgm:cxn modelId="{9D31C8D4-229D-48CA-9340-CC9A3F9BA3DD}" type="presParOf" srcId="{5FD9530D-12FC-4842-ABB7-18C1587BC6E3}" destId="{1E75DE2B-478F-491A-858C-DC98A4DB0FB2}" srcOrd="1" destOrd="0" presId="urn:microsoft.com/office/officeart/2005/8/layout/pList2"/>
    <dgm:cxn modelId="{A5FFFC9E-E6D3-46C6-BBAF-6444B7AB2039}" type="presParOf" srcId="{1E75DE2B-478F-491A-858C-DC98A4DB0FB2}" destId="{7F5991A6-3D39-40D5-94EC-B3FB2171972B}" srcOrd="0" destOrd="0" presId="urn:microsoft.com/office/officeart/2005/8/layout/pList2"/>
    <dgm:cxn modelId="{E9CD4D5C-EAF7-4476-9EF6-E2D00205A2A0}" type="presParOf" srcId="{7F5991A6-3D39-40D5-94EC-B3FB2171972B}" destId="{2A0F37D9-2F08-4117-90D2-FD40DC453B81}" srcOrd="0" destOrd="0" presId="urn:microsoft.com/office/officeart/2005/8/layout/pList2"/>
    <dgm:cxn modelId="{C06FB8B4-D2A0-4455-A9C7-53F5BCF2620D}" type="presParOf" srcId="{7F5991A6-3D39-40D5-94EC-B3FB2171972B}" destId="{41BB983A-69AA-4860-8520-460B62FE113F}" srcOrd="1" destOrd="0" presId="urn:microsoft.com/office/officeart/2005/8/layout/pList2"/>
    <dgm:cxn modelId="{5D5DFE0D-7182-4AF7-B12D-F6B941CD804F}" type="presParOf" srcId="{7F5991A6-3D39-40D5-94EC-B3FB2171972B}" destId="{C5D3AC56-1A3B-4817-A787-33E670D0820E}" srcOrd="2" destOrd="0" presId="urn:microsoft.com/office/officeart/2005/8/layout/pList2"/>
    <dgm:cxn modelId="{B3E853F4-61C1-4025-9B99-FB65D7786E28}" type="presParOf" srcId="{1E75DE2B-478F-491A-858C-DC98A4DB0FB2}" destId="{1DCCB3C9-95E5-465D-B451-6AD50072E87B}" srcOrd="1" destOrd="0" presId="urn:microsoft.com/office/officeart/2005/8/layout/pList2"/>
    <dgm:cxn modelId="{57C532AF-16DE-40D9-8DFF-FD9484512C35}" type="presParOf" srcId="{1E75DE2B-478F-491A-858C-DC98A4DB0FB2}" destId="{839A248A-78A7-470C-A5B3-E8CFA858506C}" srcOrd="2" destOrd="0" presId="urn:microsoft.com/office/officeart/2005/8/layout/pList2"/>
    <dgm:cxn modelId="{89139401-594E-4C23-A96E-1DE539C3621E}" type="presParOf" srcId="{839A248A-78A7-470C-A5B3-E8CFA858506C}" destId="{7E052E81-9F90-4243-AB5E-50C86A848331}" srcOrd="0" destOrd="0" presId="urn:microsoft.com/office/officeart/2005/8/layout/pList2"/>
    <dgm:cxn modelId="{434FCB2F-FAD0-4D7B-B256-FAE4CA68ABB2}" type="presParOf" srcId="{839A248A-78A7-470C-A5B3-E8CFA858506C}" destId="{91556DFB-74ED-4ECD-9081-8CF7F30F2B16}" srcOrd="1" destOrd="0" presId="urn:microsoft.com/office/officeart/2005/8/layout/pList2"/>
    <dgm:cxn modelId="{6F297F31-6352-4C21-A291-3B0129367E20}" type="presParOf" srcId="{839A248A-78A7-470C-A5B3-E8CFA858506C}" destId="{9D5D7B5D-FE52-45EA-8984-761E8E93DB92}" srcOrd="2" destOrd="0" presId="urn:microsoft.com/office/officeart/2005/8/layout/pList2"/>
    <dgm:cxn modelId="{D55C1BB5-8B38-4F3F-A563-63C18282B6AA}" type="presParOf" srcId="{1E75DE2B-478F-491A-858C-DC98A4DB0FB2}" destId="{B6C700EB-00E2-4429-B698-C0BD9E1126B5}" srcOrd="3" destOrd="0" presId="urn:microsoft.com/office/officeart/2005/8/layout/pList2"/>
    <dgm:cxn modelId="{8F7A172C-CF53-41DD-857D-9C974172C872}" type="presParOf" srcId="{1E75DE2B-478F-491A-858C-DC98A4DB0FB2}" destId="{871018B0-461F-45F6-B12C-2C9CFD2EF885}" srcOrd="4" destOrd="0" presId="urn:microsoft.com/office/officeart/2005/8/layout/pList2"/>
    <dgm:cxn modelId="{3EDB16CF-458E-439E-8655-EB47517AC795}" type="presParOf" srcId="{871018B0-461F-45F6-B12C-2C9CFD2EF885}" destId="{CBE133ED-B8DD-4B11-AF8A-F704633FF460}" srcOrd="0" destOrd="0" presId="urn:microsoft.com/office/officeart/2005/8/layout/pList2"/>
    <dgm:cxn modelId="{4327E1A2-3BB1-4A3B-A5E0-649CF77AAD54}" type="presParOf" srcId="{871018B0-461F-45F6-B12C-2C9CFD2EF885}" destId="{960AD81F-4989-4E34-80DE-7E32F5525D6D}" srcOrd="1" destOrd="0" presId="urn:microsoft.com/office/officeart/2005/8/layout/pList2"/>
    <dgm:cxn modelId="{7B4CD3D1-43DC-4AE5-B4AE-162E1153FBEE}" type="presParOf" srcId="{871018B0-461F-45F6-B12C-2C9CFD2EF885}" destId="{B749172E-6151-4A53-BB08-BED42E63122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AB210C-52B2-46DE-AE39-81891136D418}"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A947F903-6572-4B61-B7BF-33A9C375CD15}">
      <dgm:prSet phldrT="[Text]" custT="1"/>
      <dgm:spPr/>
      <dgm:t>
        <a:bodyPr/>
        <a:lstStyle/>
        <a:p>
          <a:pPr rtl="0"/>
          <a:r>
            <a:rPr lang="en-GB" sz="1400" b="1" u="sng" dirty="0">
              <a:solidFill>
                <a:schemeClr val="bg1"/>
              </a:solidFill>
            </a:rPr>
            <a:t>Physics</a:t>
          </a:r>
        </a:p>
        <a:p>
          <a:pPr rtl="0"/>
          <a:endParaRPr lang="en-GB" sz="1400" b="1" u="sng" dirty="0">
            <a:solidFill>
              <a:schemeClr val="bg1"/>
            </a:solidFill>
          </a:endParaRPr>
        </a:p>
        <a:p>
          <a:pPr rtl="0"/>
          <a:r>
            <a:rPr lang="en-GB" sz="14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National 4</a:t>
          </a:r>
          <a:endParaRPr lang="en-GB" sz="1400" dirty="0">
            <a:solidFill>
              <a:schemeClr val="bg1"/>
            </a:solidFill>
          </a:endParaRPr>
        </a:p>
        <a:p>
          <a:pPr rtl="0"/>
          <a:r>
            <a:rPr lang="en-GB" sz="14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5</a:t>
          </a:r>
          <a:endParaRPr lang="en-GB" sz="1400" dirty="0">
            <a:solidFill>
              <a:schemeClr val="bg1"/>
            </a:solidFill>
          </a:endParaRPr>
        </a:p>
        <a:p>
          <a:pPr rtl="0"/>
          <a:r>
            <a:rPr lang="en-GB" sz="14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Higher</a:t>
          </a:r>
          <a:endParaRPr lang="en-GB" sz="1400" dirty="0">
            <a:solidFill>
              <a:schemeClr val="bg1"/>
            </a:solidFill>
          </a:endParaRPr>
        </a:p>
        <a:p>
          <a:pPr rtl="0"/>
          <a:r>
            <a:rPr lang="en-GB" sz="14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Career Pathways</a:t>
          </a:r>
          <a:endParaRPr lang="en-GB" sz="1400" dirty="0">
            <a:solidFill>
              <a:schemeClr val="bg1"/>
            </a:solidFill>
          </a:endParaRPr>
        </a:p>
      </dgm:t>
    </dgm:pt>
    <dgm:pt modelId="{548EDD03-C039-4C7F-A725-DB3CA0648470}" type="parTrans" cxnId="{13E39463-58E4-46A4-92A5-688C8F7909D6}">
      <dgm:prSet/>
      <dgm:spPr/>
      <dgm:t>
        <a:bodyPr/>
        <a:lstStyle/>
        <a:p>
          <a:endParaRPr lang="en-GB"/>
        </a:p>
      </dgm:t>
    </dgm:pt>
    <dgm:pt modelId="{362B33E4-468C-4C3F-AB00-D87B75EFFA89}" type="sibTrans" cxnId="{13E39463-58E4-46A4-92A5-688C8F7909D6}">
      <dgm:prSet/>
      <dgm:spPr/>
      <dgm:t>
        <a:bodyPr/>
        <a:lstStyle/>
        <a:p>
          <a:endParaRPr lang="en-GB"/>
        </a:p>
      </dgm:t>
    </dgm:pt>
    <dgm:pt modelId="{AA6BC024-F386-46C0-88C3-868867607975}">
      <dgm:prSet phldrT="[Text]" custT="1"/>
      <dgm:spPr/>
      <dgm:t>
        <a:bodyPr/>
        <a:lstStyle/>
        <a:p>
          <a:r>
            <a:rPr lang="en-GB" sz="1400" u="sng" dirty="0">
              <a:solidFill>
                <a:schemeClr val="bg1"/>
              </a:solidFill>
            </a:rPr>
            <a:t>Biology</a:t>
          </a:r>
        </a:p>
        <a:p>
          <a:endParaRPr lang="en-GB" sz="1400" u="sng" dirty="0">
            <a:solidFill>
              <a:schemeClr val="bg1"/>
            </a:solidFill>
          </a:endParaRPr>
        </a:p>
        <a:p>
          <a:r>
            <a:rPr lang="en-GB" sz="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National 4</a:t>
          </a:r>
          <a:endParaRPr lang="en-GB" sz="1200" dirty="0">
            <a:solidFill>
              <a:schemeClr val="bg1"/>
            </a:solidFill>
          </a:endParaRPr>
        </a:p>
        <a:p>
          <a:r>
            <a:rPr lang="en-GB" sz="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National 5</a:t>
          </a:r>
          <a:endParaRPr lang="en-GB" sz="1200" dirty="0">
            <a:solidFill>
              <a:schemeClr val="bg1"/>
            </a:solidFill>
          </a:endParaRPr>
        </a:p>
        <a:p>
          <a:r>
            <a:rPr lang="en-GB" sz="12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Higher</a:t>
          </a:r>
          <a:endParaRPr lang="en-GB" sz="1200" dirty="0">
            <a:solidFill>
              <a:schemeClr val="bg1"/>
            </a:solidFill>
          </a:endParaRPr>
        </a:p>
        <a:p>
          <a:r>
            <a:rPr lang="en-GB" sz="1200"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Adv. Higher</a:t>
          </a:r>
          <a:endParaRPr lang="en-GB" sz="1200" dirty="0">
            <a:solidFill>
              <a:schemeClr val="bg1"/>
            </a:solidFill>
          </a:endParaRPr>
        </a:p>
        <a:p>
          <a:r>
            <a:rPr lang="en-GB" sz="1200"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Career Pathways</a:t>
          </a:r>
          <a:endParaRPr lang="en-GB" sz="1200" dirty="0">
            <a:solidFill>
              <a:schemeClr val="bg1"/>
            </a:solidFill>
          </a:endParaRPr>
        </a:p>
      </dgm:t>
    </dgm:pt>
    <dgm:pt modelId="{68B4E584-3873-48DE-9687-2E3BC64EF066}" type="parTrans" cxnId="{3AE6B70C-8B22-4F58-AECA-67BF32C4E746}">
      <dgm:prSet/>
      <dgm:spPr/>
      <dgm:t>
        <a:bodyPr/>
        <a:lstStyle/>
        <a:p>
          <a:endParaRPr lang="en-GB"/>
        </a:p>
      </dgm:t>
    </dgm:pt>
    <dgm:pt modelId="{1B99E37C-38AE-4B15-907C-16EFC5F542B3}" type="sibTrans" cxnId="{3AE6B70C-8B22-4F58-AECA-67BF32C4E746}">
      <dgm:prSet/>
      <dgm:spPr/>
      <dgm:t>
        <a:bodyPr/>
        <a:lstStyle/>
        <a:p>
          <a:endParaRPr lang="en-GB"/>
        </a:p>
      </dgm:t>
    </dgm:pt>
    <dgm:pt modelId="{8EBFC8AE-EB99-438A-80DB-BDF77AA00AC5}">
      <dgm:prSet phldrT="[Text]" custT="1"/>
      <dgm:spPr/>
      <dgm:t>
        <a:bodyPr/>
        <a:lstStyle/>
        <a:p>
          <a:r>
            <a:rPr lang="en-GB" sz="1200" u="sng" dirty="0">
              <a:solidFill>
                <a:schemeClr val="bg1"/>
              </a:solidFill>
            </a:rPr>
            <a:t>Chemistry</a:t>
          </a:r>
        </a:p>
        <a:p>
          <a:endParaRPr lang="en-GB" sz="1200" u="sng" dirty="0">
            <a:solidFill>
              <a:schemeClr val="bg1"/>
            </a:solidFill>
          </a:endParaRPr>
        </a:p>
        <a:p>
          <a:r>
            <a:rPr lang="en-GB" sz="1200"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National 4</a:t>
          </a:r>
          <a:endParaRPr lang="en-GB" sz="1200" dirty="0">
            <a:solidFill>
              <a:schemeClr val="bg1"/>
            </a:solidFill>
          </a:endParaRPr>
        </a:p>
        <a:p>
          <a:r>
            <a:rPr lang="en-GB" sz="1200" dirty="0">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rPr>
            <a:t>National 5</a:t>
          </a:r>
          <a:endParaRPr lang="en-GB" sz="1200" dirty="0">
            <a:solidFill>
              <a:schemeClr val="bg1"/>
            </a:solidFill>
          </a:endParaRPr>
        </a:p>
        <a:p>
          <a:r>
            <a:rPr lang="en-GB" sz="1200" dirty="0">
              <a:solidFill>
                <a:schemeClr val="bg1"/>
              </a:solidFill>
              <a:hlinkClick xmlns:r="http://schemas.openxmlformats.org/officeDocument/2006/relationships" r:id="rId12">
                <a:extLst>
                  <a:ext uri="{A12FA001-AC4F-418D-AE19-62706E023703}">
                    <ahyp:hlinkClr xmlns:ahyp="http://schemas.microsoft.com/office/drawing/2018/hyperlinkcolor" val="tx"/>
                  </a:ext>
                </a:extLst>
              </a:hlinkClick>
            </a:rPr>
            <a:t>Higher</a:t>
          </a:r>
          <a:endParaRPr lang="en-GB" sz="1200" dirty="0">
            <a:solidFill>
              <a:schemeClr val="bg1"/>
            </a:solidFill>
          </a:endParaRPr>
        </a:p>
        <a:p>
          <a:r>
            <a:rPr lang="en-GB" sz="1200" dirty="0">
              <a:solidFill>
                <a:schemeClr val="bg1"/>
              </a:solidFill>
              <a:hlinkClick xmlns:r="http://schemas.openxmlformats.org/officeDocument/2006/relationships" r:id="rId13">
                <a:extLst>
                  <a:ext uri="{A12FA001-AC4F-418D-AE19-62706E023703}">
                    <ahyp:hlinkClr xmlns:ahyp="http://schemas.microsoft.com/office/drawing/2018/hyperlinkcolor" val="tx"/>
                  </a:ext>
                </a:extLst>
              </a:hlinkClick>
            </a:rPr>
            <a:t>Adv. Higher</a:t>
          </a:r>
          <a:endParaRPr lang="en-GB" sz="1200" dirty="0">
            <a:solidFill>
              <a:schemeClr val="bg1"/>
            </a:solidFill>
          </a:endParaRPr>
        </a:p>
        <a:p>
          <a:r>
            <a:rPr lang="en-GB" sz="1200" dirty="0">
              <a:solidFill>
                <a:schemeClr val="bg1"/>
              </a:solidFill>
              <a:hlinkClick xmlns:r="http://schemas.openxmlformats.org/officeDocument/2006/relationships" r:id="rId14">
                <a:extLst>
                  <a:ext uri="{A12FA001-AC4F-418D-AE19-62706E023703}">
                    <ahyp:hlinkClr xmlns:ahyp="http://schemas.microsoft.com/office/drawing/2018/hyperlinkcolor" val="tx"/>
                  </a:ext>
                </a:extLst>
              </a:hlinkClick>
            </a:rPr>
            <a:t>Career Pathways</a:t>
          </a:r>
          <a:endParaRPr lang="en-GB" sz="1200" dirty="0">
            <a:solidFill>
              <a:schemeClr val="bg1"/>
            </a:solidFill>
          </a:endParaRPr>
        </a:p>
      </dgm:t>
    </dgm:pt>
    <dgm:pt modelId="{0DBD17D7-4CD8-4D78-8742-B07829B6894A}" type="parTrans" cxnId="{24BF7BD7-EC69-4DFA-BBCF-414D5171F17E}">
      <dgm:prSet/>
      <dgm:spPr/>
      <dgm:t>
        <a:bodyPr/>
        <a:lstStyle/>
        <a:p>
          <a:endParaRPr lang="en-GB"/>
        </a:p>
      </dgm:t>
    </dgm:pt>
    <dgm:pt modelId="{DA587B8F-9465-475C-A616-FF8BB1028379}" type="sibTrans" cxnId="{24BF7BD7-EC69-4DFA-BBCF-414D5171F17E}">
      <dgm:prSet/>
      <dgm:spPr/>
      <dgm:t>
        <a:bodyPr/>
        <a:lstStyle/>
        <a:p>
          <a:endParaRPr lang="en-GB"/>
        </a:p>
      </dgm:t>
    </dgm:pt>
    <dgm:pt modelId="{C33784CB-E24D-4470-9A0D-9BDC1C84BFAB}">
      <dgm:prSet/>
      <dgm:spPr/>
      <dgm:t>
        <a:bodyPr/>
        <a:lstStyle/>
        <a:p>
          <a:endParaRPr lang="en-GB"/>
        </a:p>
      </dgm:t>
    </dgm:pt>
    <dgm:pt modelId="{E6C3E2F0-4E1A-4D21-88B3-F7FEA9788DDC}" type="parTrans" cxnId="{8402854E-E0C9-489A-B877-6F43F1885729}">
      <dgm:prSet/>
      <dgm:spPr/>
      <dgm:t>
        <a:bodyPr/>
        <a:lstStyle/>
        <a:p>
          <a:endParaRPr lang="en-GB"/>
        </a:p>
      </dgm:t>
    </dgm:pt>
    <dgm:pt modelId="{503082C9-B1C2-46DC-A9EC-9D29D2B5CEC8}" type="sibTrans" cxnId="{8402854E-E0C9-489A-B877-6F43F1885729}">
      <dgm:prSet/>
      <dgm:spPr/>
      <dgm:t>
        <a:bodyPr/>
        <a:lstStyle/>
        <a:p>
          <a:endParaRPr lang="en-GB"/>
        </a:p>
      </dgm:t>
    </dgm:pt>
    <dgm:pt modelId="{D85D39CD-0D34-4897-B58E-52927EC89EF0}">
      <dgm:prSet/>
      <dgm:spPr/>
      <dgm:t>
        <a:bodyPr/>
        <a:lstStyle/>
        <a:p>
          <a:endParaRPr lang="en-GB"/>
        </a:p>
      </dgm:t>
    </dgm:pt>
    <dgm:pt modelId="{AC0B2EEC-E8FA-4EAC-8EC2-3F058BA6789D}" type="parTrans" cxnId="{6651D30F-3A2C-4FCC-A3F2-29589562F784}">
      <dgm:prSet/>
      <dgm:spPr/>
      <dgm:t>
        <a:bodyPr/>
        <a:lstStyle/>
        <a:p>
          <a:endParaRPr lang="en-GB"/>
        </a:p>
      </dgm:t>
    </dgm:pt>
    <dgm:pt modelId="{3D88B111-119D-4500-BB69-3AEA55461C8C}" type="sibTrans" cxnId="{6651D30F-3A2C-4FCC-A3F2-29589562F784}">
      <dgm:prSet/>
      <dgm:spPr/>
      <dgm:t>
        <a:bodyPr/>
        <a:lstStyle/>
        <a:p>
          <a:endParaRPr lang="en-GB"/>
        </a:p>
      </dgm:t>
    </dgm:pt>
    <dgm:pt modelId="{5FD9530D-12FC-4842-ABB7-18C1587BC6E3}" type="pres">
      <dgm:prSet presAssocID="{FEAB210C-52B2-46DE-AE39-81891136D418}" presName="Name0" presStyleCnt="0">
        <dgm:presLayoutVars>
          <dgm:dir/>
          <dgm:resizeHandles val="exact"/>
        </dgm:presLayoutVars>
      </dgm:prSet>
      <dgm:spPr/>
    </dgm:pt>
    <dgm:pt modelId="{25A68628-3A93-4273-8623-467E9CD01BFF}" type="pres">
      <dgm:prSet presAssocID="{FEAB210C-52B2-46DE-AE39-81891136D418}" presName="bkgdShp" presStyleLbl="alignAccFollowNode1" presStyleIdx="0" presStyleCnt="1"/>
      <dgm:spPr/>
    </dgm:pt>
    <dgm:pt modelId="{1E75DE2B-478F-491A-858C-DC98A4DB0FB2}" type="pres">
      <dgm:prSet presAssocID="{FEAB210C-52B2-46DE-AE39-81891136D418}" presName="linComp" presStyleCnt="0"/>
      <dgm:spPr/>
    </dgm:pt>
    <dgm:pt modelId="{7F5991A6-3D39-40D5-94EC-B3FB2171972B}" type="pres">
      <dgm:prSet presAssocID="{A947F903-6572-4B61-B7BF-33A9C375CD15}" presName="compNode" presStyleCnt="0"/>
      <dgm:spPr/>
    </dgm:pt>
    <dgm:pt modelId="{2A0F37D9-2F08-4117-90D2-FD40DC453B81}" type="pres">
      <dgm:prSet presAssocID="{A947F903-6572-4B61-B7BF-33A9C375CD15}" presName="node" presStyleLbl="node1" presStyleIdx="0" presStyleCnt="5">
        <dgm:presLayoutVars>
          <dgm:bulletEnabled val="1"/>
        </dgm:presLayoutVars>
      </dgm:prSet>
      <dgm:spPr/>
    </dgm:pt>
    <dgm:pt modelId="{41BB983A-69AA-4860-8520-460B62FE113F}" type="pres">
      <dgm:prSet presAssocID="{A947F903-6572-4B61-B7BF-33A9C375CD15}" presName="invisiNode" presStyleLbl="node1" presStyleIdx="0" presStyleCnt="5"/>
      <dgm:spPr/>
    </dgm:pt>
    <dgm:pt modelId="{C5D3AC56-1A3B-4817-A787-33E670D0820E}" type="pres">
      <dgm:prSet presAssocID="{A947F903-6572-4B61-B7BF-33A9C375CD15}" presName="imagNode" presStyleLbl="fgImgPlace1" presStyleIdx="0" presStyleCnt="5"/>
      <dgm:spPr>
        <a:blipFill>
          <a:blip xmlns:r="http://schemas.openxmlformats.org/officeDocument/2006/relationships" r:embed="rId15">
            <a:extLst>
              <a:ext uri="{28A0092B-C50C-407E-A947-70E740481C1C}">
                <a14:useLocalDpi xmlns:a14="http://schemas.microsoft.com/office/drawing/2010/main" val="0"/>
              </a:ext>
            </a:extLst>
          </a:blip>
          <a:srcRect/>
          <a:stretch>
            <a:fillRect l="-41000" r="-41000"/>
          </a:stretch>
        </a:blipFill>
      </dgm:spPr>
    </dgm:pt>
    <dgm:pt modelId="{1DCCB3C9-95E5-465D-B451-6AD50072E87B}" type="pres">
      <dgm:prSet presAssocID="{362B33E4-468C-4C3F-AB00-D87B75EFFA89}" presName="sibTrans" presStyleLbl="sibTrans2D1" presStyleIdx="0" presStyleCnt="0"/>
      <dgm:spPr/>
    </dgm:pt>
    <dgm:pt modelId="{839A248A-78A7-470C-A5B3-E8CFA858506C}" type="pres">
      <dgm:prSet presAssocID="{AA6BC024-F386-46C0-88C3-868867607975}" presName="compNode" presStyleCnt="0"/>
      <dgm:spPr/>
    </dgm:pt>
    <dgm:pt modelId="{7E052E81-9F90-4243-AB5E-50C86A848331}" type="pres">
      <dgm:prSet presAssocID="{AA6BC024-F386-46C0-88C3-868867607975}" presName="node" presStyleLbl="node1" presStyleIdx="1" presStyleCnt="5">
        <dgm:presLayoutVars>
          <dgm:bulletEnabled val="1"/>
        </dgm:presLayoutVars>
      </dgm:prSet>
      <dgm:spPr/>
    </dgm:pt>
    <dgm:pt modelId="{91556DFB-74ED-4ECD-9081-8CF7F30F2B16}" type="pres">
      <dgm:prSet presAssocID="{AA6BC024-F386-46C0-88C3-868867607975}" presName="invisiNode" presStyleLbl="node1" presStyleIdx="1" presStyleCnt="5"/>
      <dgm:spPr/>
    </dgm:pt>
    <dgm:pt modelId="{9D5D7B5D-FE52-45EA-8984-761E8E93DB92}" type="pres">
      <dgm:prSet presAssocID="{AA6BC024-F386-46C0-88C3-868867607975}" presName="imagNode" presStyleLbl="fgImgPlace1" presStyleIdx="1" presStyleCnt="5" custLinFactNeighborX="0" custLinFactNeighborY="-914"/>
      <dgm:spPr>
        <a:blipFill>
          <a:blip xmlns:r="http://schemas.openxmlformats.org/officeDocument/2006/relationships" r:embed="rId16">
            <a:extLst>
              <a:ext uri="{28A0092B-C50C-407E-A947-70E740481C1C}">
                <a14:useLocalDpi xmlns:a14="http://schemas.microsoft.com/office/drawing/2010/main" val="0"/>
              </a:ext>
            </a:extLst>
          </a:blip>
          <a:srcRect/>
          <a:stretch>
            <a:fillRect l="-36000" r="-36000"/>
          </a:stretch>
        </a:blipFill>
      </dgm:spPr>
    </dgm:pt>
    <dgm:pt modelId="{B6C700EB-00E2-4429-B698-C0BD9E1126B5}" type="pres">
      <dgm:prSet presAssocID="{1B99E37C-38AE-4B15-907C-16EFC5F542B3}" presName="sibTrans" presStyleLbl="sibTrans2D1" presStyleIdx="0" presStyleCnt="0"/>
      <dgm:spPr/>
    </dgm:pt>
    <dgm:pt modelId="{871018B0-461F-45F6-B12C-2C9CFD2EF885}" type="pres">
      <dgm:prSet presAssocID="{8EBFC8AE-EB99-438A-80DB-BDF77AA00AC5}" presName="compNode" presStyleCnt="0"/>
      <dgm:spPr/>
    </dgm:pt>
    <dgm:pt modelId="{CBE133ED-B8DD-4B11-AF8A-F704633FF460}" type="pres">
      <dgm:prSet presAssocID="{8EBFC8AE-EB99-438A-80DB-BDF77AA00AC5}" presName="node" presStyleLbl="node1" presStyleIdx="2" presStyleCnt="5">
        <dgm:presLayoutVars>
          <dgm:bulletEnabled val="1"/>
        </dgm:presLayoutVars>
      </dgm:prSet>
      <dgm:spPr/>
    </dgm:pt>
    <dgm:pt modelId="{960AD81F-4989-4E34-80DE-7E32F5525D6D}" type="pres">
      <dgm:prSet presAssocID="{8EBFC8AE-EB99-438A-80DB-BDF77AA00AC5}" presName="invisiNode" presStyleLbl="node1" presStyleIdx="2" presStyleCnt="5"/>
      <dgm:spPr/>
    </dgm:pt>
    <dgm:pt modelId="{B749172E-6151-4A53-BB08-BED42E63122E}" type="pres">
      <dgm:prSet presAssocID="{8EBFC8AE-EB99-438A-80DB-BDF77AA00AC5}" presName="imagNode" presStyleLbl="fgImgPlace1" presStyleIdx="2" presStyleCnt="5"/>
      <dgm:spPr>
        <a:blipFill>
          <a:blip xmlns:r="http://schemas.openxmlformats.org/officeDocument/2006/relationships" r:embed="rId17">
            <a:extLst>
              <a:ext uri="{28A0092B-C50C-407E-A947-70E740481C1C}">
                <a14:useLocalDpi xmlns:a14="http://schemas.microsoft.com/office/drawing/2010/main" val="0"/>
              </a:ext>
            </a:extLst>
          </a:blip>
          <a:srcRect/>
          <a:stretch>
            <a:fillRect l="-37000" r="-37000"/>
          </a:stretch>
        </a:blipFill>
      </dgm:spPr>
    </dgm:pt>
    <dgm:pt modelId="{F991B927-273C-4F89-B988-DBE4211C2451}" type="pres">
      <dgm:prSet presAssocID="{DA587B8F-9465-475C-A616-FF8BB1028379}" presName="sibTrans" presStyleLbl="sibTrans2D1" presStyleIdx="0" presStyleCnt="0"/>
      <dgm:spPr/>
    </dgm:pt>
    <dgm:pt modelId="{3E279C1B-5B15-4C2B-89CE-39751BC2936B}" type="pres">
      <dgm:prSet presAssocID="{C33784CB-E24D-4470-9A0D-9BDC1C84BFAB}" presName="compNode" presStyleCnt="0"/>
      <dgm:spPr/>
    </dgm:pt>
    <dgm:pt modelId="{57457917-DBE4-4600-866E-2E151B9C1DF3}" type="pres">
      <dgm:prSet presAssocID="{C33784CB-E24D-4470-9A0D-9BDC1C84BFAB}" presName="node" presStyleLbl="node1" presStyleIdx="3" presStyleCnt="5">
        <dgm:presLayoutVars>
          <dgm:bulletEnabled val="1"/>
        </dgm:presLayoutVars>
      </dgm:prSet>
      <dgm:spPr/>
    </dgm:pt>
    <dgm:pt modelId="{BB069BFF-B03C-4E17-8C0B-400232A56AC1}" type="pres">
      <dgm:prSet presAssocID="{C33784CB-E24D-4470-9A0D-9BDC1C84BFAB}" presName="invisiNode" presStyleLbl="node1" presStyleIdx="3" presStyleCnt="5"/>
      <dgm:spPr/>
    </dgm:pt>
    <dgm:pt modelId="{3140CDE9-F2DD-44D1-BC60-7DD38AC305A1}" type="pres">
      <dgm:prSet presAssocID="{C33784CB-E24D-4470-9A0D-9BDC1C84BFAB}" presName="imagNode" presStyleLbl="fgImgPlace1" presStyleIdx="3" presStyleCnt="5"/>
      <dgm:spPr>
        <a:blipFill>
          <a:blip xmlns:r="http://schemas.openxmlformats.org/officeDocument/2006/relationships" r:embed="rId18">
            <a:extLst>
              <a:ext uri="{28A0092B-C50C-407E-A947-70E740481C1C}">
                <a14:useLocalDpi xmlns:a14="http://schemas.microsoft.com/office/drawing/2010/main" val="0"/>
              </a:ext>
            </a:extLst>
          </a:blip>
          <a:srcRect/>
          <a:stretch>
            <a:fillRect l="-23000" r="-23000"/>
          </a:stretch>
        </a:blipFill>
      </dgm:spPr>
    </dgm:pt>
    <dgm:pt modelId="{267D735C-FCB0-4716-AC3F-1B44664831DC}" type="pres">
      <dgm:prSet presAssocID="{503082C9-B1C2-46DC-A9EC-9D29D2B5CEC8}" presName="sibTrans" presStyleLbl="sibTrans2D1" presStyleIdx="0" presStyleCnt="0"/>
      <dgm:spPr/>
    </dgm:pt>
    <dgm:pt modelId="{D339665B-64E4-456D-BB75-3D62822DEFAC}" type="pres">
      <dgm:prSet presAssocID="{D85D39CD-0D34-4897-B58E-52927EC89EF0}" presName="compNode" presStyleCnt="0"/>
      <dgm:spPr/>
    </dgm:pt>
    <dgm:pt modelId="{D11F75EB-1FA5-40F5-8620-F7BF3170474B}" type="pres">
      <dgm:prSet presAssocID="{D85D39CD-0D34-4897-B58E-52927EC89EF0}" presName="node" presStyleLbl="node1" presStyleIdx="4" presStyleCnt="5">
        <dgm:presLayoutVars>
          <dgm:bulletEnabled val="1"/>
        </dgm:presLayoutVars>
      </dgm:prSet>
      <dgm:spPr/>
    </dgm:pt>
    <dgm:pt modelId="{DB3B07C5-1D7B-4F85-A8D6-C30CB5F2FBD4}" type="pres">
      <dgm:prSet presAssocID="{D85D39CD-0D34-4897-B58E-52927EC89EF0}" presName="invisiNode" presStyleLbl="node1" presStyleIdx="4" presStyleCnt="5"/>
      <dgm:spPr/>
    </dgm:pt>
    <dgm:pt modelId="{573C0507-84F4-4BFF-88B4-7D41C8178A4F}" type="pres">
      <dgm:prSet presAssocID="{D85D39CD-0D34-4897-B58E-52927EC89EF0}" presName="imagNode" presStyleLbl="fgImgPlace1" presStyleIdx="4" presStyleCnt="5"/>
      <dgm:spPr>
        <a:blipFill>
          <a:blip xmlns:r="http://schemas.openxmlformats.org/officeDocument/2006/relationships" r:embed="rId19">
            <a:extLst>
              <a:ext uri="{28A0092B-C50C-407E-A947-70E740481C1C}">
                <a14:useLocalDpi xmlns:a14="http://schemas.microsoft.com/office/drawing/2010/main" val="0"/>
              </a:ext>
            </a:extLst>
          </a:blip>
          <a:srcRect/>
          <a:stretch>
            <a:fillRect l="-78000" r="-78000"/>
          </a:stretch>
        </a:blipFill>
      </dgm:spPr>
    </dgm:pt>
  </dgm:ptLst>
  <dgm:cxnLst>
    <dgm:cxn modelId="{3AE6B70C-8B22-4F58-AECA-67BF32C4E746}" srcId="{FEAB210C-52B2-46DE-AE39-81891136D418}" destId="{AA6BC024-F386-46C0-88C3-868867607975}" srcOrd="1" destOrd="0" parTransId="{68B4E584-3873-48DE-9687-2E3BC64EF066}" sibTransId="{1B99E37C-38AE-4B15-907C-16EFC5F542B3}"/>
    <dgm:cxn modelId="{6651D30F-3A2C-4FCC-A3F2-29589562F784}" srcId="{FEAB210C-52B2-46DE-AE39-81891136D418}" destId="{D85D39CD-0D34-4897-B58E-52927EC89EF0}" srcOrd="4" destOrd="0" parTransId="{AC0B2EEC-E8FA-4EAC-8EC2-3F058BA6789D}" sibTransId="{3D88B111-119D-4500-BB69-3AEA55461C8C}"/>
    <dgm:cxn modelId="{ECC20510-C421-4974-91E6-3E2A401DF7F6}" type="presOf" srcId="{C33784CB-E24D-4470-9A0D-9BDC1C84BFAB}" destId="{57457917-DBE4-4600-866E-2E151B9C1DF3}" srcOrd="0" destOrd="0" presId="urn:microsoft.com/office/officeart/2005/8/layout/pList2"/>
    <dgm:cxn modelId="{15FF1014-674A-44E2-B859-C02375C81A9E}" type="presOf" srcId="{D85D39CD-0D34-4897-B58E-52927EC89EF0}" destId="{D11F75EB-1FA5-40F5-8620-F7BF3170474B}" srcOrd="0" destOrd="0" presId="urn:microsoft.com/office/officeart/2005/8/layout/pList2"/>
    <dgm:cxn modelId="{13E39463-58E4-46A4-92A5-688C8F7909D6}" srcId="{FEAB210C-52B2-46DE-AE39-81891136D418}" destId="{A947F903-6572-4B61-B7BF-33A9C375CD15}" srcOrd="0" destOrd="0" parTransId="{548EDD03-C039-4C7F-A725-DB3CA0648470}" sibTransId="{362B33E4-468C-4C3F-AB00-D87B75EFFA89}"/>
    <dgm:cxn modelId="{5244186E-8E52-4FB8-8F1F-6F168B75EA59}" type="presOf" srcId="{DA587B8F-9465-475C-A616-FF8BB1028379}" destId="{F991B927-273C-4F89-B988-DBE4211C2451}" srcOrd="0" destOrd="0" presId="urn:microsoft.com/office/officeart/2005/8/layout/pList2"/>
    <dgm:cxn modelId="{8402854E-E0C9-489A-B877-6F43F1885729}" srcId="{FEAB210C-52B2-46DE-AE39-81891136D418}" destId="{C33784CB-E24D-4470-9A0D-9BDC1C84BFAB}" srcOrd="3" destOrd="0" parTransId="{E6C3E2F0-4E1A-4D21-88B3-F7FEA9788DDC}" sibTransId="{503082C9-B1C2-46DC-A9EC-9D29D2B5CEC8}"/>
    <dgm:cxn modelId="{806AF586-3488-4591-89CE-477E0C804CC5}" type="presOf" srcId="{A947F903-6572-4B61-B7BF-33A9C375CD15}" destId="{2A0F37D9-2F08-4117-90D2-FD40DC453B81}" srcOrd="0" destOrd="0" presId="urn:microsoft.com/office/officeart/2005/8/layout/pList2"/>
    <dgm:cxn modelId="{805407C1-3292-42B9-88F0-703DB0F2548D}" type="presOf" srcId="{1B99E37C-38AE-4B15-907C-16EFC5F542B3}" destId="{B6C700EB-00E2-4429-B698-C0BD9E1126B5}" srcOrd="0" destOrd="0" presId="urn:microsoft.com/office/officeart/2005/8/layout/pList2"/>
    <dgm:cxn modelId="{CB6AE9C1-4505-4D26-A7C5-0150495DAE8A}" type="presOf" srcId="{503082C9-B1C2-46DC-A9EC-9D29D2B5CEC8}" destId="{267D735C-FCB0-4716-AC3F-1B44664831DC}" srcOrd="0" destOrd="0" presId="urn:microsoft.com/office/officeart/2005/8/layout/pList2"/>
    <dgm:cxn modelId="{E0DC69C8-0431-451D-A4DB-7DC0B4124CF2}" type="presOf" srcId="{AA6BC024-F386-46C0-88C3-868867607975}" destId="{7E052E81-9F90-4243-AB5E-50C86A848331}" srcOrd="0" destOrd="0" presId="urn:microsoft.com/office/officeart/2005/8/layout/pList2"/>
    <dgm:cxn modelId="{AAF380CA-704E-49A4-8C6B-BF02F6D9A7C6}" type="presOf" srcId="{FEAB210C-52B2-46DE-AE39-81891136D418}" destId="{5FD9530D-12FC-4842-ABB7-18C1587BC6E3}" srcOrd="0" destOrd="0" presId="urn:microsoft.com/office/officeart/2005/8/layout/pList2"/>
    <dgm:cxn modelId="{24BF7BD7-EC69-4DFA-BBCF-414D5171F17E}" srcId="{FEAB210C-52B2-46DE-AE39-81891136D418}" destId="{8EBFC8AE-EB99-438A-80DB-BDF77AA00AC5}" srcOrd="2" destOrd="0" parTransId="{0DBD17D7-4CD8-4D78-8742-B07829B6894A}" sibTransId="{DA587B8F-9465-475C-A616-FF8BB1028379}"/>
    <dgm:cxn modelId="{74F864DE-85BF-4600-9ABC-D51A9DEE3654}" type="presOf" srcId="{362B33E4-468C-4C3F-AB00-D87B75EFFA89}" destId="{1DCCB3C9-95E5-465D-B451-6AD50072E87B}" srcOrd="0" destOrd="0" presId="urn:microsoft.com/office/officeart/2005/8/layout/pList2"/>
    <dgm:cxn modelId="{50CEF0ED-2AA9-46DE-897E-7682C99DFD17}" type="presOf" srcId="{8EBFC8AE-EB99-438A-80DB-BDF77AA00AC5}" destId="{CBE133ED-B8DD-4B11-AF8A-F704633FF460}" srcOrd="0" destOrd="0" presId="urn:microsoft.com/office/officeart/2005/8/layout/pList2"/>
    <dgm:cxn modelId="{3D652BF4-6090-4D61-97FD-597B53AACDB5}" type="presParOf" srcId="{5FD9530D-12FC-4842-ABB7-18C1587BC6E3}" destId="{25A68628-3A93-4273-8623-467E9CD01BFF}" srcOrd="0" destOrd="0" presId="urn:microsoft.com/office/officeart/2005/8/layout/pList2"/>
    <dgm:cxn modelId="{9D31C8D4-229D-48CA-9340-CC9A3F9BA3DD}" type="presParOf" srcId="{5FD9530D-12FC-4842-ABB7-18C1587BC6E3}" destId="{1E75DE2B-478F-491A-858C-DC98A4DB0FB2}" srcOrd="1" destOrd="0" presId="urn:microsoft.com/office/officeart/2005/8/layout/pList2"/>
    <dgm:cxn modelId="{A5FFFC9E-E6D3-46C6-BBAF-6444B7AB2039}" type="presParOf" srcId="{1E75DE2B-478F-491A-858C-DC98A4DB0FB2}" destId="{7F5991A6-3D39-40D5-94EC-B3FB2171972B}" srcOrd="0" destOrd="0" presId="urn:microsoft.com/office/officeart/2005/8/layout/pList2"/>
    <dgm:cxn modelId="{E9CD4D5C-EAF7-4476-9EF6-E2D00205A2A0}" type="presParOf" srcId="{7F5991A6-3D39-40D5-94EC-B3FB2171972B}" destId="{2A0F37D9-2F08-4117-90D2-FD40DC453B81}" srcOrd="0" destOrd="0" presId="urn:microsoft.com/office/officeart/2005/8/layout/pList2"/>
    <dgm:cxn modelId="{C06FB8B4-D2A0-4455-A9C7-53F5BCF2620D}" type="presParOf" srcId="{7F5991A6-3D39-40D5-94EC-B3FB2171972B}" destId="{41BB983A-69AA-4860-8520-460B62FE113F}" srcOrd="1" destOrd="0" presId="urn:microsoft.com/office/officeart/2005/8/layout/pList2"/>
    <dgm:cxn modelId="{5D5DFE0D-7182-4AF7-B12D-F6B941CD804F}" type="presParOf" srcId="{7F5991A6-3D39-40D5-94EC-B3FB2171972B}" destId="{C5D3AC56-1A3B-4817-A787-33E670D0820E}" srcOrd="2" destOrd="0" presId="urn:microsoft.com/office/officeart/2005/8/layout/pList2"/>
    <dgm:cxn modelId="{B3E853F4-61C1-4025-9B99-FB65D7786E28}" type="presParOf" srcId="{1E75DE2B-478F-491A-858C-DC98A4DB0FB2}" destId="{1DCCB3C9-95E5-465D-B451-6AD50072E87B}" srcOrd="1" destOrd="0" presId="urn:microsoft.com/office/officeart/2005/8/layout/pList2"/>
    <dgm:cxn modelId="{57C532AF-16DE-40D9-8DFF-FD9484512C35}" type="presParOf" srcId="{1E75DE2B-478F-491A-858C-DC98A4DB0FB2}" destId="{839A248A-78A7-470C-A5B3-E8CFA858506C}" srcOrd="2" destOrd="0" presId="urn:microsoft.com/office/officeart/2005/8/layout/pList2"/>
    <dgm:cxn modelId="{89139401-594E-4C23-A96E-1DE539C3621E}" type="presParOf" srcId="{839A248A-78A7-470C-A5B3-E8CFA858506C}" destId="{7E052E81-9F90-4243-AB5E-50C86A848331}" srcOrd="0" destOrd="0" presId="urn:microsoft.com/office/officeart/2005/8/layout/pList2"/>
    <dgm:cxn modelId="{434FCB2F-FAD0-4D7B-B256-FAE4CA68ABB2}" type="presParOf" srcId="{839A248A-78A7-470C-A5B3-E8CFA858506C}" destId="{91556DFB-74ED-4ECD-9081-8CF7F30F2B16}" srcOrd="1" destOrd="0" presId="urn:microsoft.com/office/officeart/2005/8/layout/pList2"/>
    <dgm:cxn modelId="{6F297F31-6352-4C21-A291-3B0129367E20}" type="presParOf" srcId="{839A248A-78A7-470C-A5B3-E8CFA858506C}" destId="{9D5D7B5D-FE52-45EA-8984-761E8E93DB92}" srcOrd="2" destOrd="0" presId="urn:microsoft.com/office/officeart/2005/8/layout/pList2"/>
    <dgm:cxn modelId="{D55C1BB5-8B38-4F3F-A563-63C18282B6AA}" type="presParOf" srcId="{1E75DE2B-478F-491A-858C-DC98A4DB0FB2}" destId="{B6C700EB-00E2-4429-B698-C0BD9E1126B5}" srcOrd="3" destOrd="0" presId="urn:microsoft.com/office/officeart/2005/8/layout/pList2"/>
    <dgm:cxn modelId="{8F7A172C-CF53-41DD-857D-9C974172C872}" type="presParOf" srcId="{1E75DE2B-478F-491A-858C-DC98A4DB0FB2}" destId="{871018B0-461F-45F6-B12C-2C9CFD2EF885}" srcOrd="4" destOrd="0" presId="urn:microsoft.com/office/officeart/2005/8/layout/pList2"/>
    <dgm:cxn modelId="{3EDB16CF-458E-439E-8655-EB47517AC795}" type="presParOf" srcId="{871018B0-461F-45F6-B12C-2C9CFD2EF885}" destId="{CBE133ED-B8DD-4B11-AF8A-F704633FF460}" srcOrd="0" destOrd="0" presId="urn:microsoft.com/office/officeart/2005/8/layout/pList2"/>
    <dgm:cxn modelId="{4327E1A2-3BB1-4A3B-A5E0-649CF77AAD54}" type="presParOf" srcId="{871018B0-461F-45F6-B12C-2C9CFD2EF885}" destId="{960AD81F-4989-4E34-80DE-7E32F5525D6D}" srcOrd="1" destOrd="0" presId="urn:microsoft.com/office/officeart/2005/8/layout/pList2"/>
    <dgm:cxn modelId="{7B4CD3D1-43DC-4AE5-B4AE-162E1153FBEE}" type="presParOf" srcId="{871018B0-461F-45F6-B12C-2C9CFD2EF885}" destId="{B749172E-6151-4A53-BB08-BED42E63122E}" srcOrd="2" destOrd="0" presId="urn:microsoft.com/office/officeart/2005/8/layout/pList2"/>
    <dgm:cxn modelId="{6978FE15-62BA-444A-B45A-A509A31B88A8}" type="presParOf" srcId="{1E75DE2B-478F-491A-858C-DC98A4DB0FB2}" destId="{F991B927-273C-4F89-B988-DBE4211C2451}" srcOrd="5" destOrd="0" presId="urn:microsoft.com/office/officeart/2005/8/layout/pList2"/>
    <dgm:cxn modelId="{04523887-E625-491C-9D86-2AB5A12F2B8E}" type="presParOf" srcId="{1E75DE2B-478F-491A-858C-DC98A4DB0FB2}" destId="{3E279C1B-5B15-4C2B-89CE-39751BC2936B}" srcOrd="6" destOrd="0" presId="urn:microsoft.com/office/officeart/2005/8/layout/pList2"/>
    <dgm:cxn modelId="{7D076379-B1A0-4493-8388-AFB6279C1B80}" type="presParOf" srcId="{3E279C1B-5B15-4C2B-89CE-39751BC2936B}" destId="{57457917-DBE4-4600-866E-2E151B9C1DF3}" srcOrd="0" destOrd="0" presId="urn:microsoft.com/office/officeart/2005/8/layout/pList2"/>
    <dgm:cxn modelId="{4073550C-BE22-43C8-B558-CA8C14135F8B}" type="presParOf" srcId="{3E279C1B-5B15-4C2B-89CE-39751BC2936B}" destId="{BB069BFF-B03C-4E17-8C0B-400232A56AC1}" srcOrd="1" destOrd="0" presId="urn:microsoft.com/office/officeart/2005/8/layout/pList2"/>
    <dgm:cxn modelId="{F1A7A7D8-C2A6-4E85-8FC0-4C07B31904CB}" type="presParOf" srcId="{3E279C1B-5B15-4C2B-89CE-39751BC2936B}" destId="{3140CDE9-F2DD-44D1-BC60-7DD38AC305A1}" srcOrd="2" destOrd="0" presId="urn:microsoft.com/office/officeart/2005/8/layout/pList2"/>
    <dgm:cxn modelId="{A5CFBDC0-9386-41A0-AA02-6DB20E8B1748}" type="presParOf" srcId="{1E75DE2B-478F-491A-858C-DC98A4DB0FB2}" destId="{267D735C-FCB0-4716-AC3F-1B44664831DC}" srcOrd="7" destOrd="0" presId="urn:microsoft.com/office/officeart/2005/8/layout/pList2"/>
    <dgm:cxn modelId="{778FF875-C996-4DEE-85D7-289877057051}" type="presParOf" srcId="{1E75DE2B-478F-491A-858C-DC98A4DB0FB2}" destId="{D339665B-64E4-456D-BB75-3D62822DEFAC}" srcOrd="8" destOrd="0" presId="urn:microsoft.com/office/officeart/2005/8/layout/pList2"/>
    <dgm:cxn modelId="{01612B40-EE92-43CB-B923-9711FA4F7D1C}" type="presParOf" srcId="{D339665B-64E4-456D-BB75-3D62822DEFAC}" destId="{D11F75EB-1FA5-40F5-8620-F7BF3170474B}" srcOrd="0" destOrd="0" presId="urn:microsoft.com/office/officeart/2005/8/layout/pList2"/>
    <dgm:cxn modelId="{D8AC565E-16A1-49D2-962B-50A038D800AB}" type="presParOf" srcId="{D339665B-64E4-456D-BB75-3D62822DEFAC}" destId="{DB3B07C5-1D7B-4F85-A8D6-C30CB5F2FBD4}" srcOrd="1" destOrd="0" presId="urn:microsoft.com/office/officeart/2005/8/layout/pList2"/>
    <dgm:cxn modelId="{D6D80CE9-E988-4A20-8E72-72050EF19C57}" type="presParOf" srcId="{D339665B-64E4-456D-BB75-3D62822DEFAC}" destId="{573C0507-84F4-4BFF-88B4-7D41C8178A4F}"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68628-3A93-4273-8623-467E9CD01BFF}">
      <dsp:nvSpPr>
        <dsp:cNvPr id="0" name=""/>
        <dsp:cNvSpPr/>
      </dsp:nvSpPr>
      <dsp:spPr>
        <a:xfrm>
          <a:off x="0" y="0"/>
          <a:ext cx="7018694" cy="161564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D3AC56-1A3B-4817-A787-33E670D0820E}">
      <dsp:nvSpPr>
        <dsp:cNvPr id="0" name=""/>
        <dsp:cNvSpPr/>
      </dsp:nvSpPr>
      <dsp:spPr>
        <a:xfrm>
          <a:off x="211366" y="215419"/>
          <a:ext cx="3140934" cy="1184809"/>
        </a:xfrm>
        <a:prstGeom prst="roundRect">
          <a:avLst>
            <a:gd name="adj" fmla="val 10000"/>
          </a:avLst>
        </a:prstGeom>
        <a:blipFill>
          <a:blip xmlns:r="http://schemas.openxmlformats.org/officeDocument/2006/relationships" r:embed="rId1"/>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0F37D9-2F08-4117-90D2-FD40DC453B81}">
      <dsp:nvSpPr>
        <dsp:cNvPr id="0" name=""/>
        <dsp:cNvSpPr/>
      </dsp:nvSpPr>
      <dsp:spPr>
        <a:xfrm rot="10800000">
          <a:off x="211366" y="1615649"/>
          <a:ext cx="3140934"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rtl="0">
            <a:lnSpc>
              <a:spcPct val="90000"/>
            </a:lnSpc>
            <a:spcBef>
              <a:spcPct val="0"/>
            </a:spcBef>
            <a:spcAft>
              <a:spcPct val="35000"/>
            </a:spcAft>
            <a:buNone/>
          </a:pPr>
          <a:r>
            <a:rPr lang="en-GB" sz="1300" u="sng" kern="1200" dirty="0"/>
            <a:t>Art and Design</a:t>
          </a:r>
          <a:endParaRPr lang="en-GB" sz="1300" kern="1200" dirty="0"/>
        </a:p>
        <a:p>
          <a:pPr marL="0" lvl="0" indent="0" algn="ctr" defTabSz="577850" rtl="0">
            <a:lnSpc>
              <a:spcPct val="90000"/>
            </a:lnSpc>
            <a:spcBef>
              <a:spcPct val="0"/>
            </a:spcBef>
            <a:spcAft>
              <a:spcPct val="35000"/>
            </a:spcAft>
            <a:buNone/>
          </a:pPr>
          <a:endParaRPr lang="en-GB" sz="1300" kern="1200" dirty="0">
            <a:latin typeface="Calibri Light" panose="020F0302020204030204"/>
          </a:endParaRPr>
        </a:p>
        <a:p>
          <a:pPr marL="0" lvl="0" indent="0" algn="ctr" defTabSz="577850">
            <a:lnSpc>
              <a:spcPct val="90000"/>
            </a:lnSpc>
            <a:spcBef>
              <a:spcPct val="0"/>
            </a:spcBef>
            <a:spcAft>
              <a:spcPct val="35000"/>
            </a:spcAft>
            <a:buNone/>
          </a:pPr>
          <a:r>
            <a:rPr lang="en-GB" sz="13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4</a:t>
          </a:r>
          <a:endParaRPr lang="en-GB" sz="1300" kern="1200" dirty="0">
            <a:solidFill>
              <a:schemeClr val="bg1"/>
            </a:solidFill>
          </a:endParaRPr>
        </a:p>
        <a:p>
          <a:pPr marL="0" lvl="0" indent="0" algn="ctr" defTabSz="577850">
            <a:lnSpc>
              <a:spcPct val="90000"/>
            </a:lnSpc>
            <a:spcBef>
              <a:spcPct val="0"/>
            </a:spcBef>
            <a:spcAft>
              <a:spcPct val="35000"/>
            </a:spcAft>
            <a:buNone/>
          </a:pPr>
          <a:r>
            <a:rPr lang="en-GB" sz="13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Level 5 </a:t>
          </a:r>
          <a:endParaRPr lang="en-GB" sz="1300" kern="1200" dirty="0">
            <a:solidFill>
              <a:schemeClr val="bg1"/>
            </a:solidFill>
          </a:endParaRPr>
        </a:p>
        <a:p>
          <a:pPr marL="0" lvl="0" indent="0" algn="ctr" defTabSz="577850">
            <a:lnSpc>
              <a:spcPct val="90000"/>
            </a:lnSpc>
            <a:spcBef>
              <a:spcPct val="0"/>
            </a:spcBef>
            <a:spcAft>
              <a:spcPct val="35000"/>
            </a:spcAft>
            <a:buNone/>
          </a:pPr>
          <a:r>
            <a:rPr lang="en-GB" sz="13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National 5</a:t>
          </a:r>
          <a:endParaRPr lang="en-GB" sz="1300" kern="1200" dirty="0">
            <a:solidFill>
              <a:schemeClr val="bg1"/>
            </a:solidFill>
          </a:endParaRPr>
        </a:p>
        <a:p>
          <a:pPr marL="0" lvl="0" indent="0" algn="ctr" defTabSz="577850" rtl="0">
            <a:lnSpc>
              <a:spcPct val="90000"/>
            </a:lnSpc>
            <a:spcBef>
              <a:spcPct val="0"/>
            </a:spcBef>
            <a:spcAft>
              <a:spcPct val="35000"/>
            </a:spcAft>
            <a:buNone/>
          </a:pPr>
          <a:r>
            <a:rPr lang="en-GB" sz="130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Higher</a:t>
          </a:r>
          <a:endParaRPr lang="en-GB" sz="1300" kern="1200" dirty="0">
            <a:solidFill>
              <a:schemeClr val="bg1"/>
            </a:solidFill>
          </a:endParaRPr>
        </a:p>
        <a:p>
          <a:pPr marL="0" lvl="0" indent="0" algn="ctr" defTabSz="577850" rtl="0">
            <a:lnSpc>
              <a:spcPct val="90000"/>
            </a:lnSpc>
            <a:spcBef>
              <a:spcPct val="0"/>
            </a:spcBef>
            <a:spcAft>
              <a:spcPct val="35000"/>
            </a:spcAft>
            <a:buNone/>
          </a:pPr>
          <a:r>
            <a:rPr lang="en-GB" sz="130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Career Pathways</a:t>
          </a:r>
          <a:endParaRPr lang="en-GB" sz="1300" kern="1200" dirty="0">
            <a:solidFill>
              <a:schemeClr val="bg1"/>
            </a:solidFill>
          </a:endParaRPr>
        </a:p>
      </dsp:txBody>
      <dsp:txXfrm rot="10800000">
        <a:off x="272094" y="1615649"/>
        <a:ext cx="3019478" cy="1913955"/>
      </dsp:txXfrm>
    </dsp:sp>
    <dsp:sp modelId="{B749172E-6151-4A53-BB08-BED42E63122E}">
      <dsp:nvSpPr>
        <dsp:cNvPr id="0" name=""/>
        <dsp:cNvSpPr/>
      </dsp:nvSpPr>
      <dsp:spPr>
        <a:xfrm>
          <a:off x="3666393" y="215419"/>
          <a:ext cx="3140934" cy="1184809"/>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38000" b="-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E133ED-B8DD-4B11-AF8A-F704633FF460}">
      <dsp:nvSpPr>
        <dsp:cNvPr id="0" name=""/>
        <dsp:cNvSpPr/>
      </dsp:nvSpPr>
      <dsp:spPr>
        <a:xfrm rot="10800000">
          <a:off x="3666393" y="1615649"/>
          <a:ext cx="3140934"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GB" sz="1300" u="sng" kern="1200" dirty="0"/>
            <a:t>Photography</a:t>
          </a:r>
        </a:p>
        <a:p>
          <a:pPr marL="0" lvl="0" indent="0" algn="ctr" defTabSz="577850">
            <a:lnSpc>
              <a:spcPct val="90000"/>
            </a:lnSpc>
            <a:spcBef>
              <a:spcPct val="0"/>
            </a:spcBef>
            <a:spcAft>
              <a:spcPct val="35000"/>
            </a:spcAft>
            <a:buNone/>
          </a:pPr>
          <a:endParaRPr lang="en-GB" sz="1300" kern="1200" dirty="0"/>
        </a:p>
        <a:p>
          <a:pPr marL="0" lvl="0" indent="0" algn="ctr" defTabSz="577850">
            <a:lnSpc>
              <a:spcPct val="90000"/>
            </a:lnSpc>
            <a:spcBef>
              <a:spcPct val="0"/>
            </a:spcBef>
            <a:spcAft>
              <a:spcPct val="35000"/>
            </a:spcAft>
            <a:buNone/>
          </a:pPr>
          <a:r>
            <a:rPr lang="en-GB" sz="1300" kern="1200"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Level 5</a:t>
          </a:r>
          <a:endParaRPr lang="en-GB" sz="1300" kern="1200" dirty="0">
            <a:solidFill>
              <a:schemeClr val="bg1"/>
            </a:solidFill>
          </a:endParaRPr>
        </a:p>
        <a:p>
          <a:pPr marL="0" lvl="0" indent="0" algn="ctr" defTabSz="577850">
            <a:lnSpc>
              <a:spcPct val="90000"/>
            </a:lnSpc>
            <a:spcBef>
              <a:spcPct val="0"/>
            </a:spcBef>
            <a:spcAft>
              <a:spcPct val="35000"/>
            </a:spcAft>
            <a:buNone/>
          </a:pPr>
          <a:r>
            <a:rPr lang="en-GB" sz="1300" kern="1200"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Higher</a:t>
          </a:r>
          <a:endParaRPr lang="en-GB" sz="1300" kern="1200" dirty="0">
            <a:solidFill>
              <a:schemeClr val="bg1"/>
            </a:solidFill>
          </a:endParaRPr>
        </a:p>
        <a:p>
          <a:pPr marL="0" lvl="0" indent="0" algn="ctr" defTabSz="577850">
            <a:lnSpc>
              <a:spcPct val="90000"/>
            </a:lnSpc>
            <a:spcBef>
              <a:spcPct val="0"/>
            </a:spcBef>
            <a:spcAft>
              <a:spcPct val="35000"/>
            </a:spcAft>
            <a:buNone/>
          </a:pPr>
          <a:endParaRPr lang="en-GB" sz="1300" kern="1200" dirty="0">
            <a:solidFill>
              <a:schemeClr val="bg1"/>
            </a:solidFill>
          </a:endParaRPr>
        </a:p>
        <a:p>
          <a:pPr marL="0" lvl="0" indent="0" algn="ctr" defTabSz="577850">
            <a:lnSpc>
              <a:spcPct val="90000"/>
            </a:lnSpc>
            <a:spcBef>
              <a:spcPct val="0"/>
            </a:spcBef>
            <a:spcAft>
              <a:spcPct val="35000"/>
            </a:spcAft>
            <a:buNone/>
          </a:pPr>
          <a:r>
            <a:rPr lang="en-GB" sz="1300" kern="1200"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Career Pathways</a:t>
          </a:r>
          <a:endParaRPr lang="en-GB" sz="1300" kern="1200" dirty="0">
            <a:solidFill>
              <a:schemeClr val="bg1"/>
            </a:solidFill>
          </a:endParaRPr>
        </a:p>
      </dsp:txBody>
      <dsp:txXfrm rot="10800000">
        <a:off x="3727121" y="1615649"/>
        <a:ext cx="3019478" cy="19139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68628-3A93-4273-8623-467E9CD01BFF}">
      <dsp:nvSpPr>
        <dsp:cNvPr id="0" name=""/>
        <dsp:cNvSpPr/>
      </dsp:nvSpPr>
      <dsp:spPr>
        <a:xfrm>
          <a:off x="0" y="0"/>
          <a:ext cx="10573741" cy="161564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D3AC56-1A3B-4817-A787-33E670D0820E}">
      <dsp:nvSpPr>
        <dsp:cNvPr id="0" name=""/>
        <dsp:cNvSpPr/>
      </dsp:nvSpPr>
      <dsp:spPr>
        <a:xfrm>
          <a:off x="320609" y="215419"/>
          <a:ext cx="1839355" cy="1184809"/>
        </a:xfrm>
        <a:prstGeom prst="roundRect">
          <a:avLst>
            <a:gd name="adj" fmla="val 10000"/>
          </a:avLst>
        </a:prstGeom>
        <a:blipFill rotWithShape="1">
          <a:blip xmlns:r="http://schemas.openxmlformats.org/officeDocument/2006/relationships" r:embed="rId1"/>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0F37D9-2F08-4117-90D2-FD40DC453B81}">
      <dsp:nvSpPr>
        <dsp:cNvPr id="0" name=""/>
        <dsp:cNvSpPr/>
      </dsp:nvSpPr>
      <dsp:spPr>
        <a:xfrm rot="10800000">
          <a:off x="320609" y="1615649"/>
          <a:ext cx="1839355"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rtl="0">
            <a:lnSpc>
              <a:spcPct val="90000"/>
            </a:lnSpc>
            <a:spcBef>
              <a:spcPct val="0"/>
            </a:spcBef>
            <a:spcAft>
              <a:spcPct val="35000"/>
            </a:spcAft>
            <a:buNone/>
          </a:pPr>
          <a:r>
            <a:rPr lang="en-GB" sz="1000" u="sng" kern="1200" dirty="0"/>
            <a:t>Modern Studies</a:t>
          </a:r>
          <a:endParaRPr lang="en-GB" sz="1000" kern="1200" dirty="0"/>
        </a:p>
        <a:p>
          <a:pPr marL="0" lvl="0" indent="0" algn="ctr" defTabSz="444500" rtl="0">
            <a:lnSpc>
              <a:spcPct val="90000"/>
            </a:lnSpc>
            <a:spcBef>
              <a:spcPct val="0"/>
            </a:spcBef>
            <a:spcAft>
              <a:spcPct val="35000"/>
            </a:spcAft>
            <a:buNone/>
          </a:pPr>
          <a:endParaRPr lang="en-GB" sz="1000" kern="1200" dirty="0">
            <a:latin typeface="Calibri Light" panose="020F0302020204030204"/>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4</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National 5</a:t>
          </a:r>
          <a:endParaRPr lang="en-GB" sz="1000" kern="1200" dirty="0">
            <a:solidFill>
              <a:schemeClr val="bg1"/>
            </a:solidFill>
          </a:endParaRPr>
        </a:p>
        <a:p>
          <a:pPr marL="0" lvl="0" indent="0" algn="ctr" defTabSz="444500" rtl="0">
            <a:lnSpc>
              <a:spcPct val="90000"/>
            </a:lnSpc>
            <a:spcBef>
              <a:spcPct val="0"/>
            </a:spcBef>
            <a:spcAft>
              <a:spcPct val="35000"/>
            </a:spcAft>
            <a:buNone/>
          </a:pPr>
          <a:r>
            <a:rPr lang="en-GB" sz="10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Higher</a:t>
          </a:r>
          <a:endParaRPr lang="en-GB" sz="1000" kern="1200" dirty="0">
            <a:solidFill>
              <a:schemeClr val="bg1"/>
            </a:solidFill>
          </a:endParaRPr>
        </a:p>
        <a:p>
          <a:pPr marL="0" lvl="0" indent="0" algn="ctr" defTabSz="444500" rtl="0">
            <a:lnSpc>
              <a:spcPct val="90000"/>
            </a:lnSpc>
            <a:spcBef>
              <a:spcPct val="0"/>
            </a:spcBef>
            <a:spcAft>
              <a:spcPct val="35000"/>
            </a:spcAft>
            <a:buNone/>
          </a:pPr>
          <a:r>
            <a:rPr lang="en-GB" sz="1000" kern="1200" dirty="0">
              <a:solidFill>
                <a:schemeClr val="bg1"/>
              </a:solidFill>
              <a:cs typeface="Calibri"/>
              <a:hlinkClick xmlns:r="http://schemas.openxmlformats.org/officeDocument/2006/relationships" r:id="rId5">
                <a:extLst>
                  <a:ext uri="{A12FA001-AC4F-418D-AE19-62706E023703}">
                    <ahyp:hlinkClr xmlns:ahyp="http://schemas.microsoft.com/office/drawing/2018/hyperlinkcolor" val="tx"/>
                  </a:ext>
                </a:extLst>
              </a:hlinkClick>
            </a:rPr>
            <a:t>Higher Politics</a:t>
          </a:r>
          <a:endParaRPr lang="en-GB" sz="1000" kern="1200" dirty="0">
            <a:solidFill>
              <a:schemeClr val="bg1"/>
            </a:solidFill>
            <a:cs typeface="Calibri"/>
          </a:endParaRPr>
        </a:p>
        <a:p>
          <a:pPr marL="0" lvl="0" indent="0" algn="ctr" defTabSz="444500" rtl="0">
            <a:lnSpc>
              <a:spcPct val="90000"/>
            </a:lnSpc>
            <a:spcBef>
              <a:spcPct val="0"/>
            </a:spcBef>
            <a:spcAft>
              <a:spcPct val="35000"/>
            </a:spcAft>
            <a:buNone/>
          </a:pPr>
          <a:r>
            <a:rPr lang="en-US" sz="1000" kern="1200" dirty="0">
              <a:solidFill>
                <a:schemeClr val="bg1"/>
              </a:solidFill>
              <a:cs typeface="Calibri"/>
              <a:hlinkClick xmlns:r="http://schemas.openxmlformats.org/officeDocument/2006/relationships" r:id="rId6">
                <a:extLst>
                  <a:ext uri="{A12FA001-AC4F-418D-AE19-62706E023703}">
                    <ahyp:hlinkClr xmlns:ahyp="http://schemas.microsoft.com/office/drawing/2018/hyperlinkcolor" val="tx"/>
                  </a:ext>
                </a:extLst>
              </a:hlinkClick>
            </a:rPr>
            <a:t>Higher Sociology</a:t>
          </a:r>
          <a:endParaRPr lang="en-US" sz="1000" kern="1200" dirty="0">
            <a:solidFill>
              <a:schemeClr val="bg1"/>
            </a:solidFill>
            <a:cs typeface="Calibri"/>
          </a:endParaRPr>
        </a:p>
        <a:p>
          <a:pPr marL="0" lvl="0" indent="0" algn="ctr" defTabSz="444500" rtl="0">
            <a:lnSpc>
              <a:spcPct val="90000"/>
            </a:lnSpc>
            <a:spcBef>
              <a:spcPct val="0"/>
            </a:spcBef>
            <a:spcAft>
              <a:spcPct val="35000"/>
            </a:spcAft>
            <a:buNone/>
          </a:pPr>
          <a:r>
            <a:rPr lang="en-US" sz="1000" kern="1200" dirty="0">
              <a:solidFill>
                <a:schemeClr val="bg1"/>
              </a:solidFill>
              <a:cs typeface="Calibri"/>
              <a:hlinkClick xmlns:r="http://schemas.openxmlformats.org/officeDocument/2006/relationships" r:id="rId7">
                <a:extLst>
                  <a:ext uri="{A12FA001-AC4F-418D-AE19-62706E023703}">
                    <ahyp:hlinkClr xmlns:ahyp="http://schemas.microsoft.com/office/drawing/2018/hyperlinkcolor" val="tx"/>
                  </a:ext>
                </a:extLst>
              </a:hlinkClick>
            </a:rPr>
            <a:t>Career Pathways</a:t>
          </a:r>
          <a:endParaRPr lang="en-GB" sz="1000" kern="1200" dirty="0">
            <a:solidFill>
              <a:schemeClr val="bg1"/>
            </a:solidFill>
          </a:endParaRPr>
        </a:p>
      </dsp:txBody>
      <dsp:txXfrm rot="10800000">
        <a:off x="377176" y="1615649"/>
        <a:ext cx="1726221" cy="1918116"/>
      </dsp:txXfrm>
    </dsp:sp>
    <dsp:sp modelId="{9D5D7B5D-FE52-45EA-8984-761E8E93DB92}">
      <dsp:nvSpPr>
        <dsp:cNvPr id="0" name=""/>
        <dsp:cNvSpPr/>
      </dsp:nvSpPr>
      <dsp:spPr>
        <a:xfrm>
          <a:off x="2343900" y="204590"/>
          <a:ext cx="1839355" cy="1184809"/>
        </a:xfrm>
        <a:prstGeom prst="roundRect">
          <a:avLst>
            <a:gd name="adj" fmla="val 10000"/>
          </a:avLst>
        </a:prstGeom>
        <a:blipFill rotWithShape="1">
          <a:blip xmlns:r="http://schemas.openxmlformats.org/officeDocument/2006/relationships" r:embed="rId8"/>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052E81-9F90-4243-AB5E-50C86A848331}">
      <dsp:nvSpPr>
        <dsp:cNvPr id="0" name=""/>
        <dsp:cNvSpPr/>
      </dsp:nvSpPr>
      <dsp:spPr>
        <a:xfrm rot="10800000">
          <a:off x="2343900" y="1615649"/>
          <a:ext cx="1839355"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GB" sz="1000" u="sng" kern="1200" dirty="0"/>
            <a:t>History</a:t>
          </a:r>
        </a:p>
        <a:p>
          <a:pPr marL="0" lvl="0" indent="0" algn="ctr" defTabSz="444500">
            <a:lnSpc>
              <a:spcPct val="90000"/>
            </a:lnSpc>
            <a:spcBef>
              <a:spcPct val="0"/>
            </a:spcBef>
            <a:spcAft>
              <a:spcPct val="35000"/>
            </a:spcAft>
            <a:buNone/>
          </a:pPr>
          <a:endParaRPr lang="en-GB" sz="1000" kern="1200" dirty="0"/>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National 4</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National 5</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rPr>
            <a:t>Higher</a:t>
          </a:r>
          <a:endParaRPr lang="en-GB" sz="1000" kern="1200" dirty="0">
            <a:solidFill>
              <a:schemeClr val="bg1"/>
            </a:solidFill>
          </a:endParaRPr>
        </a:p>
        <a:p>
          <a:pPr marL="0" lvl="0" indent="0" algn="ctr" defTabSz="444500">
            <a:lnSpc>
              <a:spcPct val="90000"/>
            </a:lnSpc>
            <a:spcBef>
              <a:spcPct val="0"/>
            </a:spcBef>
            <a:spcAft>
              <a:spcPct val="35000"/>
            </a:spcAft>
            <a:buNone/>
          </a:pPr>
          <a:endParaRPr lang="en-GB" sz="1000" kern="1200" dirty="0">
            <a:solidFill>
              <a:schemeClr val="bg1"/>
            </a:solidFill>
          </a:endParaRPr>
        </a:p>
        <a:p>
          <a:pPr marL="0" lvl="0" indent="0" algn="ctr" defTabSz="444500">
            <a:lnSpc>
              <a:spcPct val="90000"/>
            </a:lnSpc>
            <a:spcBef>
              <a:spcPct val="0"/>
            </a:spcBef>
            <a:spcAft>
              <a:spcPct val="35000"/>
            </a:spcAft>
            <a:buNone/>
          </a:pP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2">
                <a:extLst>
                  <a:ext uri="{A12FA001-AC4F-418D-AE19-62706E023703}">
                    <ahyp:hlinkClr xmlns:ahyp="http://schemas.microsoft.com/office/drawing/2018/hyperlinkcolor" val="tx"/>
                  </a:ext>
                </a:extLst>
              </a:hlinkClick>
            </a:rPr>
            <a:t>Career Pathways</a:t>
          </a:r>
          <a:endParaRPr lang="en-GB" sz="1000" kern="1200" dirty="0">
            <a:solidFill>
              <a:schemeClr val="bg1"/>
            </a:solidFill>
          </a:endParaRPr>
        </a:p>
      </dsp:txBody>
      <dsp:txXfrm rot="10800000">
        <a:off x="2400467" y="1615649"/>
        <a:ext cx="1726221" cy="1918116"/>
      </dsp:txXfrm>
    </dsp:sp>
    <dsp:sp modelId="{B749172E-6151-4A53-BB08-BED42E63122E}">
      <dsp:nvSpPr>
        <dsp:cNvPr id="0" name=""/>
        <dsp:cNvSpPr/>
      </dsp:nvSpPr>
      <dsp:spPr>
        <a:xfrm>
          <a:off x="4367192" y="215419"/>
          <a:ext cx="1839355" cy="1184809"/>
        </a:xfrm>
        <a:prstGeom prst="roundRect">
          <a:avLst>
            <a:gd name="adj" fmla="val 10000"/>
          </a:avLst>
        </a:prstGeom>
        <a:blipFill rotWithShape="1">
          <a:blip xmlns:r="http://schemas.openxmlformats.org/officeDocument/2006/relationships" r:embed="rId13"/>
          <a:srcRect/>
          <a:stretch>
            <a:fillRect t="-34000" b="-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E133ED-B8DD-4B11-AF8A-F704633FF460}">
      <dsp:nvSpPr>
        <dsp:cNvPr id="0" name=""/>
        <dsp:cNvSpPr/>
      </dsp:nvSpPr>
      <dsp:spPr>
        <a:xfrm rot="10800000">
          <a:off x="4367192" y="1615649"/>
          <a:ext cx="1839355"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GB" sz="1000" u="sng" kern="1200" dirty="0"/>
            <a:t>Geography</a:t>
          </a:r>
        </a:p>
        <a:p>
          <a:pPr marL="0" lvl="0" indent="0" algn="ctr" defTabSz="444500">
            <a:lnSpc>
              <a:spcPct val="90000"/>
            </a:lnSpc>
            <a:spcBef>
              <a:spcPct val="0"/>
            </a:spcBef>
            <a:spcAft>
              <a:spcPct val="35000"/>
            </a:spcAft>
            <a:buNone/>
          </a:pPr>
          <a:endParaRPr lang="en-GB" sz="1000" kern="1200" dirty="0"/>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4">
                <a:extLst>
                  <a:ext uri="{A12FA001-AC4F-418D-AE19-62706E023703}">
                    <ahyp:hlinkClr xmlns:ahyp="http://schemas.microsoft.com/office/drawing/2018/hyperlinkcolor" val="tx"/>
                  </a:ext>
                </a:extLst>
              </a:hlinkClick>
            </a:rPr>
            <a:t>National 4</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5">
                <a:extLst>
                  <a:ext uri="{A12FA001-AC4F-418D-AE19-62706E023703}">
                    <ahyp:hlinkClr xmlns:ahyp="http://schemas.microsoft.com/office/drawing/2018/hyperlinkcolor" val="tx"/>
                  </a:ext>
                </a:extLst>
              </a:hlinkClick>
            </a:rPr>
            <a:t>National 5</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6">
                <a:extLst>
                  <a:ext uri="{A12FA001-AC4F-418D-AE19-62706E023703}">
                    <ahyp:hlinkClr xmlns:ahyp="http://schemas.microsoft.com/office/drawing/2018/hyperlinkcolor" val="tx"/>
                  </a:ext>
                </a:extLst>
              </a:hlinkClick>
            </a:rPr>
            <a:t>Higher</a:t>
          </a:r>
          <a:endParaRPr lang="en-GB" sz="1000" kern="1200" dirty="0">
            <a:solidFill>
              <a:schemeClr val="bg1"/>
            </a:solidFill>
          </a:endParaRPr>
        </a:p>
        <a:p>
          <a:pPr marL="0" lvl="0" indent="0" algn="ctr" defTabSz="444500">
            <a:lnSpc>
              <a:spcPct val="90000"/>
            </a:lnSpc>
            <a:spcBef>
              <a:spcPct val="0"/>
            </a:spcBef>
            <a:spcAft>
              <a:spcPct val="35000"/>
            </a:spcAft>
            <a:buNone/>
          </a:pPr>
          <a:endParaRPr lang="en-GB" sz="1000" kern="1200" dirty="0">
            <a:solidFill>
              <a:schemeClr val="bg1"/>
            </a:solidFill>
          </a:endParaRPr>
        </a:p>
        <a:p>
          <a:pPr marL="0" lvl="0" indent="0" algn="ctr" defTabSz="444500">
            <a:lnSpc>
              <a:spcPct val="90000"/>
            </a:lnSpc>
            <a:spcBef>
              <a:spcPct val="0"/>
            </a:spcBef>
            <a:spcAft>
              <a:spcPct val="35000"/>
            </a:spcAft>
            <a:buNone/>
          </a:pP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7">
                <a:extLst>
                  <a:ext uri="{A12FA001-AC4F-418D-AE19-62706E023703}">
                    <ahyp:hlinkClr xmlns:ahyp="http://schemas.microsoft.com/office/drawing/2018/hyperlinkcolor" val="tx"/>
                  </a:ext>
                </a:extLst>
              </a:hlinkClick>
            </a:rPr>
            <a:t>Career Pathways</a:t>
          </a:r>
          <a:endParaRPr lang="en-GB" sz="1000" kern="1200" dirty="0">
            <a:solidFill>
              <a:schemeClr val="bg1"/>
            </a:solidFill>
          </a:endParaRPr>
        </a:p>
      </dsp:txBody>
      <dsp:txXfrm rot="10800000">
        <a:off x="4423759" y="1615649"/>
        <a:ext cx="1726221" cy="1918116"/>
      </dsp:txXfrm>
    </dsp:sp>
    <dsp:sp modelId="{0CC1E775-5FEE-4992-B635-D1DE01AE701A}">
      <dsp:nvSpPr>
        <dsp:cNvPr id="0" name=""/>
        <dsp:cNvSpPr/>
      </dsp:nvSpPr>
      <dsp:spPr>
        <a:xfrm>
          <a:off x="6390484" y="215419"/>
          <a:ext cx="1839355" cy="1184809"/>
        </a:xfrm>
        <a:prstGeom prst="roundRect">
          <a:avLst>
            <a:gd name="adj" fmla="val 10000"/>
          </a:avLst>
        </a:prstGeom>
        <a:blipFill rotWithShape="1">
          <a:blip xmlns:r="http://schemas.openxmlformats.org/officeDocument/2006/relationships" r:embed="rId18"/>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6D5CD1-2753-4FAD-AFC1-528BBE6BBC2D}">
      <dsp:nvSpPr>
        <dsp:cNvPr id="0" name=""/>
        <dsp:cNvSpPr/>
      </dsp:nvSpPr>
      <dsp:spPr>
        <a:xfrm rot="10800000">
          <a:off x="6390484" y="1615649"/>
          <a:ext cx="1839355"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GB" sz="1000" u="sng" kern="1200" dirty="0"/>
            <a:t>RMPS</a:t>
          </a:r>
        </a:p>
        <a:p>
          <a:pPr marL="0" lvl="0" indent="0" algn="ctr" defTabSz="444500">
            <a:lnSpc>
              <a:spcPct val="90000"/>
            </a:lnSpc>
            <a:spcBef>
              <a:spcPct val="0"/>
            </a:spcBef>
            <a:spcAft>
              <a:spcPct val="35000"/>
            </a:spcAft>
            <a:buNone/>
          </a:pPr>
          <a:endParaRPr lang="en-GB" sz="1000" kern="1200" dirty="0"/>
        </a:p>
        <a:p>
          <a:pPr marL="0" lvl="0" indent="0" algn="ctr" defTabSz="444500">
            <a:lnSpc>
              <a:spcPct val="90000"/>
            </a:lnSpc>
            <a:spcBef>
              <a:spcPct val="0"/>
            </a:spcBef>
            <a:spcAft>
              <a:spcPct val="35000"/>
            </a:spcAft>
            <a:buNone/>
          </a:pPr>
          <a:endParaRPr lang="en-GB" sz="1000" kern="1200" dirty="0">
            <a:solidFill>
              <a:schemeClr val="bg1"/>
            </a:solidFill>
            <a:hlinkClick xmlns:r="http://schemas.openxmlformats.org/officeDocument/2006/relationships" r:id="rId15">
              <a:extLst>
                <a:ext uri="{A12FA001-AC4F-418D-AE19-62706E023703}">
                  <ahyp:hlinkClr xmlns:ahyp="http://schemas.microsoft.com/office/drawing/2018/hyperlinkcolor" val="tx"/>
                </a:ext>
              </a:extLst>
            </a:hlinkClick>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9">
                <a:extLst>
                  <a:ext uri="{A12FA001-AC4F-418D-AE19-62706E023703}">
                    <ahyp:hlinkClr xmlns:ahyp="http://schemas.microsoft.com/office/drawing/2018/hyperlinkcolor" val="tx"/>
                  </a:ext>
                </a:extLst>
              </a:hlinkClick>
            </a:rPr>
            <a:t>National 5</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20">
                <a:extLst>
                  <a:ext uri="{A12FA001-AC4F-418D-AE19-62706E023703}">
                    <ahyp:hlinkClr xmlns:ahyp="http://schemas.microsoft.com/office/drawing/2018/hyperlinkcolor" val="tx"/>
                  </a:ext>
                </a:extLst>
              </a:hlinkClick>
            </a:rPr>
            <a:t>Higher</a:t>
          </a:r>
          <a:endParaRPr lang="en-GB" sz="1000" kern="1200" dirty="0">
            <a:solidFill>
              <a:schemeClr val="bg1"/>
            </a:solidFill>
          </a:endParaRPr>
        </a:p>
        <a:p>
          <a:pPr marL="0" lvl="0" indent="0" algn="ctr" defTabSz="444500">
            <a:lnSpc>
              <a:spcPct val="90000"/>
            </a:lnSpc>
            <a:spcBef>
              <a:spcPct val="0"/>
            </a:spcBef>
            <a:spcAft>
              <a:spcPct val="35000"/>
            </a:spcAft>
            <a:buNone/>
          </a:pPr>
          <a:endParaRPr lang="en-GB" sz="1000" kern="1200" dirty="0">
            <a:solidFill>
              <a:schemeClr val="bg1"/>
            </a:solidFill>
          </a:endParaRPr>
        </a:p>
        <a:p>
          <a:pPr marL="0" lvl="0" indent="0" algn="ctr" defTabSz="444500">
            <a:lnSpc>
              <a:spcPct val="90000"/>
            </a:lnSpc>
            <a:spcBef>
              <a:spcPct val="0"/>
            </a:spcBef>
            <a:spcAft>
              <a:spcPct val="35000"/>
            </a:spcAft>
            <a:buNone/>
          </a:pPr>
          <a:endParaRPr lang="en-GB" sz="1000" kern="1200" dirty="0">
            <a:solidFill>
              <a:schemeClr val="bg1"/>
            </a:solidFill>
            <a:hlinkClick xmlns:r="http://schemas.openxmlformats.org/officeDocument/2006/relationships" r:id="rId21">
              <a:extLst>
                <a:ext uri="{A12FA001-AC4F-418D-AE19-62706E023703}">
                  <ahyp:hlinkClr xmlns:ahyp="http://schemas.microsoft.com/office/drawing/2018/hyperlinkcolor" val="tx"/>
                </a:ext>
              </a:extLst>
            </a:hlinkClick>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21">
                <a:extLst>
                  <a:ext uri="{A12FA001-AC4F-418D-AE19-62706E023703}">
                    <ahyp:hlinkClr xmlns:ahyp="http://schemas.microsoft.com/office/drawing/2018/hyperlinkcolor" val="tx"/>
                  </a:ext>
                </a:extLst>
              </a:hlinkClick>
            </a:rPr>
            <a:t>Career Pathways</a:t>
          </a:r>
          <a:endParaRPr lang="en-GB" sz="1000" kern="1200" dirty="0">
            <a:solidFill>
              <a:schemeClr val="bg1"/>
            </a:solidFill>
          </a:endParaRPr>
        </a:p>
      </dsp:txBody>
      <dsp:txXfrm rot="10800000">
        <a:off x="6447051" y="1615649"/>
        <a:ext cx="1726221" cy="1918116"/>
      </dsp:txXfrm>
    </dsp:sp>
    <dsp:sp modelId="{E7107B14-4743-457F-8ABA-F32804EFBF33}">
      <dsp:nvSpPr>
        <dsp:cNvPr id="0" name=""/>
        <dsp:cNvSpPr/>
      </dsp:nvSpPr>
      <dsp:spPr>
        <a:xfrm>
          <a:off x="8413775" y="215419"/>
          <a:ext cx="1839355" cy="1184809"/>
        </a:xfrm>
        <a:prstGeom prst="roundRect">
          <a:avLst>
            <a:gd name="adj" fmla="val 10000"/>
          </a:avLst>
        </a:prstGeom>
        <a:blipFill rotWithShape="1">
          <a:blip xmlns:r="http://schemas.openxmlformats.org/officeDocument/2006/relationships" r:embed="rId22"/>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BCD4A-200F-46E5-B049-86A5470DF352}">
      <dsp:nvSpPr>
        <dsp:cNvPr id="0" name=""/>
        <dsp:cNvSpPr/>
      </dsp:nvSpPr>
      <dsp:spPr>
        <a:xfrm rot="10800000">
          <a:off x="8413775" y="1615649"/>
          <a:ext cx="1839355"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GB" sz="1000" u="sng" kern="1200" dirty="0"/>
            <a:t>Additional Options</a:t>
          </a:r>
        </a:p>
        <a:p>
          <a:pPr marL="0" lvl="0" indent="0" algn="ctr" defTabSz="444500">
            <a:lnSpc>
              <a:spcPct val="90000"/>
            </a:lnSpc>
            <a:spcBef>
              <a:spcPct val="0"/>
            </a:spcBef>
            <a:spcAft>
              <a:spcPct val="35000"/>
            </a:spcAft>
            <a:buNone/>
          </a:pPr>
          <a:endParaRPr lang="en-GB" sz="1000" kern="1200" dirty="0"/>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23">
                <a:extLst>
                  <a:ext uri="{A12FA001-AC4F-418D-AE19-62706E023703}">
                    <ahyp:hlinkClr xmlns:ahyp="http://schemas.microsoft.com/office/drawing/2018/hyperlinkcolor" val="tx"/>
                  </a:ext>
                </a:extLst>
              </a:hlinkClick>
            </a:rPr>
            <a:t>N4 People and Society</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24">
                <a:extLst>
                  <a:ext uri="{A12FA001-AC4F-418D-AE19-62706E023703}">
                    <ahyp:hlinkClr xmlns:ahyp="http://schemas.microsoft.com/office/drawing/2018/hyperlinkcolor" val="tx"/>
                  </a:ext>
                </a:extLst>
              </a:hlinkClick>
            </a:rPr>
            <a:t>N5 Travel and Tourism</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25">
                <a:extLst>
                  <a:ext uri="{A12FA001-AC4F-418D-AE19-62706E023703}">
                    <ahyp:hlinkClr xmlns:ahyp="http://schemas.microsoft.com/office/drawing/2018/hyperlinkcolor" val="tx"/>
                  </a:ext>
                </a:extLst>
              </a:hlinkClick>
            </a:rPr>
            <a:t>Level 5 Criminology</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26">
                <a:extLst>
                  <a:ext uri="{A12FA001-AC4F-418D-AE19-62706E023703}">
                    <ahyp:hlinkClr xmlns:ahyp="http://schemas.microsoft.com/office/drawing/2018/hyperlinkcolor" val="tx"/>
                  </a:ext>
                </a:extLst>
              </a:hlinkClick>
            </a:rPr>
            <a:t>Level 5 Scottish Studies</a:t>
          </a:r>
        </a:p>
        <a:p>
          <a:pPr marL="0" lvl="0" indent="0" algn="ctr" defTabSz="444500">
            <a:lnSpc>
              <a:spcPct val="90000"/>
            </a:lnSpc>
            <a:spcBef>
              <a:spcPct val="0"/>
            </a:spcBef>
            <a:spcAft>
              <a:spcPct val="35000"/>
            </a:spcAft>
            <a:buNone/>
          </a:pPr>
          <a:endParaRPr lang="en-GB" sz="1000" kern="1200" dirty="0">
            <a:solidFill>
              <a:schemeClr val="bg1"/>
            </a:solidFill>
            <a:hlinkClick xmlns:r="http://schemas.openxmlformats.org/officeDocument/2006/relationships" r:id="rId26">
              <a:extLst>
                <a:ext uri="{A12FA001-AC4F-418D-AE19-62706E023703}">
                  <ahyp:hlinkClr xmlns:ahyp="http://schemas.microsoft.com/office/drawing/2018/hyperlinkcolor" val="tx"/>
                </a:ext>
              </a:extLst>
            </a:hlinkClick>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27">
                <a:extLst>
                  <a:ext uri="{A12FA001-AC4F-418D-AE19-62706E023703}">
                    <ahyp:hlinkClr xmlns:ahyp="http://schemas.microsoft.com/office/drawing/2018/hyperlinkcolor" val="tx"/>
                  </a:ext>
                </a:extLst>
              </a:hlinkClick>
            </a:rPr>
            <a:t>Career Pathways </a:t>
          </a:r>
          <a:endParaRPr lang="en-GB" sz="1000" kern="1200" dirty="0">
            <a:solidFill>
              <a:schemeClr val="bg1"/>
            </a:solidFill>
          </a:endParaRPr>
        </a:p>
        <a:p>
          <a:pPr marL="0" lvl="0" indent="0" algn="ctr" defTabSz="444500">
            <a:lnSpc>
              <a:spcPct val="90000"/>
            </a:lnSpc>
            <a:spcBef>
              <a:spcPct val="0"/>
            </a:spcBef>
            <a:spcAft>
              <a:spcPct val="35000"/>
            </a:spcAft>
            <a:buNone/>
          </a:pPr>
          <a:endParaRPr lang="en-GB" sz="1000" kern="1200" dirty="0"/>
        </a:p>
      </dsp:txBody>
      <dsp:txXfrm rot="10800000">
        <a:off x="8470342" y="1615649"/>
        <a:ext cx="1726221" cy="19181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68628-3A93-4273-8623-467E9CD01BFF}">
      <dsp:nvSpPr>
        <dsp:cNvPr id="0" name=""/>
        <dsp:cNvSpPr/>
      </dsp:nvSpPr>
      <dsp:spPr>
        <a:xfrm>
          <a:off x="0" y="0"/>
          <a:ext cx="7018694" cy="161564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D3AC56-1A3B-4817-A787-33E670D0820E}">
      <dsp:nvSpPr>
        <dsp:cNvPr id="0" name=""/>
        <dsp:cNvSpPr/>
      </dsp:nvSpPr>
      <dsp:spPr>
        <a:xfrm>
          <a:off x="210560" y="215419"/>
          <a:ext cx="2061741" cy="1184809"/>
        </a:xfrm>
        <a:prstGeom prst="roundRect">
          <a:avLst>
            <a:gd name="adj" fmla="val 10000"/>
          </a:avLst>
        </a:prstGeom>
        <a:blipFill rotWithShape="1">
          <a:blip xmlns:r="http://schemas.openxmlformats.org/officeDocument/2006/relationships" r:embed="rId1"/>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0F37D9-2F08-4117-90D2-FD40DC453B81}">
      <dsp:nvSpPr>
        <dsp:cNvPr id="0" name=""/>
        <dsp:cNvSpPr/>
      </dsp:nvSpPr>
      <dsp:spPr>
        <a:xfrm rot="10800000">
          <a:off x="210560" y="1615649"/>
          <a:ext cx="2061741"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rtl="0">
            <a:lnSpc>
              <a:spcPct val="90000"/>
            </a:lnSpc>
            <a:spcBef>
              <a:spcPct val="0"/>
            </a:spcBef>
            <a:spcAft>
              <a:spcPct val="35000"/>
            </a:spcAft>
            <a:buNone/>
          </a:pPr>
          <a:r>
            <a:rPr lang="en-GB" sz="1300" u="sng" kern="1200" dirty="0"/>
            <a:t>Practical Woodworking</a:t>
          </a:r>
          <a:endParaRPr lang="en-GB" sz="1300" kern="1200" dirty="0"/>
        </a:p>
        <a:p>
          <a:pPr marL="0" lvl="0" indent="0" algn="ctr" defTabSz="577850" rtl="0">
            <a:lnSpc>
              <a:spcPct val="90000"/>
            </a:lnSpc>
            <a:spcBef>
              <a:spcPct val="0"/>
            </a:spcBef>
            <a:spcAft>
              <a:spcPct val="35000"/>
            </a:spcAft>
            <a:buNone/>
          </a:pPr>
          <a:endParaRPr lang="en-GB" sz="1300" kern="1200" dirty="0">
            <a:latin typeface="Calibri Light" panose="020F0302020204030204"/>
          </a:endParaRPr>
        </a:p>
        <a:p>
          <a:pPr marL="0" lvl="0" indent="0" algn="ctr" defTabSz="577850">
            <a:lnSpc>
              <a:spcPct val="90000"/>
            </a:lnSpc>
            <a:spcBef>
              <a:spcPct val="0"/>
            </a:spcBef>
            <a:spcAft>
              <a:spcPct val="35000"/>
            </a:spcAft>
            <a:buNone/>
          </a:pPr>
          <a:r>
            <a:rPr lang="en-GB" sz="13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4</a:t>
          </a:r>
          <a:endParaRPr lang="en-GB" sz="1300" kern="1200" dirty="0">
            <a:solidFill>
              <a:schemeClr val="bg1"/>
            </a:solidFill>
          </a:endParaRPr>
        </a:p>
        <a:p>
          <a:pPr marL="0" lvl="0" indent="0" algn="ctr" defTabSz="577850" rtl="0">
            <a:lnSpc>
              <a:spcPct val="90000"/>
            </a:lnSpc>
            <a:spcBef>
              <a:spcPct val="0"/>
            </a:spcBef>
            <a:spcAft>
              <a:spcPct val="35000"/>
            </a:spcAft>
            <a:buNone/>
          </a:pPr>
          <a:r>
            <a:rPr lang="en-GB" sz="13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National 5</a:t>
          </a:r>
          <a:endParaRPr lang="en-GB" sz="1300" kern="1200" dirty="0">
            <a:solidFill>
              <a:schemeClr val="bg1"/>
            </a:solidFill>
          </a:endParaRPr>
        </a:p>
        <a:p>
          <a:pPr marL="0" lvl="0" indent="0" algn="ctr" defTabSz="577850" rtl="0">
            <a:lnSpc>
              <a:spcPct val="90000"/>
            </a:lnSpc>
            <a:spcBef>
              <a:spcPct val="0"/>
            </a:spcBef>
            <a:spcAft>
              <a:spcPct val="35000"/>
            </a:spcAft>
            <a:buNone/>
          </a:pPr>
          <a:endParaRPr lang="en-GB" sz="13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endParaRPr>
        </a:p>
        <a:p>
          <a:pPr marL="0" lvl="0" indent="0" algn="ctr" defTabSz="577850" rtl="0">
            <a:lnSpc>
              <a:spcPct val="90000"/>
            </a:lnSpc>
            <a:spcBef>
              <a:spcPct val="0"/>
            </a:spcBef>
            <a:spcAft>
              <a:spcPct val="35000"/>
            </a:spcAft>
            <a:buNone/>
          </a:pPr>
          <a:endParaRPr lang="en-GB" sz="13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endParaRPr>
        </a:p>
        <a:p>
          <a:pPr marL="0" lvl="0" indent="0" algn="ctr" defTabSz="577850" rtl="0">
            <a:lnSpc>
              <a:spcPct val="90000"/>
            </a:lnSpc>
            <a:spcBef>
              <a:spcPct val="0"/>
            </a:spcBef>
            <a:spcAft>
              <a:spcPct val="35000"/>
            </a:spcAft>
            <a:buNone/>
          </a:pPr>
          <a:r>
            <a:rPr lang="en-GB" sz="13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Career Pathways</a:t>
          </a:r>
          <a:r>
            <a:rPr lang="en-GB" sz="1300" kern="1200" dirty="0"/>
            <a:t>	</a:t>
          </a:r>
        </a:p>
      </dsp:txBody>
      <dsp:txXfrm rot="10800000">
        <a:off x="271288" y="1615649"/>
        <a:ext cx="1940285" cy="1913955"/>
      </dsp:txXfrm>
    </dsp:sp>
    <dsp:sp modelId="{9D5D7B5D-FE52-45EA-8984-761E8E93DB92}">
      <dsp:nvSpPr>
        <dsp:cNvPr id="0" name=""/>
        <dsp:cNvSpPr/>
      </dsp:nvSpPr>
      <dsp:spPr>
        <a:xfrm>
          <a:off x="2478476" y="204590"/>
          <a:ext cx="2061741" cy="118480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9000" r="-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052E81-9F90-4243-AB5E-50C86A848331}">
      <dsp:nvSpPr>
        <dsp:cNvPr id="0" name=""/>
        <dsp:cNvSpPr/>
      </dsp:nvSpPr>
      <dsp:spPr>
        <a:xfrm rot="10800000">
          <a:off x="2478476" y="1615649"/>
          <a:ext cx="2061741"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GB" sz="1300" u="sng" kern="1200" dirty="0"/>
            <a:t>Graphic Communication</a:t>
          </a:r>
        </a:p>
        <a:p>
          <a:pPr marL="0" lvl="0" indent="0" algn="ctr" defTabSz="577850">
            <a:lnSpc>
              <a:spcPct val="90000"/>
            </a:lnSpc>
            <a:spcBef>
              <a:spcPct val="0"/>
            </a:spcBef>
            <a:spcAft>
              <a:spcPct val="35000"/>
            </a:spcAft>
            <a:buNone/>
          </a:pPr>
          <a:endParaRPr lang="en-GB" sz="1300" kern="1200" dirty="0"/>
        </a:p>
        <a:p>
          <a:pPr marL="0" lvl="0" indent="0" algn="ctr" defTabSz="577850">
            <a:lnSpc>
              <a:spcPct val="90000"/>
            </a:lnSpc>
            <a:spcBef>
              <a:spcPct val="0"/>
            </a:spcBef>
            <a:spcAft>
              <a:spcPct val="35000"/>
            </a:spcAft>
            <a:buNone/>
          </a:pPr>
          <a:r>
            <a:rPr lang="en-GB" sz="130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National 4</a:t>
          </a:r>
          <a:endParaRPr lang="en-GB" sz="1300" kern="1200" dirty="0">
            <a:solidFill>
              <a:schemeClr val="bg1"/>
            </a:solidFill>
          </a:endParaRPr>
        </a:p>
        <a:p>
          <a:pPr marL="0" lvl="0" indent="0" algn="ctr" defTabSz="577850">
            <a:lnSpc>
              <a:spcPct val="90000"/>
            </a:lnSpc>
            <a:spcBef>
              <a:spcPct val="0"/>
            </a:spcBef>
            <a:spcAft>
              <a:spcPct val="35000"/>
            </a:spcAft>
            <a:buNone/>
          </a:pPr>
          <a:r>
            <a:rPr lang="en-GB" sz="1300" kern="12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National 5</a:t>
          </a:r>
          <a:endParaRPr lang="en-GB" sz="1300" kern="1200" dirty="0">
            <a:solidFill>
              <a:schemeClr val="bg1"/>
            </a:solidFill>
          </a:endParaRPr>
        </a:p>
        <a:p>
          <a:pPr marL="0" lvl="0" indent="0" algn="ctr" defTabSz="577850">
            <a:lnSpc>
              <a:spcPct val="90000"/>
            </a:lnSpc>
            <a:spcBef>
              <a:spcPct val="0"/>
            </a:spcBef>
            <a:spcAft>
              <a:spcPct val="35000"/>
            </a:spcAft>
            <a:buNone/>
          </a:pPr>
          <a:r>
            <a:rPr lang="en-GB" sz="1300" kern="1200"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Higher</a:t>
          </a:r>
          <a:endParaRPr lang="en-GB" sz="1300" kern="1200" dirty="0">
            <a:solidFill>
              <a:schemeClr val="bg1"/>
            </a:solidFill>
          </a:endParaRPr>
        </a:p>
        <a:p>
          <a:pPr marL="0" lvl="0" indent="0" algn="ctr" defTabSz="577850">
            <a:lnSpc>
              <a:spcPct val="90000"/>
            </a:lnSpc>
            <a:spcBef>
              <a:spcPct val="0"/>
            </a:spcBef>
            <a:spcAft>
              <a:spcPct val="35000"/>
            </a:spcAft>
            <a:buNone/>
          </a:pPr>
          <a:endParaRPr lang="en-GB" sz="1300" kern="1200"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endParaRPr>
        </a:p>
        <a:p>
          <a:pPr marL="0" lvl="0" indent="0" algn="ctr" defTabSz="577850">
            <a:lnSpc>
              <a:spcPct val="90000"/>
            </a:lnSpc>
            <a:spcBef>
              <a:spcPct val="0"/>
            </a:spcBef>
            <a:spcAft>
              <a:spcPct val="35000"/>
            </a:spcAft>
            <a:buNone/>
          </a:pPr>
          <a:r>
            <a:rPr lang="en-GB" sz="1300" kern="1200"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Career Pathways</a:t>
          </a:r>
          <a:endParaRPr lang="en-GB" sz="1300" kern="1200" dirty="0">
            <a:solidFill>
              <a:schemeClr val="bg1"/>
            </a:solidFill>
          </a:endParaRPr>
        </a:p>
      </dsp:txBody>
      <dsp:txXfrm rot="10800000">
        <a:off x="2539204" y="1615649"/>
        <a:ext cx="1940285" cy="1913955"/>
      </dsp:txXfrm>
    </dsp:sp>
    <dsp:sp modelId="{B749172E-6151-4A53-BB08-BED42E63122E}">
      <dsp:nvSpPr>
        <dsp:cNvPr id="0" name=""/>
        <dsp:cNvSpPr/>
      </dsp:nvSpPr>
      <dsp:spPr>
        <a:xfrm>
          <a:off x="4746391" y="215419"/>
          <a:ext cx="2061741" cy="1184809"/>
        </a:xfrm>
        <a:prstGeom prst="roundRect">
          <a:avLst>
            <a:gd name="adj" fmla="val 10000"/>
          </a:avLst>
        </a:prstGeom>
        <a:blipFill rotWithShape="1">
          <a:blip xmlns:r="http://schemas.openxmlformats.org/officeDocument/2006/relationships" r:embed="rId10"/>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E133ED-B8DD-4B11-AF8A-F704633FF460}">
      <dsp:nvSpPr>
        <dsp:cNvPr id="0" name=""/>
        <dsp:cNvSpPr/>
      </dsp:nvSpPr>
      <dsp:spPr>
        <a:xfrm rot="10800000">
          <a:off x="4746391" y="1615649"/>
          <a:ext cx="2061741"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GB" sz="1300" u="sng" kern="1200" dirty="0"/>
            <a:t>Design and Manufacture</a:t>
          </a:r>
        </a:p>
        <a:p>
          <a:pPr marL="0" lvl="0" indent="0" algn="ctr" defTabSz="577850">
            <a:lnSpc>
              <a:spcPct val="90000"/>
            </a:lnSpc>
            <a:spcBef>
              <a:spcPct val="0"/>
            </a:spcBef>
            <a:spcAft>
              <a:spcPct val="35000"/>
            </a:spcAft>
            <a:buNone/>
          </a:pPr>
          <a:endParaRPr lang="en-GB" sz="1300" kern="1200" dirty="0"/>
        </a:p>
        <a:p>
          <a:pPr marL="0" lvl="0" indent="0" algn="ctr" defTabSz="577850">
            <a:lnSpc>
              <a:spcPct val="90000"/>
            </a:lnSpc>
            <a:spcBef>
              <a:spcPct val="0"/>
            </a:spcBef>
            <a:spcAft>
              <a:spcPct val="35000"/>
            </a:spcAft>
            <a:buNone/>
          </a:pPr>
          <a:r>
            <a:rPr lang="en-GB" sz="1300" kern="1200" dirty="0">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rPr>
            <a:t>National 4</a:t>
          </a:r>
          <a:endParaRPr lang="en-GB" sz="1300" kern="1200" dirty="0">
            <a:solidFill>
              <a:schemeClr val="bg1"/>
            </a:solidFill>
          </a:endParaRPr>
        </a:p>
        <a:p>
          <a:pPr marL="0" lvl="0" indent="0" algn="ctr" defTabSz="577850">
            <a:lnSpc>
              <a:spcPct val="90000"/>
            </a:lnSpc>
            <a:spcBef>
              <a:spcPct val="0"/>
            </a:spcBef>
            <a:spcAft>
              <a:spcPct val="35000"/>
            </a:spcAft>
            <a:buNone/>
          </a:pPr>
          <a:r>
            <a:rPr lang="en-GB" sz="1300" kern="1200" dirty="0">
              <a:solidFill>
                <a:schemeClr val="bg1"/>
              </a:solidFill>
              <a:hlinkClick xmlns:r="http://schemas.openxmlformats.org/officeDocument/2006/relationships" r:id="rId12">
                <a:extLst>
                  <a:ext uri="{A12FA001-AC4F-418D-AE19-62706E023703}">
                    <ahyp:hlinkClr xmlns:ahyp="http://schemas.microsoft.com/office/drawing/2018/hyperlinkcolor" val="tx"/>
                  </a:ext>
                </a:extLst>
              </a:hlinkClick>
            </a:rPr>
            <a:t>National 5</a:t>
          </a:r>
          <a:endParaRPr lang="en-GB" sz="1300" kern="1200" dirty="0">
            <a:solidFill>
              <a:schemeClr val="bg1"/>
            </a:solidFill>
          </a:endParaRPr>
        </a:p>
        <a:p>
          <a:pPr marL="0" lvl="0" indent="0" algn="ctr" defTabSz="577850">
            <a:lnSpc>
              <a:spcPct val="90000"/>
            </a:lnSpc>
            <a:spcBef>
              <a:spcPct val="0"/>
            </a:spcBef>
            <a:spcAft>
              <a:spcPct val="35000"/>
            </a:spcAft>
            <a:buNone/>
          </a:pPr>
          <a:r>
            <a:rPr lang="en-GB" sz="1300" kern="1200" dirty="0">
              <a:solidFill>
                <a:schemeClr val="bg1"/>
              </a:solidFill>
              <a:hlinkClick xmlns:r="http://schemas.openxmlformats.org/officeDocument/2006/relationships" r:id="rId13">
                <a:extLst>
                  <a:ext uri="{A12FA001-AC4F-418D-AE19-62706E023703}">
                    <ahyp:hlinkClr xmlns:ahyp="http://schemas.microsoft.com/office/drawing/2018/hyperlinkcolor" val="tx"/>
                  </a:ext>
                </a:extLst>
              </a:hlinkClick>
            </a:rPr>
            <a:t>Higher</a:t>
          </a:r>
          <a:endParaRPr lang="en-GB" sz="1300" kern="1200" dirty="0">
            <a:solidFill>
              <a:schemeClr val="bg1"/>
            </a:solidFill>
          </a:endParaRPr>
        </a:p>
        <a:p>
          <a:pPr marL="0" lvl="0" indent="0" algn="ctr" defTabSz="577850">
            <a:lnSpc>
              <a:spcPct val="90000"/>
            </a:lnSpc>
            <a:spcBef>
              <a:spcPct val="0"/>
            </a:spcBef>
            <a:spcAft>
              <a:spcPct val="35000"/>
            </a:spcAft>
            <a:buNone/>
          </a:pPr>
          <a:endParaRPr lang="en-GB" sz="1300" kern="1200" dirty="0">
            <a:solidFill>
              <a:schemeClr val="bg1"/>
            </a:solidFill>
            <a:hlinkClick xmlns:r="http://schemas.openxmlformats.org/officeDocument/2006/relationships" r:id="rId14">
              <a:extLst>
                <a:ext uri="{A12FA001-AC4F-418D-AE19-62706E023703}">
                  <ahyp:hlinkClr xmlns:ahyp="http://schemas.microsoft.com/office/drawing/2018/hyperlinkcolor" val="tx"/>
                </a:ext>
              </a:extLst>
            </a:hlinkClick>
          </a:endParaRPr>
        </a:p>
        <a:p>
          <a:pPr marL="0" lvl="0" indent="0" algn="ctr" defTabSz="577850">
            <a:lnSpc>
              <a:spcPct val="90000"/>
            </a:lnSpc>
            <a:spcBef>
              <a:spcPct val="0"/>
            </a:spcBef>
            <a:spcAft>
              <a:spcPct val="35000"/>
            </a:spcAft>
            <a:buNone/>
          </a:pPr>
          <a:r>
            <a:rPr lang="en-GB" sz="1300" kern="1200" dirty="0">
              <a:solidFill>
                <a:schemeClr val="bg1"/>
              </a:solidFill>
              <a:hlinkClick xmlns:r="http://schemas.openxmlformats.org/officeDocument/2006/relationships" r:id="rId14">
                <a:extLst>
                  <a:ext uri="{A12FA001-AC4F-418D-AE19-62706E023703}">
                    <ahyp:hlinkClr xmlns:ahyp="http://schemas.microsoft.com/office/drawing/2018/hyperlinkcolor" val="tx"/>
                  </a:ext>
                </a:extLst>
              </a:hlinkClick>
            </a:rPr>
            <a:t>Career Pathways</a:t>
          </a:r>
          <a:endParaRPr lang="en-GB" sz="1300" kern="1200" dirty="0">
            <a:solidFill>
              <a:schemeClr val="bg1"/>
            </a:solidFill>
          </a:endParaRPr>
        </a:p>
      </dsp:txBody>
      <dsp:txXfrm rot="10800000">
        <a:off x="4807119" y="1615649"/>
        <a:ext cx="1940285" cy="19139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4D51C-937F-4DE4-BC17-6C1BA0C433D3}">
      <dsp:nvSpPr>
        <dsp:cNvPr id="0" name=""/>
        <dsp:cNvSpPr/>
      </dsp:nvSpPr>
      <dsp:spPr>
        <a:xfrm>
          <a:off x="0" y="169333"/>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Sports Leadership</a:t>
          </a:r>
        </a:p>
        <a:p>
          <a:pPr marL="0" lvl="0" indent="0" algn="ctr" defTabSz="800100">
            <a:lnSpc>
              <a:spcPct val="90000"/>
            </a:lnSpc>
            <a:spcBef>
              <a:spcPct val="0"/>
            </a:spcBef>
            <a:spcAft>
              <a:spcPct val="35000"/>
            </a:spcAft>
            <a:buNone/>
          </a:pPr>
          <a:r>
            <a:rPr lang="en-GB" sz="18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Level 4</a:t>
          </a:r>
        </a:p>
        <a:p>
          <a:pPr marL="0" lvl="0" indent="0" algn="ctr" defTabSz="800100">
            <a:lnSpc>
              <a:spcPct val="90000"/>
            </a:lnSpc>
            <a:spcBef>
              <a:spcPct val="0"/>
            </a:spcBef>
            <a:spcAft>
              <a:spcPct val="35000"/>
            </a:spcAft>
            <a:buNone/>
          </a:pPr>
          <a:r>
            <a:rPr lang="en-GB" sz="18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Level 5</a:t>
          </a:r>
        </a:p>
        <a:p>
          <a:pPr marL="0" lvl="0" indent="0" algn="ctr" defTabSz="800100">
            <a:lnSpc>
              <a:spcPct val="90000"/>
            </a:lnSpc>
            <a:spcBef>
              <a:spcPct val="0"/>
            </a:spcBef>
            <a:spcAft>
              <a:spcPct val="35000"/>
            </a:spcAft>
            <a:buNone/>
          </a:pPr>
          <a:r>
            <a:rPr lang="en-GB" sz="18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Level 6</a:t>
          </a:r>
          <a:endParaRPr lang="en-GB" sz="1800" kern="1200" dirty="0">
            <a:solidFill>
              <a:schemeClr val="bg1"/>
            </a:solidFill>
          </a:endParaRPr>
        </a:p>
      </dsp:txBody>
      <dsp:txXfrm>
        <a:off x="0" y="169333"/>
        <a:ext cx="2539999" cy="1524000"/>
      </dsp:txXfrm>
    </dsp:sp>
    <dsp:sp modelId="{4D82C37D-4C18-4B3B-8406-D2E5CCF5C074}">
      <dsp:nvSpPr>
        <dsp:cNvPr id="0" name=""/>
        <dsp:cNvSpPr/>
      </dsp:nvSpPr>
      <dsp:spPr>
        <a:xfrm>
          <a:off x="2794000" y="169333"/>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Duke of Edinburgh Award</a:t>
          </a:r>
        </a:p>
        <a:p>
          <a:pPr marL="0" lvl="0" indent="0" algn="ctr" defTabSz="800100">
            <a:lnSpc>
              <a:spcPct val="90000"/>
            </a:lnSpc>
            <a:spcBef>
              <a:spcPct val="0"/>
            </a:spcBef>
            <a:spcAft>
              <a:spcPct val="35000"/>
            </a:spcAft>
            <a:buNone/>
          </a:pPr>
          <a:r>
            <a:rPr lang="en-GB" sz="18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Bronze</a:t>
          </a:r>
        </a:p>
        <a:p>
          <a:pPr marL="0" lvl="0" indent="0" algn="ctr" defTabSz="800100">
            <a:lnSpc>
              <a:spcPct val="90000"/>
            </a:lnSpc>
            <a:spcBef>
              <a:spcPct val="0"/>
            </a:spcBef>
            <a:spcAft>
              <a:spcPct val="35000"/>
            </a:spcAft>
            <a:buNone/>
          </a:pPr>
          <a:r>
            <a:rPr lang="en-GB" sz="18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Silver</a:t>
          </a:r>
        </a:p>
        <a:p>
          <a:pPr marL="0" lvl="0" indent="0" algn="ctr" defTabSz="800100">
            <a:lnSpc>
              <a:spcPct val="90000"/>
            </a:lnSpc>
            <a:spcBef>
              <a:spcPct val="0"/>
            </a:spcBef>
            <a:spcAft>
              <a:spcPct val="35000"/>
            </a:spcAft>
            <a:buNone/>
          </a:pPr>
          <a:r>
            <a:rPr lang="en-GB" sz="18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Gold</a:t>
          </a:r>
          <a:endParaRPr lang="en-GB" sz="1800" kern="1200" dirty="0">
            <a:solidFill>
              <a:schemeClr val="bg1"/>
            </a:solidFill>
          </a:endParaRPr>
        </a:p>
      </dsp:txBody>
      <dsp:txXfrm>
        <a:off x="2794000" y="169333"/>
        <a:ext cx="2539999" cy="1524000"/>
      </dsp:txXfrm>
    </dsp:sp>
    <dsp:sp modelId="{B663C789-5D7C-49DC-88F2-08EF91C45827}">
      <dsp:nvSpPr>
        <dsp:cNvPr id="0" name=""/>
        <dsp:cNvSpPr/>
      </dsp:nvSpPr>
      <dsp:spPr>
        <a:xfrm>
          <a:off x="5587999" y="169333"/>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NPA in Musical Theatre</a:t>
          </a:r>
        </a:p>
        <a:p>
          <a:pPr marL="0" lvl="0" indent="0" algn="ctr" defTabSz="800100">
            <a:lnSpc>
              <a:spcPct val="90000"/>
            </a:lnSpc>
            <a:spcBef>
              <a:spcPct val="0"/>
            </a:spcBef>
            <a:spcAft>
              <a:spcPct val="35000"/>
            </a:spcAft>
            <a:buNone/>
          </a:pPr>
          <a:r>
            <a:rPr lang="en-GB" sz="18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Level 6</a:t>
          </a:r>
          <a:endParaRPr lang="en-GB" sz="1800" kern="1200" dirty="0">
            <a:solidFill>
              <a:schemeClr val="bg1"/>
            </a:solidFill>
          </a:endParaRPr>
        </a:p>
      </dsp:txBody>
      <dsp:txXfrm>
        <a:off x="5587999" y="169333"/>
        <a:ext cx="2539999" cy="1524000"/>
      </dsp:txXfrm>
    </dsp:sp>
    <dsp:sp modelId="{AF5BF90D-19D1-4904-881D-48999E50BDCE}">
      <dsp:nvSpPr>
        <dsp:cNvPr id="0" name=""/>
        <dsp:cNvSpPr/>
      </dsp:nvSpPr>
      <dsp:spPr>
        <a:xfrm>
          <a:off x="0" y="1947333"/>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t>National Progression Award in Music Performance</a:t>
          </a:r>
        </a:p>
        <a:p>
          <a:pPr marL="0" lvl="0" indent="0" algn="ctr" defTabSz="800100">
            <a:lnSpc>
              <a:spcPct val="90000"/>
            </a:lnSpc>
            <a:spcBef>
              <a:spcPct val="0"/>
            </a:spcBef>
            <a:spcAft>
              <a:spcPct val="35000"/>
            </a:spcAft>
            <a:buNone/>
          </a:pPr>
          <a:r>
            <a:rPr lang="en-US" sz="1800" b="1" i="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Level 6</a:t>
          </a:r>
          <a:endParaRPr lang="en-US" sz="1800" b="1" i="0" kern="1200" dirty="0">
            <a:solidFill>
              <a:schemeClr val="bg1"/>
            </a:solidFill>
          </a:endParaRPr>
        </a:p>
      </dsp:txBody>
      <dsp:txXfrm>
        <a:off x="0" y="1947333"/>
        <a:ext cx="2539999" cy="1524000"/>
      </dsp:txXfrm>
    </dsp:sp>
    <dsp:sp modelId="{30B0F74A-38D2-4218-8BFF-D2F3367003C6}">
      <dsp:nvSpPr>
        <dsp:cNvPr id="0" name=""/>
        <dsp:cNvSpPr/>
      </dsp:nvSpPr>
      <dsp:spPr>
        <a:xfrm>
          <a:off x="2794000" y="1947333"/>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t>Leadership in Languages </a:t>
          </a:r>
        </a:p>
        <a:p>
          <a:pPr marL="0" lvl="0" indent="0" algn="ctr" defTabSz="800100">
            <a:lnSpc>
              <a:spcPct val="90000"/>
            </a:lnSpc>
            <a:spcBef>
              <a:spcPct val="0"/>
            </a:spcBef>
            <a:spcAft>
              <a:spcPct val="35000"/>
            </a:spcAft>
            <a:buNone/>
          </a:pPr>
          <a:r>
            <a:rPr lang="en-US" sz="1800" b="1" i="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Level 5</a:t>
          </a:r>
        </a:p>
        <a:p>
          <a:pPr marL="0" lvl="0" indent="0" algn="ctr" defTabSz="800100">
            <a:lnSpc>
              <a:spcPct val="90000"/>
            </a:lnSpc>
            <a:spcBef>
              <a:spcPct val="0"/>
            </a:spcBef>
            <a:spcAft>
              <a:spcPct val="35000"/>
            </a:spcAft>
            <a:buNone/>
          </a:pPr>
          <a:r>
            <a:rPr lang="en-US" sz="1800" b="1" i="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Level 6</a:t>
          </a:r>
          <a:endParaRPr lang="en-US" sz="1800" b="1" i="0" kern="1200" dirty="0">
            <a:solidFill>
              <a:schemeClr val="bg1"/>
            </a:solidFill>
          </a:endParaRPr>
        </a:p>
      </dsp:txBody>
      <dsp:txXfrm>
        <a:off x="2794000" y="1947333"/>
        <a:ext cx="2539999" cy="1524000"/>
      </dsp:txXfrm>
    </dsp:sp>
    <dsp:sp modelId="{34817EBD-C23E-4F0D-96AB-24FC5CB87247}">
      <dsp:nvSpPr>
        <dsp:cNvPr id="0" name=""/>
        <dsp:cNvSpPr/>
      </dsp:nvSpPr>
      <dsp:spPr>
        <a:xfrm>
          <a:off x="5587999" y="1947333"/>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Volunteering</a:t>
          </a:r>
        </a:p>
        <a:p>
          <a:pPr marL="0" lvl="0" indent="0" algn="ctr" defTabSz="800100">
            <a:lnSpc>
              <a:spcPct val="90000"/>
            </a:lnSpc>
            <a:spcBef>
              <a:spcPct val="0"/>
            </a:spcBef>
            <a:spcAft>
              <a:spcPct val="35000"/>
            </a:spcAft>
            <a:buNone/>
          </a:pPr>
          <a:r>
            <a:rPr lang="en-GB" sz="180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Level 4</a:t>
          </a:r>
        </a:p>
        <a:p>
          <a:pPr marL="0" lvl="0" indent="0" algn="ctr" defTabSz="800100">
            <a:lnSpc>
              <a:spcPct val="90000"/>
            </a:lnSpc>
            <a:spcBef>
              <a:spcPct val="0"/>
            </a:spcBef>
            <a:spcAft>
              <a:spcPct val="35000"/>
            </a:spcAft>
            <a:buNone/>
          </a:pPr>
          <a:r>
            <a:rPr lang="en-GB" sz="180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Level 5</a:t>
          </a:r>
          <a:endParaRPr lang="en-GB" sz="1800" kern="1200" dirty="0">
            <a:solidFill>
              <a:schemeClr val="bg1"/>
            </a:solidFill>
          </a:endParaRPr>
        </a:p>
      </dsp:txBody>
      <dsp:txXfrm>
        <a:off x="5587999" y="1947333"/>
        <a:ext cx="2539999" cy="1524000"/>
      </dsp:txXfrm>
    </dsp:sp>
    <dsp:sp modelId="{037AD2CC-0EC6-4B6A-AB69-E537236FD70B}">
      <dsp:nvSpPr>
        <dsp:cNvPr id="0" name=""/>
        <dsp:cNvSpPr/>
      </dsp:nvSpPr>
      <dsp:spPr>
        <a:xfrm>
          <a:off x="2794000" y="3725333"/>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Fuel Change</a:t>
          </a:r>
        </a:p>
        <a:p>
          <a:pPr marL="0" lvl="0" indent="0" algn="ctr" defTabSz="800100">
            <a:lnSpc>
              <a:spcPct val="90000"/>
            </a:lnSpc>
            <a:spcBef>
              <a:spcPct val="0"/>
            </a:spcBef>
            <a:spcAft>
              <a:spcPct val="35000"/>
            </a:spcAft>
            <a:buNone/>
          </a:pPr>
          <a:r>
            <a:rPr lang="en-GB" sz="1800" kern="12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Level 6</a:t>
          </a:r>
          <a:endParaRPr lang="en-GB" sz="1800" kern="1200" dirty="0">
            <a:solidFill>
              <a:schemeClr val="bg1"/>
            </a:solidFill>
          </a:endParaRPr>
        </a:p>
      </dsp:txBody>
      <dsp:txXfrm>
        <a:off x="2794000" y="3725333"/>
        <a:ext cx="2539999" cy="152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68628-3A93-4273-8623-467E9CD01BFF}">
      <dsp:nvSpPr>
        <dsp:cNvPr id="0" name=""/>
        <dsp:cNvSpPr/>
      </dsp:nvSpPr>
      <dsp:spPr>
        <a:xfrm>
          <a:off x="0" y="0"/>
          <a:ext cx="7880679" cy="197915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D3AC56-1A3B-4817-A787-33E670D0820E}">
      <dsp:nvSpPr>
        <dsp:cNvPr id="0" name=""/>
        <dsp:cNvSpPr/>
      </dsp:nvSpPr>
      <dsp:spPr>
        <a:xfrm>
          <a:off x="238590" y="263887"/>
          <a:ext cx="1721743" cy="145138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0F37D9-2F08-4117-90D2-FD40DC453B81}">
      <dsp:nvSpPr>
        <dsp:cNvPr id="0" name=""/>
        <dsp:cNvSpPr/>
      </dsp:nvSpPr>
      <dsp:spPr>
        <a:xfrm rot="10800000">
          <a:off x="238590" y="1979157"/>
          <a:ext cx="1721743" cy="241897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en-GB" sz="1400" u="sng" kern="1200" dirty="0"/>
            <a:t>English</a:t>
          </a:r>
          <a:endParaRPr lang="en-GB" sz="1400" kern="1200" dirty="0"/>
        </a:p>
        <a:p>
          <a:pPr marL="0" lvl="0" indent="0" algn="ctr" defTabSz="622300" rtl="0">
            <a:lnSpc>
              <a:spcPct val="90000"/>
            </a:lnSpc>
            <a:spcBef>
              <a:spcPct val="0"/>
            </a:spcBef>
            <a:spcAft>
              <a:spcPct val="35000"/>
            </a:spcAft>
            <a:buNone/>
          </a:pPr>
          <a:endParaRPr lang="en-GB" sz="1400" kern="1200" dirty="0">
            <a:latin typeface="Calibri Light" panose="020F0302020204030204"/>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4</a:t>
          </a:r>
          <a:endParaRPr lang="en-GB" sz="1400" kern="1200" dirty="0">
            <a:solidFill>
              <a:schemeClr val="bg1"/>
            </a:solidFill>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National 5</a:t>
          </a:r>
          <a:endParaRPr lang="en-GB" sz="1400" kern="1200" dirty="0">
            <a:solidFill>
              <a:schemeClr val="bg1"/>
            </a:solidFill>
          </a:endParaRPr>
        </a:p>
        <a:p>
          <a:pPr marL="0" lvl="0" indent="0" algn="ctr" defTabSz="622300" rtl="0">
            <a:lnSpc>
              <a:spcPct val="90000"/>
            </a:lnSpc>
            <a:spcBef>
              <a:spcPct val="0"/>
            </a:spcBef>
            <a:spcAft>
              <a:spcPct val="35000"/>
            </a:spcAft>
            <a:buNone/>
          </a:pPr>
          <a:r>
            <a:rPr lang="en-GB" sz="14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Higher</a:t>
          </a:r>
          <a:endParaRPr lang="en-GB" sz="1400" kern="1200" dirty="0">
            <a:solidFill>
              <a:schemeClr val="bg1"/>
            </a:solidFill>
          </a:endParaRPr>
        </a:p>
        <a:p>
          <a:pPr marL="0" lvl="0" indent="0" algn="ctr" defTabSz="622300" rtl="0">
            <a:lnSpc>
              <a:spcPct val="90000"/>
            </a:lnSpc>
            <a:spcBef>
              <a:spcPct val="0"/>
            </a:spcBef>
            <a:spcAft>
              <a:spcPct val="35000"/>
            </a:spcAft>
            <a:buNone/>
          </a:pPr>
          <a:r>
            <a:rPr lang="en-GB" sz="140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Advanced Higher</a:t>
          </a:r>
          <a:endParaRPr lang="en-GB" sz="1400" kern="1200" dirty="0">
            <a:solidFill>
              <a:schemeClr val="bg1"/>
            </a:solidFill>
          </a:endParaRPr>
        </a:p>
        <a:p>
          <a:pPr marL="0" lvl="0" indent="0" algn="ctr" defTabSz="622300" rtl="0">
            <a:lnSpc>
              <a:spcPct val="90000"/>
            </a:lnSpc>
            <a:spcBef>
              <a:spcPct val="0"/>
            </a:spcBef>
            <a:spcAft>
              <a:spcPct val="35000"/>
            </a:spcAft>
            <a:buNone/>
          </a:pPr>
          <a:r>
            <a:rPr lang="en-GB" sz="140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Career Pathways</a:t>
          </a:r>
          <a:endParaRPr lang="en-GB" sz="1400" kern="1200" dirty="0">
            <a:solidFill>
              <a:schemeClr val="bg1"/>
            </a:solidFill>
          </a:endParaRPr>
        </a:p>
        <a:p>
          <a:pPr marL="0" lvl="0" indent="0" algn="ctr" defTabSz="622300" rtl="0">
            <a:lnSpc>
              <a:spcPct val="90000"/>
            </a:lnSpc>
            <a:spcBef>
              <a:spcPct val="0"/>
            </a:spcBef>
            <a:spcAft>
              <a:spcPct val="35000"/>
            </a:spcAft>
            <a:buNone/>
          </a:pPr>
          <a:r>
            <a:rPr lang="en-GB" sz="1400" kern="1200" dirty="0"/>
            <a:t>		</a:t>
          </a:r>
        </a:p>
      </dsp:txBody>
      <dsp:txXfrm rot="10800000">
        <a:off x="291540" y="1979157"/>
        <a:ext cx="1615843" cy="2366020"/>
      </dsp:txXfrm>
    </dsp:sp>
    <dsp:sp modelId="{9D5D7B5D-FE52-45EA-8984-761E8E93DB92}">
      <dsp:nvSpPr>
        <dsp:cNvPr id="0" name=""/>
        <dsp:cNvSpPr/>
      </dsp:nvSpPr>
      <dsp:spPr>
        <a:xfrm>
          <a:off x="2132508" y="250622"/>
          <a:ext cx="1721743" cy="1451382"/>
        </a:xfrm>
        <a:prstGeom prst="roundRect">
          <a:avLst>
            <a:gd name="adj" fmla="val 10000"/>
          </a:avLst>
        </a:prstGeom>
        <a:blipFill>
          <a:blip xmlns:r="http://schemas.openxmlformats.org/officeDocument/2006/relationships" r:embed="rId7"/>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052E81-9F90-4243-AB5E-50C86A848331}">
      <dsp:nvSpPr>
        <dsp:cNvPr id="0" name=""/>
        <dsp:cNvSpPr/>
      </dsp:nvSpPr>
      <dsp:spPr>
        <a:xfrm rot="10800000">
          <a:off x="2132508" y="1979157"/>
          <a:ext cx="1721743" cy="241897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u="sng" kern="1200" dirty="0"/>
            <a:t>ESOL</a:t>
          </a:r>
        </a:p>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National 5</a:t>
          </a:r>
          <a:endParaRPr lang="en-GB" sz="1400" kern="1200" dirty="0">
            <a:solidFill>
              <a:schemeClr val="bg1"/>
            </a:solidFill>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Higher</a:t>
          </a:r>
          <a:endParaRPr lang="en-GB" sz="1400" kern="1200" dirty="0">
            <a:solidFill>
              <a:schemeClr val="bg1"/>
            </a:solidFill>
          </a:endParaRPr>
        </a:p>
        <a:p>
          <a:pPr marL="0" lvl="0" indent="0" algn="ctr" defTabSz="622300">
            <a:lnSpc>
              <a:spcPct val="90000"/>
            </a:lnSpc>
            <a:spcBef>
              <a:spcPct val="0"/>
            </a:spcBef>
            <a:spcAft>
              <a:spcPct val="35000"/>
            </a:spcAft>
            <a:buNone/>
          </a:pPr>
          <a:endParaRPr lang="en-GB" sz="1400" kern="1200" dirty="0">
            <a:solidFill>
              <a:schemeClr val="bg1"/>
            </a:solidFill>
          </a:endParaRPr>
        </a:p>
        <a:p>
          <a:pPr marL="0" lvl="0" indent="0" algn="ctr" defTabSz="622300">
            <a:lnSpc>
              <a:spcPct val="90000"/>
            </a:lnSpc>
            <a:spcBef>
              <a:spcPct val="0"/>
            </a:spcBef>
            <a:spcAft>
              <a:spcPct val="35000"/>
            </a:spcAft>
            <a:buNone/>
          </a:pPr>
          <a:endParaRPr lang="en-GB" sz="1400" kern="1200" dirty="0">
            <a:solidFill>
              <a:schemeClr val="bg1"/>
            </a:solidFill>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Career Pathways</a:t>
          </a:r>
          <a:endParaRPr lang="en-GB" sz="1400" kern="1200" dirty="0">
            <a:solidFill>
              <a:schemeClr val="bg1"/>
            </a:solidFill>
          </a:endParaRPr>
        </a:p>
      </dsp:txBody>
      <dsp:txXfrm rot="10800000">
        <a:off x="2185458" y="1979157"/>
        <a:ext cx="1615843" cy="2366020"/>
      </dsp:txXfrm>
    </dsp:sp>
    <dsp:sp modelId="{B749172E-6151-4A53-BB08-BED42E63122E}">
      <dsp:nvSpPr>
        <dsp:cNvPr id="0" name=""/>
        <dsp:cNvSpPr/>
      </dsp:nvSpPr>
      <dsp:spPr>
        <a:xfrm>
          <a:off x="4026426" y="263887"/>
          <a:ext cx="1721743" cy="1451382"/>
        </a:xfrm>
        <a:prstGeom prst="roundRect">
          <a:avLst>
            <a:gd name="adj" fmla="val 10000"/>
          </a:avLst>
        </a:prstGeom>
        <a:blipFill>
          <a:blip xmlns:r="http://schemas.openxmlformats.org/officeDocument/2006/relationships" r:embed="rId11">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E133ED-B8DD-4B11-AF8A-F704633FF460}">
      <dsp:nvSpPr>
        <dsp:cNvPr id="0" name=""/>
        <dsp:cNvSpPr/>
      </dsp:nvSpPr>
      <dsp:spPr>
        <a:xfrm rot="10800000">
          <a:off x="4026426" y="1979157"/>
          <a:ext cx="1721743" cy="241897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u="sng" kern="1200" dirty="0"/>
            <a:t>Media</a:t>
          </a:r>
        </a:p>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12">
                <a:extLst>
                  <a:ext uri="{A12FA001-AC4F-418D-AE19-62706E023703}">
                    <ahyp:hlinkClr xmlns:ahyp="http://schemas.microsoft.com/office/drawing/2018/hyperlinkcolor" val="tx"/>
                  </a:ext>
                </a:extLst>
              </a:hlinkClick>
            </a:rPr>
            <a:t>National 5</a:t>
          </a:r>
          <a:endParaRPr lang="en-GB" sz="1400" kern="1200" dirty="0">
            <a:solidFill>
              <a:schemeClr val="bg1"/>
            </a:solidFill>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13">
                <a:extLst>
                  <a:ext uri="{A12FA001-AC4F-418D-AE19-62706E023703}">
                    <ahyp:hlinkClr xmlns:ahyp="http://schemas.microsoft.com/office/drawing/2018/hyperlinkcolor" val="tx"/>
                  </a:ext>
                </a:extLst>
              </a:hlinkClick>
            </a:rPr>
            <a:t>Higher</a:t>
          </a:r>
          <a:endParaRPr lang="en-GB" sz="1400" kern="1200" dirty="0">
            <a:solidFill>
              <a:schemeClr val="bg1"/>
            </a:solidFill>
          </a:endParaRPr>
        </a:p>
        <a:p>
          <a:pPr marL="0" lvl="0" indent="0" algn="ctr" defTabSz="622300">
            <a:lnSpc>
              <a:spcPct val="90000"/>
            </a:lnSpc>
            <a:spcBef>
              <a:spcPct val="0"/>
            </a:spcBef>
            <a:spcAft>
              <a:spcPct val="35000"/>
            </a:spcAft>
            <a:buNone/>
          </a:pPr>
          <a:endParaRPr lang="en-GB" sz="1400" kern="1200" dirty="0">
            <a:solidFill>
              <a:schemeClr val="bg1"/>
            </a:solidFill>
          </a:endParaRPr>
        </a:p>
        <a:p>
          <a:pPr marL="0" lvl="0" indent="0" algn="ctr" defTabSz="622300">
            <a:lnSpc>
              <a:spcPct val="90000"/>
            </a:lnSpc>
            <a:spcBef>
              <a:spcPct val="0"/>
            </a:spcBef>
            <a:spcAft>
              <a:spcPct val="35000"/>
            </a:spcAft>
            <a:buNone/>
          </a:pPr>
          <a:endParaRPr lang="en-GB" sz="1400" kern="1200" dirty="0">
            <a:solidFill>
              <a:schemeClr val="bg1"/>
            </a:solidFill>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14">
                <a:extLst>
                  <a:ext uri="{A12FA001-AC4F-418D-AE19-62706E023703}">
                    <ahyp:hlinkClr xmlns:ahyp="http://schemas.microsoft.com/office/drawing/2018/hyperlinkcolor" val="tx"/>
                  </a:ext>
                </a:extLst>
              </a:hlinkClick>
            </a:rPr>
            <a:t>Career Pathways</a:t>
          </a:r>
          <a:endParaRPr lang="en-GB" sz="1400" kern="1200" dirty="0">
            <a:solidFill>
              <a:schemeClr val="bg1"/>
            </a:solidFill>
          </a:endParaRPr>
        </a:p>
      </dsp:txBody>
      <dsp:txXfrm rot="10800000">
        <a:off x="4079376" y="1979157"/>
        <a:ext cx="1615843" cy="2366020"/>
      </dsp:txXfrm>
    </dsp:sp>
    <dsp:sp modelId="{59663662-00B9-4C9F-826C-674CEE6866F7}">
      <dsp:nvSpPr>
        <dsp:cNvPr id="0" name=""/>
        <dsp:cNvSpPr/>
      </dsp:nvSpPr>
      <dsp:spPr>
        <a:xfrm>
          <a:off x="5920344" y="263887"/>
          <a:ext cx="1721743" cy="1451382"/>
        </a:xfrm>
        <a:prstGeom prst="roundRect">
          <a:avLst>
            <a:gd name="adj" fmla="val 10000"/>
          </a:avLst>
        </a:prstGeom>
        <a:blipFill>
          <a:blip xmlns:r="http://schemas.openxmlformats.org/officeDocument/2006/relationships" r:embed="rId15">
            <a:extLst>
              <a:ext uri="{28A0092B-C50C-407E-A947-70E740481C1C}">
                <a14:useLocalDpi xmlns:a14="http://schemas.microsoft.com/office/drawing/2010/main" val="0"/>
              </a:ext>
            </a:extLst>
          </a:blip>
          <a:srcRect/>
          <a:stretch>
            <a:fillRect l="-52000" r="-5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77086F-680B-4276-849F-6CC34388F38B}">
      <dsp:nvSpPr>
        <dsp:cNvPr id="0" name=""/>
        <dsp:cNvSpPr/>
      </dsp:nvSpPr>
      <dsp:spPr>
        <a:xfrm rot="10800000">
          <a:off x="5920344" y="1979157"/>
          <a:ext cx="1721743" cy="241897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endParaRPr lang="en-GB" sz="1400" kern="1200"/>
        </a:p>
      </dsp:txBody>
      <dsp:txXfrm rot="10800000">
        <a:off x="5973294" y="1979157"/>
        <a:ext cx="1615843" cy="2366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68628-3A93-4273-8623-467E9CD01BFF}">
      <dsp:nvSpPr>
        <dsp:cNvPr id="0" name=""/>
        <dsp:cNvSpPr/>
      </dsp:nvSpPr>
      <dsp:spPr>
        <a:xfrm>
          <a:off x="0" y="0"/>
          <a:ext cx="7018694" cy="161564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D3AC56-1A3B-4817-A787-33E670D0820E}">
      <dsp:nvSpPr>
        <dsp:cNvPr id="0" name=""/>
        <dsp:cNvSpPr/>
      </dsp:nvSpPr>
      <dsp:spPr>
        <a:xfrm>
          <a:off x="212493" y="215419"/>
          <a:ext cx="1533420" cy="118480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0F37D9-2F08-4117-90D2-FD40DC453B81}">
      <dsp:nvSpPr>
        <dsp:cNvPr id="0" name=""/>
        <dsp:cNvSpPr/>
      </dsp:nvSpPr>
      <dsp:spPr>
        <a:xfrm rot="10800000">
          <a:off x="212493" y="1615649"/>
          <a:ext cx="1533420"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rtl="0">
            <a:lnSpc>
              <a:spcPct val="90000"/>
            </a:lnSpc>
            <a:spcBef>
              <a:spcPct val="0"/>
            </a:spcBef>
            <a:spcAft>
              <a:spcPct val="35000"/>
            </a:spcAft>
            <a:buNone/>
          </a:pPr>
          <a:r>
            <a:rPr lang="en-GB" sz="1000" u="sng" kern="1200" dirty="0"/>
            <a:t>Accounting</a:t>
          </a:r>
          <a:endParaRPr lang="en-GB" sz="1000" kern="1200" dirty="0"/>
        </a:p>
        <a:p>
          <a:pPr marL="0" lvl="0" indent="0" algn="ctr" defTabSz="444500" rtl="0">
            <a:lnSpc>
              <a:spcPct val="90000"/>
            </a:lnSpc>
            <a:spcBef>
              <a:spcPct val="0"/>
            </a:spcBef>
            <a:spcAft>
              <a:spcPct val="35000"/>
            </a:spcAft>
            <a:buNone/>
          </a:pPr>
          <a:endParaRPr lang="en-GB" sz="1000" kern="1200" dirty="0">
            <a:latin typeface="Calibri Light" panose="020F0302020204030204"/>
          </a:endParaRPr>
        </a:p>
        <a:p>
          <a:pPr marL="0" lvl="0" indent="0" algn="ctr" defTabSz="444500" rtl="0">
            <a:lnSpc>
              <a:spcPct val="90000"/>
            </a:lnSpc>
            <a:spcBef>
              <a:spcPct val="0"/>
            </a:spcBef>
            <a:spcAft>
              <a:spcPct val="35000"/>
            </a:spcAft>
            <a:buNone/>
          </a:pPr>
          <a:r>
            <a:rPr lang="en-GB" sz="10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5</a:t>
          </a:r>
          <a:endParaRPr lang="en-GB" sz="1000" kern="1200" dirty="0">
            <a:solidFill>
              <a:schemeClr val="bg1"/>
            </a:solidFill>
          </a:endParaRPr>
        </a:p>
        <a:p>
          <a:pPr marL="0" lvl="0" indent="0" algn="ctr" defTabSz="444500" rtl="0">
            <a:lnSpc>
              <a:spcPct val="90000"/>
            </a:lnSpc>
            <a:spcBef>
              <a:spcPct val="0"/>
            </a:spcBef>
            <a:spcAft>
              <a:spcPct val="35000"/>
            </a:spcAft>
            <a:buNone/>
          </a:pPr>
          <a:r>
            <a:rPr lang="en-GB" sz="10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Higher</a:t>
          </a:r>
          <a:endParaRPr lang="en-GB" sz="1000" kern="1200" dirty="0">
            <a:solidFill>
              <a:schemeClr val="bg1"/>
            </a:solidFill>
          </a:endParaRPr>
        </a:p>
        <a:p>
          <a:pPr marL="0" lvl="0" indent="0" algn="ctr" defTabSz="444500" rtl="0">
            <a:lnSpc>
              <a:spcPct val="90000"/>
            </a:lnSpc>
            <a:spcBef>
              <a:spcPct val="0"/>
            </a:spcBef>
            <a:spcAft>
              <a:spcPct val="35000"/>
            </a:spcAft>
            <a:buNone/>
          </a:pPr>
          <a:r>
            <a:rPr lang="en-GB" sz="10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Level 6</a:t>
          </a:r>
          <a:endParaRPr lang="en-GB" sz="1000" kern="1200" dirty="0">
            <a:solidFill>
              <a:schemeClr val="bg1"/>
            </a:solidFill>
          </a:endParaRPr>
        </a:p>
        <a:p>
          <a:pPr marL="0" lvl="0" indent="0" algn="ctr" defTabSz="444500" rtl="0">
            <a:lnSpc>
              <a:spcPct val="90000"/>
            </a:lnSpc>
            <a:spcBef>
              <a:spcPct val="0"/>
            </a:spcBef>
            <a:spcAft>
              <a:spcPct val="35000"/>
            </a:spcAft>
            <a:buNone/>
          </a:pPr>
          <a:endParaRPr lang="en-GB" sz="1000" kern="1200" dirty="0">
            <a:solidFill>
              <a:schemeClr val="bg1"/>
            </a:solidFill>
          </a:endParaRPr>
        </a:p>
        <a:p>
          <a:pPr marL="0" lvl="0" indent="0" algn="ctr" defTabSz="444500" rtl="0">
            <a:lnSpc>
              <a:spcPct val="90000"/>
            </a:lnSpc>
            <a:spcBef>
              <a:spcPct val="0"/>
            </a:spcBef>
            <a:spcAft>
              <a:spcPct val="35000"/>
            </a:spcAft>
            <a:buNone/>
          </a:pPr>
          <a:endParaRPr lang="en-GB" sz="1000" kern="1200" dirty="0">
            <a:solidFill>
              <a:schemeClr val="bg1"/>
            </a:solidFill>
          </a:endParaRPr>
        </a:p>
        <a:p>
          <a:pPr marL="0" lvl="0" indent="0" algn="ctr" defTabSz="444500" rtl="0">
            <a:lnSpc>
              <a:spcPct val="90000"/>
            </a:lnSpc>
            <a:spcBef>
              <a:spcPct val="0"/>
            </a:spcBef>
            <a:spcAft>
              <a:spcPct val="35000"/>
            </a:spcAft>
            <a:buNone/>
          </a:pPr>
          <a:r>
            <a:rPr lang="en-GB" sz="100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Career Pathways</a:t>
          </a:r>
          <a:endParaRPr lang="en-GB" sz="1000" kern="1200" dirty="0">
            <a:solidFill>
              <a:schemeClr val="bg1"/>
            </a:solidFill>
          </a:endParaRPr>
        </a:p>
      </dsp:txBody>
      <dsp:txXfrm rot="10800000">
        <a:off x="259651" y="1615649"/>
        <a:ext cx="1439104" cy="1927525"/>
      </dsp:txXfrm>
    </dsp:sp>
    <dsp:sp modelId="{9D5D7B5D-FE52-45EA-8984-761E8E93DB92}">
      <dsp:nvSpPr>
        <dsp:cNvPr id="0" name=""/>
        <dsp:cNvSpPr/>
      </dsp:nvSpPr>
      <dsp:spPr>
        <a:xfrm>
          <a:off x="1899255" y="204590"/>
          <a:ext cx="1533420" cy="1184809"/>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052E81-9F90-4243-AB5E-50C86A848331}">
      <dsp:nvSpPr>
        <dsp:cNvPr id="0" name=""/>
        <dsp:cNvSpPr/>
      </dsp:nvSpPr>
      <dsp:spPr>
        <a:xfrm rot="10800000">
          <a:off x="1899255" y="1615649"/>
          <a:ext cx="1533420"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GB" sz="1000" u="sng" kern="1200" dirty="0"/>
            <a:t>Administration &amp; IT</a:t>
          </a:r>
        </a:p>
        <a:p>
          <a:pPr marL="0" lvl="0" indent="0" algn="ctr" defTabSz="444500">
            <a:lnSpc>
              <a:spcPct val="90000"/>
            </a:lnSpc>
            <a:spcBef>
              <a:spcPct val="0"/>
            </a:spcBef>
            <a:spcAft>
              <a:spcPct val="35000"/>
            </a:spcAft>
            <a:buNone/>
          </a:pPr>
          <a:endParaRPr lang="en-GB" sz="1000" kern="1200" dirty="0"/>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National 4</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National 5</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Higher</a:t>
          </a:r>
          <a:endParaRPr lang="en-GB" sz="1000" kern="1200" dirty="0">
            <a:solidFill>
              <a:schemeClr val="bg1"/>
            </a:solidFill>
          </a:endParaRPr>
        </a:p>
        <a:p>
          <a:pPr marL="0" lvl="0" indent="0" algn="ctr" defTabSz="444500">
            <a:lnSpc>
              <a:spcPct val="90000"/>
            </a:lnSpc>
            <a:spcBef>
              <a:spcPct val="0"/>
            </a:spcBef>
            <a:spcAft>
              <a:spcPct val="35000"/>
            </a:spcAft>
            <a:buNone/>
          </a:pPr>
          <a:endParaRPr lang="en-GB" sz="1000" kern="1200" dirty="0">
            <a:solidFill>
              <a:schemeClr val="bg1"/>
            </a:solidFill>
          </a:endParaRPr>
        </a:p>
        <a:p>
          <a:pPr marL="0" lvl="0" indent="0" algn="ctr" defTabSz="444500">
            <a:lnSpc>
              <a:spcPct val="90000"/>
            </a:lnSpc>
            <a:spcBef>
              <a:spcPct val="0"/>
            </a:spcBef>
            <a:spcAft>
              <a:spcPct val="35000"/>
            </a:spcAft>
            <a:buNone/>
          </a:pPr>
          <a:endParaRPr lang="en-GB" sz="1000" kern="1200"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Career Pathways</a:t>
          </a:r>
          <a:endParaRPr lang="en-GB" sz="1000" kern="1200" dirty="0">
            <a:solidFill>
              <a:schemeClr val="bg1"/>
            </a:solidFill>
          </a:endParaRPr>
        </a:p>
      </dsp:txBody>
      <dsp:txXfrm rot="10800000">
        <a:off x="1946413" y="1615649"/>
        <a:ext cx="1439104" cy="1927525"/>
      </dsp:txXfrm>
    </dsp:sp>
    <dsp:sp modelId="{B749172E-6151-4A53-BB08-BED42E63122E}">
      <dsp:nvSpPr>
        <dsp:cNvPr id="0" name=""/>
        <dsp:cNvSpPr/>
      </dsp:nvSpPr>
      <dsp:spPr>
        <a:xfrm>
          <a:off x="3586018" y="215419"/>
          <a:ext cx="1533420" cy="1184809"/>
        </a:xfrm>
        <a:prstGeom prst="roundRect">
          <a:avLst>
            <a:gd name="adj" fmla="val 10000"/>
          </a:avLst>
        </a:prstGeom>
        <a:blipFill>
          <a:blip xmlns:r="http://schemas.openxmlformats.org/officeDocument/2006/relationships" r:embed="rId1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E133ED-B8DD-4B11-AF8A-F704633FF460}">
      <dsp:nvSpPr>
        <dsp:cNvPr id="0" name=""/>
        <dsp:cNvSpPr/>
      </dsp:nvSpPr>
      <dsp:spPr>
        <a:xfrm rot="10800000">
          <a:off x="3586018" y="1615649"/>
          <a:ext cx="1533420"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GB" sz="1000" u="sng" kern="1200" dirty="0"/>
            <a:t>Business Management</a:t>
          </a:r>
        </a:p>
        <a:p>
          <a:pPr marL="0" lvl="0" indent="0" algn="ctr" defTabSz="444500">
            <a:lnSpc>
              <a:spcPct val="90000"/>
            </a:lnSpc>
            <a:spcBef>
              <a:spcPct val="0"/>
            </a:spcBef>
            <a:spcAft>
              <a:spcPct val="35000"/>
            </a:spcAft>
            <a:buNone/>
          </a:pPr>
          <a:endParaRPr lang="en-GB" sz="1000" kern="1200" dirty="0"/>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2">
                <a:extLst>
                  <a:ext uri="{A12FA001-AC4F-418D-AE19-62706E023703}">
                    <ahyp:hlinkClr xmlns:ahyp="http://schemas.microsoft.com/office/drawing/2018/hyperlinkcolor" val="tx"/>
                  </a:ext>
                </a:extLst>
              </a:hlinkClick>
            </a:rPr>
            <a:t>National 4</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3">
                <a:extLst>
                  <a:ext uri="{A12FA001-AC4F-418D-AE19-62706E023703}">
                    <ahyp:hlinkClr xmlns:ahyp="http://schemas.microsoft.com/office/drawing/2018/hyperlinkcolor" val="tx"/>
                  </a:ext>
                </a:extLst>
              </a:hlinkClick>
            </a:rPr>
            <a:t>National 5</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4">
                <a:extLst>
                  <a:ext uri="{A12FA001-AC4F-418D-AE19-62706E023703}">
                    <ahyp:hlinkClr xmlns:ahyp="http://schemas.microsoft.com/office/drawing/2018/hyperlinkcolor" val="tx"/>
                  </a:ext>
                </a:extLst>
              </a:hlinkClick>
            </a:rPr>
            <a:t>Level 5</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5">
                <a:extLst>
                  <a:ext uri="{A12FA001-AC4F-418D-AE19-62706E023703}">
                    <ahyp:hlinkClr xmlns:ahyp="http://schemas.microsoft.com/office/drawing/2018/hyperlinkcolor" val="tx"/>
                  </a:ext>
                </a:extLst>
              </a:hlinkClick>
            </a:rPr>
            <a:t>Higher</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6">
                <a:extLst>
                  <a:ext uri="{A12FA001-AC4F-418D-AE19-62706E023703}">
                    <ahyp:hlinkClr xmlns:ahyp="http://schemas.microsoft.com/office/drawing/2018/hyperlinkcolor" val="tx"/>
                  </a:ext>
                </a:extLst>
              </a:hlinkClick>
            </a:rPr>
            <a:t>Level 6</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7">
                <a:extLst>
                  <a:ext uri="{A12FA001-AC4F-418D-AE19-62706E023703}">
                    <ahyp:hlinkClr xmlns:ahyp="http://schemas.microsoft.com/office/drawing/2018/hyperlinkcolor" val="tx"/>
                  </a:ext>
                </a:extLst>
              </a:hlinkClick>
            </a:rPr>
            <a:t>Career Pathways</a:t>
          </a:r>
          <a:endParaRPr lang="en-GB" sz="1000" kern="1200" dirty="0">
            <a:solidFill>
              <a:schemeClr val="bg1"/>
            </a:solidFill>
          </a:endParaRPr>
        </a:p>
      </dsp:txBody>
      <dsp:txXfrm rot="10800000">
        <a:off x="3633176" y="1615649"/>
        <a:ext cx="1439104" cy="1927525"/>
      </dsp:txXfrm>
    </dsp:sp>
    <dsp:sp modelId="{828730E6-D3C7-4B6E-A8AD-7AF352B6385C}">
      <dsp:nvSpPr>
        <dsp:cNvPr id="0" name=""/>
        <dsp:cNvSpPr/>
      </dsp:nvSpPr>
      <dsp:spPr>
        <a:xfrm>
          <a:off x="5272780" y="215419"/>
          <a:ext cx="1533420" cy="1184809"/>
        </a:xfrm>
        <a:prstGeom prst="roundRect">
          <a:avLst>
            <a:gd name="adj" fmla="val 10000"/>
          </a:avLst>
        </a:prstGeom>
        <a:blipFill>
          <a:blip xmlns:r="http://schemas.openxmlformats.org/officeDocument/2006/relationships" r:embed="rId18">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1AEC74-9F7B-4FB6-A7FF-0097B0EF025B}">
      <dsp:nvSpPr>
        <dsp:cNvPr id="0" name=""/>
        <dsp:cNvSpPr/>
      </dsp:nvSpPr>
      <dsp:spPr>
        <a:xfrm rot="10800000">
          <a:off x="5272780" y="1615649"/>
          <a:ext cx="1533420"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endParaRPr lang="en-GB" sz="1000" kern="1200"/>
        </a:p>
      </dsp:txBody>
      <dsp:txXfrm rot="10800000">
        <a:off x="5319938" y="1615649"/>
        <a:ext cx="1439104" cy="19275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68628-3A93-4273-8623-467E9CD01BFF}">
      <dsp:nvSpPr>
        <dsp:cNvPr id="0" name=""/>
        <dsp:cNvSpPr/>
      </dsp:nvSpPr>
      <dsp:spPr>
        <a:xfrm>
          <a:off x="0" y="823"/>
          <a:ext cx="7694397" cy="161564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D3AC56-1A3B-4817-A787-33E670D0820E}">
      <dsp:nvSpPr>
        <dsp:cNvPr id="0" name=""/>
        <dsp:cNvSpPr/>
      </dsp:nvSpPr>
      <dsp:spPr>
        <a:xfrm>
          <a:off x="232950" y="215419"/>
          <a:ext cx="1681045" cy="118480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0F37D9-2F08-4117-90D2-FD40DC453B81}">
      <dsp:nvSpPr>
        <dsp:cNvPr id="0" name=""/>
        <dsp:cNvSpPr/>
      </dsp:nvSpPr>
      <dsp:spPr>
        <a:xfrm rot="10800000">
          <a:off x="232950" y="1615649"/>
          <a:ext cx="1681045"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en-GB" sz="1400" b="0" i="0" u="sng" kern="1200" dirty="0"/>
            <a:t>Early Learning and Childcare</a:t>
          </a:r>
        </a:p>
        <a:p>
          <a:pPr marL="0" lvl="0" indent="0" algn="ctr" defTabSz="622300" rtl="0">
            <a:lnSpc>
              <a:spcPct val="90000"/>
            </a:lnSpc>
            <a:spcBef>
              <a:spcPct val="0"/>
            </a:spcBef>
            <a:spcAft>
              <a:spcPct val="35000"/>
            </a:spcAft>
            <a:buNone/>
          </a:pPr>
          <a:endParaRPr lang="en-GB" sz="1400" b="0" i="0" u="sng" kern="1200" dirty="0"/>
        </a:p>
        <a:p>
          <a:pPr marL="0" lvl="0" indent="0" algn="ctr" defTabSz="622300" rtl="0">
            <a:lnSpc>
              <a:spcPct val="90000"/>
            </a:lnSpc>
            <a:spcBef>
              <a:spcPct val="0"/>
            </a:spcBef>
            <a:spcAft>
              <a:spcPct val="35000"/>
            </a:spcAft>
            <a:buNone/>
          </a:pPr>
          <a:r>
            <a:rPr lang="en-GB" sz="1400" b="0" i="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4</a:t>
          </a:r>
          <a:endParaRPr lang="en-GB" sz="1400" b="0" i="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endParaRPr>
        </a:p>
        <a:p>
          <a:pPr marL="0" lvl="0" indent="0" algn="ctr" defTabSz="622300" rtl="0">
            <a:lnSpc>
              <a:spcPct val="90000"/>
            </a:lnSpc>
            <a:spcBef>
              <a:spcPct val="0"/>
            </a:spcBef>
            <a:spcAft>
              <a:spcPct val="35000"/>
            </a:spcAft>
            <a:buNone/>
          </a:pPr>
          <a:r>
            <a:rPr lang="en-GB" sz="1400" b="0" i="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National 5</a:t>
          </a:r>
          <a:endParaRPr lang="en-GB" sz="1400" b="0" i="0" kern="1200" dirty="0">
            <a:solidFill>
              <a:schemeClr val="bg1"/>
            </a:solidFill>
          </a:endParaRPr>
        </a:p>
        <a:p>
          <a:pPr marL="0" lvl="0" indent="0" algn="ctr" defTabSz="622300" rtl="0">
            <a:lnSpc>
              <a:spcPct val="90000"/>
            </a:lnSpc>
            <a:spcBef>
              <a:spcPct val="0"/>
            </a:spcBef>
            <a:spcAft>
              <a:spcPct val="35000"/>
            </a:spcAft>
            <a:buNone/>
          </a:pPr>
          <a:endParaRPr lang="en-GB" sz="1400" b="0" i="0" kern="1200" dirty="0">
            <a:solidFill>
              <a:schemeClr val="bg1"/>
            </a:solidFill>
          </a:endParaRPr>
        </a:p>
        <a:p>
          <a:pPr marL="0" lvl="0" indent="0" algn="ctr" defTabSz="622300" rtl="0">
            <a:lnSpc>
              <a:spcPct val="90000"/>
            </a:lnSpc>
            <a:spcBef>
              <a:spcPct val="0"/>
            </a:spcBef>
            <a:spcAft>
              <a:spcPct val="35000"/>
            </a:spcAft>
            <a:buNone/>
          </a:pPr>
          <a:r>
            <a:rPr lang="en-GB" sz="1400" b="0" i="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Career Pathways</a:t>
          </a:r>
          <a:endParaRPr lang="en-GB" sz="1400" kern="1200" dirty="0">
            <a:solidFill>
              <a:schemeClr val="bg1"/>
            </a:solidFill>
          </a:endParaRPr>
        </a:p>
      </dsp:txBody>
      <dsp:txXfrm rot="10800000">
        <a:off x="284648" y="1615649"/>
        <a:ext cx="1577649" cy="1922985"/>
      </dsp:txXfrm>
    </dsp:sp>
    <dsp:sp modelId="{9D5D7B5D-FE52-45EA-8984-761E8E93DB92}">
      <dsp:nvSpPr>
        <dsp:cNvPr id="0" name=""/>
        <dsp:cNvSpPr/>
      </dsp:nvSpPr>
      <dsp:spPr>
        <a:xfrm>
          <a:off x="2082100" y="204590"/>
          <a:ext cx="1681045" cy="118480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052E81-9F90-4243-AB5E-50C86A848331}">
      <dsp:nvSpPr>
        <dsp:cNvPr id="0" name=""/>
        <dsp:cNvSpPr/>
      </dsp:nvSpPr>
      <dsp:spPr>
        <a:xfrm rot="10800000">
          <a:off x="2082100" y="1615649"/>
          <a:ext cx="1681045"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b="0" i="0" u="sng" kern="1200" dirty="0"/>
            <a:t>Health and Food</a:t>
          </a:r>
        </a:p>
        <a:p>
          <a:pPr marL="0" lvl="0" indent="0" algn="ctr" defTabSz="622300">
            <a:lnSpc>
              <a:spcPct val="90000"/>
            </a:lnSpc>
            <a:spcBef>
              <a:spcPct val="0"/>
            </a:spcBef>
            <a:spcAft>
              <a:spcPct val="35000"/>
            </a:spcAft>
            <a:buNone/>
          </a:pPr>
          <a:endParaRPr lang="en-GB" sz="1400" b="0" i="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endParaRPr>
        </a:p>
        <a:p>
          <a:pPr marL="0" lvl="0" indent="0" algn="ctr" defTabSz="622300">
            <a:lnSpc>
              <a:spcPct val="90000"/>
            </a:lnSpc>
            <a:spcBef>
              <a:spcPct val="0"/>
            </a:spcBef>
            <a:spcAft>
              <a:spcPct val="35000"/>
            </a:spcAft>
            <a:buNone/>
          </a:pPr>
          <a:endParaRPr lang="en-GB" sz="1400" b="0" i="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endParaRPr>
        </a:p>
        <a:p>
          <a:pPr marL="0" lvl="0" indent="0" algn="ctr" defTabSz="622300">
            <a:lnSpc>
              <a:spcPct val="90000"/>
            </a:lnSpc>
            <a:spcBef>
              <a:spcPct val="0"/>
            </a:spcBef>
            <a:spcAft>
              <a:spcPct val="35000"/>
            </a:spcAft>
            <a:buNone/>
          </a:pPr>
          <a:r>
            <a:rPr lang="en-GB" sz="1400" b="0" i="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National 5</a:t>
          </a:r>
          <a:endParaRPr lang="en-GB" sz="1400" b="0" i="0" kern="1200" dirty="0">
            <a:solidFill>
              <a:schemeClr val="bg1"/>
            </a:solidFill>
          </a:endParaRPr>
        </a:p>
        <a:p>
          <a:pPr marL="0" lvl="0" indent="0" algn="ctr" defTabSz="622300">
            <a:lnSpc>
              <a:spcPct val="90000"/>
            </a:lnSpc>
            <a:spcBef>
              <a:spcPct val="0"/>
            </a:spcBef>
            <a:spcAft>
              <a:spcPct val="35000"/>
            </a:spcAft>
            <a:buNone/>
          </a:pPr>
          <a:r>
            <a:rPr lang="en-GB" sz="1400" b="0" i="0" kern="12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Higher</a:t>
          </a:r>
          <a:endParaRPr lang="en-GB" sz="1400" b="0" i="0" kern="1200" dirty="0">
            <a:solidFill>
              <a:schemeClr val="bg1"/>
            </a:solidFill>
          </a:endParaRPr>
        </a:p>
        <a:p>
          <a:pPr marL="0" lvl="0" indent="0" algn="ctr" defTabSz="622300">
            <a:lnSpc>
              <a:spcPct val="90000"/>
            </a:lnSpc>
            <a:spcBef>
              <a:spcPct val="0"/>
            </a:spcBef>
            <a:spcAft>
              <a:spcPct val="35000"/>
            </a:spcAft>
            <a:buNone/>
          </a:pPr>
          <a:endParaRPr lang="en-GB" sz="1400" b="0" i="0" kern="1200" dirty="0">
            <a:solidFill>
              <a:schemeClr val="bg1"/>
            </a:solidFill>
          </a:endParaRPr>
        </a:p>
        <a:p>
          <a:pPr marL="0" lvl="0" indent="0" algn="ctr" defTabSz="622300">
            <a:lnSpc>
              <a:spcPct val="90000"/>
            </a:lnSpc>
            <a:spcBef>
              <a:spcPct val="0"/>
            </a:spcBef>
            <a:spcAft>
              <a:spcPct val="35000"/>
            </a:spcAft>
            <a:buNone/>
          </a:pPr>
          <a:r>
            <a:rPr lang="en-GB" sz="1400" b="0" i="0" kern="1200"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Career Pathways</a:t>
          </a:r>
          <a:endParaRPr lang="en-GB" sz="1400" kern="1200" dirty="0">
            <a:solidFill>
              <a:schemeClr val="bg1"/>
            </a:solidFill>
          </a:endParaRPr>
        </a:p>
      </dsp:txBody>
      <dsp:txXfrm rot="10800000">
        <a:off x="2133798" y="1615649"/>
        <a:ext cx="1577649" cy="1922985"/>
      </dsp:txXfrm>
    </dsp:sp>
    <dsp:sp modelId="{B749172E-6151-4A53-BB08-BED42E63122E}">
      <dsp:nvSpPr>
        <dsp:cNvPr id="0" name=""/>
        <dsp:cNvSpPr/>
      </dsp:nvSpPr>
      <dsp:spPr>
        <a:xfrm>
          <a:off x="3931250" y="215419"/>
          <a:ext cx="1681045" cy="1184809"/>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E133ED-B8DD-4B11-AF8A-F704633FF460}">
      <dsp:nvSpPr>
        <dsp:cNvPr id="0" name=""/>
        <dsp:cNvSpPr/>
      </dsp:nvSpPr>
      <dsp:spPr>
        <a:xfrm rot="10800000">
          <a:off x="3931250" y="1615649"/>
          <a:ext cx="1681045"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b="0" i="0" u="sng" kern="1200" dirty="0"/>
            <a:t>Practical Cookery</a:t>
          </a:r>
        </a:p>
        <a:p>
          <a:pPr marL="0" lvl="0" indent="0" algn="ctr" defTabSz="622300">
            <a:lnSpc>
              <a:spcPct val="90000"/>
            </a:lnSpc>
            <a:spcBef>
              <a:spcPct val="0"/>
            </a:spcBef>
            <a:spcAft>
              <a:spcPct val="35000"/>
            </a:spcAft>
            <a:buNone/>
          </a:pPr>
          <a:endParaRPr lang="en-GB" sz="1400" b="0" i="0" kern="1200" dirty="0"/>
        </a:p>
        <a:p>
          <a:pPr marL="0" lvl="0" indent="0" algn="ctr" defTabSz="622300">
            <a:lnSpc>
              <a:spcPct val="90000"/>
            </a:lnSpc>
            <a:spcBef>
              <a:spcPct val="0"/>
            </a:spcBef>
            <a:spcAft>
              <a:spcPct val="35000"/>
            </a:spcAft>
            <a:buNone/>
          </a:pPr>
          <a:r>
            <a:rPr lang="en-GB" sz="1400" b="0" i="0" kern="1200"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National 5</a:t>
          </a:r>
          <a:endParaRPr lang="en-GB" sz="1400" b="0" i="0" kern="1200" dirty="0">
            <a:solidFill>
              <a:schemeClr val="bg1"/>
            </a:solidFill>
          </a:endParaRPr>
        </a:p>
        <a:p>
          <a:pPr marL="0" lvl="0" indent="0" algn="ctr" defTabSz="622300">
            <a:lnSpc>
              <a:spcPct val="90000"/>
            </a:lnSpc>
            <a:spcBef>
              <a:spcPct val="0"/>
            </a:spcBef>
            <a:spcAft>
              <a:spcPct val="35000"/>
            </a:spcAft>
            <a:buNone/>
          </a:pPr>
          <a:endParaRPr lang="en-GB" sz="1400" b="0" i="0" kern="1200" dirty="0">
            <a:solidFill>
              <a:schemeClr val="bg1"/>
            </a:solidFill>
          </a:endParaRPr>
        </a:p>
        <a:p>
          <a:pPr marL="0" lvl="0" indent="0" algn="ctr" defTabSz="622300">
            <a:lnSpc>
              <a:spcPct val="90000"/>
            </a:lnSpc>
            <a:spcBef>
              <a:spcPct val="0"/>
            </a:spcBef>
            <a:spcAft>
              <a:spcPct val="35000"/>
            </a:spcAft>
            <a:buNone/>
          </a:pPr>
          <a:endParaRPr lang="en-GB" sz="1400" b="0" i="0" kern="1200" dirty="0">
            <a:solidFill>
              <a:schemeClr val="bg1"/>
            </a:solidFill>
          </a:endParaRPr>
        </a:p>
        <a:p>
          <a:pPr marL="0" lvl="0" indent="0" algn="ctr" defTabSz="622300">
            <a:lnSpc>
              <a:spcPct val="90000"/>
            </a:lnSpc>
            <a:spcBef>
              <a:spcPct val="0"/>
            </a:spcBef>
            <a:spcAft>
              <a:spcPct val="35000"/>
            </a:spcAft>
            <a:buNone/>
          </a:pPr>
          <a:endParaRPr lang="en-GB" sz="1400" b="0" i="0" kern="1200" dirty="0">
            <a:solidFill>
              <a:schemeClr val="bg1"/>
            </a:solidFill>
          </a:endParaRPr>
        </a:p>
      </dsp:txBody>
      <dsp:txXfrm rot="10800000">
        <a:off x="3982948" y="1615649"/>
        <a:ext cx="1577649" cy="1922985"/>
      </dsp:txXfrm>
    </dsp:sp>
    <dsp:sp modelId="{13ADB368-6DB4-4C36-B421-FCC4C7315130}">
      <dsp:nvSpPr>
        <dsp:cNvPr id="0" name=""/>
        <dsp:cNvSpPr/>
      </dsp:nvSpPr>
      <dsp:spPr>
        <a:xfrm>
          <a:off x="5780400" y="215419"/>
          <a:ext cx="1681045" cy="1184809"/>
        </a:xfrm>
        <a:prstGeom prst="roundRect">
          <a:avLst>
            <a:gd name="adj" fmla="val 10000"/>
          </a:avLst>
        </a:prstGeom>
        <a:blipFill>
          <a:blip xmlns:r="http://schemas.openxmlformats.org/officeDocument/2006/relationships" r:embed="rId11"/>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9EFBA4-7FB1-4905-9C9A-72AC90B1521A}">
      <dsp:nvSpPr>
        <dsp:cNvPr id="0" name=""/>
        <dsp:cNvSpPr/>
      </dsp:nvSpPr>
      <dsp:spPr>
        <a:xfrm rot="10800000">
          <a:off x="5780400" y="1615649"/>
          <a:ext cx="1681045"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GB" sz="6500" kern="1200"/>
        </a:p>
      </dsp:txBody>
      <dsp:txXfrm rot="10800000">
        <a:off x="5832098" y="1615649"/>
        <a:ext cx="1577649" cy="19229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68628-3A93-4273-8623-467E9CD01BFF}">
      <dsp:nvSpPr>
        <dsp:cNvPr id="0" name=""/>
        <dsp:cNvSpPr/>
      </dsp:nvSpPr>
      <dsp:spPr>
        <a:xfrm>
          <a:off x="0" y="823"/>
          <a:ext cx="7694397" cy="161564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D3AC56-1A3B-4817-A787-33E670D0820E}">
      <dsp:nvSpPr>
        <dsp:cNvPr id="0" name=""/>
        <dsp:cNvSpPr/>
      </dsp:nvSpPr>
      <dsp:spPr>
        <a:xfrm>
          <a:off x="233304" y="215419"/>
          <a:ext cx="1338479" cy="118480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6000" r="-5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0F37D9-2F08-4117-90D2-FD40DC453B81}">
      <dsp:nvSpPr>
        <dsp:cNvPr id="0" name=""/>
        <dsp:cNvSpPr/>
      </dsp:nvSpPr>
      <dsp:spPr>
        <a:xfrm rot="10800000">
          <a:off x="233304" y="1615649"/>
          <a:ext cx="1338479"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en-GB" sz="1400" u="sng" kern="1200" dirty="0"/>
            <a:t>P.E.</a:t>
          </a:r>
          <a:endParaRPr lang="en-GB" sz="1400" kern="1200" dirty="0"/>
        </a:p>
        <a:p>
          <a:pPr marL="0" lvl="0" indent="0" algn="ctr" defTabSz="622300">
            <a:lnSpc>
              <a:spcPct val="90000"/>
            </a:lnSpc>
            <a:spcBef>
              <a:spcPct val="0"/>
            </a:spcBef>
            <a:spcAft>
              <a:spcPct val="35000"/>
            </a:spcAft>
            <a:buNone/>
          </a:pPr>
          <a:endParaRPr lang="en-GB" sz="1400" kern="1200" dirty="0"/>
        </a:p>
        <a:p>
          <a:pPr marL="0" lvl="0" indent="0" algn="ctr" defTabSz="622300" rtl="0">
            <a:lnSpc>
              <a:spcPct val="90000"/>
            </a:lnSpc>
            <a:spcBef>
              <a:spcPct val="0"/>
            </a:spcBef>
            <a:spcAft>
              <a:spcPct val="35000"/>
            </a:spcAft>
            <a:buNone/>
          </a:pPr>
          <a:r>
            <a:rPr lang="en-GB" sz="14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5</a:t>
          </a:r>
          <a:endParaRPr lang="en-GB" sz="1400" kern="1200" dirty="0">
            <a:solidFill>
              <a:schemeClr val="bg1"/>
            </a:solidFill>
          </a:endParaRPr>
        </a:p>
        <a:p>
          <a:pPr marL="0" lvl="0" indent="0" algn="ctr" defTabSz="622300" rtl="0">
            <a:lnSpc>
              <a:spcPct val="90000"/>
            </a:lnSpc>
            <a:spcBef>
              <a:spcPct val="0"/>
            </a:spcBef>
            <a:spcAft>
              <a:spcPct val="35000"/>
            </a:spcAft>
            <a:buNone/>
          </a:pPr>
          <a:r>
            <a:rPr lang="en-GB" sz="14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Higher</a:t>
          </a:r>
          <a:endParaRPr lang="en-GB" sz="1400" kern="1200" dirty="0">
            <a:solidFill>
              <a:schemeClr val="bg1"/>
            </a:solidFill>
          </a:endParaRPr>
        </a:p>
        <a:p>
          <a:pPr marL="0" lvl="0" indent="0" algn="ctr" defTabSz="622300" rtl="0">
            <a:lnSpc>
              <a:spcPct val="90000"/>
            </a:lnSpc>
            <a:spcBef>
              <a:spcPct val="0"/>
            </a:spcBef>
            <a:spcAft>
              <a:spcPct val="35000"/>
            </a:spcAft>
            <a:buNone/>
          </a:pPr>
          <a:endParaRPr lang="en-GB" sz="1400" kern="1200" dirty="0">
            <a:solidFill>
              <a:schemeClr val="bg1"/>
            </a:solidFill>
          </a:endParaRPr>
        </a:p>
        <a:p>
          <a:pPr marL="0" lvl="0" indent="0" algn="ctr" defTabSz="622300" rtl="0">
            <a:lnSpc>
              <a:spcPct val="90000"/>
            </a:lnSpc>
            <a:spcBef>
              <a:spcPct val="0"/>
            </a:spcBef>
            <a:spcAft>
              <a:spcPct val="35000"/>
            </a:spcAft>
            <a:buNone/>
          </a:pPr>
          <a:r>
            <a:rPr lang="en-GB" sz="14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Career Pathways</a:t>
          </a:r>
          <a:endParaRPr lang="en-GB" sz="1400" kern="1200" dirty="0">
            <a:solidFill>
              <a:schemeClr val="bg1"/>
            </a:solidFill>
          </a:endParaRPr>
        </a:p>
      </dsp:txBody>
      <dsp:txXfrm rot="10800000">
        <a:off x="274467" y="1615649"/>
        <a:ext cx="1256153" cy="1933520"/>
      </dsp:txXfrm>
    </dsp:sp>
    <dsp:sp modelId="{9D5D7B5D-FE52-45EA-8984-761E8E93DB92}">
      <dsp:nvSpPr>
        <dsp:cNvPr id="0" name=""/>
        <dsp:cNvSpPr/>
      </dsp:nvSpPr>
      <dsp:spPr>
        <a:xfrm>
          <a:off x="1705631" y="204590"/>
          <a:ext cx="1338479" cy="118480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40000" r="-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052E81-9F90-4243-AB5E-50C86A848331}">
      <dsp:nvSpPr>
        <dsp:cNvPr id="0" name=""/>
        <dsp:cNvSpPr/>
      </dsp:nvSpPr>
      <dsp:spPr>
        <a:xfrm rot="10800000">
          <a:off x="1705631" y="1615649"/>
          <a:ext cx="1338479"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u="sng" kern="1200" dirty="0"/>
            <a:t>Dance</a:t>
          </a:r>
        </a:p>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National 5</a:t>
          </a:r>
          <a:endParaRPr lang="en-GB" sz="1400" kern="1200" dirty="0">
            <a:solidFill>
              <a:schemeClr val="bg1"/>
            </a:solidFill>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Higher</a:t>
          </a:r>
          <a:endParaRPr lang="en-GB" sz="1400" kern="1200" dirty="0">
            <a:solidFill>
              <a:schemeClr val="bg1"/>
            </a:solidFill>
          </a:endParaRPr>
        </a:p>
        <a:p>
          <a:pPr marL="0" lvl="0" indent="0" algn="ctr" defTabSz="622300">
            <a:lnSpc>
              <a:spcPct val="90000"/>
            </a:lnSpc>
            <a:spcBef>
              <a:spcPct val="0"/>
            </a:spcBef>
            <a:spcAft>
              <a:spcPct val="35000"/>
            </a:spcAft>
            <a:buNone/>
          </a:pPr>
          <a:endParaRPr lang="en-GB" sz="1400" kern="1200" dirty="0">
            <a:solidFill>
              <a:schemeClr val="bg1"/>
            </a:solidFill>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Career Pathways</a:t>
          </a:r>
          <a:endParaRPr lang="en-GB" sz="1400" kern="1200" dirty="0">
            <a:solidFill>
              <a:schemeClr val="bg1"/>
            </a:solidFill>
          </a:endParaRPr>
        </a:p>
      </dsp:txBody>
      <dsp:txXfrm rot="10800000">
        <a:off x="1746794" y="1615649"/>
        <a:ext cx="1256153" cy="1933520"/>
      </dsp:txXfrm>
    </dsp:sp>
    <dsp:sp modelId="{B749172E-6151-4A53-BB08-BED42E63122E}">
      <dsp:nvSpPr>
        <dsp:cNvPr id="0" name=""/>
        <dsp:cNvSpPr/>
      </dsp:nvSpPr>
      <dsp:spPr>
        <a:xfrm>
          <a:off x="3177958" y="215419"/>
          <a:ext cx="1338479" cy="1184809"/>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E133ED-B8DD-4B11-AF8A-F704633FF460}">
      <dsp:nvSpPr>
        <dsp:cNvPr id="0" name=""/>
        <dsp:cNvSpPr/>
      </dsp:nvSpPr>
      <dsp:spPr>
        <a:xfrm rot="10800000">
          <a:off x="3177958" y="1615649"/>
          <a:ext cx="1338479"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u="sng" kern="1200" dirty="0"/>
            <a:t>Sports Leader</a:t>
          </a:r>
        </a:p>
        <a:p>
          <a:pPr marL="0" lvl="0" indent="0" algn="ctr" defTabSz="622300">
            <a:lnSpc>
              <a:spcPct val="150000"/>
            </a:lnSpc>
            <a:spcBef>
              <a:spcPct val="0"/>
            </a:spcBef>
            <a:spcAft>
              <a:spcPct val="35000"/>
            </a:spcAft>
            <a:buNone/>
          </a:pPr>
          <a:r>
            <a:rPr lang="en-GB" sz="1400" kern="1200"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Level 5</a:t>
          </a: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Level 6</a:t>
          </a:r>
          <a:endParaRPr lang="en-GB" sz="1400" kern="1200" dirty="0">
            <a:solidFill>
              <a:schemeClr val="bg1"/>
            </a:solidFill>
          </a:endParaRPr>
        </a:p>
        <a:p>
          <a:pPr marL="0" lvl="0" indent="0" algn="ctr" defTabSz="622300">
            <a:lnSpc>
              <a:spcPct val="90000"/>
            </a:lnSpc>
            <a:spcBef>
              <a:spcPct val="0"/>
            </a:spcBef>
            <a:spcAft>
              <a:spcPct val="35000"/>
            </a:spcAft>
            <a:buNone/>
          </a:pPr>
          <a:endParaRPr lang="en-GB" sz="1400" kern="1200" dirty="0">
            <a:solidFill>
              <a:schemeClr val="bg1"/>
            </a:solidFill>
          </a:endParaRPr>
        </a:p>
        <a:p>
          <a:pPr marL="0" lvl="0" indent="0" algn="ctr" defTabSz="622300">
            <a:lnSpc>
              <a:spcPct val="90000"/>
            </a:lnSpc>
            <a:spcBef>
              <a:spcPct val="0"/>
            </a:spcBef>
            <a:spcAft>
              <a:spcPct val="35000"/>
            </a:spcAft>
            <a:buNone/>
          </a:pPr>
          <a:endParaRPr lang="en-GB" sz="1400" kern="1200" dirty="0">
            <a:solidFill>
              <a:schemeClr val="bg1"/>
            </a:solidFill>
          </a:endParaRPr>
        </a:p>
      </dsp:txBody>
      <dsp:txXfrm rot="10800000">
        <a:off x="3219121" y="1615649"/>
        <a:ext cx="1256153" cy="1933520"/>
      </dsp:txXfrm>
    </dsp:sp>
    <dsp:sp modelId="{13ADB368-6DB4-4C36-B421-FCC4C7315130}">
      <dsp:nvSpPr>
        <dsp:cNvPr id="0" name=""/>
        <dsp:cNvSpPr/>
      </dsp:nvSpPr>
      <dsp:spPr>
        <a:xfrm>
          <a:off x="4650286" y="215419"/>
          <a:ext cx="1338479" cy="1184809"/>
        </a:xfrm>
        <a:prstGeom prst="roundRect">
          <a:avLst>
            <a:gd name="adj" fmla="val 10000"/>
          </a:avLst>
        </a:prstGeom>
        <a:blipFill>
          <a:blip xmlns:r="http://schemas.openxmlformats.org/officeDocument/2006/relationships" r:embed="rId11">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9EFBA4-7FB1-4905-9C9A-72AC90B1521A}">
      <dsp:nvSpPr>
        <dsp:cNvPr id="0" name=""/>
        <dsp:cNvSpPr/>
      </dsp:nvSpPr>
      <dsp:spPr>
        <a:xfrm rot="10800000">
          <a:off x="4650286" y="1615649"/>
          <a:ext cx="1338479"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GB" sz="6500" kern="1200"/>
        </a:p>
      </dsp:txBody>
      <dsp:txXfrm rot="10800000">
        <a:off x="4691449" y="1615649"/>
        <a:ext cx="1256153" cy="1933520"/>
      </dsp:txXfrm>
    </dsp:sp>
    <dsp:sp modelId="{AB8343A0-D8DB-4BAA-A16C-094A65A25A3B}">
      <dsp:nvSpPr>
        <dsp:cNvPr id="0" name=""/>
        <dsp:cNvSpPr/>
      </dsp:nvSpPr>
      <dsp:spPr>
        <a:xfrm>
          <a:off x="6122613" y="215419"/>
          <a:ext cx="1338479" cy="1184809"/>
        </a:xfrm>
        <a:prstGeom prst="roundRect">
          <a:avLst>
            <a:gd name="adj" fmla="val 10000"/>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48000" r="-4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369B3F-9492-4BCE-9AA5-64317ADF7491}">
      <dsp:nvSpPr>
        <dsp:cNvPr id="0" name=""/>
        <dsp:cNvSpPr/>
      </dsp:nvSpPr>
      <dsp:spPr>
        <a:xfrm rot="10800000">
          <a:off x="6122613" y="1615649"/>
          <a:ext cx="1338479"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GB" sz="6500" kern="1200"/>
        </a:p>
      </dsp:txBody>
      <dsp:txXfrm rot="10800000">
        <a:off x="6163776" y="1615649"/>
        <a:ext cx="1256153" cy="1933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68628-3A93-4273-8623-467E9CD01BFF}">
      <dsp:nvSpPr>
        <dsp:cNvPr id="0" name=""/>
        <dsp:cNvSpPr/>
      </dsp:nvSpPr>
      <dsp:spPr>
        <a:xfrm>
          <a:off x="0" y="0"/>
          <a:ext cx="7880679" cy="197915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D3AC56-1A3B-4817-A787-33E670D0820E}">
      <dsp:nvSpPr>
        <dsp:cNvPr id="0" name=""/>
        <dsp:cNvSpPr/>
      </dsp:nvSpPr>
      <dsp:spPr>
        <a:xfrm>
          <a:off x="238590" y="263887"/>
          <a:ext cx="1721743" cy="145138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0F37D9-2F08-4117-90D2-FD40DC453B81}">
      <dsp:nvSpPr>
        <dsp:cNvPr id="0" name=""/>
        <dsp:cNvSpPr/>
      </dsp:nvSpPr>
      <dsp:spPr>
        <a:xfrm rot="10800000">
          <a:off x="238590" y="1979157"/>
          <a:ext cx="1721743" cy="241897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en-GB" sz="1400" u="sng" kern="1200" dirty="0"/>
            <a:t>Mathematics</a:t>
          </a:r>
          <a:endParaRPr lang="en-GB" sz="1400" kern="1200" dirty="0"/>
        </a:p>
        <a:p>
          <a:pPr marL="0" lvl="0" indent="0" algn="ctr" defTabSz="622300" rtl="0">
            <a:lnSpc>
              <a:spcPct val="90000"/>
            </a:lnSpc>
            <a:spcBef>
              <a:spcPct val="0"/>
            </a:spcBef>
            <a:spcAft>
              <a:spcPct val="35000"/>
            </a:spcAft>
            <a:buNone/>
          </a:pPr>
          <a:endParaRPr lang="en-GB" sz="1400" kern="1200" dirty="0">
            <a:latin typeface="Calibri Light" panose="020F0302020204030204"/>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4</a:t>
          </a:r>
          <a:endParaRPr lang="en-GB" sz="1400" kern="1200" dirty="0">
            <a:solidFill>
              <a:schemeClr val="bg1"/>
            </a:solidFill>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National 5</a:t>
          </a:r>
          <a:endParaRPr lang="en-GB" sz="1400" kern="1200" dirty="0">
            <a:solidFill>
              <a:schemeClr val="bg1"/>
            </a:solidFill>
          </a:endParaRPr>
        </a:p>
        <a:p>
          <a:pPr marL="0" lvl="0" indent="0" algn="ctr" defTabSz="622300" rtl="0">
            <a:lnSpc>
              <a:spcPct val="90000"/>
            </a:lnSpc>
            <a:spcBef>
              <a:spcPct val="0"/>
            </a:spcBef>
            <a:spcAft>
              <a:spcPct val="35000"/>
            </a:spcAft>
            <a:buNone/>
          </a:pPr>
          <a:r>
            <a:rPr lang="en-GB" sz="14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Higher</a:t>
          </a:r>
          <a:endParaRPr lang="en-GB" sz="1400" kern="1200" dirty="0">
            <a:solidFill>
              <a:schemeClr val="bg1"/>
            </a:solidFill>
          </a:endParaRPr>
        </a:p>
        <a:p>
          <a:pPr marL="0" lvl="0" indent="0" algn="ctr" defTabSz="622300" rtl="0">
            <a:lnSpc>
              <a:spcPct val="90000"/>
            </a:lnSpc>
            <a:spcBef>
              <a:spcPct val="0"/>
            </a:spcBef>
            <a:spcAft>
              <a:spcPct val="35000"/>
            </a:spcAft>
            <a:buNone/>
          </a:pPr>
          <a:r>
            <a:rPr lang="en-GB" sz="140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Advanced Higher</a:t>
          </a:r>
          <a:endParaRPr lang="en-GB" sz="1400" kern="1200" dirty="0">
            <a:solidFill>
              <a:schemeClr val="bg1"/>
            </a:solidFill>
          </a:endParaRPr>
        </a:p>
        <a:p>
          <a:pPr marL="0" lvl="0" indent="0" algn="ctr" defTabSz="622300" rtl="0">
            <a:lnSpc>
              <a:spcPct val="90000"/>
            </a:lnSpc>
            <a:spcBef>
              <a:spcPct val="0"/>
            </a:spcBef>
            <a:spcAft>
              <a:spcPct val="35000"/>
            </a:spcAft>
            <a:buNone/>
          </a:pPr>
          <a:endParaRPr lang="en-GB" sz="140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endParaRPr>
        </a:p>
        <a:p>
          <a:pPr marL="0" lvl="0" indent="0" algn="ctr" defTabSz="622300" rtl="0">
            <a:lnSpc>
              <a:spcPct val="90000"/>
            </a:lnSpc>
            <a:spcBef>
              <a:spcPct val="0"/>
            </a:spcBef>
            <a:spcAft>
              <a:spcPct val="35000"/>
            </a:spcAft>
            <a:buNone/>
          </a:pPr>
          <a:r>
            <a:rPr lang="en-GB" sz="140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Career Pathways</a:t>
          </a:r>
          <a:r>
            <a:rPr lang="en-GB" sz="1400" kern="1200" dirty="0"/>
            <a:t>	</a:t>
          </a:r>
        </a:p>
      </dsp:txBody>
      <dsp:txXfrm rot="10800000">
        <a:off x="291540" y="1979157"/>
        <a:ext cx="1615843" cy="2366020"/>
      </dsp:txXfrm>
    </dsp:sp>
    <dsp:sp modelId="{9D5D7B5D-FE52-45EA-8984-761E8E93DB92}">
      <dsp:nvSpPr>
        <dsp:cNvPr id="0" name=""/>
        <dsp:cNvSpPr/>
      </dsp:nvSpPr>
      <dsp:spPr>
        <a:xfrm>
          <a:off x="2132508" y="250622"/>
          <a:ext cx="1721743" cy="1451382"/>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052E81-9F90-4243-AB5E-50C86A848331}">
      <dsp:nvSpPr>
        <dsp:cNvPr id="0" name=""/>
        <dsp:cNvSpPr/>
      </dsp:nvSpPr>
      <dsp:spPr>
        <a:xfrm rot="10800000">
          <a:off x="2132508" y="1979157"/>
          <a:ext cx="1721743" cy="241897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u="sng" kern="1200" dirty="0"/>
            <a:t>Applications of Maths</a:t>
          </a:r>
        </a:p>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National 4</a:t>
          </a:r>
          <a:endParaRPr lang="en-GB" sz="1400" kern="1200" dirty="0">
            <a:solidFill>
              <a:schemeClr val="bg1"/>
            </a:solidFill>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National 5</a:t>
          </a:r>
          <a:endParaRPr lang="en-GB" sz="1400" kern="1200" dirty="0">
            <a:solidFill>
              <a:schemeClr val="bg1"/>
            </a:solidFill>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Higher</a:t>
          </a:r>
          <a:endParaRPr lang="en-GB" sz="1400" kern="1200" dirty="0">
            <a:solidFill>
              <a:schemeClr val="bg1"/>
            </a:solidFill>
          </a:endParaRPr>
        </a:p>
        <a:p>
          <a:pPr marL="0" lvl="0" indent="0" algn="ctr" defTabSz="622300">
            <a:lnSpc>
              <a:spcPct val="90000"/>
            </a:lnSpc>
            <a:spcBef>
              <a:spcPct val="0"/>
            </a:spcBef>
            <a:spcAft>
              <a:spcPct val="35000"/>
            </a:spcAft>
            <a:buNone/>
          </a:pPr>
          <a:endParaRPr lang="en-GB" sz="1400" kern="1200" dirty="0">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rPr>
            <a:t>Career Pathways</a:t>
          </a:r>
          <a:endParaRPr lang="en-GB" sz="1400" kern="1200" dirty="0">
            <a:solidFill>
              <a:schemeClr val="bg1"/>
            </a:solidFill>
          </a:endParaRPr>
        </a:p>
      </dsp:txBody>
      <dsp:txXfrm rot="10800000">
        <a:off x="2185458" y="1979157"/>
        <a:ext cx="1615843" cy="2366020"/>
      </dsp:txXfrm>
    </dsp:sp>
    <dsp:sp modelId="{B749172E-6151-4A53-BB08-BED42E63122E}">
      <dsp:nvSpPr>
        <dsp:cNvPr id="0" name=""/>
        <dsp:cNvSpPr/>
      </dsp:nvSpPr>
      <dsp:spPr>
        <a:xfrm>
          <a:off x="4026426" y="263887"/>
          <a:ext cx="1721743" cy="1451382"/>
        </a:xfrm>
        <a:prstGeom prst="roundRect">
          <a:avLst>
            <a:gd name="adj" fmla="val 10000"/>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E133ED-B8DD-4B11-AF8A-F704633FF460}">
      <dsp:nvSpPr>
        <dsp:cNvPr id="0" name=""/>
        <dsp:cNvSpPr/>
      </dsp:nvSpPr>
      <dsp:spPr>
        <a:xfrm rot="10800000">
          <a:off x="4026426" y="1979157"/>
          <a:ext cx="1721743" cy="241897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u="sng" kern="1200" dirty="0"/>
            <a:t>Personal Finance</a:t>
          </a:r>
        </a:p>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13">
                <a:extLst>
                  <a:ext uri="{A12FA001-AC4F-418D-AE19-62706E023703}">
                    <ahyp:hlinkClr xmlns:ahyp="http://schemas.microsoft.com/office/drawing/2018/hyperlinkcolor" val="tx"/>
                  </a:ext>
                </a:extLst>
              </a:hlinkClick>
            </a:rPr>
            <a:t>Level 4</a:t>
          </a:r>
          <a:endParaRPr lang="en-GB" sz="1400" kern="1200" dirty="0">
            <a:solidFill>
              <a:schemeClr val="bg1"/>
            </a:solidFill>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13">
                <a:extLst>
                  <a:ext uri="{A12FA001-AC4F-418D-AE19-62706E023703}">
                    <ahyp:hlinkClr xmlns:ahyp="http://schemas.microsoft.com/office/drawing/2018/hyperlinkcolor" val="tx"/>
                  </a:ext>
                </a:extLst>
              </a:hlinkClick>
            </a:rPr>
            <a:t>Level 5</a:t>
          </a:r>
          <a:endParaRPr lang="en-GB" sz="1400" kern="1200" dirty="0">
            <a:solidFill>
              <a:schemeClr val="bg1"/>
            </a:solidFill>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13">
                <a:extLst>
                  <a:ext uri="{A12FA001-AC4F-418D-AE19-62706E023703}">
                    <ahyp:hlinkClr xmlns:ahyp="http://schemas.microsoft.com/office/drawing/2018/hyperlinkcolor" val="tx"/>
                  </a:ext>
                </a:extLst>
              </a:hlinkClick>
            </a:rPr>
            <a:t>Level 6 Personal Finance</a:t>
          </a:r>
          <a:endParaRPr lang="en-GB" sz="1400" kern="1200" dirty="0">
            <a:solidFill>
              <a:schemeClr val="bg1"/>
            </a:solidFill>
          </a:endParaRPr>
        </a:p>
        <a:p>
          <a:pPr marL="0" lvl="0" indent="0" algn="ctr" defTabSz="622300">
            <a:lnSpc>
              <a:spcPct val="90000"/>
            </a:lnSpc>
            <a:spcBef>
              <a:spcPct val="0"/>
            </a:spcBef>
            <a:spcAft>
              <a:spcPct val="35000"/>
            </a:spcAft>
            <a:buNone/>
          </a:pPr>
          <a:endParaRPr lang="en-GB" sz="1400" kern="1200" dirty="0">
            <a:solidFill>
              <a:schemeClr val="bg1"/>
            </a:solidFill>
          </a:endParaRPr>
        </a:p>
      </dsp:txBody>
      <dsp:txXfrm rot="10800000">
        <a:off x="4079376" y="1979157"/>
        <a:ext cx="1615843" cy="2366020"/>
      </dsp:txXfrm>
    </dsp:sp>
    <dsp:sp modelId="{20CAA87B-0FFE-4C73-8244-2AC397E4F60D}">
      <dsp:nvSpPr>
        <dsp:cNvPr id="0" name=""/>
        <dsp:cNvSpPr/>
      </dsp:nvSpPr>
      <dsp:spPr>
        <a:xfrm>
          <a:off x="5920344" y="263887"/>
          <a:ext cx="1721743" cy="1451382"/>
        </a:xfrm>
        <a:prstGeom prst="roundRect">
          <a:avLst>
            <a:gd name="adj" fmla="val 10000"/>
          </a:avLst>
        </a:prstGeom>
        <a:blipFill>
          <a:blip xmlns:r="http://schemas.openxmlformats.org/officeDocument/2006/relationships" r:embed="rId14">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C1152C-FD48-499D-BC8A-37F7F5BDFEB8}">
      <dsp:nvSpPr>
        <dsp:cNvPr id="0" name=""/>
        <dsp:cNvSpPr/>
      </dsp:nvSpPr>
      <dsp:spPr>
        <a:xfrm rot="10800000">
          <a:off x="5920344" y="1979157"/>
          <a:ext cx="1721743" cy="241897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u="sng" kern="1200" dirty="0"/>
            <a:t>Statistics</a:t>
          </a:r>
        </a:p>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15">
                <a:extLst>
                  <a:ext uri="{A12FA001-AC4F-418D-AE19-62706E023703}">
                    <ahyp:hlinkClr xmlns:ahyp="http://schemas.microsoft.com/office/drawing/2018/hyperlinkcolor" val="tx"/>
                  </a:ext>
                </a:extLst>
              </a:hlinkClick>
            </a:rPr>
            <a:t>Level 6 Statistics</a:t>
          </a:r>
          <a:endParaRPr lang="en-GB" sz="1400" kern="1200" dirty="0">
            <a:solidFill>
              <a:schemeClr val="bg1"/>
            </a:solidFill>
          </a:endParaRPr>
        </a:p>
        <a:p>
          <a:pPr marL="0" lvl="0" indent="0" algn="ctr" defTabSz="622300">
            <a:lnSpc>
              <a:spcPct val="90000"/>
            </a:lnSpc>
            <a:spcBef>
              <a:spcPct val="0"/>
            </a:spcBef>
            <a:spcAft>
              <a:spcPct val="35000"/>
            </a:spcAft>
            <a:buNone/>
          </a:pPr>
          <a:endParaRPr lang="en-GB" sz="1400" kern="1200" dirty="0">
            <a:solidFill>
              <a:schemeClr val="bg1"/>
            </a:solidFill>
          </a:endParaRPr>
        </a:p>
        <a:p>
          <a:pPr marL="0" lvl="0" indent="0" algn="ctr" defTabSz="622300">
            <a:lnSpc>
              <a:spcPct val="90000"/>
            </a:lnSpc>
            <a:spcBef>
              <a:spcPct val="0"/>
            </a:spcBef>
            <a:spcAft>
              <a:spcPct val="35000"/>
            </a:spcAft>
            <a:buNone/>
          </a:pPr>
          <a:endParaRPr lang="en-GB" sz="1400" kern="1200" dirty="0">
            <a:solidFill>
              <a:schemeClr val="bg1"/>
            </a:solidFill>
            <a:hlinkClick xmlns:r="http://schemas.openxmlformats.org/officeDocument/2006/relationships" r:id="rId16">
              <a:extLst>
                <a:ext uri="{A12FA001-AC4F-418D-AE19-62706E023703}">
                  <ahyp:hlinkClr xmlns:ahyp="http://schemas.microsoft.com/office/drawing/2018/hyperlinkcolor" val="tx"/>
                </a:ext>
              </a:extLst>
            </a:hlinkClick>
          </a:endParaRPr>
        </a:p>
        <a:p>
          <a:pPr marL="0" lvl="0" indent="0" algn="ctr" defTabSz="622300">
            <a:lnSpc>
              <a:spcPct val="90000"/>
            </a:lnSpc>
            <a:spcBef>
              <a:spcPct val="0"/>
            </a:spcBef>
            <a:spcAft>
              <a:spcPct val="35000"/>
            </a:spcAft>
            <a:buNone/>
          </a:pPr>
          <a:endParaRPr lang="en-GB" sz="1400" kern="1200" dirty="0">
            <a:solidFill>
              <a:schemeClr val="bg1"/>
            </a:solidFill>
            <a:hlinkClick xmlns:r="http://schemas.openxmlformats.org/officeDocument/2006/relationships" r:id="rId16">
              <a:extLst>
                <a:ext uri="{A12FA001-AC4F-418D-AE19-62706E023703}">
                  <ahyp:hlinkClr xmlns:ahyp="http://schemas.microsoft.com/office/drawing/2018/hyperlinkcolor" val="tx"/>
                </a:ext>
              </a:extLst>
            </a:hlinkClick>
          </a:endParaRPr>
        </a:p>
        <a:p>
          <a:pPr marL="0" lvl="0" indent="0" algn="ctr" defTabSz="622300">
            <a:lnSpc>
              <a:spcPct val="90000"/>
            </a:lnSpc>
            <a:spcBef>
              <a:spcPct val="0"/>
            </a:spcBef>
            <a:spcAft>
              <a:spcPct val="35000"/>
            </a:spcAft>
            <a:buNone/>
          </a:pPr>
          <a:endParaRPr lang="en-GB" sz="1400" kern="1200" dirty="0">
            <a:solidFill>
              <a:schemeClr val="bg1"/>
            </a:solidFill>
            <a:hlinkClick xmlns:r="http://schemas.openxmlformats.org/officeDocument/2006/relationships" r:id="rId16">
              <a:extLst>
                <a:ext uri="{A12FA001-AC4F-418D-AE19-62706E023703}">
                  <ahyp:hlinkClr xmlns:ahyp="http://schemas.microsoft.com/office/drawing/2018/hyperlinkcolor" val="tx"/>
                </a:ext>
              </a:extLst>
            </a:hlinkClick>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16">
                <a:extLst>
                  <a:ext uri="{A12FA001-AC4F-418D-AE19-62706E023703}">
                    <ahyp:hlinkClr xmlns:ahyp="http://schemas.microsoft.com/office/drawing/2018/hyperlinkcolor" val="tx"/>
                  </a:ext>
                </a:extLst>
              </a:hlinkClick>
            </a:rPr>
            <a:t>Career Pathways</a:t>
          </a:r>
          <a:endParaRPr lang="en-GB" sz="1400" kern="1200" dirty="0">
            <a:solidFill>
              <a:schemeClr val="bg1"/>
            </a:solidFill>
          </a:endParaRPr>
        </a:p>
      </dsp:txBody>
      <dsp:txXfrm rot="10800000">
        <a:off x="5973294" y="1979157"/>
        <a:ext cx="1615843" cy="23660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68628-3A93-4273-8623-467E9CD01BFF}">
      <dsp:nvSpPr>
        <dsp:cNvPr id="0" name=""/>
        <dsp:cNvSpPr/>
      </dsp:nvSpPr>
      <dsp:spPr>
        <a:xfrm>
          <a:off x="0" y="0"/>
          <a:ext cx="7018694" cy="161564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D3AC56-1A3B-4817-A787-33E670D0820E}">
      <dsp:nvSpPr>
        <dsp:cNvPr id="0" name=""/>
        <dsp:cNvSpPr/>
      </dsp:nvSpPr>
      <dsp:spPr>
        <a:xfrm>
          <a:off x="212493" y="215419"/>
          <a:ext cx="1533420" cy="118480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0F37D9-2F08-4117-90D2-FD40DC453B81}">
      <dsp:nvSpPr>
        <dsp:cNvPr id="0" name=""/>
        <dsp:cNvSpPr/>
      </dsp:nvSpPr>
      <dsp:spPr>
        <a:xfrm rot="10800000">
          <a:off x="212493" y="1615649"/>
          <a:ext cx="1533420"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en-GB" sz="1400" b="1" u="sng" kern="1200" dirty="0">
              <a:solidFill>
                <a:schemeClr val="bg1"/>
              </a:solidFill>
            </a:rPr>
            <a:t>French</a:t>
          </a:r>
        </a:p>
        <a:p>
          <a:pPr marL="0" lvl="0" indent="0" algn="ctr" defTabSz="622300" rtl="0">
            <a:lnSpc>
              <a:spcPct val="90000"/>
            </a:lnSpc>
            <a:spcBef>
              <a:spcPct val="0"/>
            </a:spcBef>
            <a:spcAft>
              <a:spcPct val="35000"/>
            </a:spcAft>
            <a:buNone/>
          </a:pPr>
          <a:endParaRPr lang="en-GB" sz="1400" b="1" u="sng" kern="1200" dirty="0">
            <a:solidFill>
              <a:schemeClr val="bg1"/>
            </a:solidFill>
          </a:endParaRPr>
        </a:p>
        <a:p>
          <a:pPr marL="0" lvl="0" indent="0" algn="ctr" defTabSz="622300" rtl="0">
            <a:lnSpc>
              <a:spcPct val="90000"/>
            </a:lnSpc>
            <a:spcBef>
              <a:spcPct val="0"/>
            </a:spcBef>
            <a:spcAft>
              <a:spcPct val="35000"/>
            </a:spcAft>
            <a:buNone/>
          </a:pPr>
          <a:r>
            <a:rPr lang="en-GB" sz="14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4</a:t>
          </a:r>
          <a:endParaRPr lang="en-GB" sz="1400" kern="1200" dirty="0">
            <a:solidFill>
              <a:schemeClr val="bg1"/>
            </a:solidFill>
          </a:endParaRPr>
        </a:p>
        <a:p>
          <a:pPr marL="0" lvl="0" indent="0" algn="ctr" defTabSz="622300" rtl="0">
            <a:lnSpc>
              <a:spcPct val="90000"/>
            </a:lnSpc>
            <a:spcBef>
              <a:spcPct val="0"/>
            </a:spcBef>
            <a:spcAft>
              <a:spcPct val="35000"/>
            </a:spcAft>
            <a:buNone/>
          </a:pPr>
          <a:r>
            <a:rPr lang="en-GB" sz="14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National 5</a:t>
          </a:r>
          <a:endParaRPr lang="en-GB" sz="1400" kern="1200" dirty="0">
            <a:solidFill>
              <a:schemeClr val="bg1"/>
            </a:solidFill>
          </a:endParaRPr>
        </a:p>
        <a:p>
          <a:pPr marL="0" lvl="0" indent="0" algn="ctr" defTabSz="622300" rtl="0">
            <a:lnSpc>
              <a:spcPct val="90000"/>
            </a:lnSpc>
            <a:spcBef>
              <a:spcPct val="0"/>
            </a:spcBef>
            <a:spcAft>
              <a:spcPct val="35000"/>
            </a:spcAft>
            <a:buNone/>
          </a:pPr>
          <a:r>
            <a:rPr lang="en-GB" sz="14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Higher</a:t>
          </a:r>
          <a:endParaRPr lang="en-GB" sz="1400" kern="1200" dirty="0">
            <a:solidFill>
              <a:schemeClr val="bg1"/>
            </a:solidFill>
          </a:endParaRPr>
        </a:p>
        <a:p>
          <a:pPr marL="0" lvl="0" indent="0" algn="ctr" defTabSz="622300" rtl="0">
            <a:lnSpc>
              <a:spcPct val="90000"/>
            </a:lnSpc>
            <a:spcBef>
              <a:spcPct val="0"/>
            </a:spcBef>
            <a:spcAft>
              <a:spcPct val="35000"/>
            </a:spcAft>
            <a:buNone/>
          </a:pPr>
          <a:endParaRPr lang="en-GB" sz="1400" kern="1200" dirty="0">
            <a:solidFill>
              <a:schemeClr val="bg1"/>
            </a:solidFill>
          </a:endParaRPr>
        </a:p>
        <a:p>
          <a:pPr marL="0" lvl="0" indent="0" algn="ctr" defTabSz="622300" rtl="0">
            <a:lnSpc>
              <a:spcPct val="90000"/>
            </a:lnSpc>
            <a:spcBef>
              <a:spcPct val="0"/>
            </a:spcBef>
            <a:spcAft>
              <a:spcPct val="35000"/>
            </a:spcAft>
            <a:buNone/>
          </a:pPr>
          <a:r>
            <a:rPr lang="en-GB" sz="140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Career Pathways</a:t>
          </a:r>
          <a:endParaRPr lang="en-GB" sz="1400" kern="1200" dirty="0">
            <a:solidFill>
              <a:schemeClr val="bg1"/>
            </a:solidFill>
          </a:endParaRPr>
        </a:p>
      </dsp:txBody>
      <dsp:txXfrm rot="10800000">
        <a:off x="259651" y="1615649"/>
        <a:ext cx="1439104" cy="1927525"/>
      </dsp:txXfrm>
    </dsp:sp>
    <dsp:sp modelId="{9D5D7B5D-FE52-45EA-8984-761E8E93DB92}">
      <dsp:nvSpPr>
        <dsp:cNvPr id="0" name=""/>
        <dsp:cNvSpPr/>
      </dsp:nvSpPr>
      <dsp:spPr>
        <a:xfrm>
          <a:off x="1899255" y="204590"/>
          <a:ext cx="1533420" cy="1184809"/>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052E81-9F90-4243-AB5E-50C86A848331}">
      <dsp:nvSpPr>
        <dsp:cNvPr id="0" name=""/>
        <dsp:cNvSpPr/>
      </dsp:nvSpPr>
      <dsp:spPr>
        <a:xfrm rot="10800000">
          <a:off x="1899255" y="1615649"/>
          <a:ext cx="1533420"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u="sng" kern="1200" dirty="0">
              <a:solidFill>
                <a:schemeClr val="bg1"/>
              </a:solidFill>
            </a:rPr>
            <a:t>German</a:t>
          </a:r>
        </a:p>
        <a:p>
          <a:pPr marL="0" lvl="0" indent="0" algn="ctr" defTabSz="622300">
            <a:lnSpc>
              <a:spcPct val="90000"/>
            </a:lnSpc>
            <a:spcBef>
              <a:spcPct val="0"/>
            </a:spcBef>
            <a:spcAft>
              <a:spcPct val="35000"/>
            </a:spcAft>
            <a:buNone/>
          </a:pPr>
          <a:endParaRPr lang="en-GB" sz="1400" u="sng" kern="1200" dirty="0">
            <a:solidFill>
              <a:schemeClr val="bg1"/>
            </a:solidFill>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4</a:t>
          </a:r>
          <a:endParaRPr lang="en-GB" sz="1400" kern="1200" dirty="0">
            <a:solidFill>
              <a:schemeClr val="bg1"/>
            </a:solidFill>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National 5</a:t>
          </a:r>
          <a:endParaRPr lang="en-GB" sz="1400" kern="1200" dirty="0">
            <a:solidFill>
              <a:schemeClr val="bg1"/>
            </a:solidFill>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Higher</a:t>
          </a:r>
          <a:endParaRPr lang="en-GB" sz="1400" kern="1200" dirty="0">
            <a:solidFill>
              <a:schemeClr val="bg1"/>
            </a:solidFill>
          </a:endParaRPr>
        </a:p>
        <a:p>
          <a:pPr marL="0" lvl="0" indent="0" algn="ctr" defTabSz="622300">
            <a:lnSpc>
              <a:spcPct val="90000"/>
            </a:lnSpc>
            <a:spcBef>
              <a:spcPct val="0"/>
            </a:spcBef>
            <a:spcAft>
              <a:spcPct val="35000"/>
            </a:spcAft>
            <a:buNone/>
          </a:pPr>
          <a:endParaRPr lang="en-GB" sz="1400" kern="1200" dirty="0">
            <a:solidFill>
              <a:schemeClr val="bg1"/>
            </a:solidFill>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Career Pathways</a:t>
          </a:r>
          <a:endParaRPr lang="en-GB" sz="1400" kern="1200" dirty="0">
            <a:solidFill>
              <a:schemeClr val="bg1"/>
            </a:solidFill>
          </a:endParaRPr>
        </a:p>
      </dsp:txBody>
      <dsp:txXfrm rot="10800000">
        <a:off x="1946413" y="1615649"/>
        <a:ext cx="1439104" cy="1927525"/>
      </dsp:txXfrm>
    </dsp:sp>
    <dsp:sp modelId="{B749172E-6151-4A53-BB08-BED42E63122E}">
      <dsp:nvSpPr>
        <dsp:cNvPr id="0" name=""/>
        <dsp:cNvSpPr/>
      </dsp:nvSpPr>
      <dsp:spPr>
        <a:xfrm>
          <a:off x="3586018" y="215419"/>
          <a:ext cx="1533420" cy="1184809"/>
        </a:xfrm>
        <a:prstGeom prst="roundRect">
          <a:avLst>
            <a:gd name="adj" fmla="val 1000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E133ED-B8DD-4B11-AF8A-F704633FF460}">
      <dsp:nvSpPr>
        <dsp:cNvPr id="0" name=""/>
        <dsp:cNvSpPr/>
      </dsp:nvSpPr>
      <dsp:spPr>
        <a:xfrm rot="10800000">
          <a:off x="3586018" y="1615649"/>
          <a:ext cx="1533420"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u="sng" kern="1200" dirty="0">
              <a:solidFill>
                <a:schemeClr val="bg1"/>
              </a:solidFill>
            </a:rPr>
            <a:t>Spanish</a:t>
          </a:r>
        </a:p>
        <a:p>
          <a:pPr marL="0" lvl="0" indent="0" algn="ctr" defTabSz="622300">
            <a:lnSpc>
              <a:spcPct val="90000"/>
            </a:lnSpc>
            <a:spcBef>
              <a:spcPct val="0"/>
            </a:spcBef>
            <a:spcAft>
              <a:spcPct val="35000"/>
            </a:spcAft>
            <a:buNone/>
          </a:pPr>
          <a:endParaRPr lang="en-GB" sz="1400" u="sng" kern="1200" dirty="0">
            <a:solidFill>
              <a:schemeClr val="bg1"/>
            </a:solidFill>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4</a:t>
          </a:r>
          <a:endParaRPr lang="en-GB" sz="1400" kern="1200" dirty="0">
            <a:solidFill>
              <a:schemeClr val="bg1"/>
            </a:solidFill>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National 5</a:t>
          </a:r>
          <a:endParaRPr lang="en-GB" sz="1400" kern="1200" dirty="0">
            <a:solidFill>
              <a:schemeClr val="bg1"/>
            </a:solidFill>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Higher</a:t>
          </a:r>
          <a:endParaRPr lang="en-GB" sz="1400" kern="1200" dirty="0">
            <a:solidFill>
              <a:schemeClr val="bg1"/>
            </a:solidFill>
          </a:endParaRPr>
        </a:p>
        <a:p>
          <a:pPr marL="0" lvl="0" indent="0" algn="ctr" defTabSz="622300">
            <a:lnSpc>
              <a:spcPct val="90000"/>
            </a:lnSpc>
            <a:spcBef>
              <a:spcPct val="0"/>
            </a:spcBef>
            <a:spcAft>
              <a:spcPct val="35000"/>
            </a:spcAft>
            <a:buNone/>
          </a:pPr>
          <a:endParaRPr lang="en-GB" sz="1400" kern="1200" dirty="0">
            <a:solidFill>
              <a:schemeClr val="bg1"/>
            </a:solidFill>
          </a:endParaRPr>
        </a:p>
        <a:p>
          <a:pPr marL="0" lvl="0" indent="0" algn="ctr" defTabSz="622300">
            <a:lnSpc>
              <a:spcPct val="90000"/>
            </a:lnSpc>
            <a:spcBef>
              <a:spcPct val="0"/>
            </a:spcBef>
            <a:spcAft>
              <a:spcPct val="35000"/>
            </a:spcAft>
            <a:buNone/>
          </a:pPr>
          <a:r>
            <a:rPr lang="en-GB" sz="1400" kern="1200"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Career Pathways</a:t>
          </a:r>
          <a:endParaRPr lang="en-GB" sz="1400" kern="1200" dirty="0">
            <a:solidFill>
              <a:schemeClr val="bg1"/>
            </a:solidFill>
          </a:endParaRPr>
        </a:p>
      </dsp:txBody>
      <dsp:txXfrm rot="10800000">
        <a:off x="3633176" y="1615649"/>
        <a:ext cx="1439104" cy="1927525"/>
      </dsp:txXfrm>
    </dsp:sp>
    <dsp:sp modelId="{3140CDE9-F2DD-44D1-BC60-7DD38AC305A1}">
      <dsp:nvSpPr>
        <dsp:cNvPr id="0" name=""/>
        <dsp:cNvSpPr/>
      </dsp:nvSpPr>
      <dsp:spPr>
        <a:xfrm>
          <a:off x="5272780" y="215419"/>
          <a:ext cx="1533420" cy="1184809"/>
        </a:xfrm>
        <a:prstGeom prst="roundRect">
          <a:avLst>
            <a:gd name="adj" fmla="val 10000"/>
          </a:avLst>
        </a:prstGeom>
        <a:blipFill>
          <a:blip xmlns:r="http://schemas.openxmlformats.org/officeDocument/2006/relationships" r:embed="rId10"/>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457917-DBE4-4600-866E-2E151B9C1DF3}">
      <dsp:nvSpPr>
        <dsp:cNvPr id="0" name=""/>
        <dsp:cNvSpPr/>
      </dsp:nvSpPr>
      <dsp:spPr>
        <a:xfrm rot="10800000">
          <a:off x="5272780" y="1615649"/>
          <a:ext cx="1533420"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GB" sz="6500" kern="1200"/>
        </a:p>
      </dsp:txBody>
      <dsp:txXfrm rot="10800000">
        <a:off x="5319938" y="1615649"/>
        <a:ext cx="1439104" cy="19275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68628-3A93-4273-8623-467E9CD01BFF}">
      <dsp:nvSpPr>
        <dsp:cNvPr id="0" name=""/>
        <dsp:cNvSpPr/>
      </dsp:nvSpPr>
      <dsp:spPr>
        <a:xfrm>
          <a:off x="0" y="0"/>
          <a:ext cx="7018694" cy="161564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D3AC56-1A3B-4817-A787-33E670D0820E}">
      <dsp:nvSpPr>
        <dsp:cNvPr id="0" name=""/>
        <dsp:cNvSpPr/>
      </dsp:nvSpPr>
      <dsp:spPr>
        <a:xfrm>
          <a:off x="210560" y="215419"/>
          <a:ext cx="2061741" cy="118480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0F37D9-2F08-4117-90D2-FD40DC453B81}">
      <dsp:nvSpPr>
        <dsp:cNvPr id="0" name=""/>
        <dsp:cNvSpPr/>
      </dsp:nvSpPr>
      <dsp:spPr>
        <a:xfrm rot="10800000">
          <a:off x="210560" y="1615649"/>
          <a:ext cx="2061741"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rtl="0">
            <a:lnSpc>
              <a:spcPct val="90000"/>
            </a:lnSpc>
            <a:spcBef>
              <a:spcPct val="0"/>
            </a:spcBef>
            <a:spcAft>
              <a:spcPct val="35000"/>
            </a:spcAft>
            <a:buNone/>
          </a:pPr>
          <a:r>
            <a:rPr lang="en-GB" sz="1000" u="sng" kern="1200" dirty="0"/>
            <a:t>Drama</a:t>
          </a:r>
          <a:endParaRPr lang="en-GB" sz="1000" kern="1200" dirty="0"/>
        </a:p>
        <a:p>
          <a:pPr marL="0" lvl="0" indent="0" algn="ctr" defTabSz="444500" rtl="0">
            <a:lnSpc>
              <a:spcPct val="90000"/>
            </a:lnSpc>
            <a:spcBef>
              <a:spcPct val="0"/>
            </a:spcBef>
            <a:spcAft>
              <a:spcPct val="35000"/>
            </a:spcAft>
            <a:buNone/>
          </a:pPr>
          <a:endParaRPr lang="en-GB" sz="1000" kern="1200" dirty="0">
            <a:latin typeface="Calibri Light" panose="020F0302020204030204"/>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4</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National 5</a:t>
          </a:r>
          <a:endParaRPr lang="en-GB" sz="1000" kern="1200" dirty="0">
            <a:solidFill>
              <a:schemeClr val="bg1"/>
            </a:solidFill>
          </a:endParaRPr>
        </a:p>
        <a:p>
          <a:pPr marL="0" lvl="0" indent="0" algn="ctr" defTabSz="444500" rtl="0">
            <a:lnSpc>
              <a:spcPct val="90000"/>
            </a:lnSpc>
            <a:spcBef>
              <a:spcPct val="0"/>
            </a:spcBef>
            <a:spcAft>
              <a:spcPct val="35000"/>
            </a:spcAft>
            <a:buNone/>
          </a:pPr>
          <a:r>
            <a:rPr lang="en-GB" sz="10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Higher</a:t>
          </a:r>
          <a:endParaRPr lang="en-GB" sz="1000" kern="1200" dirty="0">
            <a:solidFill>
              <a:schemeClr val="bg1"/>
            </a:solidFill>
          </a:endParaRPr>
        </a:p>
        <a:p>
          <a:pPr marL="0" lvl="0" indent="0" algn="ctr" defTabSz="444500" rtl="0">
            <a:lnSpc>
              <a:spcPct val="90000"/>
            </a:lnSpc>
            <a:spcBef>
              <a:spcPct val="0"/>
            </a:spcBef>
            <a:spcAft>
              <a:spcPct val="35000"/>
            </a:spcAft>
            <a:buNone/>
          </a:pPr>
          <a:r>
            <a:rPr lang="en-GB" sz="100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Level 6 Musical Theatre</a:t>
          </a:r>
          <a:endParaRPr lang="en-GB" sz="1000" kern="1200" dirty="0">
            <a:solidFill>
              <a:schemeClr val="bg1"/>
            </a:solidFill>
          </a:endParaRPr>
        </a:p>
        <a:p>
          <a:pPr marL="0" lvl="0" indent="0" algn="ctr" defTabSz="444500" rtl="0">
            <a:lnSpc>
              <a:spcPct val="90000"/>
            </a:lnSpc>
            <a:spcBef>
              <a:spcPct val="0"/>
            </a:spcBef>
            <a:spcAft>
              <a:spcPct val="35000"/>
            </a:spcAft>
            <a:buNone/>
          </a:pPr>
          <a:r>
            <a:rPr lang="en-GB" sz="100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Level 6 Acting and Performing</a:t>
          </a:r>
          <a:endParaRPr lang="en-GB" sz="1000" kern="1200" dirty="0">
            <a:solidFill>
              <a:schemeClr val="bg1"/>
            </a:solidFill>
          </a:endParaRPr>
        </a:p>
        <a:p>
          <a:pPr marL="0" lvl="0" indent="0" algn="ctr" defTabSz="444500" rtl="0">
            <a:lnSpc>
              <a:spcPct val="90000"/>
            </a:lnSpc>
            <a:spcBef>
              <a:spcPct val="0"/>
            </a:spcBef>
            <a:spcAft>
              <a:spcPct val="35000"/>
            </a:spcAft>
            <a:buNone/>
          </a:pPr>
          <a:r>
            <a:rPr lang="en-GB" sz="1000" kern="12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Advanced Higher	</a:t>
          </a:r>
          <a:endParaRPr lang="en-GB" sz="1000" kern="1200" dirty="0">
            <a:solidFill>
              <a:schemeClr val="bg1"/>
            </a:solidFill>
          </a:endParaRPr>
        </a:p>
        <a:p>
          <a:pPr marL="0" lvl="0" indent="0" algn="ctr" defTabSz="444500" rtl="0">
            <a:lnSpc>
              <a:spcPct val="90000"/>
            </a:lnSpc>
            <a:spcBef>
              <a:spcPct val="0"/>
            </a:spcBef>
            <a:spcAft>
              <a:spcPct val="35000"/>
            </a:spcAft>
            <a:buNone/>
          </a:pPr>
          <a:r>
            <a:rPr lang="en-GB" sz="1000" kern="1200"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Career Pathways</a:t>
          </a:r>
          <a:endParaRPr lang="en-GB" sz="1000" kern="1200" dirty="0">
            <a:solidFill>
              <a:schemeClr val="bg1"/>
            </a:solidFill>
          </a:endParaRPr>
        </a:p>
      </dsp:txBody>
      <dsp:txXfrm rot="10800000">
        <a:off x="271288" y="1615649"/>
        <a:ext cx="1940285" cy="1913955"/>
      </dsp:txXfrm>
    </dsp:sp>
    <dsp:sp modelId="{9D5D7B5D-FE52-45EA-8984-761E8E93DB92}">
      <dsp:nvSpPr>
        <dsp:cNvPr id="0" name=""/>
        <dsp:cNvSpPr/>
      </dsp:nvSpPr>
      <dsp:spPr>
        <a:xfrm>
          <a:off x="2478476" y="204590"/>
          <a:ext cx="2061741" cy="1184809"/>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052E81-9F90-4243-AB5E-50C86A848331}">
      <dsp:nvSpPr>
        <dsp:cNvPr id="0" name=""/>
        <dsp:cNvSpPr/>
      </dsp:nvSpPr>
      <dsp:spPr>
        <a:xfrm rot="10800000">
          <a:off x="2478476" y="1615649"/>
          <a:ext cx="2061741"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GB" sz="1000" u="sng" kern="1200" dirty="0"/>
            <a:t>Music</a:t>
          </a:r>
        </a:p>
        <a:p>
          <a:pPr marL="0" lvl="0" indent="0" algn="ctr" defTabSz="444500">
            <a:lnSpc>
              <a:spcPct val="90000"/>
            </a:lnSpc>
            <a:spcBef>
              <a:spcPct val="0"/>
            </a:spcBef>
            <a:spcAft>
              <a:spcPct val="35000"/>
            </a:spcAft>
            <a:buNone/>
          </a:pPr>
          <a:endParaRPr lang="en-GB" sz="1000" kern="1200" dirty="0"/>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National 4</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rPr>
            <a:t>National 5</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2">
                <a:extLst>
                  <a:ext uri="{A12FA001-AC4F-418D-AE19-62706E023703}">
                    <ahyp:hlinkClr xmlns:ahyp="http://schemas.microsoft.com/office/drawing/2018/hyperlinkcolor" val="tx"/>
                  </a:ext>
                </a:extLst>
              </a:hlinkClick>
            </a:rPr>
            <a:t>Higher</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3">
                <a:extLst>
                  <a:ext uri="{A12FA001-AC4F-418D-AE19-62706E023703}">
                    <ahyp:hlinkClr xmlns:ahyp="http://schemas.microsoft.com/office/drawing/2018/hyperlinkcolor" val="tx"/>
                  </a:ext>
                </a:extLst>
              </a:hlinkClick>
            </a:rPr>
            <a:t>Level 6 Music Performing</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4">
                <a:extLst>
                  <a:ext uri="{A12FA001-AC4F-418D-AE19-62706E023703}">
                    <ahyp:hlinkClr xmlns:ahyp="http://schemas.microsoft.com/office/drawing/2018/hyperlinkcolor" val="tx"/>
                  </a:ext>
                </a:extLst>
              </a:hlinkClick>
            </a:rPr>
            <a:t>Advanced Higher</a:t>
          </a:r>
          <a:endParaRPr lang="en-GB" sz="1000" kern="1200" dirty="0">
            <a:solidFill>
              <a:schemeClr val="bg1"/>
            </a:solidFill>
          </a:endParaRPr>
        </a:p>
        <a:p>
          <a:pPr marL="0" lvl="0" indent="0" algn="ctr" defTabSz="444500">
            <a:lnSpc>
              <a:spcPct val="90000"/>
            </a:lnSpc>
            <a:spcBef>
              <a:spcPct val="0"/>
            </a:spcBef>
            <a:spcAft>
              <a:spcPct val="35000"/>
            </a:spcAft>
            <a:buNone/>
          </a:pPr>
          <a:endParaRPr lang="en-GB" sz="1000" kern="1200" dirty="0">
            <a:solidFill>
              <a:schemeClr val="bg1"/>
            </a:solidFill>
            <a:hlinkClick xmlns:r="http://schemas.openxmlformats.org/officeDocument/2006/relationships" r:id="rId15">
              <a:extLst>
                <a:ext uri="{A12FA001-AC4F-418D-AE19-62706E023703}">
                  <ahyp:hlinkClr xmlns:ahyp="http://schemas.microsoft.com/office/drawing/2018/hyperlinkcolor" val="tx"/>
                </a:ext>
              </a:extLst>
            </a:hlinkClick>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5">
                <a:extLst>
                  <a:ext uri="{A12FA001-AC4F-418D-AE19-62706E023703}">
                    <ahyp:hlinkClr xmlns:ahyp="http://schemas.microsoft.com/office/drawing/2018/hyperlinkcolor" val="tx"/>
                  </a:ext>
                </a:extLst>
              </a:hlinkClick>
            </a:rPr>
            <a:t>Career Pathways</a:t>
          </a:r>
          <a:endParaRPr lang="en-GB" sz="1000" kern="1200" dirty="0">
            <a:solidFill>
              <a:schemeClr val="bg1"/>
            </a:solidFill>
          </a:endParaRPr>
        </a:p>
      </dsp:txBody>
      <dsp:txXfrm rot="10800000">
        <a:off x="2539204" y="1615649"/>
        <a:ext cx="1940285" cy="1913955"/>
      </dsp:txXfrm>
    </dsp:sp>
    <dsp:sp modelId="{B749172E-6151-4A53-BB08-BED42E63122E}">
      <dsp:nvSpPr>
        <dsp:cNvPr id="0" name=""/>
        <dsp:cNvSpPr/>
      </dsp:nvSpPr>
      <dsp:spPr>
        <a:xfrm>
          <a:off x="4746391" y="215419"/>
          <a:ext cx="2061741" cy="1184809"/>
        </a:xfrm>
        <a:prstGeom prst="roundRect">
          <a:avLst>
            <a:gd name="adj" fmla="val 10000"/>
          </a:avLst>
        </a:prstGeom>
        <a:blipFill>
          <a:blip xmlns:r="http://schemas.openxmlformats.org/officeDocument/2006/relationships" r:embed="rId16"/>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E133ED-B8DD-4B11-AF8A-F704633FF460}">
      <dsp:nvSpPr>
        <dsp:cNvPr id="0" name=""/>
        <dsp:cNvSpPr/>
      </dsp:nvSpPr>
      <dsp:spPr>
        <a:xfrm rot="10800000">
          <a:off x="4746391" y="1615649"/>
          <a:ext cx="2061741"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GB" sz="1000" u="sng" kern="1200" dirty="0"/>
            <a:t>Music Tech</a:t>
          </a:r>
        </a:p>
        <a:p>
          <a:pPr marL="0" lvl="0" indent="0" algn="ctr" defTabSz="444500">
            <a:lnSpc>
              <a:spcPct val="90000"/>
            </a:lnSpc>
            <a:spcBef>
              <a:spcPct val="0"/>
            </a:spcBef>
            <a:spcAft>
              <a:spcPct val="35000"/>
            </a:spcAft>
            <a:buNone/>
          </a:pPr>
          <a:endParaRPr lang="en-GB" sz="1000" kern="1200" dirty="0"/>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7">
                <a:extLst>
                  <a:ext uri="{A12FA001-AC4F-418D-AE19-62706E023703}">
                    <ahyp:hlinkClr xmlns:ahyp="http://schemas.microsoft.com/office/drawing/2018/hyperlinkcolor" val="tx"/>
                  </a:ext>
                </a:extLst>
              </a:hlinkClick>
            </a:rPr>
            <a:t>National 4</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8">
                <a:extLst>
                  <a:ext uri="{A12FA001-AC4F-418D-AE19-62706E023703}">
                    <ahyp:hlinkClr xmlns:ahyp="http://schemas.microsoft.com/office/drawing/2018/hyperlinkcolor" val="tx"/>
                  </a:ext>
                </a:extLst>
              </a:hlinkClick>
            </a:rPr>
            <a:t>National 5</a:t>
          </a:r>
          <a:endParaRPr lang="en-GB" sz="1000" kern="1200" dirty="0">
            <a:solidFill>
              <a:schemeClr val="bg1"/>
            </a:solidFill>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19">
                <a:extLst>
                  <a:ext uri="{A12FA001-AC4F-418D-AE19-62706E023703}">
                    <ahyp:hlinkClr xmlns:ahyp="http://schemas.microsoft.com/office/drawing/2018/hyperlinkcolor" val="tx"/>
                  </a:ext>
                </a:extLst>
              </a:hlinkClick>
            </a:rPr>
            <a:t>Level 6 Sound Production</a:t>
          </a:r>
          <a:endParaRPr lang="en-GB" sz="1000" kern="1200" dirty="0">
            <a:solidFill>
              <a:schemeClr val="bg1"/>
            </a:solidFill>
          </a:endParaRPr>
        </a:p>
        <a:p>
          <a:pPr marL="0" lvl="0" indent="0" algn="ctr" defTabSz="444500">
            <a:lnSpc>
              <a:spcPct val="90000"/>
            </a:lnSpc>
            <a:spcBef>
              <a:spcPct val="0"/>
            </a:spcBef>
            <a:spcAft>
              <a:spcPct val="35000"/>
            </a:spcAft>
            <a:buNone/>
          </a:pPr>
          <a:endParaRPr lang="en-GB" sz="1000" kern="1200" dirty="0">
            <a:solidFill>
              <a:schemeClr val="bg1"/>
            </a:solidFill>
          </a:endParaRPr>
        </a:p>
        <a:p>
          <a:pPr marL="0" lvl="0" indent="0" algn="ctr" defTabSz="444500">
            <a:lnSpc>
              <a:spcPct val="90000"/>
            </a:lnSpc>
            <a:spcBef>
              <a:spcPct val="0"/>
            </a:spcBef>
            <a:spcAft>
              <a:spcPct val="35000"/>
            </a:spcAft>
            <a:buNone/>
          </a:pPr>
          <a:endParaRPr lang="en-GB" sz="1000" kern="1200" dirty="0">
            <a:solidFill>
              <a:schemeClr val="bg1"/>
            </a:solidFill>
            <a:hlinkClick xmlns:r="http://schemas.openxmlformats.org/officeDocument/2006/relationships" r:id="rId20">
              <a:extLst>
                <a:ext uri="{A12FA001-AC4F-418D-AE19-62706E023703}">
                  <ahyp:hlinkClr xmlns:ahyp="http://schemas.microsoft.com/office/drawing/2018/hyperlinkcolor" val="tx"/>
                </a:ext>
              </a:extLst>
            </a:hlinkClick>
          </a:endParaRPr>
        </a:p>
        <a:p>
          <a:pPr marL="0" lvl="0" indent="0" algn="ctr" defTabSz="444500">
            <a:lnSpc>
              <a:spcPct val="90000"/>
            </a:lnSpc>
            <a:spcBef>
              <a:spcPct val="0"/>
            </a:spcBef>
            <a:spcAft>
              <a:spcPct val="35000"/>
            </a:spcAft>
            <a:buNone/>
          </a:pPr>
          <a:endParaRPr lang="en-GB" sz="1000" kern="1200" dirty="0">
            <a:solidFill>
              <a:schemeClr val="bg1"/>
            </a:solidFill>
            <a:hlinkClick xmlns:r="http://schemas.openxmlformats.org/officeDocument/2006/relationships" r:id="rId20">
              <a:extLst>
                <a:ext uri="{A12FA001-AC4F-418D-AE19-62706E023703}">
                  <ahyp:hlinkClr xmlns:ahyp="http://schemas.microsoft.com/office/drawing/2018/hyperlinkcolor" val="tx"/>
                </a:ext>
              </a:extLst>
            </a:hlinkClick>
          </a:endParaRPr>
        </a:p>
        <a:p>
          <a:pPr marL="0" lvl="0" indent="0" algn="ctr" defTabSz="444500">
            <a:lnSpc>
              <a:spcPct val="90000"/>
            </a:lnSpc>
            <a:spcBef>
              <a:spcPct val="0"/>
            </a:spcBef>
            <a:spcAft>
              <a:spcPct val="35000"/>
            </a:spcAft>
            <a:buNone/>
          </a:pPr>
          <a:r>
            <a:rPr lang="en-GB" sz="1000" kern="1200" dirty="0">
              <a:solidFill>
                <a:schemeClr val="bg1"/>
              </a:solidFill>
              <a:hlinkClick xmlns:r="http://schemas.openxmlformats.org/officeDocument/2006/relationships" r:id="rId20">
                <a:extLst>
                  <a:ext uri="{A12FA001-AC4F-418D-AE19-62706E023703}">
                    <ahyp:hlinkClr xmlns:ahyp="http://schemas.microsoft.com/office/drawing/2018/hyperlinkcolor" val="tx"/>
                  </a:ext>
                </a:extLst>
              </a:hlinkClick>
            </a:rPr>
            <a:t>Career Pathways</a:t>
          </a:r>
          <a:endParaRPr lang="en-GB" sz="1000" kern="1200" dirty="0">
            <a:solidFill>
              <a:schemeClr val="bg1"/>
            </a:solidFill>
          </a:endParaRPr>
        </a:p>
      </dsp:txBody>
      <dsp:txXfrm rot="10800000">
        <a:off x="4807119" y="1615649"/>
        <a:ext cx="1940285" cy="19139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68628-3A93-4273-8623-467E9CD01BFF}">
      <dsp:nvSpPr>
        <dsp:cNvPr id="0" name=""/>
        <dsp:cNvSpPr/>
      </dsp:nvSpPr>
      <dsp:spPr>
        <a:xfrm>
          <a:off x="0" y="0"/>
          <a:ext cx="7018694" cy="161564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D3AC56-1A3B-4817-A787-33E670D0820E}">
      <dsp:nvSpPr>
        <dsp:cNvPr id="0" name=""/>
        <dsp:cNvSpPr/>
      </dsp:nvSpPr>
      <dsp:spPr>
        <a:xfrm>
          <a:off x="212815" y="215419"/>
          <a:ext cx="1220937" cy="118480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1000" r="-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0F37D9-2F08-4117-90D2-FD40DC453B81}">
      <dsp:nvSpPr>
        <dsp:cNvPr id="0" name=""/>
        <dsp:cNvSpPr/>
      </dsp:nvSpPr>
      <dsp:spPr>
        <a:xfrm rot="10800000">
          <a:off x="212815" y="1615649"/>
          <a:ext cx="1220937"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en-GB" sz="1400" b="1" u="sng" kern="1200" dirty="0">
              <a:solidFill>
                <a:schemeClr val="bg1"/>
              </a:solidFill>
            </a:rPr>
            <a:t>Physics</a:t>
          </a:r>
        </a:p>
        <a:p>
          <a:pPr marL="0" lvl="0" indent="0" algn="ctr" defTabSz="622300" rtl="0">
            <a:lnSpc>
              <a:spcPct val="90000"/>
            </a:lnSpc>
            <a:spcBef>
              <a:spcPct val="0"/>
            </a:spcBef>
            <a:spcAft>
              <a:spcPct val="35000"/>
            </a:spcAft>
            <a:buNone/>
          </a:pPr>
          <a:endParaRPr lang="en-GB" sz="1400" b="1" u="sng" kern="1200" dirty="0">
            <a:solidFill>
              <a:schemeClr val="bg1"/>
            </a:solidFill>
          </a:endParaRPr>
        </a:p>
        <a:p>
          <a:pPr marL="0" lvl="0" indent="0" algn="ctr" defTabSz="622300" rtl="0">
            <a:lnSpc>
              <a:spcPct val="90000"/>
            </a:lnSpc>
            <a:spcBef>
              <a:spcPct val="0"/>
            </a:spcBef>
            <a:spcAft>
              <a:spcPct val="35000"/>
            </a:spcAft>
            <a:buNone/>
          </a:pPr>
          <a:r>
            <a:rPr lang="en-GB" sz="14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National 4</a:t>
          </a:r>
          <a:endParaRPr lang="en-GB" sz="1400" kern="1200" dirty="0">
            <a:solidFill>
              <a:schemeClr val="bg1"/>
            </a:solidFill>
          </a:endParaRPr>
        </a:p>
        <a:p>
          <a:pPr marL="0" lvl="0" indent="0" algn="ctr" defTabSz="622300" rtl="0">
            <a:lnSpc>
              <a:spcPct val="90000"/>
            </a:lnSpc>
            <a:spcBef>
              <a:spcPct val="0"/>
            </a:spcBef>
            <a:spcAft>
              <a:spcPct val="35000"/>
            </a:spcAft>
            <a:buNone/>
          </a:pPr>
          <a:r>
            <a:rPr lang="en-GB" sz="14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National 5</a:t>
          </a:r>
          <a:endParaRPr lang="en-GB" sz="1400" kern="1200" dirty="0">
            <a:solidFill>
              <a:schemeClr val="bg1"/>
            </a:solidFill>
          </a:endParaRPr>
        </a:p>
        <a:p>
          <a:pPr marL="0" lvl="0" indent="0" algn="ctr" defTabSz="622300" rtl="0">
            <a:lnSpc>
              <a:spcPct val="90000"/>
            </a:lnSpc>
            <a:spcBef>
              <a:spcPct val="0"/>
            </a:spcBef>
            <a:spcAft>
              <a:spcPct val="35000"/>
            </a:spcAft>
            <a:buNone/>
          </a:pPr>
          <a:r>
            <a:rPr lang="en-GB" sz="14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Higher</a:t>
          </a:r>
          <a:endParaRPr lang="en-GB" sz="1400" kern="1200" dirty="0">
            <a:solidFill>
              <a:schemeClr val="bg1"/>
            </a:solidFill>
          </a:endParaRPr>
        </a:p>
        <a:p>
          <a:pPr marL="0" lvl="0" indent="0" algn="ctr" defTabSz="622300" rtl="0">
            <a:lnSpc>
              <a:spcPct val="90000"/>
            </a:lnSpc>
            <a:spcBef>
              <a:spcPct val="0"/>
            </a:spcBef>
            <a:spcAft>
              <a:spcPct val="35000"/>
            </a:spcAft>
            <a:buNone/>
          </a:pPr>
          <a:r>
            <a:rPr lang="en-GB" sz="140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Career Pathways</a:t>
          </a:r>
          <a:endParaRPr lang="en-GB" sz="1400" kern="1200" dirty="0">
            <a:solidFill>
              <a:schemeClr val="bg1"/>
            </a:solidFill>
          </a:endParaRPr>
        </a:p>
      </dsp:txBody>
      <dsp:txXfrm rot="10800000">
        <a:off x="250363" y="1615649"/>
        <a:ext cx="1145841" cy="1937135"/>
      </dsp:txXfrm>
    </dsp:sp>
    <dsp:sp modelId="{9D5D7B5D-FE52-45EA-8984-761E8E93DB92}">
      <dsp:nvSpPr>
        <dsp:cNvPr id="0" name=""/>
        <dsp:cNvSpPr/>
      </dsp:nvSpPr>
      <dsp:spPr>
        <a:xfrm>
          <a:off x="1555847" y="204590"/>
          <a:ext cx="1220937" cy="1184809"/>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052E81-9F90-4243-AB5E-50C86A848331}">
      <dsp:nvSpPr>
        <dsp:cNvPr id="0" name=""/>
        <dsp:cNvSpPr/>
      </dsp:nvSpPr>
      <dsp:spPr>
        <a:xfrm rot="10800000">
          <a:off x="1555847" y="1615649"/>
          <a:ext cx="1220937"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u="sng" kern="1200" dirty="0">
              <a:solidFill>
                <a:schemeClr val="bg1"/>
              </a:solidFill>
            </a:rPr>
            <a:t>Biology</a:t>
          </a:r>
        </a:p>
        <a:p>
          <a:pPr marL="0" lvl="0" indent="0" algn="ctr" defTabSz="622300">
            <a:lnSpc>
              <a:spcPct val="90000"/>
            </a:lnSpc>
            <a:spcBef>
              <a:spcPct val="0"/>
            </a:spcBef>
            <a:spcAft>
              <a:spcPct val="35000"/>
            </a:spcAft>
            <a:buNone/>
          </a:pPr>
          <a:endParaRPr lang="en-GB" sz="1400" u="sng" kern="1200" dirty="0">
            <a:solidFill>
              <a:schemeClr val="bg1"/>
            </a:solidFill>
          </a:endParaRPr>
        </a:p>
        <a:p>
          <a:pPr marL="0" lvl="0" indent="0" algn="ctr" defTabSz="622300">
            <a:lnSpc>
              <a:spcPct val="90000"/>
            </a:lnSpc>
            <a:spcBef>
              <a:spcPct val="0"/>
            </a:spcBef>
            <a:spcAft>
              <a:spcPct val="35000"/>
            </a:spcAft>
            <a:buNone/>
          </a:pPr>
          <a:r>
            <a:rPr lang="en-GB" sz="1200" kern="12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National 4</a:t>
          </a:r>
          <a:endParaRPr lang="en-GB" sz="1200" kern="1200" dirty="0">
            <a:solidFill>
              <a:schemeClr val="bg1"/>
            </a:solidFill>
          </a:endParaRPr>
        </a:p>
        <a:p>
          <a:pPr marL="0" lvl="0" indent="0" algn="ctr" defTabSz="622300">
            <a:lnSpc>
              <a:spcPct val="90000"/>
            </a:lnSpc>
            <a:spcBef>
              <a:spcPct val="0"/>
            </a:spcBef>
            <a:spcAft>
              <a:spcPct val="35000"/>
            </a:spcAft>
            <a:buNone/>
          </a:pPr>
          <a:r>
            <a:rPr lang="en-GB" sz="1200" kern="1200"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National 5</a:t>
          </a:r>
          <a:endParaRPr lang="en-GB" sz="1200" kern="1200" dirty="0">
            <a:solidFill>
              <a:schemeClr val="bg1"/>
            </a:solidFill>
          </a:endParaRPr>
        </a:p>
        <a:p>
          <a:pPr marL="0" lvl="0" indent="0" algn="ctr" defTabSz="622300">
            <a:lnSpc>
              <a:spcPct val="90000"/>
            </a:lnSpc>
            <a:spcBef>
              <a:spcPct val="0"/>
            </a:spcBef>
            <a:spcAft>
              <a:spcPct val="35000"/>
            </a:spcAft>
            <a:buNone/>
          </a:pPr>
          <a:r>
            <a:rPr lang="en-GB" sz="1200" kern="1200"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Higher</a:t>
          </a:r>
          <a:endParaRPr lang="en-GB" sz="1200" kern="1200" dirty="0">
            <a:solidFill>
              <a:schemeClr val="bg1"/>
            </a:solidFill>
          </a:endParaRPr>
        </a:p>
        <a:p>
          <a:pPr marL="0" lvl="0" indent="0" algn="ctr" defTabSz="622300">
            <a:lnSpc>
              <a:spcPct val="90000"/>
            </a:lnSpc>
            <a:spcBef>
              <a:spcPct val="0"/>
            </a:spcBef>
            <a:spcAft>
              <a:spcPct val="35000"/>
            </a:spcAft>
            <a:buNone/>
          </a:pPr>
          <a:r>
            <a:rPr lang="en-GB" sz="1200" kern="1200"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Adv. Higher</a:t>
          </a:r>
          <a:endParaRPr lang="en-GB" sz="1200" kern="1200" dirty="0">
            <a:solidFill>
              <a:schemeClr val="bg1"/>
            </a:solidFill>
          </a:endParaRPr>
        </a:p>
        <a:p>
          <a:pPr marL="0" lvl="0" indent="0" algn="ctr" defTabSz="622300">
            <a:lnSpc>
              <a:spcPct val="90000"/>
            </a:lnSpc>
            <a:spcBef>
              <a:spcPct val="0"/>
            </a:spcBef>
            <a:spcAft>
              <a:spcPct val="35000"/>
            </a:spcAft>
            <a:buNone/>
          </a:pPr>
          <a:r>
            <a:rPr lang="en-GB" sz="1200" kern="1200" dirty="0">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rPr>
            <a:t>Career Pathways</a:t>
          </a:r>
          <a:endParaRPr lang="en-GB" sz="1200" kern="1200" dirty="0">
            <a:solidFill>
              <a:schemeClr val="bg1"/>
            </a:solidFill>
          </a:endParaRPr>
        </a:p>
      </dsp:txBody>
      <dsp:txXfrm rot="10800000">
        <a:off x="1593395" y="1615649"/>
        <a:ext cx="1145841" cy="1937135"/>
      </dsp:txXfrm>
    </dsp:sp>
    <dsp:sp modelId="{B749172E-6151-4A53-BB08-BED42E63122E}">
      <dsp:nvSpPr>
        <dsp:cNvPr id="0" name=""/>
        <dsp:cNvSpPr/>
      </dsp:nvSpPr>
      <dsp:spPr>
        <a:xfrm>
          <a:off x="2898878" y="215419"/>
          <a:ext cx="1220937" cy="1184809"/>
        </a:xfrm>
        <a:prstGeom prst="roundRect">
          <a:avLst>
            <a:gd name="adj" fmla="val 10000"/>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E133ED-B8DD-4B11-AF8A-F704633FF460}">
      <dsp:nvSpPr>
        <dsp:cNvPr id="0" name=""/>
        <dsp:cNvSpPr/>
      </dsp:nvSpPr>
      <dsp:spPr>
        <a:xfrm rot="10800000">
          <a:off x="2898878" y="1615649"/>
          <a:ext cx="1220937"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sz="1200" u="sng" kern="1200" dirty="0">
              <a:solidFill>
                <a:schemeClr val="bg1"/>
              </a:solidFill>
            </a:rPr>
            <a:t>Chemistry</a:t>
          </a:r>
        </a:p>
        <a:p>
          <a:pPr marL="0" lvl="0" indent="0" algn="ctr" defTabSz="533400">
            <a:lnSpc>
              <a:spcPct val="90000"/>
            </a:lnSpc>
            <a:spcBef>
              <a:spcPct val="0"/>
            </a:spcBef>
            <a:spcAft>
              <a:spcPct val="35000"/>
            </a:spcAft>
            <a:buNone/>
          </a:pPr>
          <a:endParaRPr lang="en-GB" sz="1200" u="sng" kern="1200" dirty="0">
            <a:solidFill>
              <a:schemeClr val="bg1"/>
            </a:solidFill>
          </a:endParaRPr>
        </a:p>
        <a:p>
          <a:pPr marL="0" lvl="0" indent="0" algn="ctr" defTabSz="533400">
            <a:lnSpc>
              <a:spcPct val="90000"/>
            </a:lnSpc>
            <a:spcBef>
              <a:spcPct val="0"/>
            </a:spcBef>
            <a:spcAft>
              <a:spcPct val="35000"/>
            </a:spcAft>
            <a:buNone/>
          </a:pPr>
          <a:r>
            <a:rPr lang="en-GB" sz="1200" kern="1200" dirty="0">
              <a:solidFill>
                <a:schemeClr val="bg1"/>
              </a:solidFill>
              <a:hlinkClick xmlns:r="http://schemas.openxmlformats.org/officeDocument/2006/relationships" r:id="rId13">
                <a:extLst>
                  <a:ext uri="{A12FA001-AC4F-418D-AE19-62706E023703}">
                    <ahyp:hlinkClr xmlns:ahyp="http://schemas.microsoft.com/office/drawing/2018/hyperlinkcolor" val="tx"/>
                  </a:ext>
                </a:extLst>
              </a:hlinkClick>
            </a:rPr>
            <a:t>National 4</a:t>
          </a:r>
          <a:endParaRPr lang="en-GB" sz="1200" kern="1200" dirty="0">
            <a:solidFill>
              <a:schemeClr val="bg1"/>
            </a:solidFill>
          </a:endParaRPr>
        </a:p>
        <a:p>
          <a:pPr marL="0" lvl="0" indent="0" algn="ctr" defTabSz="533400">
            <a:lnSpc>
              <a:spcPct val="90000"/>
            </a:lnSpc>
            <a:spcBef>
              <a:spcPct val="0"/>
            </a:spcBef>
            <a:spcAft>
              <a:spcPct val="35000"/>
            </a:spcAft>
            <a:buNone/>
          </a:pPr>
          <a:r>
            <a:rPr lang="en-GB" sz="1200" kern="1200" dirty="0">
              <a:solidFill>
                <a:schemeClr val="bg1"/>
              </a:solidFill>
              <a:hlinkClick xmlns:r="http://schemas.openxmlformats.org/officeDocument/2006/relationships" r:id="rId14">
                <a:extLst>
                  <a:ext uri="{A12FA001-AC4F-418D-AE19-62706E023703}">
                    <ahyp:hlinkClr xmlns:ahyp="http://schemas.microsoft.com/office/drawing/2018/hyperlinkcolor" val="tx"/>
                  </a:ext>
                </a:extLst>
              </a:hlinkClick>
            </a:rPr>
            <a:t>National 5</a:t>
          </a:r>
          <a:endParaRPr lang="en-GB" sz="1200" kern="1200" dirty="0">
            <a:solidFill>
              <a:schemeClr val="bg1"/>
            </a:solidFill>
          </a:endParaRPr>
        </a:p>
        <a:p>
          <a:pPr marL="0" lvl="0" indent="0" algn="ctr" defTabSz="533400">
            <a:lnSpc>
              <a:spcPct val="90000"/>
            </a:lnSpc>
            <a:spcBef>
              <a:spcPct val="0"/>
            </a:spcBef>
            <a:spcAft>
              <a:spcPct val="35000"/>
            </a:spcAft>
            <a:buNone/>
          </a:pPr>
          <a:r>
            <a:rPr lang="en-GB" sz="1200" kern="1200" dirty="0">
              <a:solidFill>
                <a:schemeClr val="bg1"/>
              </a:solidFill>
              <a:hlinkClick xmlns:r="http://schemas.openxmlformats.org/officeDocument/2006/relationships" r:id="rId15">
                <a:extLst>
                  <a:ext uri="{A12FA001-AC4F-418D-AE19-62706E023703}">
                    <ahyp:hlinkClr xmlns:ahyp="http://schemas.microsoft.com/office/drawing/2018/hyperlinkcolor" val="tx"/>
                  </a:ext>
                </a:extLst>
              </a:hlinkClick>
            </a:rPr>
            <a:t>Higher</a:t>
          </a:r>
          <a:endParaRPr lang="en-GB" sz="1200" kern="1200" dirty="0">
            <a:solidFill>
              <a:schemeClr val="bg1"/>
            </a:solidFill>
          </a:endParaRPr>
        </a:p>
        <a:p>
          <a:pPr marL="0" lvl="0" indent="0" algn="ctr" defTabSz="533400">
            <a:lnSpc>
              <a:spcPct val="90000"/>
            </a:lnSpc>
            <a:spcBef>
              <a:spcPct val="0"/>
            </a:spcBef>
            <a:spcAft>
              <a:spcPct val="35000"/>
            </a:spcAft>
            <a:buNone/>
          </a:pPr>
          <a:r>
            <a:rPr lang="en-GB" sz="1200" kern="1200" dirty="0">
              <a:solidFill>
                <a:schemeClr val="bg1"/>
              </a:solidFill>
              <a:hlinkClick xmlns:r="http://schemas.openxmlformats.org/officeDocument/2006/relationships" r:id="rId16">
                <a:extLst>
                  <a:ext uri="{A12FA001-AC4F-418D-AE19-62706E023703}">
                    <ahyp:hlinkClr xmlns:ahyp="http://schemas.microsoft.com/office/drawing/2018/hyperlinkcolor" val="tx"/>
                  </a:ext>
                </a:extLst>
              </a:hlinkClick>
            </a:rPr>
            <a:t>Adv. Higher</a:t>
          </a:r>
          <a:endParaRPr lang="en-GB" sz="1200" kern="1200" dirty="0">
            <a:solidFill>
              <a:schemeClr val="bg1"/>
            </a:solidFill>
          </a:endParaRPr>
        </a:p>
        <a:p>
          <a:pPr marL="0" lvl="0" indent="0" algn="ctr" defTabSz="533400">
            <a:lnSpc>
              <a:spcPct val="90000"/>
            </a:lnSpc>
            <a:spcBef>
              <a:spcPct val="0"/>
            </a:spcBef>
            <a:spcAft>
              <a:spcPct val="35000"/>
            </a:spcAft>
            <a:buNone/>
          </a:pPr>
          <a:r>
            <a:rPr lang="en-GB" sz="1200" kern="1200" dirty="0">
              <a:solidFill>
                <a:schemeClr val="bg1"/>
              </a:solidFill>
              <a:hlinkClick xmlns:r="http://schemas.openxmlformats.org/officeDocument/2006/relationships" r:id="rId17">
                <a:extLst>
                  <a:ext uri="{A12FA001-AC4F-418D-AE19-62706E023703}">
                    <ahyp:hlinkClr xmlns:ahyp="http://schemas.microsoft.com/office/drawing/2018/hyperlinkcolor" val="tx"/>
                  </a:ext>
                </a:extLst>
              </a:hlinkClick>
            </a:rPr>
            <a:t>Career Pathways</a:t>
          </a:r>
          <a:endParaRPr lang="en-GB" sz="1200" kern="1200" dirty="0">
            <a:solidFill>
              <a:schemeClr val="bg1"/>
            </a:solidFill>
          </a:endParaRPr>
        </a:p>
      </dsp:txBody>
      <dsp:txXfrm rot="10800000">
        <a:off x="2936426" y="1615649"/>
        <a:ext cx="1145841" cy="1937135"/>
      </dsp:txXfrm>
    </dsp:sp>
    <dsp:sp modelId="{3140CDE9-F2DD-44D1-BC60-7DD38AC305A1}">
      <dsp:nvSpPr>
        <dsp:cNvPr id="0" name=""/>
        <dsp:cNvSpPr/>
      </dsp:nvSpPr>
      <dsp:spPr>
        <a:xfrm>
          <a:off x="4241909" y="215419"/>
          <a:ext cx="1220937" cy="1184809"/>
        </a:xfrm>
        <a:prstGeom prst="roundRect">
          <a:avLst>
            <a:gd name="adj" fmla="val 10000"/>
          </a:avLst>
        </a:prstGeom>
        <a:blipFill>
          <a:blip xmlns:r="http://schemas.openxmlformats.org/officeDocument/2006/relationships" r:embed="rId18">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457917-DBE4-4600-866E-2E151B9C1DF3}">
      <dsp:nvSpPr>
        <dsp:cNvPr id="0" name=""/>
        <dsp:cNvSpPr/>
      </dsp:nvSpPr>
      <dsp:spPr>
        <a:xfrm rot="10800000">
          <a:off x="4241909" y="1615649"/>
          <a:ext cx="1220937"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GB" sz="6500" kern="1200"/>
        </a:p>
      </dsp:txBody>
      <dsp:txXfrm rot="10800000">
        <a:off x="4279457" y="1615649"/>
        <a:ext cx="1145841" cy="1937135"/>
      </dsp:txXfrm>
    </dsp:sp>
    <dsp:sp modelId="{573C0507-84F4-4BFF-88B4-7D41C8178A4F}">
      <dsp:nvSpPr>
        <dsp:cNvPr id="0" name=""/>
        <dsp:cNvSpPr/>
      </dsp:nvSpPr>
      <dsp:spPr>
        <a:xfrm>
          <a:off x="5584940" y="215419"/>
          <a:ext cx="1220937" cy="1184809"/>
        </a:xfrm>
        <a:prstGeom prst="roundRect">
          <a:avLst>
            <a:gd name="adj" fmla="val 10000"/>
          </a:avLst>
        </a:prstGeom>
        <a:blipFill>
          <a:blip xmlns:r="http://schemas.openxmlformats.org/officeDocument/2006/relationships" r:embed="rId19">
            <a:extLst>
              <a:ext uri="{28A0092B-C50C-407E-A947-70E740481C1C}">
                <a14:useLocalDpi xmlns:a14="http://schemas.microsoft.com/office/drawing/2010/main" val="0"/>
              </a:ext>
            </a:extLst>
          </a:blip>
          <a:srcRect/>
          <a:stretch>
            <a:fillRect l="-78000" r="-7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1F75EB-1FA5-40F5-8620-F7BF3170474B}">
      <dsp:nvSpPr>
        <dsp:cNvPr id="0" name=""/>
        <dsp:cNvSpPr/>
      </dsp:nvSpPr>
      <dsp:spPr>
        <a:xfrm rot="10800000">
          <a:off x="5584940" y="1615649"/>
          <a:ext cx="1220937" cy="197468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GB" sz="6500" kern="1200"/>
        </a:p>
      </dsp:txBody>
      <dsp:txXfrm rot="10800000">
        <a:off x="5622488" y="1615649"/>
        <a:ext cx="1145841" cy="193713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94D62-C7EA-4288-A9CA-A12F2269A8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E9CEB7-1F05-4932-84F8-668F7A07F7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12F4D09-FA4F-4655-9772-20C08D332662}"/>
              </a:ext>
            </a:extLst>
          </p:cNvPr>
          <p:cNvSpPr>
            <a:spLocks noGrp="1"/>
          </p:cNvSpPr>
          <p:nvPr>
            <p:ph type="dt" sz="half" idx="10"/>
          </p:nvPr>
        </p:nvSpPr>
        <p:spPr/>
        <p:txBody>
          <a:bodyPr/>
          <a:lstStyle/>
          <a:p>
            <a:fld id="{87AFCE11-A249-483E-AD1E-724AE0D1EA4A}" type="datetimeFigureOut">
              <a:rPr lang="en-GB" smtClean="0"/>
              <a:t>26/02/2024</a:t>
            </a:fld>
            <a:endParaRPr lang="en-GB"/>
          </a:p>
        </p:txBody>
      </p:sp>
      <p:sp>
        <p:nvSpPr>
          <p:cNvPr id="5" name="Footer Placeholder 4">
            <a:extLst>
              <a:ext uri="{FF2B5EF4-FFF2-40B4-BE49-F238E27FC236}">
                <a16:creationId xmlns:a16="http://schemas.microsoft.com/office/drawing/2014/main" id="{028249AC-C9E5-484C-9996-DB6730517F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B133F8-B326-4DE8-86D3-DE277098D714}"/>
              </a:ext>
            </a:extLst>
          </p:cNvPr>
          <p:cNvSpPr>
            <a:spLocks noGrp="1"/>
          </p:cNvSpPr>
          <p:nvPr>
            <p:ph type="sldNum" sz="quarter" idx="12"/>
          </p:nvPr>
        </p:nvSpPr>
        <p:spPr/>
        <p:txBody>
          <a:bodyPr/>
          <a:lstStyle/>
          <a:p>
            <a:fld id="{2D0AAD08-C573-4E18-A6A6-FBDB0ED549E5}" type="slidenum">
              <a:rPr lang="en-GB" smtClean="0"/>
              <a:t>‹#›</a:t>
            </a:fld>
            <a:endParaRPr lang="en-GB"/>
          </a:p>
        </p:txBody>
      </p:sp>
    </p:spTree>
    <p:extLst>
      <p:ext uri="{BB962C8B-B14F-4D97-AF65-F5344CB8AC3E}">
        <p14:creationId xmlns:p14="http://schemas.microsoft.com/office/powerpoint/2010/main" val="38486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EB21B-ACF5-4D44-8A3D-35CB347693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110640-8CB2-4816-B011-1BE494C3C7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E9BCE4-6B82-4A8C-8076-1739EA84BDB3}"/>
              </a:ext>
            </a:extLst>
          </p:cNvPr>
          <p:cNvSpPr>
            <a:spLocks noGrp="1"/>
          </p:cNvSpPr>
          <p:nvPr>
            <p:ph type="dt" sz="half" idx="10"/>
          </p:nvPr>
        </p:nvSpPr>
        <p:spPr/>
        <p:txBody>
          <a:bodyPr/>
          <a:lstStyle/>
          <a:p>
            <a:fld id="{87AFCE11-A249-483E-AD1E-724AE0D1EA4A}" type="datetimeFigureOut">
              <a:rPr lang="en-GB" smtClean="0"/>
              <a:t>26/02/2024</a:t>
            </a:fld>
            <a:endParaRPr lang="en-GB"/>
          </a:p>
        </p:txBody>
      </p:sp>
      <p:sp>
        <p:nvSpPr>
          <p:cNvPr id="5" name="Footer Placeholder 4">
            <a:extLst>
              <a:ext uri="{FF2B5EF4-FFF2-40B4-BE49-F238E27FC236}">
                <a16:creationId xmlns:a16="http://schemas.microsoft.com/office/drawing/2014/main" id="{BBD13D2C-9E5C-4613-AA4D-9958F9A7F0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0C3449-158C-4C1E-B6BE-377CAA4D6FD3}"/>
              </a:ext>
            </a:extLst>
          </p:cNvPr>
          <p:cNvSpPr>
            <a:spLocks noGrp="1"/>
          </p:cNvSpPr>
          <p:nvPr>
            <p:ph type="sldNum" sz="quarter" idx="12"/>
          </p:nvPr>
        </p:nvSpPr>
        <p:spPr/>
        <p:txBody>
          <a:bodyPr/>
          <a:lstStyle/>
          <a:p>
            <a:fld id="{2D0AAD08-C573-4E18-A6A6-FBDB0ED549E5}" type="slidenum">
              <a:rPr lang="en-GB" smtClean="0"/>
              <a:t>‹#›</a:t>
            </a:fld>
            <a:endParaRPr lang="en-GB"/>
          </a:p>
        </p:txBody>
      </p:sp>
    </p:spTree>
    <p:extLst>
      <p:ext uri="{BB962C8B-B14F-4D97-AF65-F5344CB8AC3E}">
        <p14:creationId xmlns:p14="http://schemas.microsoft.com/office/powerpoint/2010/main" val="271181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BEF770-2AF3-4E1A-A2AE-525FDACDF3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E5EF73-E62C-4537-97FE-2566B35CB5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96D6AF-3E51-4245-BD54-08E721308283}"/>
              </a:ext>
            </a:extLst>
          </p:cNvPr>
          <p:cNvSpPr>
            <a:spLocks noGrp="1"/>
          </p:cNvSpPr>
          <p:nvPr>
            <p:ph type="dt" sz="half" idx="10"/>
          </p:nvPr>
        </p:nvSpPr>
        <p:spPr/>
        <p:txBody>
          <a:bodyPr/>
          <a:lstStyle/>
          <a:p>
            <a:fld id="{87AFCE11-A249-483E-AD1E-724AE0D1EA4A}" type="datetimeFigureOut">
              <a:rPr lang="en-GB" smtClean="0"/>
              <a:t>26/02/2024</a:t>
            </a:fld>
            <a:endParaRPr lang="en-GB"/>
          </a:p>
        </p:txBody>
      </p:sp>
      <p:sp>
        <p:nvSpPr>
          <p:cNvPr id="5" name="Footer Placeholder 4">
            <a:extLst>
              <a:ext uri="{FF2B5EF4-FFF2-40B4-BE49-F238E27FC236}">
                <a16:creationId xmlns:a16="http://schemas.microsoft.com/office/drawing/2014/main" id="{EDCD4C6E-0E24-45C4-927F-4023B410DA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2E9689-0EE1-44B6-B584-52AC18847BA5}"/>
              </a:ext>
            </a:extLst>
          </p:cNvPr>
          <p:cNvSpPr>
            <a:spLocks noGrp="1"/>
          </p:cNvSpPr>
          <p:nvPr>
            <p:ph type="sldNum" sz="quarter" idx="12"/>
          </p:nvPr>
        </p:nvSpPr>
        <p:spPr/>
        <p:txBody>
          <a:bodyPr/>
          <a:lstStyle/>
          <a:p>
            <a:fld id="{2D0AAD08-C573-4E18-A6A6-FBDB0ED549E5}" type="slidenum">
              <a:rPr lang="en-GB" smtClean="0"/>
              <a:t>‹#›</a:t>
            </a:fld>
            <a:endParaRPr lang="en-GB"/>
          </a:p>
        </p:txBody>
      </p:sp>
    </p:spTree>
    <p:extLst>
      <p:ext uri="{BB962C8B-B14F-4D97-AF65-F5344CB8AC3E}">
        <p14:creationId xmlns:p14="http://schemas.microsoft.com/office/powerpoint/2010/main" val="221821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8212-7EB6-4A2C-A0DA-D5EBC16463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9B29FF-568F-4927-B782-3E44F6966B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90476C-9E5B-47FE-ABED-287C712EE075}"/>
              </a:ext>
            </a:extLst>
          </p:cNvPr>
          <p:cNvSpPr>
            <a:spLocks noGrp="1"/>
          </p:cNvSpPr>
          <p:nvPr>
            <p:ph type="dt" sz="half" idx="10"/>
          </p:nvPr>
        </p:nvSpPr>
        <p:spPr/>
        <p:txBody>
          <a:bodyPr/>
          <a:lstStyle/>
          <a:p>
            <a:fld id="{87AFCE11-A249-483E-AD1E-724AE0D1EA4A}" type="datetimeFigureOut">
              <a:rPr lang="en-GB" smtClean="0"/>
              <a:t>26/02/2024</a:t>
            </a:fld>
            <a:endParaRPr lang="en-GB"/>
          </a:p>
        </p:txBody>
      </p:sp>
      <p:sp>
        <p:nvSpPr>
          <p:cNvPr id="5" name="Footer Placeholder 4">
            <a:extLst>
              <a:ext uri="{FF2B5EF4-FFF2-40B4-BE49-F238E27FC236}">
                <a16:creationId xmlns:a16="http://schemas.microsoft.com/office/drawing/2014/main" id="{215E498A-04C4-4C96-9205-C1B648D3BC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103541-3900-4E54-B330-146AFF7E1996}"/>
              </a:ext>
            </a:extLst>
          </p:cNvPr>
          <p:cNvSpPr>
            <a:spLocks noGrp="1"/>
          </p:cNvSpPr>
          <p:nvPr>
            <p:ph type="sldNum" sz="quarter" idx="12"/>
          </p:nvPr>
        </p:nvSpPr>
        <p:spPr/>
        <p:txBody>
          <a:bodyPr/>
          <a:lstStyle/>
          <a:p>
            <a:fld id="{2D0AAD08-C573-4E18-A6A6-FBDB0ED549E5}" type="slidenum">
              <a:rPr lang="en-GB" smtClean="0"/>
              <a:t>‹#›</a:t>
            </a:fld>
            <a:endParaRPr lang="en-GB"/>
          </a:p>
        </p:txBody>
      </p:sp>
    </p:spTree>
    <p:extLst>
      <p:ext uri="{BB962C8B-B14F-4D97-AF65-F5344CB8AC3E}">
        <p14:creationId xmlns:p14="http://schemas.microsoft.com/office/powerpoint/2010/main" val="429230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E71F6-349D-4D5C-9D08-05B4E2C401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0B3440-DB3B-4486-9294-CFF436BF74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D65E6B-064B-4B52-A6F3-D9F8955F4BD1}"/>
              </a:ext>
            </a:extLst>
          </p:cNvPr>
          <p:cNvSpPr>
            <a:spLocks noGrp="1"/>
          </p:cNvSpPr>
          <p:nvPr>
            <p:ph type="dt" sz="half" idx="10"/>
          </p:nvPr>
        </p:nvSpPr>
        <p:spPr/>
        <p:txBody>
          <a:bodyPr/>
          <a:lstStyle/>
          <a:p>
            <a:fld id="{87AFCE11-A249-483E-AD1E-724AE0D1EA4A}" type="datetimeFigureOut">
              <a:rPr lang="en-GB" smtClean="0"/>
              <a:t>26/02/2024</a:t>
            </a:fld>
            <a:endParaRPr lang="en-GB"/>
          </a:p>
        </p:txBody>
      </p:sp>
      <p:sp>
        <p:nvSpPr>
          <p:cNvPr id="5" name="Footer Placeholder 4">
            <a:extLst>
              <a:ext uri="{FF2B5EF4-FFF2-40B4-BE49-F238E27FC236}">
                <a16:creationId xmlns:a16="http://schemas.microsoft.com/office/drawing/2014/main" id="{87F3E0AA-7977-4778-AB88-3F6EC1F9C0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D2D114-5409-4253-800F-C8E93FA0A742}"/>
              </a:ext>
            </a:extLst>
          </p:cNvPr>
          <p:cNvSpPr>
            <a:spLocks noGrp="1"/>
          </p:cNvSpPr>
          <p:nvPr>
            <p:ph type="sldNum" sz="quarter" idx="12"/>
          </p:nvPr>
        </p:nvSpPr>
        <p:spPr/>
        <p:txBody>
          <a:bodyPr/>
          <a:lstStyle/>
          <a:p>
            <a:fld id="{2D0AAD08-C573-4E18-A6A6-FBDB0ED549E5}" type="slidenum">
              <a:rPr lang="en-GB" smtClean="0"/>
              <a:t>‹#›</a:t>
            </a:fld>
            <a:endParaRPr lang="en-GB"/>
          </a:p>
        </p:txBody>
      </p:sp>
    </p:spTree>
    <p:extLst>
      <p:ext uri="{BB962C8B-B14F-4D97-AF65-F5344CB8AC3E}">
        <p14:creationId xmlns:p14="http://schemas.microsoft.com/office/powerpoint/2010/main" val="4175387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4FDE-85A9-437D-ABBE-A323B944A8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003E73-0F57-4FCD-8B6C-A0E0007FB8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5F0234-B977-4105-9DA2-685BF76AC4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433E8C-6581-4FF3-B219-6B01EEEDA14F}"/>
              </a:ext>
            </a:extLst>
          </p:cNvPr>
          <p:cNvSpPr>
            <a:spLocks noGrp="1"/>
          </p:cNvSpPr>
          <p:nvPr>
            <p:ph type="dt" sz="half" idx="10"/>
          </p:nvPr>
        </p:nvSpPr>
        <p:spPr/>
        <p:txBody>
          <a:bodyPr/>
          <a:lstStyle/>
          <a:p>
            <a:fld id="{87AFCE11-A249-483E-AD1E-724AE0D1EA4A}" type="datetimeFigureOut">
              <a:rPr lang="en-GB" smtClean="0"/>
              <a:t>26/02/2024</a:t>
            </a:fld>
            <a:endParaRPr lang="en-GB"/>
          </a:p>
        </p:txBody>
      </p:sp>
      <p:sp>
        <p:nvSpPr>
          <p:cNvPr id="6" name="Footer Placeholder 5">
            <a:extLst>
              <a:ext uri="{FF2B5EF4-FFF2-40B4-BE49-F238E27FC236}">
                <a16:creationId xmlns:a16="http://schemas.microsoft.com/office/drawing/2014/main" id="{78E19FAF-DC17-4C37-A73E-E40439510C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D702BB-2542-4385-B5F4-38A545CBF644}"/>
              </a:ext>
            </a:extLst>
          </p:cNvPr>
          <p:cNvSpPr>
            <a:spLocks noGrp="1"/>
          </p:cNvSpPr>
          <p:nvPr>
            <p:ph type="sldNum" sz="quarter" idx="12"/>
          </p:nvPr>
        </p:nvSpPr>
        <p:spPr/>
        <p:txBody>
          <a:bodyPr/>
          <a:lstStyle/>
          <a:p>
            <a:fld id="{2D0AAD08-C573-4E18-A6A6-FBDB0ED549E5}" type="slidenum">
              <a:rPr lang="en-GB" smtClean="0"/>
              <a:t>‹#›</a:t>
            </a:fld>
            <a:endParaRPr lang="en-GB"/>
          </a:p>
        </p:txBody>
      </p:sp>
    </p:spTree>
    <p:extLst>
      <p:ext uri="{BB962C8B-B14F-4D97-AF65-F5344CB8AC3E}">
        <p14:creationId xmlns:p14="http://schemas.microsoft.com/office/powerpoint/2010/main" val="3436311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1EEBF-E9A8-450C-8345-8E6A25CF092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C9CA2F-6E81-4F6F-A610-B670F251DB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07FBB6-A4E8-489C-84A5-0B5D533EF0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0A2436C-FD16-4795-A0BC-75772AA62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ADCBA0D-40A3-4B9D-8ADD-5D7E46F95B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F10C1DB-4936-4E0C-ACA8-765DDBCDDDF3}"/>
              </a:ext>
            </a:extLst>
          </p:cNvPr>
          <p:cNvSpPr>
            <a:spLocks noGrp="1"/>
          </p:cNvSpPr>
          <p:nvPr>
            <p:ph type="dt" sz="half" idx="10"/>
          </p:nvPr>
        </p:nvSpPr>
        <p:spPr/>
        <p:txBody>
          <a:bodyPr/>
          <a:lstStyle/>
          <a:p>
            <a:fld id="{87AFCE11-A249-483E-AD1E-724AE0D1EA4A}" type="datetimeFigureOut">
              <a:rPr lang="en-GB" smtClean="0"/>
              <a:t>26/02/2024</a:t>
            </a:fld>
            <a:endParaRPr lang="en-GB"/>
          </a:p>
        </p:txBody>
      </p:sp>
      <p:sp>
        <p:nvSpPr>
          <p:cNvPr id="8" name="Footer Placeholder 7">
            <a:extLst>
              <a:ext uri="{FF2B5EF4-FFF2-40B4-BE49-F238E27FC236}">
                <a16:creationId xmlns:a16="http://schemas.microsoft.com/office/drawing/2014/main" id="{7CDA759F-566D-4628-9872-5890412EA2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AE60DAD-7372-4E06-B47C-24F5E2D877CC}"/>
              </a:ext>
            </a:extLst>
          </p:cNvPr>
          <p:cNvSpPr>
            <a:spLocks noGrp="1"/>
          </p:cNvSpPr>
          <p:nvPr>
            <p:ph type="sldNum" sz="quarter" idx="12"/>
          </p:nvPr>
        </p:nvSpPr>
        <p:spPr/>
        <p:txBody>
          <a:bodyPr/>
          <a:lstStyle/>
          <a:p>
            <a:fld id="{2D0AAD08-C573-4E18-A6A6-FBDB0ED549E5}" type="slidenum">
              <a:rPr lang="en-GB" smtClean="0"/>
              <a:t>‹#›</a:t>
            </a:fld>
            <a:endParaRPr lang="en-GB"/>
          </a:p>
        </p:txBody>
      </p:sp>
    </p:spTree>
    <p:extLst>
      <p:ext uri="{BB962C8B-B14F-4D97-AF65-F5344CB8AC3E}">
        <p14:creationId xmlns:p14="http://schemas.microsoft.com/office/powerpoint/2010/main" val="3354136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7982-EAF8-4E39-ABDD-4DAFEADAB0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E9BEEF-0393-47C6-A197-BBA4AB4264B8}"/>
              </a:ext>
            </a:extLst>
          </p:cNvPr>
          <p:cNvSpPr>
            <a:spLocks noGrp="1"/>
          </p:cNvSpPr>
          <p:nvPr>
            <p:ph type="dt" sz="half" idx="10"/>
          </p:nvPr>
        </p:nvSpPr>
        <p:spPr/>
        <p:txBody>
          <a:bodyPr/>
          <a:lstStyle/>
          <a:p>
            <a:fld id="{87AFCE11-A249-483E-AD1E-724AE0D1EA4A}" type="datetimeFigureOut">
              <a:rPr lang="en-GB" smtClean="0"/>
              <a:t>26/02/2024</a:t>
            </a:fld>
            <a:endParaRPr lang="en-GB"/>
          </a:p>
        </p:txBody>
      </p:sp>
      <p:sp>
        <p:nvSpPr>
          <p:cNvPr id="4" name="Footer Placeholder 3">
            <a:extLst>
              <a:ext uri="{FF2B5EF4-FFF2-40B4-BE49-F238E27FC236}">
                <a16:creationId xmlns:a16="http://schemas.microsoft.com/office/drawing/2014/main" id="{79D893E2-3EC2-40AA-99FB-2ACAE16181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88C9BF-FD4D-4BE3-BF90-CADE7995E0BE}"/>
              </a:ext>
            </a:extLst>
          </p:cNvPr>
          <p:cNvSpPr>
            <a:spLocks noGrp="1"/>
          </p:cNvSpPr>
          <p:nvPr>
            <p:ph type="sldNum" sz="quarter" idx="12"/>
          </p:nvPr>
        </p:nvSpPr>
        <p:spPr/>
        <p:txBody>
          <a:bodyPr/>
          <a:lstStyle/>
          <a:p>
            <a:fld id="{2D0AAD08-C573-4E18-A6A6-FBDB0ED549E5}" type="slidenum">
              <a:rPr lang="en-GB" smtClean="0"/>
              <a:t>‹#›</a:t>
            </a:fld>
            <a:endParaRPr lang="en-GB"/>
          </a:p>
        </p:txBody>
      </p:sp>
    </p:spTree>
    <p:extLst>
      <p:ext uri="{BB962C8B-B14F-4D97-AF65-F5344CB8AC3E}">
        <p14:creationId xmlns:p14="http://schemas.microsoft.com/office/powerpoint/2010/main" val="2198117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D92A79-1B98-4011-80D2-AD9244A57279}"/>
              </a:ext>
            </a:extLst>
          </p:cNvPr>
          <p:cNvSpPr>
            <a:spLocks noGrp="1"/>
          </p:cNvSpPr>
          <p:nvPr>
            <p:ph type="dt" sz="half" idx="10"/>
          </p:nvPr>
        </p:nvSpPr>
        <p:spPr/>
        <p:txBody>
          <a:bodyPr/>
          <a:lstStyle/>
          <a:p>
            <a:fld id="{87AFCE11-A249-483E-AD1E-724AE0D1EA4A}" type="datetimeFigureOut">
              <a:rPr lang="en-GB" smtClean="0"/>
              <a:t>26/02/2024</a:t>
            </a:fld>
            <a:endParaRPr lang="en-GB"/>
          </a:p>
        </p:txBody>
      </p:sp>
      <p:sp>
        <p:nvSpPr>
          <p:cNvPr id="3" name="Footer Placeholder 2">
            <a:extLst>
              <a:ext uri="{FF2B5EF4-FFF2-40B4-BE49-F238E27FC236}">
                <a16:creationId xmlns:a16="http://schemas.microsoft.com/office/drawing/2014/main" id="{67AD2BEF-F295-4DEF-B484-20C23F50B00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6D915D-317C-4CFA-B61A-A27D9FDBB695}"/>
              </a:ext>
            </a:extLst>
          </p:cNvPr>
          <p:cNvSpPr>
            <a:spLocks noGrp="1"/>
          </p:cNvSpPr>
          <p:nvPr>
            <p:ph type="sldNum" sz="quarter" idx="12"/>
          </p:nvPr>
        </p:nvSpPr>
        <p:spPr/>
        <p:txBody>
          <a:bodyPr/>
          <a:lstStyle/>
          <a:p>
            <a:fld id="{2D0AAD08-C573-4E18-A6A6-FBDB0ED549E5}" type="slidenum">
              <a:rPr lang="en-GB" smtClean="0"/>
              <a:t>‹#›</a:t>
            </a:fld>
            <a:endParaRPr lang="en-GB"/>
          </a:p>
        </p:txBody>
      </p:sp>
    </p:spTree>
    <p:extLst>
      <p:ext uri="{BB962C8B-B14F-4D97-AF65-F5344CB8AC3E}">
        <p14:creationId xmlns:p14="http://schemas.microsoft.com/office/powerpoint/2010/main" val="87078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E914-E28E-40B8-BE24-5FDCFECF8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52BCA7-19A1-43AC-BB5D-42DA87FC26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3BB978-9E17-47EA-BBF9-4E17C9110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E3B14E-8EA1-4F64-AEA4-468924FAC0EC}"/>
              </a:ext>
            </a:extLst>
          </p:cNvPr>
          <p:cNvSpPr>
            <a:spLocks noGrp="1"/>
          </p:cNvSpPr>
          <p:nvPr>
            <p:ph type="dt" sz="half" idx="10"/>
          </p:nvPr>
        </p:nvSpPr>
        <p:spPr/>
        <p:txBody>
          <a:bodyPr/>
          <a:lstStyle/>
          <a:p>
            <a:fld id="{87AFCE11-A249-483E-AD1E-724AE0D1EA4A}" type="datetimeFigureOut">
              <a:rPr lang="en-GB" smtClean="0"/>
              <a:t>26/02/2024</a:t>
            </a:fld>
            <a:endParaRPr lang="en-GB"/>
          </a:p>
        </p:txBody>
      </p:sp>
      <p:sp>
        <p:nvSpPr>
          <p:cNvPr id="6" name="Footer Placeholder 5">
            <a:extLst>
              <a:ext uri="{FF2B5EF4-FFF2-40B4-BE49-F238E27FC236}">
                <a16:creationId xmlns:a16="http://schemas.microsoft.com/office/drawing/2014/main" id="{7480C1AE-0058-49E8-9E81-69DD71BCCC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3F57CC-A4CB-48A7-A67E-14F419030B90}"/>
              </a:ext>
            </a:extLst>
          </p:cNvPr>
          <p:cNvSpPr>
            <a:spLocks noGrp="1"/>
          </p:cNvSpPr>
          <p:nvPr>
            <p:ph type="sldNum" sz="quarter" idx="12"/>
          </p:nvPr>
        </p:nvSpPr>
        <p:spPr/>
        <p:txBody>
          <a:bodyPr/>
          <a:lstStyle/>
          <a:p>
            <a:fld id="{2D0AAD08-C573-4E18-A6A6-FBDB0ED549E5}" type="slidenum">
              <a:rPr lang="en-GB" smtClean="0"/>
              <a:t>‹#›</a:t>
            </a:fld>
            <a:endParaRPr lang="en-GB"/>
          </a:p>
        </p:txBody>
      </p:sp>
    </p:spTree>
    <p:extLst>
      <p:ext uri="{BB962C8B-B14F-4D97-AF65-F5344CB8AC3E}">
        <p14:creationId xmlns:p14="http://schemas.microsoft.com/office/powerpoint/2010/main" val="1699852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CEAB-3D5F-4AD3-9837-1D42AF6335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9A509A-D937-4554-B1BF-8D85314F71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D5A549-A2C2-4F3A-B2D5-B64D141B7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543535-756D-4A62-A54F-112CF015C477}"/>
              </a:ext>
            </a:extLst>
          </p:cNvPr>
          <p:cNvSpPr>
            <a:spLocks noGrp="1"/>
          </p:cNvSpPr>
          <p:nvPr>
            <p:ph type="dt" sz="half" idx="10"/>
          </p:nvPr>
        </p:nvSpPr>
        <p:spPr/>
        <p:txBody>
          <a:bodyPr/>
          <a:lstStyle/>
          <a:p>
            <a:fld id="{87AFCE11-A249-483E-AD1E-724AE0D1EA4A}" type="datetimeFigureOut">
              <a:rPr lang="en-GB" smtClean="0"/>
              <a:t>26/02/2024</a:t>
            </a:fld>
            <a:endParaRPr lang="en-GB"/>
          </a:p>
        </p:txBody>
      </p:sp>
      <p:sp>
        <p:nvSpPr>
          <p:cNvPr id="6" name="Footer Placeholder 5">
            <a:extLst>
              <a:ext uri="{FF2B5EF4-FFF2-40B4-BE49-F238E27FC236}">
                <a16:creationId xmlns:a16="http://schemas.microsoft.com/office/drawing/2014/main" id="{B27862FA-23A8-4246-A80E-83244C7613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05ACD2-6D63-4F35-A3EF-4372EC0C6792}"/>
              </a:ext>
            </a:extLst>
          </p:cNvPr>
          <p:cNvSpPr>
            <a:spLocks noGrp="1"/>
          </p:cNvSpPr>
          <p:nvPr>
            <p:ph type="sldNum" sz="quarter" idx="12"/>
          </p:nvPr>
        </p:nvSpPr>
        <p:spPr/>
        <p:txBody>
          <a:bodyPr/>
          <a:lstStyle/>
          <a:p>
            <a:fld id="{2D0AAD08-C573-4E18-A6A6-FBDB0ED549E5}" type="slidenum">
              <a:rPr lang="en-GB" smtClean="0"/>
              <a:t>‹#›</a:t>
            </a:fld>
            <a:endParaRPr lang="en-GB"/>
          </a:p>
        </p:txBody>
      </p:sp>
    </p:spTree>
    <p:extLst>
      <p:ext uri="{BB962C8B-B14F-4D97-AF65-F5344CB8AC3E}">
        <p14:creationId xmlns:p14="http://schemas.microsoft.com/office/powerpoint/2010/main" val="2831265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9900FF">
                <a:lumMod val="100000"/>
              </a:srgbClr>
            </a:gs>
            <a:gs pos="83000">
              <a:srgbClr val="9900CC"/>
            </a:gs>
            <a:gs pos="100000">
              <a:srgbClr val="660066"/>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F96E84-F14D-4144-B211-0CF27F4B6C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E55848-86A4-4D16-945A-0259080821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D4D50F-4E14-479F-B914-3437313600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FCE11-A249-483E-AD1E-724AE0D1EA4A}" type="datetimeFigureOut">
              <a:rPr lang="en-GB" smtClean="0"/>
              <a:t>26/02/2024</a:t>
            </a:fld>
            <a:endParaRPr lang="en-GB"/>
          </a:p>
        </p:txBody>
      </p:sp>
      <p:sp>
        <p:nvSpPr>
          <p:cNvPr id="5" name="Footer Placeholder 4">
            <a:extLst>
              <a:ext uri="{FF2B5EF4-FFF2-40B4-BE49-F238E27FC236}">
                <a16:creationId xmlns:a16="http://schemas.microsoft.com/office/drawing/2014/main" id="{CD8D7CEB-0167-4858-9B7C-1F5985898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E785D5A-EDB5-434A-9BAC-15E7C07B8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AAD08-C573-4E18-A6A6-FBDB0ED549E5}" type="slidenum">
              <a:rPr lang="en-GB" smtClean="0"/>
              <a:t>‹#›</a:t>
            </a:fld>
            <a:endParaRPr lang="en-GB"/>
          </a:p>
        </p:txBody>
      </p:sp>
    </p:spTree>
    <p:extLst>
      <p:ext uri="{BB962C8B-B14F-4D97-AF65-F5344CB8AC3E}">
        <p14:creationId xmlns:p14="http://schemas.microsoft.com/office/powerpoint/2010/main" val="2317072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6.xml"/><Relationship Id="rId7" Type="http://schemas.openxmlformats.org/officeDocument/2006/relationships/hyperlink" Target="https://blogs.glowscotland.org.uk/gc/kpsscurricularpathways/curricular-areas/mathematics/" TargetMode="Externa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www.sqa.org.uk/sqa/101769.html" TargetMode="External"/><Relationship Id="rId13" Type="http://schemas.openxmlformats.org/officeDocument/2006/relationships/image" Target="../media/image1.png"/><Relationship Id="rId3" Type="http://schemas.openxmlformats.org/officeDocument/2006/relationships/diagramLayout" Target="../diagrams/layout7.xml"/><Relationship Id="rId7" Type="http://schemas.openxmlformats.org/officeDocument/2006/relationships/hyperlink" Target="https://blogs.glowscotland.org.uk/gc/kpsscurricularpathways/curricular-areas/languages/" TargetMode="External"/><Relationship Id="rId12"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11" Type="http://schemas.openxmlformats.org/officeDocument/2006/relationships/hyperlink" Target="https://www.sqa.org.uk/sqa/101757.html" TargetMode="External"/><Relationship Id="rId5" Type="http://schemas.openxmlformats.org/officeDocument/2006/relationships/diagramColors" Target="../diagrams/colors7.xml"/><Relationship Id="rId10" Type="http://schemas.openxmlformats.org/officeDocument/2006/relationships/hyperlink" Target="https://www.sqa.org.uk/sqa/101758.html" TargetMode="External"/><Relationship Id="rId4" Type="http://schemas.openxmlformats.org/officeDocument/2006/relationships/diagramQuickStyle" Target="../diagrams/quickStyle7.xml"/><Relationship Id="rId9" Type="http://schemas.openxmlformats.org/officeDocument/2006/relationships/hyperlink" Target="https://www.sqa.org.uk/sqa/101770.html"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8.xml"/><Relationship Id="rId7" Type="http://schemas.openxmlformats.org/officeDocument/2006/relationships/hyperlink" Target="https://blogs.glowscotland.org.uk/gc/kpsscurricularpathways/curricular-areas/expressive-arts/" TargetMode="Externa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hyperlink" Target="https://www.sqa.org.uk/sqa/47453.html" TargetMode="External"/><Relationship Id="rId13" Type="http://schemas.openxmlformats.org/officeDocument/2006/relationships/image" Target="../media/image2.png"/><Relationship Id="rId3" Type="http://schemas.openxmlformats.org/officeDocument/2006/relationships/diagramLayout" Target="../diagrams/layout9.xml"/><Relationship Id="rId7" Type="http://schemas.openxmlformats.org/officeDocument/2006/relationships/hyperlink" Target="https://blogs.glowscotland.org.uk/gc/kpsscurricularpathways/curricular-areas/sciences/" TargetMode="External"/><Relationship Id="rId12" Type="http://schemas.openxmlformats.org/officeDocument/2006/relationships/hyperlink" Target="https://www.planitplus.net/Nationals/Subject/104" TargetMode="Externa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11" Type="http://schemas.openxmlformats.org/officeDocument/2006/relationships/hyperlink" Target="https://www.sqa.org.uk/sqa/69504.html" TargetMode="External"/><Relationship Id="rId5" Type="http://schemas.openxmlformats.org/officeDocument/2006/relationships/diagramColors" Target="../diagrams/colors9.xml"/><Relationship Id="rId10" Type="http://schemas.openxmlformats.org/officeDocument/2006/relationships/hyperlink" Target="https://www.planitplus.net/Nationals/Subject/37" TargetMode="External"/><Relationship Id="rId4" Type="http://schemas.openxmlformats.org/officeDocument/2006/relationships/diagramQuickStyle" Target="../diagrams/quickStyle9.xml"/><Relationship Id="rId9" Type="http://schemas.openxmlformats.org/officeDocument/2006/relationships/hyperlink" Target="https://www.sqa.org.uk/sqa/47460.html" TargetMode="External"/><Relationship Id="rId1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0.xml"/><Relationship Id="rId7" Type="http://schemas.openxmlformats.org/officeDocument/2006/relationships/hyperlink" Target="https://blogs.glowscotland.org.uk/gc/kpsscurricularpathways/curricular-areas/social-studies/" TargetMode="Externa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1.xml"/><Relationship Id="rId7" Type="http://schemas.openxmlformats.org/officeDocument/2006/relationships/hyperlink" Target="https://blogs.glowscotland.org.uk/gc/kpsscurricularpathways/curricular-areas/technologies/" TargetMode="Externa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2.xml"/><Relationship Id="rId7" Type="http://schemas.openxmlformats.org/officeDocument/2006/relationships/hyperlink" Target="https://blogs.glowscotland.org.uk/gc/kpsscurricularpathways/curricular-areas/personal-development/" TargetMode="Externa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3" Type="http://schemas.openxmlformats.org/officeDocument/2006/relationships/slide" Target="slide7.xml"/><Relationship Id="rId7" Type="http://schemas.openxmlformats.org/officeDocument/2006/relationships/slide" Target="slide10.xml"/><Relationship Id="rId12"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4.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8.xml"/><Relationship Id="rId15" Type="http://schemas.openxmlformats.org/officeDocument/2006/relationships/image" Target="../media/image1.png"/><Relationship Id="rId10" Type="http://schemas.openxmlformats.org/officeDocument/2006/relationships/slide" Target="slide13.xml"/><Relationship Id="rId4" Type="http://schemas.openxmlformats.org/officeDocument/2006/relationships/slide" Target="slide6.xml"/><Relationship Id="rId9" Type="http://schemas.openxmlformats.org/officeDocument/2006/relationships/slide" Target="slide12.xml"/><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hyperlink" Target="https://blogs.glowscotland.org.uk/gc/kpsscurricularpathways/curricular-areas/expressive-arts/"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hyperlink" Target="https://blogs.glowscotland.org.uk/gc/kpsscurricularpathways/curricular-areas/languages/" TargetMode="Externa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hyperlink" Target="https://www.sqa.org.uk/sqa/47431.html" TargetMode="External"/><Relationship Id="rId13"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hyperlink" Target="https://blogs.glowscotland.org.uk/gc/kpsscurricularpathways/curricular-areas/technologies/" TargetMode="External"/><Relationship Id="rId12" Type="http://schemas.openxmlformats.org/officeDocument/2006/relationships/hyperlink" Target="https://www.planitplus.net/Nationals/Subject/8" TargetMode="Externa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11" Type="http://schemas.openxmlformats.org/officeDocument/2006/relationships/hyperlink" Target="https://www.sqa.org.uk/sqa/48508.html" TargetMode="External"/><Relationship Id="rId5" Type="http://schemas.openxmlformats.org/officeDocument/2006/relationships/diagramColors" Target="../diagrams/colors3.xml"/><Relationship Id="rId10" Type="http://schemas.openxmlformats.org/officeDocument/2006/relationships/hyperlink" Target="https://www.sqa.org.uk/sqa/47918.html" TargetMode="External"/><Relationship Id="rId4" Type="http://schemas.openxmlformats.org/officeDocument/2006/relationships/diagramQuickStyle" Target="../diagrams/quickStyle3.xml"/><Relationship Id="rId9" Type="http://schemas.openxmlformats.org/officeDocument/2006/relationships/hyperlink" Target="https://www.sqa.org.uk/sqa/47435.html" TargetMode="External"/><Relationship Id="rId1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hyperlink" Target="https://www.sqa.org.uk/sqa/69526.html" TargetMode="External"/><Relationship Id="rId13"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hyperlink" Target="https://blogs.glowscotland.org.uk/gc/kpsscurricularpathways/curricular-areas/health-and-wellbeing/" TargetMode="External"/><Relationship Id="rId12" Type="http://schemas.openxmlformats.org/officeDocument/2006/relationships/hyperlink" Target="https://www.planitplus.net/Nationals/Subject/105" TargetMode="Externa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11" Type="http://schemas.openxmlformats.org/officeDocument/2006/relationships/hyperlink" Target="https://www.sqa.org.uk/sqa/64840.html" TargetMode="External"/><Relationship Id="rId5" Type="http://schemas.openxmlformats.org/officeDocument/2006/relationships/diagramColors" Target="../diagrams/colors4.xml"/><Relationship Id="rId10" Type="http://schemas.openxmlformats.org/officeDocument/2006/relationships/hyperlink" Target="https://www.sqa.org.uk/sqa/47433.html" TargetMode="External"/><Relationship Id="rId4" Type="http://schemas.openxmlformats.org/officeDocument/2006/relationships/diagramQuickStyle" Target="../diagrams/quickStyle4.xml"/><Relationship Id="rId9" Type="http://schemas.openxmlformats.org/officeDocument/2006/relationships/hyperlink" Target="https://www.sqa.org.uk/sqa/47397.html" TargetMode="External"/><Relationship Id="rId1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hyperlink" Target="https://www.sqa.org.uk/sqa/57044.html" TargetMode="External"/><Relationship Id="rId13" Type="http://schemas.openxmlformats.org/officeDocument/2006/relationships/hyperlink" Target="https://blogs.glowscotland.org.uk/gc/kpsscurricularpathways/curricular-areas/personal-development/personal-development-community-sports-leadership-scqf-level-5-award/" TargetMode="External"/><Relationship Id="rId3" Type="http://schemas.openxmlformats.org/officeDocument/2006/relationships/diagramLayout" Target="../diagrams/layout5.xml"/><Relationship Id="rId7" Type="http://schemas.openxmlformats.org/officeDocument/2006/relationships/hyperlink" Target="https://blogs.glowscotland.org.uk/gc/kpsscurricularpathways/curricular-areas/health-and-wellbeing/" TargetMode="External"/><Relationship Id="rId12" Type="http://schemas.openxmlformats.org/officeDocument/2006/relationships/hyperlink" Target="https://www.sqa.org.uk/sqa/47389.html" TargetMode="External"/><Relationship Id="rId17" Type="http://schemas.openxmlformats.org/officeDocument/2006/relationships/image" Target="../media/image1.png"/><Relationship Id="rId2" Type="http://schemas.openxmlformats.org/officeDocument/2006/relationships/diagramData" Target="../diagrams/data5.xml"/><Relationship Id="rId16"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diagramDrawing" Target="../diagrams/drawing5.xml"/><Relationship Id="rId11" Type="http://schemas.openxmlformats.org/officeDocument/2006/relationships/hyperlink" Target="https://www.sqa.org.uk/sqa/66294.html" TargetMode="External"/><Relationship Id="rId5" Type="http://schemas.openxmlformats.org/officeDocument/2006/relationships/diagramColors" Target="../diagrams/colors5.xml"/><Relationship Id="rId15" Type="http://schemas.openxmlformats.org/officeDocument/2006/relationships/hyperlink" Target="https://www.sqa.org.uk/sqa/38708.html" TargetMode="External"/><Relationship Id="rId10" Type="http://schemas.openxmlformats.org/officeDocument/2006/relationships/hyperlink" Target="https://www.sqa.org.uk/sqa/47399.html" TargetMode="External"/><Relationship Id="rId4" Type="http://schemas.openxmlformats.org/officeDocument/2006/relationships/diagramQuickStyle" Target="../diagrams/quickStyle5.xml"/><Relationship Id="rId9" Type="http://schemas.openxmlformats.org/officeDocument/2006/relationships/hyperlink" Target="https://www.sqa.org.uk/sqa/47394.html" TargetMode="External"/><Relationship Id="rId14" Type="http://schemas.openxmlformats.org/officeDocument/2006/relationships/hyperlink" Target="https://www.sqa.org.uk/sqa/94817.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7A38837-C770-662F-DB32-08C5F50BACD3}"/>
              </a:ext>
            </a:extLst>
          </p:cNvPr>
          <p:cNvSpPr>
            <a:spLocks noGrp="1"/>
          </p:cNvSpPr>
          <p:nvPr>
            <p:ph type="ctrTitle"/>
          </p:nvPr>
        </p:nvSpPr>
        <p:spPr>
          <a:xfrm>
            <a:off x="728663" y="1422400"/>
            <a:ext cx="4505552" cy="2387600"/>
          </a:xfrm>
        </p:spPr>
        <p:txBody>
          <a:bodyPr>
            <a:normAutofit/>
          </a:bodyPr>
          <a:lstStyle/>
          <a:p>
            <a:pPr algn="l"/>
            <a:r>
              <a:rPr lang="en-GB" sz="3900" dirty="0">
                <a:solidFill>
                  <a:schemeClr val="bg1"/>
                </a:solidFill>
                <a:latin typeface="Agency FB" panose="020B0503020202020204" pitchFamily="34" charset="0"/>
              </a:rPr>
              <a:t>Career Pathways at King’s Park Secondary School 2024-25</a:t>
            </a:r>
          </a:p>
        </p:txBody>
      </p:sp>
      <p:sp>
        <p:nvSpPr>
          <p:cNvPr id="5" name="Subtitle 4">
            <a:extLst>
              <a:ext uri="{FF2B5EF4-FFF2-40B4-BE49-F238E27FC236}">
                <a16:creationId xmlns:a16="http://schemas.microsoft.com/office/drawing/2014/main" id="{1C119F83-6AF5-C10C-DFF2-10A1AA8F7CAF}"/>
              </a:ext>
            </a:extLst>
          </p:cNvPr>
          <p:cNvSpPr>
            <a:spLocks noGrp="1"/>
          </p:cNvSpPr>
          <p:nvPr>
            <p:ph type="subTitle" idx="1"/>
          </p:nvPr>
        </p:nvSpPr>
        <p:spPr>
          <a:xfrm>
            <a:off x="728663" y="3902075"/>
            <a:ext cx="4505552" cy="1655762"/>
          </a:xfrm>
        </p:spPr>
        <p:txBody>
          <a:bodyPr>
            <a:normAutofit/>
          </a:bodyPr>
          <a:lstStyle/>
          <a:p>
            <a:pPr algn="l"/>
            <a:endParaRPr lang="en-GB" sz="2000">
              <a:solidFill>
                <a:schemeClr val="bg1"/>
              </a:solidFill>
            </a:endParaRPr>
          </a:p>
        </p:txBody>
      </p:sp>
      <p:sp>
        <p:nvSpPr>
          <p:cNvPr id="15" name="Freeform: Shape 14">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4B11CC55-6CCE-2180-A196-0790159ABE96}"/>
              </a:ext>
            </a:extLst>
          </p:cNvPr>
          <p:cNvPicPr>
            <a:picLocks noChangeAspect="1"/>
          </p:cNvPicPr>
          <p:nvPr/>
        </p:nvPicPr>
        <p:blipFill>
          <a:blip r:embed="rId2"/>
          <a:stretch>
            <a:fillRect/>
          </a:stretch>
        </p:blipFill>
        <p:spPr>
          <a:xfrm>
            <a:off x="5809832" y="496673"/>
            <a:ext cx="2999096" cy="2999096"/>
          </a:xfrm>
          <a:prstGeom prst="rect">
            <a:avLst/>
          </a:prstGeom>
        </p:spPr>
      </p:pic>
      <p:pic>
        <p:nvPicPr>
          <p:cNvPr id="7" name="Picture 6">
            <a:extLst>
              <a:ext uri="{FF2B5EF4-FFF2-40B4-BE49-F238E27FC236}">
                <a16:creationId xmlns:a16="http://schemas.microsoft.com/office/drawing/2014/main" id="{10F737B4-EE2A-EB71-59F6-0D0F918792EB}"/>
              </a:ext>
            </a:extLst>
          </p:cNvPr>
          <p:cNvPicPr>
            <a:picLocks noChangeAspect="1"/>
          </p:cNvPicPr>
          <p:nvPr/>
        </p:nvPicPr>
        <p:blipFill>
          <a:blip r:embed="rId3"/>
          <a:stretch>
            <a:fillRect/>
          </a:stretch>
        </p:blipFill>
        <p:spPr>
          <a:xfrm>
            <a:off x="8191437" y="2663211"/>
            <a:ext cx="2704857" cy="3408121"/>
          </a:xfrm>
          <a:prstGeom prst="rect">
            <a:avLst/>
          </a:prstGeom>
        </p:spPr>
      </p:pic>
    </p:spTree>
    <p:extLst>
      <p:ext uri="{BB962C8B-B14F-4D97-AF65-F5344CB8AC3E}">
        <p14:creationId xmlns:p14="http://schemas.microsoft.com/office/powerpoint/2010/main" val="716063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890C1AF-3151-4EBC-9EAA-5B64C13E066D}"/>
              </a:ext>
            </a:extLst>
          </p:cNvPr>
          <p:cNvGraphicFramePr/>
          <p:nvPr>
            <p:extLst>
              <p:ext uri="{D42A27DB-BD31-4B8C-83A1-F6EECF244321}">
                <p14:modId xmlns:p14="http://schemas.microsoft.com/office/powerpoint/2010/main" val="3544947164"/>
              </p:ext>
            </p:extLst>
          </p:nvPr>
        </p:nvGraphicFramePr>
        <p:xfrm>
          <a:off x="2155660" y="2257850"/>
          <a:ext cx="7880679" cy="4398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741942A6-C964-4C8E-A3BE-16723FF15BE9}"/>
              </a:ext>
            </a:extLst>
          </p:cNvPr>
          <p:cNvSpPr/>
          <p:nvPr/>
        </p:nvSpPr>
        <p:spPr>
          <a:xfrm>
            <a:off x="572343" y="-9758"/>
            <a:ext cx="10931198" cy="461665"/>
          </a:xfrm>
          <a:prstGeom prst="rect">
            <a:avLst/>
          </a:prstGeom>
          <a:noFill/>
        </p:spPr>
        <p:txBody>
          <a:bodyPr wrap="square" lIns="91440" tIns="45720" rIns="91440" bIns="45720">
            <a:spAutoFit/>
          </a:bodyPr>
          <a:lstStyle/>
          <a:p>
            <a:pPr algn="ctr"/>
            <a:r>
              <a:rPr lang="en-US" sz="2400" b="0" u="sng" cap="none" spc="0" dirty="0">
                <a:ln w="0"/>
                <a:effectLst>
                  <a:outerShdw blurRad="38100" dist="19050" dir="2700000" algn="tl" rotWithShape="0">
                    <a:schemeClr val="dk1">
                      <a:alpha val="40000"/>
                    </a:schemeClr>
                  </a:outerShdw>
                </a:effectLst>
                <a:latin typeface="Agency FB" panose="020B0503020202020204" pitchFamily="34" charset="0"/>
                <a:hlinkClick r:id="rId7">
                  <a:extLst>
                    <a:ext uri="{A12FA001-AC4F-418D-AE19-62706E023703}">
                      <ahyp:hlinkClr xmlns:ahyp="http://schemas.microsoft.com/office/drawing/2018/hyperlinkcolor" val="tx"/>
                    </a:ext>
                  </a:extLst>
                </a:hlinkClick>
              </a:rPr>
              <a:t>Progression in Mathematics</a:t>
            </a:r>
            <a:endParaRPr lang="en-US" sz="2400" b="0" u="sng" cap="none" spc="0" dirty="0">
              <a:ln w="0"/>
              <a:effectLst>
                <a:outerShdw blurRad="38100" dist="19050" dir="2700000" algn="tl" rotWithShape="0">
                  <a:schemeClr val="dk1">
                    <a:alpha val="40000"/>
                  </a:schemeClr>
                </a:outerShdw>
              </a:effectLst>
              <a:latin typeface="Agency FB" panose="020B0503020202020204" pitchFamily="34" charset="0"/>
            </a:endParaRPr>
          </a:p>
        </p:txBody>
      </p:sp>
      <p:sp>
        <p:nvSpPr>
          <p:cNvPr id="3" name="Rectangle: Rounded Corners 2">
            <a:extLst>
              <a:ext uri="{FF2B5EF4-FFF2-40B4-BE49-F238E27FC236}">
                <a16:creationId xmlns:a16="http://schemas.microsoft.com/office/drawing/2014/main" id="{C4D7C38D-49D3-4D72-BDFB-1E13AAE9B555}"/>
              </a:ext>
            </a:extLst>
          </p:cNvPr>
          <p:cNvSpPr/>
          <p:nvPr/>
        </p:nvSpPr>
        <p:spPr>
          <a:xfrm>
            <a:off x="3976914" y="792634"/>
            <a:ext cx="4238171" cy="4316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a:latin typeface="Agency FB" panose="020B0503020202020204" pitchFamily="34" charset="0"/>
              </a:rPr>
              <a:t>S1, S2 &amp; S3 Mathematics</a:t>
            </a:r>
          </a:p>
        </p:txBody>
      </p:sp>
      <p:sp>
        <p:nvSpPr>
          <p:cNvPr id="8" name="Rectangle: Rounded Corners 7">
            <a:extLst>
              <a:ext uri="{FF2B5EF4-FFF2-40B4-BE49-F238E27FC236}">
                <a16:creationId xmlns:a16="http://schemas.microsoft.com/office/drawing/2014/main" id="{B86A31F3-707E-4224-96D8-F2EAAE306599}"/>
              </a:ext>
            </a:extLst>
          </p:cNvPr>
          <p:cNvSpPr/>
          <p:nvPr/>
        </p:nvSpPr>
        <p:spPr>
          <a:xfrm>
            <a:off x="4486588" y="1485508"/>
            <a:ext cx="3102708" cy="431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gency FB" panose="020B0503020202020204" pitchFamily="34" charset="0"/>
              </a:rPr>
              <a:t>Senior phase options</a:t>
            </a:r>
          </a:p>
        </p:txBody>
      </p:sp>
      <p:cxnSp>
        <p:nvCxnSpPr>
          <p:cNvPr id="15" name="Straight Connector 14">
            <a:extLst>
              <a:ext uri="{FF2B5EF4-FFF2-40B4-BE49-F238E27FC236}">
                <a16:creationId xmlns:a16="http://schemas.microsoft.com/office/drawing/2014/main" id="{B1A1ED42-78B5-4BF9-B657-5ED2BE39B9AB}"/>
              </a:ext>
            </a:extLst>
          </p:cNvPr>
          <p:cNvCxnSpPr/>
          <p:nvPr/>
        </p:nvCxnSpPr>
        <p:spPr>
          <a:xfrm>
            <a:off x="3693887" y="1354878"/>
            <a:ext cx="4804228" cy="0"/>
          </a:xfrm>
          <a:prstGeom prst="line">
            <a:avLst/>
          </a:prstGeom>
          <a:ln>
            <a:solidFill>
              <a:schemeClr val="tx1">
                <a:alpha val="9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pic>
        <p:nvPicPr>
          <p:cNvPr id="2" name="Picture 1">
            <a:extLst>
              <a:ext uri="{FF2B5EF4-FFF2-40B4-BE49-F238E27FC236}">
                <a16:creationId xmlns:a16="http://schemas.microsoft.com/office/drawing/2014/main" id="{E34AC849-65B8-6F5F-A58F-6E5D45AEB3BD}"/>
              </a:ext>
            </a:extLst>
          </p:cNvPr>
          <p:cNvPicPr>
            <a:picLocks noChangeAspect="1"/>
          </p:cNvPicPr>
          <p:nvPr/>
        </p:nvPicPr>
        <p:blipFill>
          <a:blip r:embed="rId8"/>
          <a:stretch>
            <a:fillRect/>
          </a:stretch>
        </p:blipFill>
        <p:spPr>
          <a:xfrm>
            <a:off x="339265" y="319558"/>
            <a:ext cx="851582" cy="1072993"/>
          </a:xfrm>
          <a:prstGeom prst="rect">
            <a:avLst/>
          </a:prstGeom>
        </p:spPr>
      </p:pic>
      <p:pic>
        <p:nvPicPr>
          <p:cNvPr id="5" name="Picture 4">
            <a:extLst>
              <a:ext uri="{FF2B5EF4-FFF2-40B4-BE49-F238E27FC236}">
                <a16:creationId xmlns:a16="http://schemas.microsoft.com/office/drawing/2014/main" id="{3F727CB0-475B-94DF-B489-285C88A2B4EB}"/>
              </a:ext>
            </a:extLst>
          </p:cNvPr>
          <p:cNvPicPr>
            <a:picLocks noChangeAspect="1"/>
          </p:cNvPicPr>
          <p:nvPr/>
        </p:nvPicPr>
        <p:blipFill>
          <a:blip r:embed="rId9"/>
          <a:stretch>
            <a:fillRect/>
          </a:stretch>
        </p:blipFill>
        <p:spPr>
          <a:xfrm>
            <a:off x="11000265" y="319559"/>
            <a:ext cx="851583" cy="1072992"/>
          </a:xfrm>
          <a:prstGeom prst="rect">
            <a:avLst/>
          </a:prstGeom>
        </p:spPr>
      </p:pic>
    </p:spTree>
    <p:extLst>
      <p:ext uri="{BB962C8B-B14F-4D97-AF65-F5344CB8AC3E}">
        <p14:creationId xmlns:p14="http://schemas.microsoft.com/office/powerpoint/2010/main" val="205216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890C1AF-3151-4EBC-9EAA-5B64C13E066D}"/>
              </a:ext>
            </a:extLst>
          </p:cNvPr>
          <p:cNvGraphicFramePr/>
          <p:nvPr>
            <p:extLst>
              <p:ext uri="{D42A27DB-BD31-4B8C-83A1-F6EECF244321}">
                <p14:modId xmlns:p14="http://schemas.microsoft.com/office/powerpoint/2010/main" val="4041633873"/>
              </p:ext>
            </p:extLst>
          </p:nvPr>
        </p:nvGraphicFramePr>
        <p:xfrm>
          <a:off x="2528595" y="3089658"/>
          <a:ext cx="7018694" cy="3590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741942A6-C964-4C8E-A3BE-16723FF15BE9}"/>
              </a:ext>
            </a:extLst>
          </p:cNvPr>
          <p:cNvSpPr/>
          <p:nvPr/>
        </p:nvSpPr>
        <p:spPr>
          <a:xfrm>
            <a:off x="572343" y="-9758"/>
            <a:ext cx="10931198" cy="461665"/>
          </a:xfrm>
          <a:prstGeom prst="rect">
            <a:avLst/>
          </a:prstGeom>
          <a:noFill/>
        </p:spPr>
        <p:txBody>
          <a:bodyPr wrap="square" lIns="91440" tIns="45720" rIns="91440" bIns="45720">
            <a:spAutoFit/>
          </a:bodyPr>
          <a:lstStyle/>
          <a:p>
            <a:pPr algn="ctr"/>
            <a:r>
              <a:rPr lang="en-US" sz="2400" b="0" u="sng" cap="none" spc="0" dirty="0">
                <a:ln w="0"/>
                <a:effectLst>
                  <a:outerShdw blurRad="38100" dist="19050" dir="2700000" algn="tl" rotWithShape="0">
                    <a:schemeClr val="dk1">
                      <a:alpha val="40000"/>
                    </a:schemeClr>
                  </a:outerShdw>
                </a:effectLst>
                <a:latin typeface="Agency FB" panose="020B0503020202020204" pitchFamily="34" charset="0"/>
                <a:hlinkClick r:id="rId7">
                  <a:extLst>
                    <a:ext uri="{A12FA001-AC4F-418D-AE19-62706E023703}">
                      <ahyp:hlinkClr xmlns:ahyp="http://schemas.microsoft.com/office/drawing/2018/hyperlinkcolor" val="tx"/>
                    </a:ext>
                  </a:extLst>
                </a:hlinkClick>
              </a:rPr>
              <a:t>Progression in </a:t>
            </a:r>
            <a:r>
              <a:rPr lang="en-US" sz="2400" u="sng" dirty="0">
                <a:ln w="0"/>
                <a:effectLst>
                  <a:outerShdw blurRad="38100" dist="19050" dir="2700000" algn="tl" rotWithShape="0">
                    <a:schemeClr val="dk1">
                      <a:alpha val="40000"/>
                    </a:schemeClr>
                  </a:outerShdw>
                </a:effectLst>
                <a:latin typeface="Agency FB" panose="020B0503020202020204" pitchFamily="34" charset="0"/>
                <a:hlinkClick r:id="rId7">
                  <a:extLst>
                    <a:ext uri="{A12FA001-AC4F-418D-AE19-62706E023703}">
                      <ahyp:hlinkClr xmlns:ahyp="http://schemas.microsoft.com/office/drawing/2018/hyperlinkcolor" val="tx"/>
                    </a:ext>
                  </a:extLst>
                </a:hlinkClick>
              </a:rPr>
              <a:t>Modern Languages</a:t>
            </a:r>
            <a:endParaRPr lang="en-US" sz="2400" b="0" u="sng" cap="none" spc="0" dirty="0">
              <a:ln w="0"/>
              <a:effectLst>
                <a:outerShdw blurRad="38100" dist="19050" dir="2700000" algn="tl" rotWithShape="0">
                  <a:schemeClr val="dk1">
                    <a:alpha val="40000"/>
                  </a:schemeClr>
                </a:outerShdw>
              </a:effectLst>
              <a:latin typeface="Agency FB" panose="020B0503020202020204" pitchFamily="34" charset="0"/>
            </a:endParaRPr>
          </a:p>
        </p:txBody>
      </p:sp>
      <p:sp>
        <p:nvSpPr>
          <p:cNvPr id="3" name="Rectangle: Rounded Corners 2">
            <a:extLst>
              <a:ext uri="{FF2B5EF4-FFF2-40B4-BE49-F238E27FC236}">
                <a16:creationId xmlns:a16="http://schemas.microsoft.com/office/drawing/2014/main" id="{C4D7C38D-49D3-4D72-BDFB-1E13AAE9B555}"/>
              </a:ext>
            </a:extLst>
          </p:cNvPr>
          <p:cNvSpPr/>
          <p:nvPr/>
        </p:nvSpPr>
        <p:spPr>
          <a:xfrm>
            <a:off x="3976914" y="792634"/>
            <a:ext cx="4238171" cy="4316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latin typeface="Agency FB" panose="020B0503020202020204" pitchFamily="34" charset="0"/>
              </a:rPr>
              <a:t>S1 &amp;S2 BGE Modern Languages</a:t>
            </a:r>
          </a:p>
        </p:txBody>
      </p:sp>
      <p:sp>
        <p:nvSpPr>
          <p:cNvPr id="7" name="Rectangle: Rounded Corners 6">
            <a:extLst>
              <a:ext uri="{FF2B5EF4-FFF2-40B4-BE49-F238E27FC236}">
                <a16:creationId xmlns:a16="http://schemas.microsoft.com/office/drawing/2014/main" id="{7EC9DF3E-111A-4355-98F1-FB82DE17FC6B}"/>
              </a:ext>
            </a:extLst>
          </p:cNvPr>
          <p:cNvSpPr/>
          <p:nvPr/>
        </p:nvSpPr>
        <p:spPr>
          <a:xfrm>
            <a:off x="4486588" y="1455866"/>
            <a:ext cx="3102708" cy="345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gency FB" panose="020B0503020202020204" pitchFamily="34" charset="0"/>
              </a:rPr>
              <a:t>S3 options</a:t>
            </a:r>
          </a:p>
        </p:txBody>
      </p:sp>
      <p:sp>
        <p:nvSpPr>
          <p:cNvPr id="8" name="Rectangle: Rounded Corners 7">
            <a:extLst>
              <a:ext uri="{FF2B5EF4-FFF2-40B4-BE49-F238E27FC236}">
                <a16:creationId xmlns:a16="http://schemas.microsoft.com/office/drawing/2014/main" id="{B86A31F3-707E-4224-96D8-F2EAAE306599}"/>
              </a:ext>
            </a:extLst>
          </p:cNvPr>
          <p:cNvSpPr/>
          <p:nvPr/>
        </p:nvSpPr>
        <p:spPr>
          <a:xfrm>
            <a:off x="4486588" y="2642987"/>
            <a:ext cx="3102708" cy="431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gency FB" panose="020B0503020202020204" pitchFamily="34" charset="0"/>
              </a:rPr>
              <a:t>Senior phase options</a:t>
            </a:r>
          </a:p>
        </p:txBody>
      </p:sp>
      <p:cxnSp>
        <p:nvCxnSpPr>
          <p:cNvPr id="15" name="Straight Connector 14">
            <a:extLst>
              <a:ext uri="{FF2B5EF4-FFF2-40B4-BE49-F238E27FC236}">
                <a16:creationId xmlns:a16="http://schemas.microsoft.com/office/drawing/2014/main" id="{B1A1ED42-78B5-4BF9-B657-5ED2BE39B9AB}"/>
              </a:ext>
            </a:extLst>
          </p:cNvPr>
          <p:cNvCxnSpPr/>
          <p:nvPr/>
        </p:nvCxnSpPr>
        <p:spPr>
          <a:xfrm>
            <a:off x="3693887" y="1354878"/>
            <a:ext cx="4804228" cy="0"/>
          </a:xfrm>
          <a:prstGeom prst="line">
            <a:avLst/>
          </a:prstGeom>
          <a:ln>
            <a:solidFill>
              <a:schemeClr val="tx1">
                <a:alpha val="9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7FD791BE-FC86-4614-852C-B8CB77E2B97A}"/>
              </a:ext>
            </a:extLst>
          </p:cNvPr>
          <p:cNvCxnSpPr/>
          <p:nvPr/>
        </p:nvCxnSpPr>
        <p:spPr>
          <a:xfrm>
            <a:off x="3744686" y="2512555"/>
            <a:ext cx="4804228" cy="0"/>
          </a:xfrm>
          <a:prstGeom prst="line">
            <a:avLst/>
          </a:prstGeom>
          <a:ln>
            <a:solidFill>
              <a:schemeClr val="tx1">
                <a:alpha val="9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nvGrpSpPr>
          <p:cNvPr id="12" name="Group 11">
            <a:extLst>
              <a:ext uri="{FF2B5EF4-FFF2-40B4-BE49-F238E27FC236}">
                <a16:creationId xmlns:a16="http://schemas.microsoft.com/office/drawing/2014/main" id="{3F3FB7AD-7EB0-DE94-8839-D4A3B3900788}"/>
              </a:ext>
            </a:extLst>
          </p:cNvPr>
          <p:cNvGrpSpPr/>
          <p:nvPr/>
        </p:nvGrpSpPr>
        <p:grpSpPr>
          <a:xfrm>
            <a:off x="106205" y="1835091"/>
            <a:ext cx="11979588" cy="543364"/>
            <a:chOff x="212412" y="2028332"/>
            <a:chExt cx="11979588" cy="543364"/>
          </a:xfrm>
        </p:grpSpPr>
        <p:sp>
          <p:nvSpPr>
            <p:cNvPr id="9" name="Rectangle: Rounded Corners 8">
              <a:extLst>
                <a:ext uri="{FF2B5EF4-FFF2-40B4-BE49-F238E27FC236}">
                  <a16:creationId xmlns:a16="http://schemas.microsoft.com/office/drawing/2014/main" id="{8ECC3CC7-5620-42F0-8CA9-2023F2E91CC2}"/>
                </a:ext>
              </a:extLst>
            </p:cNvPr>
            <p:cNvSpPr/>
            <p:nvPr/>
          </p:nvSpPr>
          <p:spPr>
            <a:xfrm>
              <a:off x="212412" y="2031696"/>
              <a:ext cx="2736000" cy="540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latin typeface="Agency FB" panose="020B0503020202020204" pitchFamily="34" charset="0"/>
                </a:rPr>
                <a:t>French</a:t>
              </a:r>
            </a:p>
          </p:txBody>
        </p:sp>
        <p:sp>
          <p:nvSpPr>
            <p:cNvPr id="10" name="Rectangle: Rounded Corners 9">
              <a:extLst>
                <a:ext uri="{FF2B5EF4-FFF2-40B4-BE49-F238E27FC236}">
                  <a16:creationId xmlns:a16="http://schemas.microsoft.com/office/drawing/2014/main" id="{FE24ADC4-DCE7-457A-A89F-B1C70FE6FD3B}"/>
                </a:ext>
              </a:extLst>
            </p:cNvPr>
            <p:cNvSpPr/>
            <p:nvPr/>
          </p:nvSpPr>
          <p:spPr>
            <a:xfrm>
              <a:off x="3293608" y="2028334"/>
              <a:ext cx="2736000" cy="540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gency FB" panose="020B0503020202020204" pitchFamily="34" charset="0"/>
                </a:rPr>
                <a:t>German</a:t>
              </a:r>
            </a:p>
          </p:txBody>
        </p:sp>
        <p:sp>
          <p:nvSpPr>
            <p:cNvPr id="11" name="Rectangle: Rounded Corners 10">
              <a:extLst>
                <a:ext uri="{FF2B5EF4-FFF2-40B4-BE49-F238E27FC236}">
                  <a16:creationId xmlns:a16="http://schemas.microsoft.com/office/drawing/2014/main" id="{51BFFBB9-0BCC-4F5A-A528-66FA13BB27D2}"/>
                </a:ext>
              </a:extLst>
            </p:cNvPr>
            <p:cNvSpPr/>
            <p:nvPr/>
          </p:nvSpPr>
          <p:spPr>
            <a:xfrm>
              <a:off x="6374804" y="2028333"/>
              <a:ext cx="2736000" cy="540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gency FB" panose="020B0503020202020204" pitchFamily="34" charset="0"/>
                </a:rPr>
                <a:t>Spanish</a:t>
              </a:r>
            </a:p>
          </p:txBody>
        </p:sp>
        <p:sp>
          <p:nvSpPr>
            <p:cNvPr id="2" name="Rectangle: Rounded Corners 1">
              <a:extLst>
                <a:ext uri="{FF2B5EF4-FFF2-40B4-BE49-F238E27FC236}">
                  <a16:creationId xmlns:a16="http://schemas.microsoft.com/office/drawing/2014/main" id="{1DD67174-0C3C-88EA-089F-D39227A92DE9}"/>
                </a:ext>
              </a:extLst>
            </p:cNvPr>
            <p:cNvSpPr/>
            <p:nvPr/>
          </p:nvSpPr>
          <p:spPr>
            <a:xfrm>
              <a:off x="9456000" y="2028332"/>
              <a:ext cx="2736000" cy="540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0" i="0" dirty="0">
                  <a:solidFill>
                    <a:schemeClr val="tx1"/>
                  </a:solidFill>
                  <a:effectLst/>
                  <a:latin typeface="Agency FB" panose="020B0503020202020204" pitchFamily="34" charset="0"/>
                  <a:hlinkClick r:id="rId8">
                    <a:extLst>
                      <a:ext uri="{A12FA001-AC4F-418D-AE19-62706E023703}">
                        <ahyp:hlinkClr xmlns:ahyp="http://schemas.microsoft.com/office/drawing/2018/hyperlinkcolor" val="tx"/>
                      </a:ext>
                    </a:extLst>
                  </a:hlinkClick>
                </a:rPr>
                <a:t>Modern Languages for Life and Work Level 3</a:t>
              </a:r>
              <a:endParaRPr lang="en-GB" dirty="0">
                <a:solidFill>
                  <a:schemeClr val="tx1"/>
                </a:solidFill>
                <a:latin typeface="Agency FB" panose="020B0503020202020204" pitchFamily="34" charset="0"/>
              </a:endParaRPr>
            </a:p>
          </p:txBody>
        </p:sp>
      </p:grpSp>
      <p:sp>
        <p:nvSpPr>
          <p:cNvPr id="13" name="TextBox 12">
            <a:extLst>
              <a:ext uri="{FF2B5EF4-FFF2-40B4-BE49-F238E27FC236}">
                <a16:creationId xmlns:a16="http://schemas.microsoft.com/office/drawing/2014/main" id="{604F8862-ADE6-2A99-02CF-275120FDD92C}"/>
              </a:ext>
            </a:extLst>
          </p:cNvPr>
          <p:cNvSpPr txBox="1"/>
          <p:nvPr/>
        </p:nvSpPr>
        <p:spPr>
          <a:xfrm>
            <a:off x="7797440" y="4864109"/>
            <a:ext cx="1552353" cy="1815882"/>
          </a:xfrm>
          <a:prstGeom prst="rect">
            <a:avLst/>
          </a:prstGeom>
          <a:noFill/>
        </p:spPr>
        <p:txBody>
          <a:bodyPr wrap="square" lIns="91440" tIns="45720" rIns="91440" bIns="45720" rtlCol="0" anchor="t">
            <a:spAutoFit/>
          </a:bodyPr>
          <a:lstStyle/>
          <a:p>
            <a:pPr algn="ctr"/>
            <a:r>
              <a:rPr lang="en-GB" sz="1400" u="sng" dirty="0">
                <a:solidFill>
                  <a:schemeClr val="bg1"/>
                </a:solidFill>
              </a:rPr>
              <a:t>Modern Languages for Life and Work</a:t>
            </a:r>
          </a:p>
          <a:p>
            <a:pPr algn="ctr"/>
            <a:endParaRPr lang="en-GB" sz="1400" u="sng" dirty="0">
              <a:solidFill>
                <a:schemeClr val="bg1"/>
              </a:solidFill>
            </a:endParaRPr>
          </a:p>
          <a:p>
            <a:pPr algn="ctr"/>
            <a:r>
              <a:rPr lang="en-GB" sz="1400" u="sng" dirty="0">
                <a:solidFill>
                  <a:schemeClr val="bg1"/>
                </a:solidFill>
                <a:hlinkClick r:id="rId9">
                  <a:extLst>
                    <a:ext uri="{A12FA001-AC4F-418D-AE19-62706E023703}">
                      <ahyp:hlinkClr xmlns:ahyp="http://schemas.microsoft.com/office/drawing/2018/hyperlinkcolor" val="tx"/>
                    </a:ext>
                  </a:extLst>
                </a:hlinkClick>
              </a:rPr>
              <a:t>Level 4</a:t>
            </a:r>
            <a:endParaRPr lang="en-GB" sz="1400" u="sng" dirty="0">
              <a:solidFill>
                <a:schemeClr val="bg1"/>
              </a:solidFill>
            </a:endParaRPr>
          </a:p>
          <a:p>
            <a:pPr algn="ctr"/>
            <a:r>
              <a:rPr lang="en-GB" sz="1400" u="sng" dirty="0">
                <a:solidFill>
                  <a:schemeClr val="bg1"/>
                </a:solidFill>
                <a:hlinkClick r:id="rId10">
                  <a:extLst>
                    <a:ext uri="{A12FA001-AC4F-418D-AE19-62706E023703}">
                      <ahyp:hlinkClr xmlns:ahyp="http://schemas.microsoft.com/office/drawing/2018/hyperlinkcolor" val="tx"/>
                    </a:ext>
                  </a:extLst>
                </a:hlinkClick>
              </a:rPr>
              <a:t>Level 5</a:t>
            </a:r>
            <a:endParaRPr lang="en-GB" sz="1400" u="sng" dirty="0">
              <a:solidFill>
                <a:schemeClr val="bg1"/>
              </a:solidFill>
            </a:endParaRPr>
          </a:p>
          <a:p>
            <a:pPr algn="ctr"/>
            <a:r>
              <a:rPr lang="en-GB" sz="1400" u="sng" dirty="0">
                <a:solidFill>
                  <a:schemeClr val="bg1"/>
                </a:solidFill>
                <a:cs typeface="Calibri"/>
                <a:hlinkClick r:id="rId11">
                  <a:extLst>
                    <a:ext uri="{A12FA001-AC4F-418D-AE19-62706E023703}">
                      <ahyp:hlinkClr xmlns:ahyp="http://schemas.microsoft.com/office/drawing/2018/hyperlinkcolor" val="tx"/>
                    </a:ext>
                  </a:extLst>
                </a:hlinkClick>
              </a:rPr>
              <a:t>Level 6</a:t>
            </a:r>
            <a:endParaRPr lang="en-GB" sz="1400" u="sng" dirty="0">
              <a:solidFill>
                <a:schemeClr val="bg1"/>
              </a:solidFill>
              <a:cs typeface="Calibri"/>
            </a:endParaRPr>
          </a:p>
          <a:p>
            <a:pPr algn="ctr"/>
            <a:endParaRPr lang="en-GB" sz="1400" u="sng" dirty="0">
              <a:solidFill>
                <a:schemeClr val="bg1"/>
              </a:solidFill>
              <a:cs typeface="Calibri"/>
            </a:endParaRPr>
          </a:p>
        </p:txBody>
      </p:sp>
      <p:pic>
        <p:nvPicPr>
          <p:cNvPr id="14" name="Picture 13">
            <a:extLst>
              <a:ext uri="{FF2B5EF4-FFF2-40B4-BE49-F238E27FC236}">
                <a16:creationId xmlns:a16="http://schemas.microsoft.com/office/drawing/2014/main" id="{14F648B4-A85F-B3EC-087C-DDAB43CF9B1E}"/>
              </a:ext>
            </a:extLst>
          </p:cNvPr>
          <p:cNvPicPr>
            <a:picLocks noChangeAspect="1"/>
          </p:cNvPicPr>
          <p:nvPr/>
        </p:nvPicPr>
        <p:blipFill>
          <a:blip r:embed="rId12"/>
          <a:stretch>
            <a:fillRect/>
          </a:stretch>
        </p:blipFill>
        <p:spPr>
          <a:xfrm>
            <a:off x="339265" y="319558"/>
            <a:ext cx="851582" cy="1072993"/>
          </a:xfrm>
          <a:prstGeom prst="rect">
            <a:avLst/>
          </a:prstGeom>
        </p:spPr>
      </p:pic>
      <p:pic>
        <p:nvPicPr>
          <p:cNvPr id="17" name="Picture 16">
            <a:extLst>
              <a:ext uri="{FF2B5EF4-FFF2-40B4-BE49-F238E27FC236}">
                <a16:creationId xmlns:a16="http://schemas.microsoft.com/office/drawing/2014/main" id="{D2E4725E-680E-81E9-808B-50F08D928918}"/>
              </a:ext>
            </a:extLst>
          </p:cNvPr>
          <p:cNvPicPr>
            <a:picLocks noChangeAspect="1"/>
          </p:cNvPicPr>
          <p:nvPr/>
        </p:nvPicPr>
        <p:blipFill>
          <a:blip r:embed="rId13"/>
          <a:stretch>
            <a:fillRect/>
          </a:stretch>
        </p:blipFill>
        <p:spPr>
          <a:xfrm>
            <a:off x="11000265" y="319559"/>
            <a:ext cx="851583" cy="1072992"/>
          </a:xfrm>
          <a:prstGeom prst="rect">
            <a:avLst/>
          </a:prstGeom>
        </p:spPr>
      </p:pic>
    </p:spTree>
    <p:extLst>
      <p:ext uri="{BB962C8B-B14F-4D97-AF65-F5344CB8AC3E}">
        <p14:creationId xmlns:p14="http://schemas.microsoft.com/office/powerpoint/2010/main" val="136187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890C1AF-3151-4EBC-9EAA-5B64C13E066D}"/>
              </a:ext>
            </a:extLst>
          </p:cNvPr>
          <p:cNvGraphicFramePr/>
          <p:nvPr>
            <p:extLst>
              <p:ext uri="{D42A27DB-BD31-4B8C-83A1-F6EECF244321}">
                <p14:modId xmlns:p14="http://schemas.microsoft.com/office/powerpoint/2010/main" val="3737163792"/>
              </p:ext>
            </p:extLst>
          </p:nvPr>
        </p:nvGraphicFramePr>
        <p:xfrm>
          <a:off x="2528595" y="3089658"/>
          <a:ext cx="7018694" cy="3590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741942A6-C964-4C8E-A3BE-16723FF15BE9}"/>
              </a:ext>
            </a:extLst>
          </p:cNvPr>
          <p:cNvSpPr/>
          <p:nvPr/>
        </p:nvSpPr>
        <p:spPr>
          <a:xfrm>
            <a:off x="572343" y="-9758"/>
            <a:ext cx="10931198" cy="461665"/>
          </a:xfrm>
          <a:prstGeom prst="rect">
            <a:avLst/>
          </a:prstGeom>
          <a:noFill/>
        </p:spPr>
        <p:txBody>
          <a:bodyPr wrap="square" lIns="91440" tIns="45720" rIns="91440" bIns="45720">
            <a:spAutoFit/>
          </a:bodyPr>
          <a:lstStyle/>
          <a:p>
            <a:pPr algn="ctr"/>
            <a:r>
              <a:rPr lang="en-US" sz="2400" b="0" u="sng" cap="none" spc="0" dirty="0">
                <a:ln w="0"/>
                <a:effectLst>
                  <a:outerShdw blurRad="38100" dist="19050" dir="2700000" algn="tl" rotWithShape="0">
                    <a:schemeClr val="dk1">
                      <a:alpha val="40000"/>
                    </a:schemeClr>
                  </a:outerShdw>
                </a:effectLst>
                <a:latin typeface="Agency FB" panose="020B0503020202020204" pitchFamily="34" charset="0"/>
                <a:hlinkClick r:id="rId7">
                  <a:extLst>
                    <a:ext uri="{A12FA001-AC4F-418D-AE19-62706E023703}">
                      <ahyp:hlinkClr xmlns:ahyp="http://schemas.microsoft.com/office/drawing/2018/hyperlinkcolor" val="tx"/>
                    </a:ext>
                  </a:extLst>
                </a:hlinkClick>
              </a:rPr>
              <a:t>Progression in P</a:t>
            </a:r>
            <a:r>
              <a:rPr lang="en-US" sz="2400" u="sng" dirty="0">
                <a:ln w="0"/>
                <a:effectLst>
                  <a:outerShdw blurRad="38100" dist="19050" dir="2700000" algn="tl" rotWithShape="0">
                    <a:schemeClr val="dk1">
                      <a:alpha val="40000"/>
                    </a:schemeClr>
                  </a:outerShdw>
                </a:effectLst>
                <a:latin typeface="Agency FB" panose="020B0503020202020204" pitchFamily="34" charset="0"/>
                <a:hlinkClick r:id="rId7">
                  <a:extLst>
                    <a:ext uri="{A12FA001-AC4F-418D-AE19-62706E023703}">
                      <ahyp:hlinkClr xmlns:ahyp="http://schemas.microsoft.com/office/drawing/2018/hyperlinkcolor" val="tx"/>
                    </a:ext>
                  </a:extLst>
                </a:hlinkClick>
              </a:rPr>
              <a:t>erforming Arts</a:t>
            </a:r>
            <a:endParaRPr lang="en-US" sz="2400" b="0" u="sng" cap="none" spc="0" dirty="0">
              <a:ln w="0"/>
              <a:effectLst>
                <a:outerShdw blurRad="38100" dist="19050" dir="2700000" algn="tl" rotWithShape="0">
                  <a:schemeClr val="dk1">
                    <a:alpha val="40000"/>
                  </a:schemeClr>
                </a:outerShdw>
              </a:effectLst>
              <a:latin typeface="Agency FB" panose="020B0503020202020204" pitchFamily="34" charset="0"/>
            </a:endParaRPr>
          </a:p>
        </p:txBody>
      </p:sp>
      <p:sp>
        <p:nvSpPr>
          <p:cNvPr id="3" name="Rectangle: Rounded Corners 2">
            <a:extLst>
              <a:ext uri="{FF2B5EF4-FFF2-40B4-BE49-F238E27FC236}">
                <a16:creationId xmlns:a16="http://schemas.microsoft.com/office/drawing/2014/main" id="{C4D7C38D-49D3-4D72-BDFB-1E13AAE9B555}"/>
              </a:ext>
            </a:extLst>
          </p:cNvPr>
          <p:cNvSpPr/>
          <p:nvPr/>
        </p:nvSpPr>
        <p:spPr>
          <a:xfrm>
            <a:off x="3976914" y="792634"/>
            <a:ext cx="4238171" cy="4316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a:latin typeface="Agency FB" panose="020B0503020202020204" pitchFamily="34" charset="0"/>
              </a:rPr>
              <a:t>S1 &amp;S2 BGE Drama and Music </a:t>
            </a:r>
          </a:p>
        </p:txBody>
      </p:sp>
      <p:sp>
        <p:nvSpPr>
          <p:cNvPr id="7" name="Rectangle: Rounded Corners 6">
            <a:extLst>
              <a:ext uri="{FF2B5EF4-FFF2-40B4-BE49-F238E27FC236}">
                <a16:creationId xmlns:a16="http://schemas.microsoft.com/office/drawing/2014/main" id="{7EC9DF3E-111A-4355-98F1-FB82DE17FC6B}"/>
              </a:ext>
            </a:extLst>
          </p:cNvPr>
          <p:cNvSpPr/>
          <p:nvPr/>
        </p:nvSpPr>
        <p:spPr>
          <a:xfrm>
            <a:off x="4486588" y="1455866"/>
            <a:ext cx="3102708" cy="345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gency FB" panose="020B0503020202020204" pitchFamily="34" charset="0"/>
              </a:rPr>
              <a:t>S3 options</a:t>
            </a:r>
          </a:p>
        </p:txBody>
      </p:sp>
      <p:sp>
        <p:nvSpPr>
          <p:cNvPr id="8" name="Rectangle: Rounded Corners 7">
            <a:extLst>
              <a:ext uri="{FF2B5EF4-FFF2-40B4-BE49-F238E27FC236}">
                <a16:creationId xmlns:a16="http://schemas.microsoft.com/office/drawing/2014/main" id="{B86A31F3-707E-4224-96D8-F2EAAE306599}"/>
              </a:ext>
            </a:extLst>
          </p:cNvPr>
          <p:cNvSpPr/>
          <p:nvPr/>
        </p:nvSpPr>
        <p:spPr>
          <a:xfrm>
            <a:off x="4486588" y="2642987"/>
            <a:ext cx="3102708" cy="431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gency FB" panose="020B0503020202020204" pitchFamily="34" charset="0"/>
              </a:rPr>
              <a:t>Senior phase options</a:t>
            </a:r>
          </a:p>
        </p:txBody>
      </p:sp>
      <p:grpSp>
        <p:nvGrpSpPr>
          <p:cNvPr id="5" name="Group 4">
            <a:extLst>
              <a:ext uri="{FF2B5EF4-FFF2-40B4-BE49-F238E27FC236}">
                <a16:creationId xmlns:a16="http://schemas.microsoft.com/office/drawing/2014/main" id="{EEAC8F6C-F64F-4DDA-BF8C-EB269C3DC5A5}"/>
              </a:ext>
            </a:extLst>
          </p:cNvPr>
          <p:cNvGrpSpPr/>
          <p:nvPr/>
        </p:nvGrpSpPr>
        <p:grpSpPr>
          <a:xfrm>
            <a:off x="1163096" y="2032969"/>
            <a:ext cx="9749692" cy="348850"/>
            <a:chOff x="1072662" y="1830481"/>
            <a:chExt cx="9749692" cy="348850"/>
          </a:xfrm>
        </p:grpSpPr>
        <p:sp>
          <p:nvSpPr>
            <p:cNvPr id="9" name="Rectangle: Rounded Corners 8">
              <a:extLst>
                <a:ext uri="{FF2B5EF4-FFF2-40B4-BE49-F238E27FC236}">
                  <a16:creationId xmlns:a16="http://schemas.microsoft.com/office/drawing/2014/main" id="{8ECC3CC7-5620-42F0-8CA9-2023F2E91CC2}"/>
                </a:ext>
              </a:extLst>
            </p:cNvPr>
            <p:cNvSpPr/>
            <p:nvPr/>
          </p:nvSpPr>
          <p:spPr>
            <a:xfrm>
              <a:off x="1072662" y="1833844"/>
              <a:ext cx="3102708" cy="3454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latin typeface="Agency FB" panose="020B0503020202020204" pitchFamily="34" charset="0"/>
                </a:rPr>
                <a:t>Drama</a:t>
              </a:r>
            </a:p>
          </p:txBody>
        </p:sp>
        <p:sp>
          <p:nvSpPr>
            <p:cNvPr id="10" name="Rectangle: Rounded Corners 9">
              <a:extLst>
                <a:ext uri="{FF2B5EF4-FFF2-40B4-BE49-F238E27FC236}">
                  <a16:creationId xmlns:a16="http://schemas.microsoft.com/office/drawing/2014/main" id="{FE24ADC4-DCE7-457A-A89F-B1C70FE6FD3B}"/>
                </a:ext>
              </a:extLst>
            </p:cNvPr>
            <p:cNvSpPr/>
            <p:nvPr/>
          </p:nvSpPr>
          <p:spPr>
            <a:xfrm>
              <a:off x="4396154" y="1830482"/>
              <a:ext cx="3102708" cy="3454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latin typeface="Agency FB" panose="020B0503020202020204" pitchFamily="34" charset="0"/>
                </a:rPr>
                <a:t>Music</a:t>
              </a:r>
            </a:p>
          </p:txBody>
        </p:sp>
        <p:sp>
          <p:nvSpPr>
            <p:cNvPr id="11" name="Rectangle: Rounded Corners 10">
              <a:extLst>
                <a:ext uri="{FF2B5EF4-FFF2-40B4-BE49-F238E27FC236}">
                  <a16:creationId xmlns:a16="http://schemas.microsoft.com/office/drawing/2014/main" id="{51BFFBB9-0BCC-4F5A-A528-66FA13BB27D2}"/>
                </a:ext>
              </a:extLst>
            </p:cNvPr>
            <p:cNvSpPr/>
            <p:nvPr/>
          </p:nvSpPr>
          <p:spPr>
            <a:xfrm>
              <a:off x="7719646" y="1830481"/>
              <a:ext cx="3102708" cy="3454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latin typeface="Agency FB" panose="020B0503020202020204" pitchFamily="34" charset="0"/>
                </a:rPr>
                <a:t>Music Tech</a:t>
              </a:r>
            </a:p>
          </p:txBody>
        </p:sp>
      </p:grpSp>
      <p:cxnSp>
        <p:nvCxnSpPr>
          <p:cNvPr id="15" name="Straight Connector 14">
            <a:extLst>
              <a:ext uri="{FF2B5EF4-FFF2-40B4-BE49-F238E27FC236}">
                <a16:creationId xmlns:a16="http://schemas.microsoft.com/office/drawing/2014/main" id="{B1A1ED42-78B5-4BF9-B657-5ED2BE39B9AB}"/>
              </a:ext>
            </a:extLst>
          </p:cNvPr>
          <p:cNvCxnSpPr/>
          <p:nvPr/>
        </p:nvCxnSpPr>
        <p:spPr>
          <a:xfrm>
            <a:off x="3693887" y="1354878"/>
            <a:ext cx="4804228" cy="0"/>
          </a:xfrm>
          <a:prstGeom prst="line">
            <a:avLst/>
          </a:prstGeom>
          <a:ln>
            <a:solidFill>
              <a:schemeClr val="tx1">
                <a:alpha val="9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7FD791BE-FC86-4614-852C-B8CB77E2B97A}"/>
              </a:ext>
            </a:extLst>
          </p:cNvPr>
          <p:cNvCxnSpPr/>
          <p:nvPr/>
        </p:nvCxnSpPr>
        <p:spPr>
          <a:xfrm>
            <a:off x="3744686" y="2512555"/>
            <a:ext cx="4804228" cy="0"/>
          </a:xfrm>
          <a:prstGeom prst="line">
            <a:avLst/>
          </a:prstGeom>
          <a:ln>
            <a:solidFill>
              <a:schemeClr val="tx1">
                <a:alpha val="9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pic>
        <p:nvPicPr>
          <p:cNvPr id="2" name="Picture 1">
            <a:extLst>
              <a:ext uri="{FF2B5EF4-FFF2-40B4-BE49-F238E27FC236}">
                <a16:creationId xmlns:a16="http://schemas.microsoft.com/office/drawing/2014/main" id="{91C0DD08-A0E9-619E-C161-117A758A6152}"/>
              </a:ext>
            </a:extLst>
          </p:cNvPr>
          <p:cNvPicPr>
            <a:picLocks noChangeAspect="1"/>
          </p:cNvPicPr>
          <p:nvPr/>
        </p:nvPicPr>
        <p:blipFill>
          <a:blip r:embed="rId8"/>
          <a:stretch>
            <a:fillRect/>
          </a:stretch>
        </p:blipFill>
        <p:spPr>
          <a:xfrm>
            <a:off x="339265" y="319558"/>
            <a:ext cx="851582" cy="1072993"/>
          </a:xfrm>
          <a:prstGeom prst="rect">
            <a:avLst/>
          </a:prstGeom>
        </p:spPr>
      </p:pic>
      <p:pic>
        <p:nvPicPr>
          <p:cNvPr id="12" name="Picture 11">
            <a:extLst>
              <a:ext uri="{FF2B5EF4-FFF2-40B4-BE49-F238E27FC236}">
                <a16:creationId xmlns:a16="http://schemas.microsoft.com/office/drawing/2014/main" id="{781512ED-EF9A-2C52-6459-790F52F9743C}"/>
              </a:ext>
            </a:extLst>
          </p:cNvPr>
          <p:cNvPicPr>
            <a:picLocks noChangeAspect="1"/>
          </p:cNvPicPr>
          <p:nvPr/>
        </p:nvPicPr>
        <p:blipFill>
          <a:blip r:embed="rId9"/>
          <a:stretch>
            <a:fillRect/>
          </a:stretch>
        </p:blipFill>
        <p:spPr>
          <a:xfrm>
            <a:off x="11000265" y="319559"/>
            <a:ext cx="851583" cy="1072992"/>
          </a:xfrm>
          <a:prstGeom prst="rect">
            <a:avLst/>
          </a:prstGeom>
        </p:spPr>
      </p:pic>
    </p:spTree>
    <p:extLst>
      <p:ext uri="{BB962C8B-B14F-4D97-AF65-F5344CB8AC3E}">
        <p14:creationId xmlns:p14="http://schemas.microsoft.com/office/powerpoint/2010/main" val="1293171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890C1AF-3151-4EBC-9EAA-5B64C13E066D}"/>
              </a:ext>
            </a:extLst>
          </p:cNvPr>
          <p:cNvGraphicFramePr/>
          <p:nvPr>
            <p:extLst>
              <p:ext uri="{D42A27DB-BD31-4B8C-83A1-F6EECF244321}">
                <p14:modId xmlns:p14="http://schemas.microsoft.com/office/powerpoint/2010/main" val="4092293101"/>
              </p:ext>
            </p:extLst>
          </p:nvPr>
        </p:nvGraphicFramePr>
        <p:xfrm>
          <a:off x="2528595" y="3089658"/>
          <a:ext cx="7018694" cy="3590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741942A6-C964-4C8E-A3BE-16723FF15BE9}"/>
              </a:ext>
            </a:extLst>
          </p:cNvPr>
          <p:cNvSpPr/>
          <p:nvPr/>
        </p:nvSpPr>
        <p:spPr>
          <a:xfrm>
            <a:off x="572343" y="-9758"/>
            <a:ext cx="10931198" cy="461665"/>
          </a:xfrm>
          <a:prstGeom prst="rect">
            <a:avLst/>
          </a:prstGeom>
          <a:noFill/>
        </p:spPr>
        <p:txBody>
          <a:bodyPr wrap="square" lIns="91440" tIns="45720" rIns="91440" bIns="45720">
            <a:spAutoFit/>
          </a:bodyPr>
          <a:lstStyle/>
          <a:p>
            <a:pPr algn="ctr"/>
            <a:r>
              <a:rPr lang="en-US" sz="2400" b="0" u="sng" cap="none" spc="0" dirty="0">
                <a:ln w="0"/>
                <a:effectLst>
                  <a:outerShdw blurRad="38100" dist="19050" dir="2700000" algn="tl" rotWithShape="0">
                    <a:schemeClr val="dk1">
                      <a:alpha val="40000"/>
                    </a:schemeClr>
                  </a:outerShdw>
                </a:effectLst>
                <a:latin typeface="Agency FB" panose="020B0503020202020204" pitchFamily="34" charset="0"/>
                <a:hlinkClick r:id="rId7">
                  <a:extLst>
                    <a:ext uri="{A12FA001-AC4F-418D-AE19-62706E023703}">
                      <ahyp:hlinkClr xmlns:ahyp="http://schemas.microsoft.com/office/drawing/2018/hyperlinkcolor" val="tx"/>
                    </a:ext>
                  </a:extLst>
                </a:hlinkClick>
              </a:rPr>
              <a:t>Progression in </a:t>
            </a:r>
            <a:r>
              <a:rPr lang="en-US" sz="2400" u="sng" dirty="0">
                <a:ln w="0"/>
                <a:effectLst>
                  <a:outerShdw blurRad="38100" dist="19050" dir="2700000" algn="tl" rotWithShape="0">
                    <a:schemeClr val="dk1">
                      <a:alpha val="40000"/>
                    </a:schemeClr>
                  </a:outerShdw>
                </a:effectLst>
                <a:latin typeface="Agency FB" panose="020B0503020202020204" pitchFamily="34" charset="0"/>
                <a:hlinkClick r:id="rId7">
                  <a:extLst>
                    <a:ext uri="{A12FA001-AC4F-418D-AE19-62706E023703}">
                      <ahyp:hlinkClr xmlns:ahyp="http://schemas.microsoft.com/office/drawing/2018/hyperlinkcolor" val="tx"/>
                    </a:ext>
                  </a:extLst>
                </a:hlinkClick>
              </a:rPr>
              <a:t>Science</a:t>
            </a:r>
            <a:endParaRPr lang="en-US" sz="2400" b="0" u="sng" cap="none" spc="0" dirty="0">
              <a:ln w="0"/>
              <a:effectLst>
                <a:outerShdw blurRad="38100" dist="19050" dir="2700000" algn="tl" rotWithShape="0">
                  <a:schemeClr val="dk1">
                    <a:alpha val="40000"/>
                  </a:schemeClr>
                </a:outerShdw>
              </a:effectLst>
              <a:latin typeface="Agency FB" panose="020B0503020202020204" pitchFamily="34" charset="0"/>
            </a:endParaRPr>
          </a:p>
        </p:txBody>
      </p:sp>
      <p:sp>
        <p:nvSpPr>
          <p:cNvPr id="3" name="Rectangle: Rounded Corners 2">
            <a:extLst>
              <a:ext uri="{FF2B5EF4-FFF2-40B4-BE49-F238E27FC236}">
                <a16:creationId xmlns:a16="http://schemas.microsoft.com/office/drawing/2014/main" id="{C4D7C38D-49D3-4D72-BDFB-1E13AAE9B555}"/>
              </a:ext>
            </a:extLst>
          </p:cNvPr>
          <p:cNvSpPr/>
          <p:nvPr/>
        </p:nvSpPr>
        <p:spPr>
          <a:xfrm>
            <a:off x="3976914" y="792634"/>
            <a:ext cx="4238171" cy="4316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latin typeface="Agency FB" panose="020B0503020202020204" pitchFamily="34" charset="0"/>
              </a:rPr>
              <a:t>S1 &amp;S2 BGE Science</a:t>
            </a:r>
          </a:p>
        </p:txBody>
      </p:sp>
      <p:sp>
        <p:nvSpPr>
          <p:cNvPr id="7" name="Rectangle: Rounded Corners 6">
            <a:extLst>
              <a:ext uri="{FF2B5EF4-FFF2-40B4-BE49-F238E27FC236}">
                <a16:creationId xmlns:a16="http://schemas.microsoft.com/office/drawing/2014/main" id="{7EC9DF3E-111A-4355-98F1-FB82DE17FC6B}"/>
              </a:ext>
            </a:extLst>
          </p:cNvPr>
          <p:cNvSpPr/>
          <p:nvPr/>
        </p:nvSpPr>
        <p:spPr>
          <a:xfrm>
            <a:off x="4486588" y="1455866"/>
            <a:ext cx="3102708" cy="345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gency FB" panose="020B0503020202020204" pitchFamily="34" charset="0"/>
              </a:rPr>
              <a:t>S3 options</a:t>
            </a:r>
          </a:p>
        </p:txBody>
      </p:sp>
      <p:sp>
        <p:nvSpPr>
          <p:cNvPr id="8" name="Rectangle: Rounded Corners 7">
            <a:extLst>
              <a:ext uri="{FF2B5EF4-FFF2-40B4-BE49-F238E27FC236}">
                <a16:creationId xmlns:a16="http://schemas.microsoft.com/office/drawing/2014/main" id="{B86A31F3-707E-4224-96D8-F2EAAE306599}"/>
              </a:ext>
            </a:extLst>
          </p:cNvPr>
          <p:cNvSpPr/>
          <p:nvPr/>
        </p:nvSpPr>
        <p:spPr>
          <a:xfrm>
            <a:off x="4486588" y="2642987"/>
            <a:ext cx="3102708" cy="431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gency FB" panose="020B0503020202020204" pitchFamily="34" charset="0"/>
              </a:rPr>
              <a:t>Senior phase options</a:t>
            </a:r>
          </a:p>
        </p:txBody>
      </p:sp>
      <p:cxnSp>
        <p:nvCxnSpPr>
          <p:cNvPr id="15" name="Straight Connector 14">
            <a:extLst>
              <a:ext uri="{FF2B5EF4-FFF2-40B4-BE49-F238E27FC236}">
                <a16:creationId xmlns:a16="http://schemas.microsoft.com/office/drawing/2014/main" id="{B1A1ED42-78B5-4BF9-B657-5ED2BE39B9AB}"/>
              </a:ext>
            </a:extLst>
          </p:cNvPr>
          <p:cNvCxnSpPr/>
          <p:nvPr/>
        </p:nvCxnSpPr>
        <p:spPr>
          <a:xfrm>
            <a:off x="3693887" y="1354878"/>
            <a:ext cx="4804228" cy="0"/>
          </a:xfrm>
          <a:prstGeom prst="line">
            <a:avLst/>
          </a:prstGeom>
          <a:ln>
            <a:solidFill>
              <a:schemeClr val="tx1">
                <a:alpha val="9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7FD791BE-FC86-4614-852C-B8CB77E2B97A}"/>
              </a:ext>
            </a:extLst>
          </p:cNvPr>
          <p:cNvCxnSpPr/>
          <p:nvPr/>
        </p:nvCxnSpPr>
        <p:spPr>
          <a:xfrm>
            <a:off x="3744686" y="2512555"/>
            <a:ext cx="4804228" cy="0"/>
          </a:xfrm>
          <a:prstGeom prst="line">
            <a:avLst/>
          </a:prstGeom>
          <a:ln>
            <a:solidFill>
              <a:schemeClr val="tx1">
                <a:alpha val="9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nvGrpSpPr>
          <p:cNvPr id="12" name="Group 11">
            <a:extLst>
              <a:ext uri="{FF2B5EF4-FFF2-40B4-BE49-F238E27FC236}">
                <a16:creationId xmlns:a16="http://schemas.microsoft.com/office/drawing/2014/main" id="{3F3FB7AD-7EB0-DE94-8839-D4A3B3900788}"/>
              </a:ext>
            </a:extLst>
          </p:cNvPr>
          <p:cNvGrpSpPr/>
          <p:nvPr/>
        </p:nvGrpSpPr>
        <p:grpSpPr>
          <a:xfrm>
            <a:off x="1588746" y="1868418"/>
            <a:ext cx="8898392" cy="543363"/>
            <a:chOff x="212412" y="2028333"/>
            <a:chExt cx="8898392" cy="543363"/>
          </a:xfrm>
        </p:grpSpPr>
        <p:sp>
          <p:nvSpPr>
            <p:cNvPr id="9" name="Rectangle: Rounded Corners 8">
              <a:extLst>
                <a:ext uri="{FF2B5EF4-FFF2-40B4-BE49-F238E27FC236}">
                  <a16:creationId xmlns:a16="http://schemas.microsoft.com/office/drawing/2014/main" id="{8ECC3CC7-5620-42F0-8CA9-2023F2E91CC2}"/>
                </a:ext>
              </a:extLst>
            </p:cNvPr>
            <p:cNvSpPr/>
            <p:nvPr/>
          </p:nvSpPr>
          <p:spPr>
            <a:xfrm>
              <a:off x="212412" y="2031696"/>
              <a:ext cx="2736000" cy="540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latin typeface="Agency FB" panose="020B0503020202020204" pitchFamily="34" charset="0"/>
                </a:rPr>
                <a:t>Physics</a:t>
              </a:r>
            </a:p>
          </p:txBody>
        </p:sp>
        <p:sp>
          <p:nvSpPr>
            <p:cNvPr id="10" name="Rectangle: Rounded Corners 9">
              <a:extLst>
                <a:ext uri="{FF2B5EF4-FFF2-40B4-BE49-F238E27FC236}">
                  <a16:creationId xmlns:a16="http://schemas.microsoft.com/office/drawing/2014/main" id="{FE24ADC4-DCE7-457A-A89F-B1C70FE6FD3B}"/>
                </a:ext>
              </a:extLst>
            </p:cNvPr>
            <p:cNvSpPr/>
            <p:nvPr/>
          </p:nvSpPr>
          <p:spPr>
            <a:xfrm>
              <a:off x="3293608" y="2028334"/>
              <a:ext cx="2736000" cy="540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gency FB" panose="020B0503020202020204" pitchFamily="34" charset="0"/>
                </a:rPr>
                <a:t>Biology</a:t>
              </a:r>
            </a:p>
          </p:txBody>
        </p:sp>
        <p:sp>
          <p:nvSpPr>
            <p:cNvPr id="11" name="Rectangle: Rounded Corners 10">
              <a:extLst>
                <a:ext uri="{FF2B5EF4-FFF2-40B4-BE49-F238E27FC236}">
                  <a16:creationId xmlns:a16="http://schemas.microsoft.com/office/drawing/2014/main" id="{51BFFBB9-0BCC-4F5A-A528-66FA13BB27D2}"/>
                </a:ext>
              </a:extLst>
            </p:cNvPr>
            <p:cNvSpPr/>
            <p:nvPr/>
          </p:nvSpPr>
          <p:spPr>
            <a:xfrm>
              <a:off x="6374804" y="2028333"/>
              <a:ext cx="2736000" cy="540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gency FB" panose="020B0503020202020204" pitchFamily="34" charset="0"/>
                </a:rPr>
                <a:t>Chemistry</a:t>
              </a:r>
            </a:p>
          </p:txBody>
        </p:sp>
      </p:grpSp>
      <p:sp>
        <p:nvSpPr>
          <p:cNvPr id="13" name="TextBox 12">
            <a:extLst>
              <a:ext uri="{FF2B5EF4-FFF2-40B4-BE49-F238E27FC236}">
                <a16:creationId xmlns:a16="http://schemas.microsoft.com/office/drawing/2014/main" id="{604F8862-ADE6-2A99-02CF-275120FDD92C}"/>
              </a:ext>
            </a:extLst>
          </p:cNvPr>
          <p:cNvSpPr txBox="1"/>
          <p:nvPr/>
        </p:nvSpPr>
        <p:spPr>
          <a:xfrm>
            <a:off x="8215084" y="4774019"/>
            <a:ext cx="1045873" cy="1938992"/>
          </a:xfrm>
          <a:prstGeom prst="rect">
            <a:avLst/>
          </a:prstGeom>
          <a:noFill/>
        </p:spPr>
        <p:txBody>
          <a:bodyPr wrap="square" rtlCol="0">
            <a:spAutoFit/>
          </a:bodyPr>
          <a:lstStyle/>
          <a:p>
            <a:pPr algn="ctr"/>
            <a:r>
              <a:rPr lang="en-GB" sz="1500" u="sng" dirty="0">
                <a:solidFill>
                  <a:schemeClr val="bg1"/>
                </a:solidFill>
              </a:rPr>
              <a:t>Practical Electronics</a:t>
            </a:r>
          </a:p>
          <a:p>
            <a:pPr algn="ctr"/>
            <a:endParaRPr lang="en-GB" sz="1500" u="sng" dirty="0">
              <a:solidFill>
                <a:schemeClr val="bg1"/>
              </a:solidFill>
            </a:endParaRPr>
          </a:p>
          <a:p>
            <a:pPr algn="ctr"/>
            <a:r>
              <a:rPr lang="en-GB" sz="1500" u="sng" dirty="0">
                <a:solidFill>
                  <a:schemeClr val="bg1"/>
                </a:solidFill>
                <a:hlinkClick r:id="rId8">
                  <a:extLst>
                    <a:ext uri="{A12FA001-AC4F-418D-AE19-62706E023703}">
                      <ahyp:hlinkClr xmlns:ahyp="http://schemas.microsoft.com/office/drawing/2018/hyperlinkcolor" val="tx"/>
                    </a:ext>
                  </a:extLst>
                </a:hlinkClick>
              </a:rPr>
              <a:t>National  4</a:t>
            </a:r>
            <a:endParaRPr lang="en-GB" sz="1500" u="sng" dirty="0">
              <a:solidFill>
                <a:schemeClr val="bg1"/>
              </a:solidFill>
            </a:endParaRPr>
          </a:p>
          <a:p>
            <a:pPr algn="ctr"/>
            <a:r>
              <a:rPr lang="en-GB" sz="1500" u="sng" dirty="0">
                <a:solidFill>
                  <a:schemeClr val="bg1"/>
                </a:solidFill>
                <a:hlinkClick r:id="rId9">
                  <a:extLst>
                    <a:ext uri="{A12FA001-AC4F-418D-AE19-62706E023703}">
                      <ahyp:hlinkClr xmlns:ahyp="http://schemas.microsoft.com/office/drawing/2018/hyperlinkcolor" val="tx"/>
                    </a:ext>
                  </a:extLst>
                </a:hlinkClick>
              </a:rPr>
              <a:t>National 5</a:t>
            </a:r>
            <a:endParaRPr lang="en-GB" sz="1500" u="sng" dirty="0">
              <a:solidFill>
                <a:schemeClr val="bg1"/>
              </a:solidFill>
            </a:endParaRPr>
          </a:p>
          <a:p>
            <a:pPr algn="ctr"/>
            <a:endParaRPr lang="en-GB" sz="1500" u="sng" dirty="0">
              <a:solidFill>
                <a:schemeClr val="bg1"/>
              </a:solidFill>
            </a:endParaRPr>
          </a:p>
          <a:p>
            <a:pPr algn="ctr"/>
            <a:r>
              <a:rPr lang="en-GB" sz="1500" u="sng" dirty="0">
                <a:solidFill>
                  <a:schemeClr val="bg1"/>
                </a:solidFill>
                <a:hlinkClick r:id="rId10">
                  <a:extLst>
                    <a:ext uri="{A12FA001-AC4F-418D-AE19-62706E023703}">
                      <ahyp:hlinkClr xmlns:ahyp="http://schemas.microsoft.com/office/drawing/2018/hyperlinkcolor" val="tx"/>
                    </a:ext>
                  </a:extLst>
                </a:hlinkClick>
              </a:rPr>
              <a:t>Career Pathways</a:t>
            </a:r>
            <a:endParaRPr lang="en-GB" sz="1500" u="sng" dirty="0">
              <a:solidFill>
                <a:schemeClr val="bg1"/>
              </a:solidFill>
            </a:endParaRPr>
          </a:p>
        </p:txBody>
      </p:sp>
      <p:sp>
        <p:nvSpPr>
          <p:cNvPr id="5" name="TextBox 4">
            <a:extLst>
              <a:ext uri="{FF2B5EF4-FFF2-40B4-BE49-F238E27FC236}">
                <a16:creationId xmlns:a16="http://schemas.microsoft.com/office/drawing/2014/main" id="{8EBDF5FE-39E1-CE7F-43E1-3B583DE4CAC9}"/>
              </a:ext>
            </a:extLst>
          </p:cNvPr>
          <p:cNvSpPr txBox="1"/>
          <p:nvPr/>
        </p:nvSpPr>
        <p:spPr>
          <a:xfrm>
            <a:off x="6858000" y="4774019"/>
            <a:ext cx="1020726" cy="1708160"/>
          </a:xfrm>
          <a:prstGeom prst="rect">
            <a:avLst/>
          </a:prstGeom>
          <a:noFill/>
        </p:spPr>
        <p:txBody>
          <a:bodyPr wrap="square" rtlCol="0">
            <a:spAutoFit/>
          </a:bodyPr>
          <a:lstStyle/>
          <a:p>
            <a:pPr algn="ctr"/>
            <a:r>
              <a:rPr lang="en-GB" sz="1500" u="sng" dirty="0">
                <a:solidFill>
                  <a:schemeClr val="bg1"/>
                </a:solidFill>
              </a:rPr>
              <a:t>Health Sector</a:t>
            </a:r>
          </a:p>
          <a:p>
            <a:pPr algn="ctr"/>
            <a:endParaRPr lang="en-GB" sz="1500" u="sng" dirty="0">
              <a:solidFill>
                <a:schemeClr val="bg1"/>
              </a:solidFill>
            </a:endParaRPr>
          </a:p>
          <a:p>
            <a:pPr algn="ctr"/>
            <a:r>
              <a:rPr lang="en-GB" sz="1500" u="sng" dirty="0">
                <a:solidFill>
                  <a:schemeClr val="bg1"/>
                </a:solidFill>
                <a:hlinkClick r:id="rId11">
                  <a:extLst>
                    <a:ext uri="{A12FA001-AC4F-418D-AE19-62706E023703}">
                      <ahyp:hlinkClr xmlns:ahyp="http://schemas.microsoft.com/office/drawing/2018/hyperlinkcolor" val="tx"/>
                    </a:ext>
                  </a:extLst>
                </a:hlinkClick>
              </a:rPr>
              <a:t>National 5</a:t>
            </a:r>
            <a:endParaRPr lang="en-GB" sz="1500" u="sng" dirty="0">
              <a:solidFill>
                <a:schemeClr val="bg1"/>
              </a:solidFill>
            </a:endParaRPr>
          </a:p>
          <a:p>
            <a:pPr algn="ctr"/>
            <a:endParaRPr lang="en-GB" sz="1500" u="sng" dirty="0">
              <a:solidFill>
                <a:schemeClr val="bg1"/>
              </a:solidFill>
            </a:endParaRPr>
          </a:p>
          <a:p>
            <a:pPr algn="ctr"/>
            <a:r>
              <a:rPr lang="en-GB" sz="1500" u="sng" dirty="0">
                <a:solidFill>
                  <a:schemeClr val="bg1"/>
                </a:solidFill>
                <a:hlinkClick r:id="rId12">
                  <a:extLst>
                    <a:ext uri="{A12FA001-AC4F-418D-AE19-62706E023703}">
                      <ahyp:hlinkClr xmlns:ahyp="http://schemas.microsoft.com/office/drawing/2018/hyperlinkcolor" val="tx"/>
                    </a:ext>
                  </a:extLst>
                </a:hlinkClick>
              </a:rPr>
              <a:t>Career Pathways</a:t>
            </a:r>
            <a:endParaRPr lang="en-GB" sz="1500" u="sng" dirty="0">
              <a:solidFill>
                <a:schemeClr val="bg1"/>
              </a:solidFill>
            </a:endParaRPr>
          </a:p>
        </p:txBody>
      </p:sp>
      <p:pic>
        <p:nvPicPr>
          <p:cNvPr id="14" name="Picture 13">
            <a:extLst>
              <a:ext uri="{FF2B5EF4-FFF2-40B4-BE49-F238E27FC236}">
                <a16:creationId xmlns:a16="http://schemas.microsoft.com/office/drawing/2014/main" id="{8A204804-5200-ADC7-25DD-A98D72CB6D54}"/>
              </a:ext>
            </a:extLst>
          </p:cNvPr>
          <p:cNvPicPr>
            <a:picLocks noChangeAspect="1"/>
          </p:cNvPicPr>
          <p:nvPr/>
        </p:nvPicPr>
        <p:blipFill>
          <a:blip r:embed="rId13"/>
          <a:stretch>
            <a:fillRect/>
          </a:stretch>
        </p:blipFill>
        <p:spPr>
          <a:xfrm>
            <a:off x="339265" y="319558"/>
            <a:ext cx="851582" cy="1072993"/>
          </a:xfrm>
          <a:prstGeom prst="rect">
            <a:avLst/>
          </a:prstGeom>
        </p:spPr>
      </p:pic>
      <p:pic>
        <p:nvPicPr>
          <p:cNvPr id="17" name="Picture 16">
            <a:extLst>
              <a:ext uri="{FF2B5EF4-FFF2-40B4-BE49-F238E27FC236}">
                <a16:creationId xmlns:a16="http://schemas.microsoft.com/office/drawing/2014/main" id="{ABD9DA78-04B5-8437-CA59-D90F8BCF1DA0}"/>
              </a:ext>
            </a:extLst>
          </p:cNvPr>
          <p:cNvPicPr>
            <a:picLocks noChangeAspect="1"/>
          </p:cNvPicPr>
          <p:nvPr/>
        </p:nvPicPr>
        <p:blipFill>
          <a:blip r:embed="rId14"/>
          <a:stretch>
            <a:fillRect/>
          </a:stretch>
        </p:blipFill>
        <p:spPr>
          <a:xfrm>
            <a:off x="11000265" y="319559"/>
            <a:ext cx="851583" cy="1072992"/>
          </a:xfrm>
          <a:prstGeom prst="rect">
            <a:avLst/>
          </a:prstGeom>
        </p:spPr>
      </p:pic>
    </p:spTree>
    <p:extLst>
      <p:ext uri="{BB962C8B-B14F-4D97-AF65-F5344CB8AC3E}">
        <p14:creationId xmlns:p14="http://schemas.microsoft.com/office/powerpoint/2010/main" val="243284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890C1AF-3151-4EBC-9EAA-5B64C13E066D}"/>
              </a:ext>
            </a:extLst>
          </p:cNvPr>
          <p:cNvGraphicFramePr/>
          <p:nvPr>
            <p:extLst>
              <p:ext uri="{D42A27DB-BD31-4B8C-83A1-F6EECF244321}">
                <p14:modId xmlns:p14="http://schemas.microsoft.com/office/powerpoint/2010/main" val="4226537416"/>
              </p:ext>
            </p:extLst>
          </p:nvPr>
        </p:nvGraphicFramePr>
        <p:xfrm>
          <a:off x="751071" y="3205033"/>
          <a:ext cx="10573741" cy="3590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741942A6-C964-4C8E-A3BE-16723FF15BE9}"/>
              </a:ext>
            </a:extLst>
          </p:cNvPr>
          <p:cNvSpPr/>
          <p:nvPr/>
        </p:nvSpPr>
        <p:spPr>
          <a:xfrm>
            <a:off x="572343" y="-9758"/>
            <a:ext cx="10931198" cy="461665"/>
          </a:xfrm>
          <a:prstGeom prst="rect">
            <a:avLst/>
          </a:prstGeom>
          <a:noFill/>
        </p:spPr>
        <p:txBody>
          <a:bodyPr wrap="square" lIns="91440" tIns="45720" rIns="91440" bIns="45720">
            <a:spAutoFit/>
          </a:bodyPr>
          <a:lstStyle/>
          <a:p>
            <a:pPr algn="ctr"/>
            <a:r>
              <a:rPr lang="en-US" sz="2400" b="0" u="sng" cap="none" spc="0" dirty="0">
                <a:ln w="0"/>
                <a:effectLst>
                  <a:outerShdw blurRad="38100" dist="19050" dir="2700000" algn="tl" rotWithShape="0">
                    <a:schemeClr val="dk1">
                      <a:alpha val="40000"/>
                    </a:schemeClr>
                  </a:outerShdw>
                </a:effectLst>
                <a:latin typeface="Agency FB" panose="020B0503020202020204" pitchFamily="34" charset="0"/>
                <a:hlinkClick r:id="rId7">
                  <a:extLst>
                    <a:ext uri="{A12FA001-AC4F-418D-AE19-62706E023703}">
                      <ahyp:hlinkClr xmlns:ahyp="http://schemas.microsoft.com/office/drawing/2018/hyperlinkcolor" val="tx"/>
                    </a:ext>
                  </a:extLst>
                </a:hlinkClick>
              </a:rPr>
              <a:t>Progression in Social Subjects</a:t>
            </a:r>
            <a:endParaRPr lang="en-US" sz="2400" b="0" u="sng" cap="none" spc="0" dirty="0">
              <a:ln w="0"/>
              <a:effectLst>
                <a:outerShdw blurRad="38100" dist="19050" dir="2700000" algn="tl" rotWithShape="0">
                  <a:schemeClr val="dk1">
                    <a:alpha val="40000"/>
                  </a:schemeClr>
                </a:outerShdw>
              </a:effectLst>
              <a:latin typeface="Agency FB" panose="020B0503020202020204" pitchFamily="34" charset="0"/>
            </a:endParaRPr>
          </a:p>
        </p:txBody>
      </p:sp>
      <p:sp>
        <p:nvSpPr>
          <p:cNvPr id="3" name="Rectangle: Rounded Corners 2">
            <a:extLst>
              <a:ext uri="{FF2B5EF4-FFF2-40B4-BE49-F238E27FC236}">
                <a16:creationId xmlns:a16="http://schemas.microsoft.com/office/drawing/2014/main" id="{C4D7C38D-49D3-4D72-BDFB-1E13AAE9B555}"/>
              </a:ext>
            </a:extLst>
          </p:cNvPr>
          <p:cNvSpPr/>
          <p:nvPr/>
        </p:nvSpPr>
        <p:spPr>
          <a:xfrm>
            <a:off x="3976914" y="792634"/>
            <a:ext cx="4238171" cy="4316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latin typeface="Agency FB" panose="020B0503020202020204" pitchFamily="34" charset="0"/>
              </a:rPr>
              <a:t>S1 &amp;S2 BGE Social Subjects</a:t>
            </a:r>
          </a:p>
        </p:txBody>
      </p:sp>
      <p:sp>
        <p:nvSpPr>
          <p:cNvPr id="7" name="Rectangle: Rounded Corners 6">
            <a:extLst>
              <a:ext uri="{FF2B5EF4-FFF2-40B4-BE49-F238E27FC236}">
                <a16:creationId xmlns:a16="http://schemas.microsoft.com/office/drawing/2014/main" id="{7EC9DF3E-111A-4355-98F1-FB82DE17FC6B}"/>
              </a:ext>
            </a:extLst>
          </p:cNvPr>
          <p:cNvSpPr/>
          <p:nvPr/>
        </p:nvSpPr>
        <p:spPr>
          <a:xfrm>
            <a:off x="4486588" y="1455866"/>
            <a:ext cx="3102708" cy="345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gency FB" panose="020B0503020202020204" pitchFamily="34" charset="0"/>
              </a:rPr>
              <a:t>S3 options</a:t>
            </a:r>
          </a:p>
        </p:txBody>
      </p:sp>
      <p:sp>
        <p:nvSpPr>
          <p:cNvPr id="8" name="Rectangle: Rounded Corners 7">
            <a:extLst>
              <a:ext uri="{FF2B5EF4-FFF2-40B4-BE49-F238E27FC236}">
                <a16:creationId xmlns:a16="http://schemas.microsoft.com/office/drawing/2014/main" id="{B86A31F3-707E-4224-96D8-F2EAAE306599}"/>
              </a:ext>
            </a:extLst>
          </p:cNvPr>
          <p:cNvSpPr/>
          <p:nvPr/>
        </p:nvSpPr>
        <p:spPr>
          <a:xfrm>
            <a:off x="4486588" y="2642987"/>
            <a:ext cx="3102708" cy="431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gency FB" panose="020B0503020202020204" pitchFamily="34" charset="0"/>
              </a:rPr>
              <a:t>Senior phase options</a:t>
            </a:r>
          </a:p>
        </p:txBody>
      </p:sp>
      <p:grpSp>
        <p:nvGrpSpPr>
          <p:cNvPr id="5" name="Group 4">
            <a:extLst>
              <a:ext uri="{FF2B5EF4-FFF2-40B4-BE49-F238E27FC236}">
                <a16:creationId xmlns:a16="http://schemas.microsoft.com/office/drawing/2014/main" id="{EEAC8F6C-F64F-4DDA-BF8C-EB269C3DC5A5}"/>
              </a:ext>
            </a:extLst>
          </p:cNvPr>
          <p:cNvGrpSpPr/>
          <p:nvPr/>
        </p:nvGrpSpPr>
        <p:grpSpPr>
          <a:xfrm>
            <a:off x="1163096" y="2032969"/>
            <a:ext cx="9749692" cy="348850"/>
            <a:chOff x="1072662" y="1830481"/>
            <a:chExt cx="9749692" cy="348850"/>
          </a:xfrm>
        </p:grpSpPr>
        <p:sp>
          <p:nvSpPr>
            <p:cNvPr id="9" name="Rectangle: Rounded Corners 8">
              <a:extLst>
                <a:ext uri="{FF2B5EF4-FFF2-40B4-BE49-F238E27FC236}">
                  <a16:creationId xmlns:a16="http://schemas.microsoft.com/office/drawing/2014/main" id="{8ECC3CC7-5620-42F0-8CA9-2023F2E91CC2}"/>
                </a:ext>
              </a:extLst>
            </p:cNvPr>
            <p:cNvSpPr/>
            <p:nvPr/>
          </p:nvSpPr>
          <p:spPr>
            <a:xfrm>
              <a:off x="1072662" y="1833844"/>
              <a:ext cx="3102708" cy="3454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latin typeface="Agency FB" panose="020B0503020202020204" pitchFamily="34" charset="0"/>
                </a:rPr>
                <a:t>Modern Studies</a:t>
              </a:r>
            </a:p>
          </p:txBody>
        </p:sp>
        <p:sp>
          <p:nvSpPr>
            <p:cNvPr id="10" name="Rectangle: Rounded Corners 9">
              <a:extLst>
                <a:ext uri="{FF2B5EF4-FFF2-40B4-BE49-F238E27FC236}">
                  <a16:creationId xmlns:a16="http://schemas.microsoft.com/office/drawing/2014/main" id="{FE24ADC4-DCE7-457A-A89F-B1C70FE6FD3B}"/>
                </a:ext>
              </a:extLst>
            </p:cNvPr>
            <p:cNvSpPr/>
            <p:nvPr/>
          </p:nvSpPr>
          <p:spPr>
            <a:xfrm>
              <a:off x="4396154" y="1830482"/>
              <a:ext cx="3102708" cy="3454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gency FB" panose="020B0503020202020204" pitchFamily="34" charset="0"/>
                </a:rPr>
                <a:t>History</a:t>
              </a:r>
            </a:p>
          </p:txBody>
        </p:sp>
        <p:sp>
          <p:nvSpPr>
            <p:cNvPr id="11" name="Rectangle: Rounded Corners 10">
              <a:extLst>
                <a:ext uri="{FF2B5EF4-FFF2-40B4-BE49-F238E27FC236}">
                  <a16:creationId xmlns:a16="http://schemas.microsoft.com/office/drawing/2014/main" id="{51BFFBB9-0BCC-4F5A-A528-66FA13BB27D2}"/>
                </a:ext>
              </a:extLst>
            </p:cNvPr>
            <p:cNvSpPr/>
            <p:nvPr/>
          </p:nvSpPr>
          <p:spPr>
            <a:xfrm>
              <a:off x="7719646" y="1830481"/>
              <a:ext cx="3102708" cy="3454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gency FB" panose="020B0503020202020204" pitchFamily="34" charset="0"/>
                </a:rPr>
                <a:t>Geography</a:t>
              </a:r>
            </a:p>
          </p:txBody>
        </p:sp>
      </p:grpSp>
      <p:cxnSp>
        <p:nvCxnSpPr>
          <p:cNvPr id="15" name="Straight Connector 14">
            <a:extLst>
              <a:ext uri="{FF2B5EF4-FFF2-40B4-BE49-F238E27FC236}">
                <a16:creationId xmlns:a16="http://schemas.microsoft.com/office/drawing/2014/main" id="{B1A1ED42-78B5-4BF9-B657-5ED2BE39B9AB}"/>
              </a:ext>
            </a:extLst>
          </p:cNvPr>
          <p:cNvCxnSpPr/>
          <p:nvPr/>
        </p:nvCxnSpPr>
        <p:spPr>
          <a:xfrm>
            <a:off x="3693887" y="1354878"/>
            <a:ext cx="4804228" cy="0"/>
          </a:xfrm>
          <a:prstGeom prst="line">
            <a:avLst/>
          </a:prstGeom>
          <a:ln>
            <a:solidFill>
              <a:schemeClr val="tx1">
                <a:alpha val="9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7FD791BE-FC86-4614-852C-B8CB77E2B97A}"/>
              </a:ext>
            </a:extLst>
          </p:cNvPr>
          <p:cNvCxnSpPr/>
          <p:nvPr/>
        </p:nvCxnSpPr>
        <p:spPr>
          <a:xfrm>
            <a:off x="3744686" y="2512555"/>
            <a:ext cx="4804228" cy="0"/>
          </a:xfrm>
          <a:prstGeom prst="line">
            <a:avLst/>
          </a:prstGeom>
          <a:ln>
            <a:solidFill>
              <a:schemeClr val="tx1">
                <a:alpha val="9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pic>
        <p:nvPicPr>
          <p:cNvPr id="2" name="Picture 1">
            <a:extLst>
              <a:ext uri="{FF2B5EF4-FFF2-40B4-BE49-F238E27FC236}">
                <a16:creationId xmlns:a16="http://schemas.microsoft.com/office/drawing/2014/main" id="{8FDE3AF8-1803-931E-D019-3C93445E7AFC}"/>
              </a:ext>
            </a:extLst>
          </p:cNvPr>
          <p:cNvPicPr>
            <a:picLocks noChangeAspect="1"/>
          </p:cNvPicPr>
          <p:nvPr/>
        </p:nvPicPr>
        <p:blipFill>
          <a:blip r:embed="rId8"/>
          <a:stretch>
            <a:fillRect/>
          </a:stretch>
        </p:blipFill>
        <p:spPr>
          <a:xfrm>
            <a:off x="339265" y="319558"/>
            <a:ext cx="851582" cy="1072993"/>
          </a:xfrm>
          <a:prstGeom prst="rect">
            <a:avLst/>
          </a:prstGeom>
        </p:spPr>
      </p:pic>
      <p:pic>
        <p:nvPicPr>
          <p:cNvPr id="12" name="Picture 11">
            <a:extLst>
              <a:ext uri="{FF2B5EF4-FFF2-40B4-BE49-F238E27FC236}">
                <a16:creationId xmlns:a16="http://schemas.microsoft.com/office/drawing/2014/main" id="{836DD7A9-7A1F-E5FA-C12F-46CFBEE7F360}"/>
              </a:ext>
            </a:extLst>
          </p:cNvPr>
          <p:cNvPicPr>
            <a:picLocks noChangeAspect="1"/>
          </p:cNvPicPr>
          <p:nvPr/>
        </p:nvPicPr>
        <p:blipFill>
          <a:blip r:embed="rId9"/>
          <a:stretch>
            <a:fillRect/>
          </a:stretch>
        </p:blipFill>
        <p:spPr>
          <a:xfrm>
            <a:off x="11000265" y="319559"/>
            <a:ext cx="851583" cy="1072992"/>
          </a:xfrm>
          <a:prstGeom prst="rect">
            <a:avLst/>
          </a:prstGeom>
        </p:spPr>
      </p:pic>
    </p:spTree>
    <p:extLst>
      <p:ext uri="{BB962C8B-B14F-4D97-AF65-F5344CB8AC3E}">
        <p14:creationId xmlns:p14="http://schemas.microsoft.com/office/powerpoint/2010/main" val="14140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890C1AF-3151-4EBC-9EAA-5B64C13E066D}"/>
              </a:ext>
            </a:extLst>
          </p:cNvPr>
          <p:cNvGraphicFramePr/>
          <p:nvPr>
            <p:extLst>
              <p:ext uri="{D42A27DB-BD31-4B8C-83A1-F6EECF244321}">
                <p14:modId xmlns:p14="http://schemas.microsoft.com/office/powerpoint/2010/main" val="3445527676"/>
              </p:ext>
            </p:extLst>
          </p:nvPr>
        </p:nvGraphicFramePr>
        <p:xfrm>
          <a:off x="2528595" y="3222931"/>
          <a:ext cx="7018694" cy="3590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741942A6-C964-4C8E-A3BE-16723FF15BE9}"/>
              </a:ext>
            </a:extLst>
          </p:cNvPr>
          <p:cNvSpPr/>
          <p:nvPr/>
        </p:nvSpPr>
        <p:spPr>
          <a:xfrm>
            <a:off x="572343" y="-9758"/>
            <a:ext cx="10931198" cy="461665"/>
          </a:xfrm>
          <a:prstGeom prst="rect">
            <a:avLst/>
          </a:prstGeom>
          <a:noFill/>
        </p:spPr>
        <p:txBody>
          <a:bodyPr wrap="square" lIns="91440" tIns="45720" rIns="91440" bIns="45720">
            <a:spAutoFit/>
          </a:bodyPr>
          <a:lstStyle/>
          <a:p>
            <a:pPr algn="ctr"/>
            <a:r>
              <a:rPr lang="en-US" sz="2400" b="0" u="sng" cap="none" spc="0" dirty="0">
                <a:ln w="0"/>
                <a:effectLst>
                  <a:outerShdw blurRad="38100" dist="19050" dir="2700000" algn="tl" rotWithShape="0">
                    <a:schemeClr val="dk1">
                      <a:alpha val="40000"/>
                    </a:schemeClr>
                  </a:outerShdw>
                </a:effectLst>
                <a:latin typeface="Agency FB" panose="020B0503020202020204" pitchFamily="34" charset="0"/>
                <a:hlinkClick r:id="rId7">
                  <a:extLst>
                    <a:ext uri="{A12FA001-AC4F-418D-AE19-62706E023703}">
                      <ahyp:hlinkClr xmlns:ahyp="http://schemas.microsoft.com/office/drawing/2018/hyperlinkcolor" val="tx"/>
                    </a:ext>
                  </a:extLst>
                </a:hlinkClick>
              </a:rPr>
              <a:t>Progression in Design &amp; Technology</a:t>
            </a:r>
            <a:endParaRPr lang="en-US" sz="2400" b="0" u="sng" cap="none" spc="0" dirty="0">
              <a:ln w="0"/>
              <a:effectLst>
                <a:outerShdw blurRad="38100" dist="19050" dir="2700000" algn="tl" rotWithShape="0">
                  <a:schemeClr val="dk1">
                    <a:alpha val="40000"/>
                  </a:schemeClr>
                </a:outerShdw>
              </a:effectLst>
              <a:latin typeface="Agency FB" panose="020B0503020202020204" pitchFamily="34" charset="0"/>
            </a:endParaRPr>
          </a:p>
        </p:txBody>
      </p:sp>
      <p:sp>
        <p:nvSpPr>
          <p:cNvPr id="3" name="Rectangle: Rounded Corners 2">
            <a:extLst>
              <a:ext uri="{FF2B5EF4-FFF2-40B4-BE49-F238E27FC236}">
                <a16:creationId xmlns:a16="http://schemas.microsoft.com/office/drawing/2014/main" id="{C4D7C38D-49D3-4D72-BDFB-1E13AAE9B555}"/>
              </a:ext>
            </a:extLst>
          </p:cNvPr>
          <p:cNvSpPr/>
          <p:nvPr/>
        </p:nvSpPr>
        <p:spPr>
          <a:xfrm>
            <a:off x="3976914" y="792634"/>
            <a:ext cx="4238171" cy="4316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a:latin typeface="Agency FB" panose="020B0503020202020204" pitchFamily="34" charset="0"/>
              </a:rPr>
              <a:t>S1 &amp;S2 BGE Design and Technology </a:t>
            </a:r>
          </a:p>
        </p:txBody>
      </p:sp>
      <p:sp>
        <p:nvSpPr>
          <p:cNvPr id="7" name="Rectangle: Rounded Corners 6">
            <a:extLst>
              <a:ext uri="{FF2B5EF4-FFF2-40B4-BE49-F238E27FC236}">
                <a16:creationId xmlns:a16="http://schemas.microsoft.com/office/drawing/2014/main" id="{7EC9DF3E-111A-4355-98F1-FB82DE17FC6B}"/>
              </a:ext>
            </a:extLst>
          </p:cNvPr>
          <p:cNvSpPr/>
          <p:nvPr/>
        </p:nvSpPr>
        <p:spPr>
          <a:xfrm>
            <a:off x="4486588" y="1455866"/>
            <a:ext cx="3102708" cy="345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gency FB" panose="020B0503020202020204" pitchFamily="34" charset="0"/>
              </a:rPr>
              <a:t>S3 options</a:t>
            </a:r>
          </a:p>
        </p:txBody>
      </p:sp>
      <p:sp>
        <p:nvSpPr>
          <p:cNvPr id="8" name="Rectangle: Rounded Corners 7">
            <a:extLst>
              <a:ext uri="{FF2B5EF4-FFF2-40B4-BE49-F238E27FC236}">
                <a16:creationId xmlns:a16="http://schemas.microsoft.com/office/drawing/2014/main" id="{B86A31F3-707E-4224-96D8-F2EAAE306599}"/>
              </a:ext>
            </a:extLst>
          </p:cNvPr>
          <p:cNvSpPr/>
          <p:nvPr/>
        </p:nvSpPr>
        <p:spPr>
          <a:xfrm>
            <a:off x="4486588" y="2642987"/>
            <a:ext cx="3102708" cy="431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gency FB" panose="020B0503020202020204" pitchFamily="34" charset="0"/>
              </a:rPr>
              <a:t>Senior phase options</a:t>
            </a:r>
          </a:p>
        </p:txBody>
      </p:sp>
      <p:grpSp>
        <p:nvGrpSpPr>
          <p:cNvPr id="5" name="Group 4">
            <a:extLst>
              <a:ext uri="{FF2B5EF4-FFF2-40B4-BE49-F238E27FC236}">
                <a16:creationId xmlns:a16="http://schemas.microsoft.com/office/drawing/2014/main" id="{EEAC8F6C-F64F-4DDA-BF8C-EB269C3DC5A5}"/>
              </a:ext>
            </a:extLst>
          </p:cNvPr>
          <p:cNvGrpSpPr/>
          <p:nvPr/>
        </p:nvGrpSpPr>
        <p:grpSpPr>
          <a:xfrm>
            <a:off x="1163096" y="2032969"/>
            <a:ext cx="9749692" cy="348850"/>
            <a:chOff x="1072662" y="1830481"/>
            <a:chExt cx="9749692" cy="348850"/>
          </a:xfrm>
        </p:grpSpPr>
        <p:sp>
          <p:nvSpPr>
            <p:cNvPr id="9" name="Rectangle: Rounded Corners 8">
              <a:extLst>
                <a:ext uri="{FF2B5EF4-FFF2-40B4-BE49-F238E27FC236}">
                  <a16:creationId xmlns:a16="http://schemas.microsoft.com/office/drawing/2014/main" id="{8ECC3CC7-5620-42F0-8CA9-2023F2E91CC2}"/>
                </a:ext>
              </a:extLst>
            </p:cNvPr>
            <p:cNvSpPr/>
            <p:nvPr/>
          </p:nvSpPr>
          <p:spPr>
            <a:xfrm>
              <a:off x="1072662" y="1833844"/>
              <a:ext cx="3102708" cy="3454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a:latin typeface="Agency FB" panose="020B0503020202020204" pitchFamily="34" charset="0"/>
                </a:rPr>
                <a:t>Practical Woodworking</a:t>
              </a:r>
            </a:p>
          </p:txBody>
        </p:sp>
        <p:sp>
          <p:nvSpPr>
            <p:cNvPr id="10" name="Rectangle: Rounded Corners 9">
              <a:extLst>
                <a:ext uri="{FF2B5EF4-FFF2-40B4-BE49-F238E27FC236}">
                  <a16:creationId xmlns:a16="http://schemas.microsoft.com/office/drawing/2014/main" id="{FE24ADC4-DCE7-457A-A89F-B1C70FE6FD3B}"/>
                </a:ext>
              </a:extLst>
            </p:cNvPr>
            <p:cNvSpPr/>
            <p:nvPr/>
          </p:nvSpPr>
          <p:spPr>
            <a:xfrm>
              <a:off x="4396154" y="1830482"/>
              <a:ext cx="3102708" cy="3454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latin typeface="Agency FB" panose="020B0503020202020204" pitchFamily="34" charset="0"/>
                </a:rPr>
                <a:t>Graphic Communication</a:t>
              </a:r>
            </a:p>
          </p:txBody>
        </p:sp>
        <p:sp>
          <p:nvSpPr>
            <p:cNvPr id="11" name="Rectangle: Rounded Corners 10">
              <a:extLst>
                <a:ext uri="{FF2B5EF4-FFF2-40B4-BE49-F238E27FC236}">
                  <a16:creationId xmlns:a16="http://schemas.microsoft.com/office/drawing/2014/main" id="{51BFFBB9-0BCC-4F5A-A528-66FA13BB27D2}"/>
                </a:ext>
              </a:extLst>
            </p:cNvPr>
            <p:cNvSpPr/>
            <p:nvPr/>
          </p:nvSpPr>
          <p:spPr>
            <a:xfrm>
              <a:off x="7719646" y="1830481"/>
              <a:ext cx="3102708" cy="3454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latin typeface="Agency FB" panose="020B0503020202020204" pitchFamily="34" charset="0"/>
                </a:rPr>
                <a:t>Design and Manufacture</a:t>
              </a:r>
            </a:p>
          </p:txBody>
        </p:sp>
      </p:grpSp>
      <p:cxnSp>
        <p:nvCxnSpPr>
          <p:cNvPr id="15" name="Straight Connector 14">
            <a:extLst>
              <a:ext uri="{FF2B5EF4-FFF2-40B4-BE49-F238E27FC236}">
                <a16:creationId xmlns:a16="http://schemas.microsoft.com/office/drawing/2014/main" id="{B1A1ED42-78B5-4BF9-B657-5ED2BE39B9AB}"/>
              </a:ext>
            </a:extLst>
          </p:cNvPr>
          <p:cNvCxnSpPr/>
          <p:nvPr/>
        </p:nvCxnSpPr>
        <p:spPr>
          <a:xfrm>
            <a:off x="3693887" y="1354878"/>
            <a:ext cx="4804228" cy="0"/>
          </a:xfrm>
          <a:prstGeom prst="line">
            <a:avLst/>
          </a:prstGeom>
          <a:ln>
            <a:solidFill>
              <a:schemeClr val="tx1">
                <a:alpha val="9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7FD791BE-FC86-4614-852C-B8CB77E2B97A}"/>
              </a:ext>
            </a:extLst>
          </p:cNvPr>
          <p:cNvCxnSpPr/>
          <p:nvPr/>
        </p:nvCxnSpPr>
        <p:spPr>
          <a:xfrm>
            <a:off x="3744686" y="2512555"/>
            <a:ext cx="4804228" cy="0"/>
          </a:xfrm>
          <a:prstGeom prst="line">
            <a:avLst/>
          </a:prstGeom>
          <a:ln>
            <a:solidFill>
              <a:schemeClr val="tx1">
                <a:alpha val="9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pic>
        <p:nvPicPr>
          <p:cNvPr id="2" name="Picture 1">
            <a:extLst>
              <a:ext uri="{FF2B5EF4-FFF2-40B4-BE49-F238E27FC236}">
                <a16:creationId xmlns:a16="http://schemas.microsoft.com/office/drawing/2014/main" id="{4AA680DA-97FE-633A-38BE-39C1E77E1C22}"/>
              </a:ext>
            </a:extLst>
          </p:cNvPr>
          <p:cNvPicPr>
            <a:picLocks noChangeAspect="1"/>
          </p:cNvPicPr>
          <p:nvPr/>
        </p:nvPicPr>
        <p:blipFill>
          <a:blip r:embed="rId8"/>
          <a:stretch>
            <a:fillRect/>
          </a:stretch>
        </p:blipFill>
        <p:spPr>
          <a:xfrm>
            <a:off x="339265" y="319558"/>
            <a:ext cx="851582" cy="1072993"/>
          </a:xfrm>
          <a:prstGeom prst="rect">
            <a:avLst/>
          </a:prstGeom>
        </p:spPr>
      </p:pic>
      <p:pic>
        <p:nvPicPr>
          <p:cNvPr id="12" name="Picture 11">
            <a:extLst>
              <a:ext uri="{FF2B5EF4-FFF2-40B4-BE49-F238E27FC236}">
                <a16:creationId xmlns:a16="http://schemas.microsoft.com/office/drawing/2014/main" id="{E09A777D-179A-AE9D-4687-B833F5B5723B}"/>
              </a:ext>
            </a:extLst>
          </p:cNvPr>
          <p:cNvPicPr>
            <a:picLocks noChangeAspect="1"/>
          </p:cNvPicPr>
          <p:nvPr/>
        </p:nvPicPr>
        <p:blipFill>
          <a:blip r:embed="rId9"/>
          <a:stretch>
            <a:fillRect/>
          </a:stretch>
        </p:blipFill>
        <p:spPr>
          <a:xfrm>
            <a:off x="11000265" y="319559"/>
            <a:ext cx="851583" cy="1072992"/>
          </a:xfrm>
          <a:prstGeom prst="rect">
            <a:avLst/>
          </a:prstGeom>
        </p:spPr>
      </p:pic>
    </p:spTree>
    <p:extLst>
      <p:ext uri="{BB962C8B-B14F-4D97-AF65-F5344CB8AC3E}">
        <p14:creationId xmlns:p14="http://schemas.microsoft.com/office/powerpoint/2010/main" val="3315176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59759CE-4737-6A1E-65A5-E25BF6F1539B}"/>
              </a:ext>
            </a:extLst>
          </p:cNvPr>
          <p:cNvGraphicFramePr/>
          <p:nvPr>
            <p:extLst>
              <p:ext uri="{D42A27DB-BD31-4B8C-83A1-F6EECF244321}">
                <p14:modId xmlns:p14="http://schemas.microsoft.com/office/powerpoint/2010/main" val="377490803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D232ED9E-CF38-6675-192B-5ADD3BE0B2F7}"/>
              </a:ext>
            </a:extLst>
          </p:cNvPr>
          <p:cNvSpPr>
            <a:spLocks noGrp="1"/>
          </p:cNvSpPr>
          <p:nvPr>
            <p:ph type="title"/>
          </p:nvPr>
        </p:nvSpPr>
        <p:spPr>
          <a:xfrm>
            <a:off x="838200" y="248719"/>
            <a:ext cx="10515600" cy="432317"/>
          </a:xfrm>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r>
              <a:rPr kumimoji="0" lang="en-US" sz="2700" b="0" i="0" u="sng" strike="noStrike" kern="1200" cap="none" spc="0" normalizeH="0" baseline="0" noProof="0" dirty="0">
                <a:ln w="0"/>
                <a:effectLst>
                  <a:outerShdw blurRad="38100" dist="19050" dir="2700000" algn="tl" rotWithShape="0">
                    <a:prstClr val="black">
                      <a:alpha val="40000"/>
                    </a:prstClr>
                  </a:outerShdw>
                </a:effectLst>
                <a:uLnTx/>
                <a:uFillTx/>
                <a:latin typeface="Agency FB" panose="020B0503020202020204" pitchFamily="34" charset="0"/>
                <a:ea typeface="+mn-ea"/>
                <a:cs typeface="+mn-cs"/>
                <a:hlinkClick r:id="rId7">
                  <a:extLst>
                    <a:ext uri="{A12FA001-AC4F-418D-AE19-62706E023703}">
                      <ahyp:hlinkClr xmlns:ahyp="http://schemas.microsoft.com/office/drawing/2018/hyperlinkcolor" val="tx"/>
                    </a:ext>
                  </a:extLst>
                </a:hlinkClick>
              </a:rPr>
              <a:t>Personal Development Options</a:t>
            </a:r>
            <a:br>
              <a:rPr kumimoji="0" lang="en-US" sz="2400" b="0"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gency FB" panose="020B0503020202020204" pitchFamily="34" charset="0"/>
                <a:ea typeface="+mn-ea"/>
                <a:cs typeface="+mn-cs"/>
              </a:rPr>
            </a:br>
            <a:endParaRPr lang="en-GB" dirty="0"/>
          </a:p>
        </p:txBody>
      </p:sp>
      <p:pic>
        <p:nvPicPr>
          <p:cNvPr id="5" name="Picture 4">
            <a:extLst>
              <a:ext uri="{FF2B5EF4-FFF2-40B4-BE49-F238E27FC236}">
                <a16:creationId xmlns:a16="http://schemas.microsoft.com/office/drawing/2014/main" id="{BD758E64-6D5C-EF03-3B47-8DD72FA50E0C}"/>
              </a:ext>
            </a:extLst>
          </p:cNvPr>
          <p:cNvPicPr>
            <a:picLocks noChangeAspect="1"/>
          </p:cNvPicPr>
          <p:nvPr/>
        </p:nvPicPr>
        <p:blipFill>
          <a:blip r:embed="rId8"/>
          <a:stretch>
            <a:fillRect/>
          </a:stretch>
        </p:blipFill>
        <p:spPr>
          <a:xfrm>
            <a:off x="339265" y="319558"/>
            <a:ext cx="851582" cy="1072993"/>
          </a:xfrm>
          <a:prstGeom prst="rect">
            <a:avLst/>
          </a:prstGeom>
        </p:spPr>
      </p:pic>
      <p:pic>
        <p:nvPicPr>
          <p:cNvPr id="6" name="Picture 5">
            <a:extLst>
              <a:ext uri="{FF2B5EF4-FFF2-40B4-BE49-F238E27FC236}">
                <a16:creationId xmlns:a16="http://schemas.microsoft.com/office/drawing/2014/main" id="{77E91817-C689-8D55-1D84-12F638806AB8}"/>
              </a:ext>
            </a:extLst>
          </p:cNvPr>
          <p:cNvPicPr>
            <a:picLocks noChangeAspect="1"/>
          </p:cNvPicPr>
          <p:nvPr/>
        </p:nvPicPr>
        <p:blipFill>
          <a:blip r:embed="rId9"/>
          <a:stretch>
            <a:fillRect/>
          </a:stretch>
        </p:blipFill>
        <p:spPr>
          <a:xfrm>
            <a:off x="11000265" y="319559"/>
            <a:ext cx="851583" cy="1072992"/>
          </a:xfrm>
          <a:prstGeom prst="rect">
            <a:avLst/>
          </a:prstGeom>
        </p:spPr>
      </p:pic>
    </p:spTree>
    <p:extLst>
      <p:ext uri="{BB962C8B-B14F-4D97-AF65-F5344CB8AC3E}">
        <p14:creationId xmlns:p14="http://schemas.microsoft.com/office/powerpoint/2010/main" val="2871907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EF6383-C169-A1AD-0714-C8A1311B032A}"/>
              </a:ext>
            </a:extLst>
          </p:cNvPr>
          <p:cNvSpPr>
            <a:spLocks noGrp="1"/>
          </p:cNvSpPr>
          <p:nvPr>
            <p:ph type="title"/>
          </p:nvPr>
        </p:nvSpPr>
        <p:spPr>
          <a:xfrm>
            <a:off x="838200" y="365125"/>
            <a:ext cx="10515600" cy="1306443"/>
          </a:xfrm>
        </p:spPr>
        <p:txBody>
          <a:bodyPr>
            <a:normAutofit/>
          </a:bodyPr>
          <a:lstStyle/>
          <a:p>
            <a:r>
              <a:rPr lang="en-GB" sz="4000" dirty="0">
                <a:latin typeface="Agency FB" panose="020B0503020202020204" pitchFamily="34" charset="0"/>
              </a:rPr>
              <a:t>Introduction</a:t>
            </a:r>
          </a:p>
        </p:txBody>
      </p:sp>
      <p:sp>
        <p:nvSpPr>
          <p:cNvPr id="3" name="Content Placeholder 2">
            <a:extLst>
              <a:ext uri="{FF2B5EF4-FFF2-40B4-BE49-F238E27FC236}">
                <a16:creationId xmlns:a16="http://schemas.microsoft.com/office/drawing/2014/main" id="{8A11DE12-0ED5-2A5E-EE3E-BABAE0AE0635}"/>
              </a:ext>
            </a:extLst>
          </p:cNvPr>
          <p:cNvSpPr>
            <a:spLocks noGrp="1"/>
          </p:cNvSpPr>
          <p:nvPr>
            <p:ph idx="1"/>
          </p:nvPr>
        </p:nvSpPr>
        <p:spPr>
          <a:xfrm>
            <a:off x="838200" y="1825625"/>
            <a:ext cx="6714744" cy="4303465"/>
          </a:xfrm>
        </p:spPr>
        <p:txBody>
          <a:bodyPr>
            <a:normAutofit/>
          </a:bodyPr>
          <a:lstStyle/>
          <a:p>
            <a:r>
              <a:rPr lang="en-US" sz="2000" dirty="0">
                <a:latin typeface="Agency FB" panose="020B0503020202020204" pitchFamily="34" charset="0"/>
              </a:rPr>
              <a:t>This booklet is a guide to your option choices and pathways for learning in KPSS. </a:t>
            </a:r>
          </a:p>
          <a:p>
            <a:r>
              <a:rPr lang="en-US" sz="2000" dirty="0">
                <a:latin typeface="Agency FB" panose="020B0503020202020204" pitchFamily="34" charset="0"/>
              </a:rPr>
              <a:t>Each department has a page which explains your options in that department. </a:t>
            </a:r>
          </a:p>
          <a:p>
            <a:r>
              <a:rPr lang="en-US" sz="2000" dirty="0">
                <a:latin typeface="Agency FB" panose="020B0503020202020204" pitchFamily="34" charset="0"/>
              </a:rPr>
              <a:t>You can scroll through the document or click on a subject in the contents page, and you will be taken directly to that subject.</a:t>
            </a:r>
          </a:p>
          <a:p>
            <a:r>
              <a:rPr lang="en-US" sz="2000" dirty="0">
                <a:latin typeface="Agency FB" panose="020B0503020202020204" pitchFamily="34" charset="0"/>
              </a:rPr>
              <a:t>Any sections which are underlined are links which will take you to websites or documents to help you find out more information about that course or area of study. Some sections may have more than one link for different subjects, as shown here.</a:t>
            </a:r>
            <a:endParaRPr lang="en-GB" sz="2000" dirty="0">
              <a:latin typeface="Agency FB" panose="020B0503020202020204" pitchFamily="34" charset="0"/>
            </a:endParaRPr>
          </a:p>
        </p:txBody>
      </p:sp>
      <p:pic>
        <p:nvPicPr>
          <p:cNvPr id="5" name="Picture 4">
            <a:extLst>
              <a:ext uri="{FF2B5EF4-FFF2-40B4-BE49-F238E27FC236}">
                <a16:creationId xmlns:a16="http://schemas.microsoft.com/office/drawing/2014/main" id="{4B6881EF-1BA6-B243-D3F7-9FBC4770C606}"/>
              </a:ext>
            </a:extLst>
          </p:cNvPr>
          <p:cNvPicPr>
            <a:picLocks noChangeAspect="1"/>
          </p:cNvPicPr>
          <p:nvPr/>
        </p:nvPicPr>
        <p:blipFill rotWithShape="1">
          <a:blip r:embed="rId2"/>
          <a:srcRect r="-3" b="3287"/>
          <a:stretch/>
        </p:blipFill>
        <p:spPr>
          <a:xfrm>
            <a:off x="7989293" y="1904282"/>
            <a:ext cx="3423093" cy="4224808"/>
          </a:xfrm>
          <a:prstGeom prst="rect">
            <a:avLst/>
          </a:prstGeom>
        </p:spPr>
      </p:pic>
      <p:sp>
        <p:nvSpPr>
          <p:cNvPr id="6" name="Arrow: Right 5">
            <a:extLst>
              <a:ext uri="{FF2B5EF4-FFF2-40B4-BE49-F238E27FC236}">
                <a16:creationId xmlns:a16="http://schemas.microsoft.com/office/drawing/2014/main" id="{2780CF81-49D2-C8FD-D59A-2F37F6719038}"/>
              </a:ext>
            </a:extLst>
          </p:cNvPr>
          <p:cNvSpPr/>
          <p:nvPr/>
        </p:nvSpPr>
        <p:spPr>
          <a:xfrm>
            <a:off x="3231015" y="4582633"/>
            <a:ext cx="4540103" cy="3083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626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857354D-E939-407D-8409-C8193A52D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42A30A-FC6A-4BFB-AE12-701AE59A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30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8860E4-A766-3D46-36BA-7D9C99192CA9}"/>
              </a:ext>
            </a:extLst>
          </p:cNvPr>
          <p:cNvSpPr>
            <a:spLocks noGrp="1"/>
          </p:cNvSpPr>
          <p:nvPr>
            <p:ph type="title"/>
          </p:nvPr>
        </p:nvSpPr>
        <p:spPr>
          <a:xfrm>
            <a:off x="899441" y="707065"/>
            <a:ext cx="3024131" cy="5443870"/>
          </a:xfrm>
        </p:spPr>
        <p:txBody>
          <a:bodyPr anchor="ctr">
            <a:normAutofit/>
          </a:bodyPr>
          <a:lstStyle/>
          <a:p>
            <a:pPr algn="ctr"/>
            <a:r>
              <a:rPr lang="en-GB" sz="2800" dirty="0">
                <a:solidFill>
                  <a:srgbClr val="595959"/>
                </a:solidFill>
                <a:latin typeface="Agency FB" panose="020B0503020202020204" pitchFamily="34" charset="0"/>
              </a:rPr>
              <a:t>Career Pathways</a:t>
            </a:r>
          </a:p>
        </p:txBody>
      </p:sp>
      <p:sp>
        <p:nvSpPr>
          <p:cNvPr id="3" name="Content Placeholder 2">
            <a:extLst>
              <a:ext uri="{FF2B5EF4-FFF2-40B4-BE49-F238E27FC236}">
                <a16:creationId xmlns:a16="http://schemas.microsoft.com/office/drawing/2014/main" id="{0745D441-2331-90CF-BEE7-BE336093FF1F}"/>
              </a:ext>
            </a:extLst>
          </p:cNvPr>
          <p:cNvSpPr>
            <a:spLocks noGrp="1"/>
          </p:cNvSpPr>
          <p:nvPr>
            <p:ph idx="1"/>
          </p:nvPr>
        </p:nvSpPr>
        <p:spPr>
          <a:xfrm>
            <a:off x="5534107" y="707065"/>
            <a:ext cx="3832529" cy="5443870"/>
          </a:xfrm>
        </p:spPr>
        <p:txBody>
          <a:bodyPr anchor="ctr">
            <a:normAutofit/>
          </a:bodyPr>
          <a:lstStyle/>
          <a:p>
            <a:r>
              <a:rPr lang="en-GB" sz="2000" dirty="0">
                <a:solidFill>
                  <a:schemeClr val="tx1">
                    <a:lumMod val="65000"/>
                    <a:lumOff val="35000"/>
                  </a:schemeClr>
                </a:solidFill>
                <a:latin typeface="Agency FB" panose="020B0503020202020204" pitchFamily="34" charset="0"/>
              </a:rPr>
              <a:t>If you can see a Career Pathways link, click on this to see where this subject can take you</a:t>
            </a:r>
          </a:p>
          <a:p>
            <a:endParaRPr lang="en-GB" sz="2000" dirty="0">
              <a:solidFill>
                <a:schemeClr val="tx1">
                  <a:lumMod val="65000"/>
                  <a:lumOff val="35000"/>
                </a:schemeClr>
              </a:solidFill>
              <a:latin typeface="Agency FB" panose="020B0503020202020204" pitchFamily="34" charset="0"/>
            </a:endParaRPr>
          </a:p>
          <a:p>
            <a:r>
              <a:rPr lang="en-GB" sz="2000" dirty="0">
                <a:solidFill>
                  <a:schemeClr val="tx1">
                    <a:lumMod val="65000"/>
                    <a:lumOff val="35000"/>
                  </a:schemeClr>
                </a:solidFill>
                <a:latin typeface="Agency FB" panose="020B0503020202020204" pitchFamily="34" charset="0"/>
              </a:rPr>
              <a:t>The link will take you to the Planit Plus website where further information about Apprenticeships, College or University courses, or Careers can be found</a:t>
            </a:r>
          </a:p>
        </p:txBody>
      </p:sp>
      <p:pic>
        <p:nvPicPr>
          <p:cNvPr id="5" name="Picture 4">
            <a:extLst>
              <a:ext uri="{FF2B5EF4-FFF2-40B4-BE49-F238E27FC236}">
                <a16:creationId xmlns:a16="http://schemas.microsoft.com/office/drawing/2014/main" id="{453FB339-D077-B58C-284E-3576094433A0}"/>
              </a:ext>
            </a:extLst>
          </p:cNvPr>
          <p:cNvPicPr>
            <a:picLocks noChangeAspect="1"/>
          </p:cNvPicPr>
          <p:nvPr/>
        </p:nvPicPr>
        <p:blipFill>
          <a:blip r:embed="rId2"/>
          <a:stretch>
            <a:fillRect/>
          </a:stretch>
        </p:blipFill>
        <p:spPr>
          <a:xfrm>
            <a:off x="9829003" y="1663798"/>
            <a:ext cx="1584567" cy="587823"/>
          </a:xfrm>
          <a:prstGeom prst="rect">
            <a:avLst/>
          </a:prstGeom>
        </p:spPr>
      </p:pic>
      <p:pic>
        <p:nvPicPr>
          <p:cNvPr id="9" name="Picture 8">
            <a:extLst>
              <a:ext uri="{FF2B5EF4-FFF2-40B4-BE49-F238E27FC236}">
                <a16:creationId xmlns:a16="http://schemas.microsoft.com/office/drawing/2014/main" id="{BFEE64B4-62D7-78D4-263E-A339A9C7443A}"/>
              </a:ext>
            </a:extLst>
          </p:cNvPr>
          <p:cNvPicPr>
            <a:picLocks noChangeAspect="1"/>
          </p:cNvPicPr>
          <p:nvPr/>
        </p:nvPicPr>
        <p:blipFill>
          <a:blip r:embed="rId3"/>
          <a:stretch>
            <a:fillRect/>
          </a:stretch>
        </p:blipFill>
        <p:spPr>
          <a:xfrm>
            <a:off x="9366636" y="4558311"/>
            <a:ext cx="2509302" cy="1750237"/>
          </a:xfrm>
          <a:prstGeom prst="rect">
            <a:avLst/>
          </a:prstGeom>
        </p:spPr>
      </p:pic>
      <p:pic>
        <p:nvPicPr>
          <p:cNvPr id="7" name="Picture 6">
            <a:extLst>
              <a:ext uri="{FF2B5EF4-FFF2-40B4-BE49-F238E27FC236}">
                <a16:creationId xmlns:a16="http://schemas.microsoft.com/office/drawing/2014/main" id="{F221EE25-0F31-AD42-E239-40F1B99A1816}"/>
              </a:ext>
            </a:extLst>
          </p:cNvPr>
          <p:cNvPicPr>
            <a:picLocks noChangeAspect="1"/>
          </p:cNvPicPr>
          <p:nvPr/>
        </p:nvPicPr>
        <p:blipFill>
          <a:blip r:embed="rId4"/>
          <a:stretch>
            <a:fillRect/>
          </a:stretch>
        </p:blipFill>
        <p:spPr>
          <a:xfrm>
            <a:off x="9366637" y="2529848"/>
            <a:ext cx="2509302" cy="1750236"/>
          </a:xfrm>
          <a:prstGeom prst="rect">
            <a:avLst/>
          </a:prstGeom>
        </p:spPr>
      </p:pic>
    </p:spTree>
    <p:extLst>
      <p:ext uri="{BB962C8B-B14F-4D97-AF65-F5344CB8AC3E}">
        <p14:creationId xmlns:p14="http://schemas.microsoft.com/office/powerpoint/2010/main" val="89717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10F3-FAE1-6843-7CBE-D01FC39FFB2E}"/>
              </a:ext>
            </a:extLst>
          </p:cNvPr>
          <p:cNvSpPr>
            <a:spLocks noGrp="1"/>
          </p:cNvSpPr>
          <p:nvPr>
            <p:ph type="title"/>
          </p:nvPr>
        </p:nvSpPr>
        <p:spPr/>
        <p:txBody>
          <a:bodyPr/>
          <a:lstStyle/>
          <a:p>
            <a:r>
              <a:rPr lang="en-GB" dirty="0">
                <a:latin typeface="Agency FB" panose="020B0503020202020204" pitchFamily="34" charset="0"/>
              </a:rPr>
              <a:t>Contents</a:t>
            </a:r>
          </a:p>
        </p:txBody>
      </p:sp>
      <p:sp>
        <p:nvSpPr>
          <p:cNvPr id="4" name="Content Placeholder 3">
            <a:extLst>
              <a:ext uri="{FF2B5EF4-FFF2-40B4-BE49-F238E27FC236}">
                <a16:creationId xmlns:a16="http://schemas.microsoft.com/office/drawing/2014/main" id="{C5385E13-8FDA-38FB-B424-203A68679183}"/>
              </a:ext>
            </a:extLst>
          </p:cNvPr>
          <p:cNvSpPr>
            <a:spLocks noGrp="1"/>
          </p:cNvSpPr>
          <p:nvPr>
            <p:ph sz="half" idx="1"/>
          </p:nvPr>
        </p:nvSpPr>
        <p:spPr/>
        <p:txBody>
          <a:bodyPr>
            <a:normAutofit/>
          </a:bodyPr>
          <a:lstStyle/>
          <a:p>
            <a:r>
              <a:rPr lang="en-GB" dirty="0">
                <a:solidFill>
                  <a:schemeClr val="bg1"/>
                </a:solidFill>
                <a:latin typeface="Agency FB" panose="020B0503020202020204" pitchFamily="34" charset="0"/>
                <a:hlinkClick r:id="rId2" action="ppaction://hlinksldjump">
                  <a:extLst>
                    <a:ext uri="{A12FA001-AC4F-418D-AE19-62706E023703}">
                      <ahyp:hlinkClr xmlns:ahyp="http://schemas.microsoft.com/office/drawing/2018/hyperlinkcolor" val="tx"/>
                    </a:ext>
                  </a:extLst>
                </a:hlinkClick>
              </a:rPr>
              <a:t>Art, Design and Photography</a:t>
            </a:r>
            <a:endParaRPr lang="en-GB" dirty="0">
              <a:solidFill>
                <a:schemeClr val="bg1"/>
              </a:solidFill>
              <a:latin typeface="Agency FB" panose="020B0503020202020204" pitchFamily="34" charset="0"/>
            </a:endParaRPr>
          </a:p>
          <a:p>
            <a:r>
              <a:rPr lang="en-GB" dirty="0">
                <a:solidFill>
                  <a:schemeClr val="bg1"/>
                </a:solidFill>
                <a:latin typeface="Agency FB" panose="020B0503020202020204" pitchFamily="34" charset="0"/>
                <a:hlinkClick r:id="rId3" action="ppaction://hlinksldjump">
                  <a:extLst>
                    <a:ext uri="{A12FA001-AC4F-418D-AE19-62706E023703}">
                      <ahyp:hlinkClr xmlns:ahyp="http://schemas.microsoft.com/office/drawing/2018/hyperlinkcolor" val="tx"/>
                    </a:ext>
                  </a:extLst>
                </a:hlinkClick>
              </a:rPr>
              <a:t>Business and Computing</a:t>
            </a:r>
            <a:endParaRPr lang="en-GB" dirty="0">
              <a:solidFill>
                <a:schemeClr val="bg1"/>
              </a:solidFill>
              <a:latin typeface="Agency FB" panose="020B0503020202020204" pitchFamily="34" charset="0"/>
            </a:endParaRPr>
          </a:p>
          <a:p>
            <a:r>
              <a:rPr lang="en-GB" dirty="0">
                <a:solidFill>
                  <a:schemeClr val="bg1"/>
                </a:solidFill>
                <a:latin typeface="Agency FB" panose="020B0503020202020204" pitchFamily="34" charset="0"/>
                <a:hlinkClick r:id="rId4" action="ppaction://hlinksldjump">
                  <a:extLst>
                    <a:ext uri="{A12FA001-AC4F-418D-AE19-62706E023703}">
                      <ahyp:hlinkClr xmlns:ahyp="http://schemas.microsoft.com/office/drawing/2018/hyperlinkcolor" val="tx"/>
                    </a:ext>
                  </a:extLst>
                </a:hlinkClick>
              </a:rPr>
              <a:t>English</a:t>
            </a:r>
            <a:endParaRPr lang="en-GB" dirty="0">
              <a:solidFill>
                <a:schemeClr val="bg1"/>
              </a:solidFill>
              <a:latin typeface="Agency FB" panose="020B0503020202020204" pitchFamily="34" charset="0"/>
            </a:endParaRPr>
          </a:p>
          <a:p>
            <a:r>
              <a:rPr lang="en-GB" dirty="0">
                <a:solidFill>
                  <a:schemeClr val="bg1"/>
                </a:solidFill>
                <a:latin typeface="Agency FB" panose="020B0503020202020204" pitchFamily="34" charset="0"/>
                <a:hlinkClick r:id="rId5" action="ppaction://hlinksldjump">
                  <a:extLst>
                    <a:ext uri="{A12FA001-AC4F-418D-AE19-62706E023703}">
                      <ahyp:hlinkClr xmlns:ahyp="http://schemas.microsoft.com/office/drawing/2018/hyperlinkcolor" val="tx"/>
                    </a:ext>
                  </a:extLst>
                </a:hlinkClick>
              </a:rPr>
              <a:t>Health and Wellbeing: Health and Food</a:t>
            </a:r>
            <a:endParaRPr lang="en-GB" dirty="0">
              <a:solidFill>
                <a:schemeClr val="bg1"/>
              </a:solidFill>
              <a:latin typeface="Agency FB" panose="020B0503020202020204" pitchFamily="34" charset="0"/>
            </a:endParaRPr>
          </a:p>
          <a:p>
            <a:r>
              <a:rPr lang="en-GB" dirty="0">
                <a:solidFill>
                  <a:schemeClr val="bg1"/>
                </a:solidFill>
                <a:latin typeface="Agency FB" panose="020B0503020202020204" pitchFamily="34" charset="0"/>
                <a:hlinkClick r:id="rId6" action="ppaction://hlinksldjump">
                  <a:extLst>
                    <a:ext uri="{A12FA001-AC4F-418D-AE19-62706E023703}">
                      <ahyp:hlinkClr xmlns:ahyp="http://schemas.microsoft.com/office/drawing/2018/hyperlinkcolor" val="tx"/>
                    </a:ext>
                  </a:extLst>
                </a:hlinkClick>
              </a:rPr>
              <a:t>Health and Wellbeing: P.E.</a:t>
            </a:r>
            <a:endParaRPr lang="en-GB" dirty="0">
              <a:solidFill>
                <a:schemeClr val="bg1"/>
              </a:solidFill>
              <a:latin typeface="Agency FB" panose="020B0503020202020204" pitchFamily="34" charset="0"/>
            </a:endParaRPr>
          </a:p>
          <a:p>
            <a:r>
              <a:rPr lang="en-GB" dirty="0">
                <a:solidFill>
                  <a:schemeClr val="bg1"/>
                </a:solidFill>
                <a:latin typeface="Agency FB" panose="020B0503020202020204" pitchFamily="34" charset="0"/>
                <a:hlinkClick r:id="rId7" action="ppaction://hlinksldjump">
                  <a:extLst>
                    <a:ext uri="{A12FA001-AC4F-418D-AE19-62706E023703}">
                      <ahyp:hlinkClr xmlns:ahyp="http://schemas.microsoft.com/office/drawing/2018/hyperlinkcolor" val="tx"/>
                    </a:ext>
                  </a:extLst>
                </a:hlinkClick>
              </a:rPr>
              <a:t>Mathematics</a:t>
            </a:r>
            <a:endParaRPr lang="en-GB" dirty="0">
              <a:solidFill>
                <a:schemeClr val="bg1"/>
              </a:solidFill>
              <a:latin typeface="Agency FB" panose="020B0503020202020204" pitchFamily="34" charset="0"/>
            </a:endParaRPr>
          </a:p>
        </p:txBody>
      </p:sp>
      <p:sp>
        <p:nvSpPr>
          <p:cNvPr id="5" name="Content Placeholder 4">
            <a:extLst>
              <a:ext uri="{FF2B5EF4-FFF2-40B4-BE49-F238E27FC236}">
                <a16:creationId xmlns:a16="http://schemas.microsoft.com/office/drawing/2014/main" id="{9D00C624-B3E1-81B5-0C04-1666C0D01D2D}"/>
              </a:ext>
            </a:extLst>
          </p:cNvPr>
          <p:cNvSpPr>
            <a:spLocks noGrp="1"/>
          </p:cNvSpPr>
          <p:nvPr>
            <p:ph sz="half" idx="2"/>
          </p:nvPr>
        </p:nvSpPr>
        <p:spPr/>
        <p:txBody>
          <a:bodyPr>
            <a:normAutofit/>
          </a:bodyPr>
          <a:lstStyle/>
          <a:p>
            <a:r>
              <a:rPr lang="en-GB" dirty="0">
                <a:solidFill>
                  <a:schemeClr val="bg1"/>
                </a:solidFill>
                <a:latin typeface="Agency FB" panose="020B0503020202020204" pitchFamily="34" charset="0"/>
                <a:hlinkClick r:id="rId8" action="ppaction://hlinksldjump">
                  <a:extLst>
                    <a:ext uri="{A12FA001-AC4F-418D-AE19-62706E023703}">
                      <ahyp:hlinkClr xmlns:ahyp="http://schemas.microsoft.com/office/drawing/2018/hyperlinkcolor" val="tx"/>
                    </a:ext>
                  </a:extLst>
                </a:hlinkClick>
              </a:rPr>
              <a:t>Modern Languages</a:t>
            </a:r>
            <a:endParaRPr lang="en-GB" dirty="0">
              <a:solidFill>
                <a:schemeClr val="bg1"/>
              </a:solidFill>
              <a:latin typeface="Agency FB" panose="020B0503020202020204" pitchFamily="34" charset="0"/>
            </a:endParaRPr>
          </a:p>
          <a:p>
            <a:r>
              <a:rPr lang="en-GB" dirty="0">
                <a:solidFill>
                  <a:schemeClr val="bg1"/>
                </a:solidFill>
                <a:latin typeface="Agency FB" panose="020B0503020202020204" pitchFamily="34" charset="0"/>
                <a:hlinkClick r:id="rId9" action="ppaction://hlinksldjump">
                  <a:extLst>
                    <a:ext uri="{A12FA001-AC4F-418D-AE19-62706E023703}">
                      <ahyp:hlinkClr xmlns:ahyp="http://schemas.microsoft.com/office/drawing/2018/hyperlinkcolor" val="tx"/>
                    </a:ext>
                  </a:extLst>
                </a:hlinkClick>
              </a:rPr>
              <a:t>Performing Arts</a:t>
            </a:r>
            <a:endParaRPr lang="en-GB" dirty="0">
              <a:solidFill>
                <a:schemeClr val="bg1"/>
              </a:solidFill>
              <a:latin typeface="Agency FB" panose="020B0503020202020204" pitchFamily="34" charset="0"/>
            </a:endParaRPr>
          </a:p>
          <a:p>
            <a:r>
              <a:rPr lang="en-GB" dirty="0">
                <a:solidFill>
                  <a:schemeClr val="bg1"/>
                </a:solidFill>
                <a:latin typeface="Agency FB" panose="020B0503020202020204" pitchFamily="34" charset="0"/>
                <a:hlinkClick r:id="rId10" action="ppaction://hlinksldjump">
                  <a:extLst>
                    <a:ext uri="{A12FA001-AC4F-418D-AE19-62706E023703}">
                      <ahyp:hlinkClr xmlns:ahyp="http://schemas.microsoft.com/office/drawing/2018/hyperlinkcolor" val="tx"/>
                    </a:ext>
                  </a:extLst>
                </a:hlinkClick>
              </a:rPr>
              <a:t>Science</a:t>
            </a:r>
            <a:endParaRPr lang="en-GB" dirty="0">
              <a:solidFill>
                <a:schemeClr val="bg1"/>
              </a:solidFill>
              <a:latin typeface="Agency FB" panose="020B0503020202020204" pitchFamily="34" charset="0"/>
            </a:endParaRPr>
          </a:p>
          <a:p>
            <a:r>
              <a:rPr lang="en-GB" dirty="0">
                <a:solidFill>
                  <a:schemeClr val="bg1"/>
                </a:solidFill>
                <a:latin typeface="Agency FB" panose="020B0503020202020204" pitchFamily="34" charset="0"/>
                <a:hlinkClick r:id="rId11" action="ppaction://hlinksldjump">
                  <a:extLst>
                    <a:ext uri="{A12FA001-AC4F-418D-AE19-62706E023703}">
                      <ahyp:hlinkClr xmlns:ahyp="http://schemas.microsoft.com/office/drawing/2018/hyperlinkcolor" val="tx"/>
                    </a:ext>
                  </a:extLst>
                </a:hlinkClick>
              </a:rPr>
              <a:t>Social Subjects</a:t>
            </a:r>
            <a:endParaRPr lang="en-GB" dirty="0">
              <a:solidFill>
                <a:schemeClr val="bg1"/>
              </a:solidFill>
              <a:latin typeface="Agency FB" panose="020B0503020202020204" pitchFamily="34" charset="0"/>
            </a:endParaRPr>
          </a:p>
          <a:p>
            <a:r>
              <a:rPr lang="en-GB" dirty="0">
                <a:solidFill>
                  <a:schemeClr val="bg1"/>
                </a:solidFill>
                <a:latin typeface="Agency FB" panose="020B0503020202020204" pitchFamily="34" charset="0"/>
                <a:hlinkClick r:id="rId12" action="ppaction://hlinksldjump">
                  <a:extLst>
                    <a:ext uri="{A12FA001-AC4F-418D-AE19-62706E023703}">
                      <ahyp:hlinkClr xmlns:ahyp="http://schemas.microsoft.com/office/drawing/2018/hyperlinkcolor" val="tx"/>
                    </a:ext>
                  </a:extLst>
                </a:hlinkClick>
              </a:rPr>
              <a:t>Technical Education</a:t>
            </a:r>
            <a:endParaRPr lang="en-GB" dirty="0">
              <a:solidFill>
                <a:schemeClr val="bg1"/>
              </a:solidFill>
              <a:latin typeface="Agency FB" panose="020B0503020202020204" pitchFamily="34" charset="0"/>
            </a:endParaRPr>
          </a:p>
          <a:p>
            <a:r>
              <a:rPr lang="en-GB" dirty="0">
                <a:solidFill>
                  <a:schemeClr val="bg1"/>
                </a:solidFill>
                <a:latin typeface="Agency FB" panose="020B0503020202020204" pitchFamily="34" charset="0"/>
                <a:hlinkClick r:id="rId13" action="ppaction://hlinksldjump">
                  <a:extLst>
                    <a:ext uri="{A12FA001-AC4F-418D-AE19-62706E023703}">
                      <ahyp:hlinkClr xmlns:ahyp="http://schemas.microsoft.com/office/drawing/2018/hyperlinkcolor" val="tx"/>
                    </a:ext>
                  </a:extLst>
                </a:hlinkClick>
              </a:rPr>
              <a:t>Personal Development</a:t>
            </a:r>
            <a:endParaRPr lang="en-GB" dirty="0">
              <a:solidFill>
                <a:schemeClr val="bg1"/>
              </a:solidFill>
              <a:latin typeface="Agency FB" panose="020B0503020202020204" pitchFamily="34" charset="0"/>
            </a:endParaRPr>
          </a:p>
          <a:p>
            <a:endParaRPr lang="en-GB" dirty="0">
              <a:solidFill>
                <a:schemeClr val="bg1"/>
              </a:solidFill>
            </a:endParaRPr>
          </a:p>
        </p:txBody>
      </p:sp>
      <p:pic>
        <p:nvPicPr>
          <p:cNvPr id="6" name="Picture 5" descr="A logo of a person&#10;&#10;Description automatically generated">
            <a:extLst>
              <a:ext uri="{FF2B5EF4-FFF2-40B4-BE49-F238E27FC236}">
                <a16:creationId xmlns:a16="http://schemas.microsoft.com/office/drawing/2014/main" id="{27F9A899-D290-037F-8005-9F2C1C656424}"/>
              </a:ext>
            </a:extLst>
          </p:cNvPr>
          <p:cNvPicPr>
            <a:picLocks noChangeAspect="1"/>
          </p:cNvPicPr>
          <p:nvPr/>
        </p:nvPicPr>
        <p:blipFill>
          <a:blip r:embed="rId14"/>
          <a:stretch>
            <a:fillRect/>
          </a:stretch>
        </p:blipFill>
        <p:spPr>
          <a:xfrm>
            <a:off x="-2321" y="83075"/>
            <a:ext cx="851582" cy="1072993"/>
          </a:xfrm>
          <a:prstGeom prst="rect">
            <a:avLst/>
          </a:prstGeom>
        </p:spPr>
      </p:pic>
      <p:pic>
        <p:nvPicPr>
          <p:cNvPr id="8" name="Picture 7" descr="A star with different colors and text&#10;&#10;Description automatically generated">
            <a:extLst>
              <a:ext uri="{FF2B5EF4-FFF2-40B4-BE49-F238E27FC236}">
                <a16:creationId xmlns:a16="http://schemas.microsoft.com/office/drawing/2014/main" id="{97722FC6-14F2-B764-843B-4A7A02E75C4D}"/>
              </a:ext>
            </a:extLst>
          </p:cNvPr>
          <p:cNvPicPr>
            <a:picLocks noChangeAspect="1"/>
          </p:cNvPicPr>
          <p:nvPr/>
        </p:nvPicPr>
        <p:blipFill>
          <a:blip r:embed="rId15"/>
          <a:stretch>
            <a:fillRect/>
          </a:stretch>
        </p:blipFill>
        <p:spPr>
          <a:xfrm>
            <a:off x="11263024" y="43662"/>
            <a:ext cx="851583" cy="1072992"/>
          </a:xfrm>
          <a:prstGeom prst="rect">
            <a:avLst/>
          </a:prstGeom>
        </p:spPr>
      </p:pic>
    </p:spTree>
    <p:extLst>
      <p:ext uri="{BB962C8B-B14F-4D97-AF65-F5344CB8AC3E}">
        <p14:creationId xmlns:p14="http://schemas.microsoft.com/office/powerpoint/2010/main" val="3125757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890C1AF-3151-4EBC-9EAA-5B64C13E066D}"/>
              </a:ext>
            </a:extLst>
          </p:cNvPr>
          <p:cNvGraphicFramePr/>
          <p:nvPr>
            <p:extLst>
              <p:ext uri="{D42A27DB-BD31-4B8C-83A1-F6EECF244321}">
                <p14:modId xmlns:p14="http://schemas.microsoft.com/office/powerpoint/2010/main" val="1525382650"/>
              </p:ext>
            </p:extLst>
          </p:nvPr>
        </p:nvGraphicFramePr>
        <p:xfrm>
          <a:off x="2528595" y="3222931"/>
          <a:ext cx="7018694" cy="3590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741942A6-C964-4C8E-A3BE-16723FF15BE9}"/>
              </a:ext>
            </a:extLst>
          </p:cNvPr>
          <p:cNvSpPr/>
          <p:nvPr/>
        </p:nvSpPr>
        <p:spPr>
          <a:xfrm>
            <a:off x="572343" y="-9758"/>
            <a:ext cx="10931198" cy="461665"/>
          </a:xfrm>
          <a:prstGeom prst="rect">
            <a:avLst/>
          </a:prstGeom>
          <a:noFill/>
        </p:spPr>
        <p:txBody>
          <a:bodyPr wrap="square" lIns="91440" tIns="45720" rIns="91440" bIns="45720">
            <a:spAutoFit/>
          </a:bodyPr>
          <a:lstStyle/>
          <a:p>
            <a:pPr algn="ctr"/>
            <a:r>
              <a:rPr lang="en-US" sz="2400" b="0" u="sng" cap="none" spc="0" dirty="0">
                <a:ln w="0"/>
                <a:effectLst>
                  <a:outerShdw blurRad="38100" dist="19050" dir="2700000" algn="tl" rotWithShape="0">
                    <a:schemeClr val="dk1">
                      <a:alpha val="40000"/>
                    </a:schemeClr>
                  </a:outerShdw>
                </a:effectLst>
                <a:latin typeface="Agency FB" panose="020B0503020202020204" pitchFamily="34" charset="0"/>
                <a:hlinkClick r:id="rId7">
                  <a:extLst>
                    <a:ext uri="{A12FA001-AC4F-418D-AE19-62706E023703}">
                      <ahyp:hlinkClr xmlns:ahyp="http://schemas.microsoft.com/office/drawing/2018/hyperlinkcolor" val="tx"/>
                    </a:ext>
                  </a:extLst>
                </a:hlinkClick>
              </a:rPr>
              <a:t>Progression in Art Design &amp; </a:t>
            </a:r>
            <a:r>
              <a:rPr lang="en-US" sz="2400" u="sng" dirty="0">
                <a:ln w="0"/>
                <a:effectLst>
                  <a:outerShdw blurRad="38100" dist="19050" dir="2700000" algn="tl" rotWithShape="0">
                    <a:schemeClr val="dk1">
                      <a:alpha val="40000"/>
                    </a:schemeClr>
                  </a:outerShdw>
                </a:effectLst>
                <a:latin typeface="Agency FB" panose="020B0503020202020204" pitchFamily="34" charset="0"/>
                <a:hlinkClick r:id="rId7">
                  <a:extLst>
                    <a:ext uri="{A12FA001-AC4F-418D-AE19-62706E023703}">
                      <ahyp:hlinkClr xmlns:ahyp="http://schemas.microsoft.com/office/drawing/2018/hyperlinkcolor" val="tx"/>
                    </a:ext>
                  </a:extLst>
                </a:hlinkClick>
              </a:rPr>
              <a:t>Photography</a:t>
            </a:r>
            <a:endParaRPr lang="en-US" sz="2400" b="0" u="sng" cap="none" spc="0" dirty="0">
              <a:ln w="0"/>
              <a:effectLst>
                <a:outerShdw blurRad="38100" dist="19050" dir="2700000" algn="tl" rotWithShape="0">
                  <a:schemeClr val="dk1">
                    <a:alpha val="40000"/>
                  </a:schemeClr>
                </a:outerShdw>
              </a:effectLst>
              <a:latin typeface="Agency FB" panose="020B0503020202020204" pitchFamily="34" charset="0"/>
            </a:endParaRPr>
          </a:p>
        </p:txBody>
      </p:sp>
      <p:sp>
        <p:nvSpPr>
          <p:cNvPr id="3" name="Rectangle: Rounded Corners 2">
            <a:extLst>
              <a:ext uri="{FF2B5EF4-FFF2-40B4-BE49-F238E27FC236}">
                <a16:creationId xmlns:a16="http://schemas.microsoft.com/office/drawing/2014/main" id="{C4D7C38D-49D3-4D72-BDFB-1E13AAE9B555}"/>
              </a:ext>
            </a:extLst>
          </p:cNvPr>
          <p:cNvSpPr/>
          <p:nvPr/>
        </p:nvSpPr>
        <p:spPr>
          <a:xfrm>
            <a:off x="3976914" y="792634"/>
            <a:ext cx="4238171" cy="4316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latin typeface="Agency FB" panose="020B0503020202020204" pitchFamily="34" charset="0"/>
              </a:rPr>
              <a:t>S1 &amp;S2 BGE Art Design and Photography </a:t>
            </a:r>
          </a:p>
        </p:txBody>
      </p:sp>
      <p:sp>
        <p:nvSpPr>
          <p:cNvPr id="7" name="Rectangle: Rounded Corners 6">
            <a:extLst>
              <a:ext uri="{FF2B5EF4-FFF2-40B4-BE49-F238E27FC236}">
                <a16:creationId xmlns:a16="http://schemas.microsoft.com/office/drawing/2014/main" id="{7EC9DF3E-111A-4355-98F1-FB82DE17FC6B}"/>
              </a:ext>
            </a:extLst>
          </p:cNvPr>
          <p:cNvSpPr/>
          <p:nvPr/>
        </p:nvSpPr>
        <p:spPr>
          <a:xfrm>
            <a:off x="4486588" y="1455866"/>
            <a:ext cx="3102708" cy="345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gency FB" panose="020B0503020202020204" pitchFamily="34" charset="0"/>
              </a:rPr>
              <a:t>S3 options</a:t>
            </a:r>
          </a:p>
        </p:txBody>
      </p:sp>
      <p:sp>
        <p:nvSpPr>
          <p:cNvPr id="8" name="Rectangle: Rounded Corners 7">
            <a:extLst>
              <a:ext uri="{FF2B5EF4-FFF2-40B4-BE49-F238E27FC236}">
                <a16:creationId xmlns:a16="http://schemas.microsoft.com/office/drawing/2014/main" id="{B86A31F3-707E-4224-96D8-F2EAAE306599}"/>
              </a:ext>
            </a:extLst>
          </p:cNvPr>
          <p:cNvSpPr/>
          <p:nvPr/>
        </p:nvSpPr>
        <p:spPr>
          <a:xfrm>
            <a:off x="4486588" y="2642987"/>
            <a:ext cx="3102708" cy="431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gency FB" panose="020B0503020202020204" pitchFamily="34" charset="0"/>
              </a:rPr>
              <a:t>Senior phase options</a:t>
            </a:r>
          </a:p>
        </p:txBody>
      </p:sp>
      <p:sp>
        <p:nvSpPr>
          <p:cNvPr id="10" name="Rectangle: Rounded Corners 9">
            <a:extLst>
              <a:ext uri="{FF2B5EF4-FFF2-40B4-BE49-F238E27FC236}">
                <a16:creationId xmlns:a16="http://schemas.microsoft.com/office/drawing/2014/main" id="{FE24ADC4-DCE7-457A-A89F-B1C70FE6FD3B}"/>
              </a:ext>
            </a:extLst>
          </p:cNvPr>
          <p:cNvSpPr/>
          <p:nvPr/>
        </p:nvSpPr>
        <p:spPr>
          <a:xfrm>
            <a:off x="4486588" y="2032970"/>
            <a:ext cx="3102708" cy="3454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gency FB" panose="020B0503020202020204" pitchFamily="34" charset="0"/>
              </a:rPr>
              <a:t>Art Design and Photography</a:t>
            </a:r>
          </a:p>
        </p:txBody>
      </p:sp>
      <p:cxnSp>
        <p:nvCxnSpPr>
          <p:cNvPr id="15" name="Straight Connector 14">
            <a:extLst>
              <a:ext uri="{FF2B5EF4-FFF2-40B4-BE49-F238E27FC236}">
                <a16:creationId xmlns:a16="http://schemas.microsoft.com/office/drawing/2014/main" id="{B1A1ED42-78B5-4BF9-B657-5ED2BE39B9AB}"/>
              </a:ext>
            </a:extLst>
          </p:cNvPr>
          <p:cNvCxnSpPr/>
          <p:nvPr/>
        </p:nvCxnSpPr>
        <p:spPr>
          <a:xfrm>
            <a:off x="3693887" y="1354878"/>
            <a:ext cx="4804228" cy="0"/>
          </a:xfrm>
          <a:prstGeom prst="line">
            <a:avLst/>
          </a:prstGeom>
          <a:ln>
            <a:solidFill>
              <a:schemeClr val="tx1">
                <a:alpha val="9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7FD791BE-FC86-4614-852C-B8CB77E2B97A}"/>
              </a:ext>
            </a:extLst>
          </p:cNvPr>
          <p:cNvCxnSpPr/>
          <p:nvPr/>
        </p:nvCxnSpPr>
        <p:spPr>
          <a:xfrm>
            <a:off x="3744686" y="2512555"/>
            <a:ext cx="4804228" cy="0"/>
          </a:xfrm>
          <a:prstGeom prst="line">
            <a:avLst/>
          </a:prstGeom>
          <a:ln>
            <a:solidFill>
              <a:schemeClr val="tx1">
                <a:alpha val="9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pic>
        <p:nvPicPr>
          <p:cNvPr id="2" name="Picture 1">
            <a:extLst>
              <a:ext uri="{FF2B5EF4-FFF2-40B4-BE49-F238E27FC236}">
                <a16:creationId xmlns:a16="http://schemas.microsoft.com/office/drawing/2014/main" id="{4BEC8064-AA57-FF3C-BEA1-BFBEB6496455}"/>
              </a:ext>
            </a:extLst>
          </p:cNvPr>
          <p:cNvPicPr>
            <a:picLocks noChangeAspect="1"/>
          </p:cNvPicPr>
          <p:nvPr/>
        </p:nvPicPr>
        <p:blipFill>
          <a:blip r:embed="rId8"/>
          <a:stretch>
            <a:fillRect/>
          </a:stretch>
        </p:blipFill>
        <p:spPr>
          <a:xfrm>
            <a:off x="339265" y="319558"/>
            <a:ext cx="851582" cy="1072993"/>
          </a:xfrm>
          <a:prstGeom prst="rect">
            <a:avLst/>
          </a:prstGeom>
        </p:spPr>
      </p:pic>
      <p:pic>
        <p:nvPicPr>
          <p:cNvPr id="12" name="Picture 11">
            <a:extLst>
              <a:ext uri="{FF2B5EF4-FFF2-40B4-BE49-F238E27FC236}">
                <a16:creationId xmlns:a16="http://schemas.microsoft.com/office/drawing/2014/main" id="{46A143E3-E5ED-B7A1-D850-104642E048C4}"/>
              </a:ext>
            </a:extLst>
          </p:cNvPr>
          <p:cNvPicPr>
            <a:picLocks noChangeAspect="1"/>
          </p:cNvPicPr>
          <p:nvPr/>
        </p:nvPicPr>
        <p:blipFill>
          <a:blip r:embed="rId9"/>
          <a:stretch>
            <a:fillRect/>
          </a:stretch>
        </p:blipFill>
        <p:spPr>
          <a:xfrm>
            <a:off x="11000265" y="319559"/>
            <a:ext cx="851583" cy="1072992"/>
          </a:xfrm>
          <a:prstGeom prst="rect">
            <a:avLst/>
          </a:prstGeom>
        </p:spPr>
      </p:pic>
    </p:spTree>
    <p:extLst>
      <p:ext uri="{BB962C8B-B14F-4D97-AF65-F5344CB8AC3E}">
        <p14:creationId xmlns:p14="http://schemas.microsoft.com/office/powerpoint/2010/main" val="308738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890C1AF-3151-4EBC-9EAA-5B64C13E066D}"/>
              </a:ext>
            </a:extLst>
          </p:cNvPr>
          <p:cNvGraphicFramePr/>
          <p:nvPr>
            <p:extLst>
              <p:ext uri="{D42A27DB-BD31-4B8C-83A1-F6EECF244321}">
                <p14:modId xmlns:p14="http://schemas.microsoft.com/office/powerpoint/2010/main" val="1118370991"/>
              </p:ext>
            </p:extLst>
          </p:nvPr>
        </p:nvGraphicFramePr>
        <p:xfrm>
          <a:off x="2155660" y="2257850"/>
          <a:ext cx="7880679" cy="4398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741942A6-C964-4C8E-A3BE-16723FF15BE9}"/>
              </a:ext>
            </a:extLst>
          </p:cNvPr>
          <p:cNvSpPr/>
          <p:nvPr/>
        </p:nvSpPr>
        <p:spPr>
          <a:xfrm>
            <a:off x="572343" y="-9758"/>
            <a:ext cx="10931198" cy="461665"/>
          </a:xfrm>
          <a:prstGeom prst="rect">
            <a:avLst/>
          </a:prstGeom>
          <a:noFill/>
        </p:spPr>
        <p:txBody>
          <a:bodyPr wrap="square" lIns="91440" tIns="45720" rIns="91440" bIns="45720">
            <a:spAutoFit/>
          </a:bodyPr>
          <a:lstStyle/>
          <a:p>
            <a:pPr algn="ctr"/>
            <a:r>
              <a:rPr lang="en-US" sz="2400" b="0" u="sng" cap="none" spc="0" dirty="0">
                <a:ln w="0"/>
                <a:effectLst>
                  <a:outerShdw blurRad="38100" dist="19050" dir="2700000" algn="tl" rotWithShape="0">
                    <a:schemeClr val="dk1">
                      <a:alpha val="40000"/>
                    </a:schemeClr>
                  </a:outerShdw>
                </a:effectLst>
                <a:latin typeface="Agency FB" panose="020B0503020202020204" pitchFamily="34" charset="0"/>
                <a:hlinkClick r:id="rId7">
                  <a:extLst>
                    <a:ext uri="{A12FA001-AC4F-418D-AE19-62706E023703}">
                      <ahyp:hlinkClr xmlns:ahyp="http://schemas.microsoft.com/office/drawing/2018/hyperlinkcolor" val="tx"/>
                    </a:ext>
                  </a:extLst>
                </a:hlinkClick>
              </a:rPr>
              <a:t>Progression in English</a:t>
            </a:r>
            <a:endParaRPr lang="en-US" sz="2400" b="0" u="sng" cap="none" spc="0" dirty="0">
              <a:ln w="0"/>
              <a:effectLst>
                <a:outerShdw blurRad="38100" dist="19050" dir="2700000" algn="tl" rotWithShape="0">
                  <a:schemeClr val="dk1">
                    <a:alpha val="40000"/>
                  </a:schemeClr>
                </a:outerShdw>
              </a:effectLst>
              <a:latin typeface="Agency FB" panose="020B0503020202020204" pitchFamily="34" charset="0"/>
            </a:endParaRPr>
          </a:p>
        </p:txBody>
      </p:sp>
      <p:sp>
        <p:nvSpPr>
          <p:cNvPr id="3" name="Rectangle: Rounded Corners 2">
            <a:extLst>
              <a:ext uri="{FF2B5EF4-FFF2-40B4-BE49-F238E27FC236}">
                <a16:creationId xmlns:a16="http://schemas.microsoft.com/office/drawing/2014/main" id="{C4D7C38D-49D3-4D72-BDFB-1E13AAE9B555}"/>
              </a:ext>
            </a:extLst>
          </p:cNvPr>
          <p:cNvSpPr/>
          <p:nvPr/>
        </p:nvSpPr>
        <p:spPr>
          <a:xfrm>
            <a:off x="3976914" y="792634"/>
            <a:ext cx="4238171" cy="4316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latin typeface="Agency FB" panose="020B0503020202020204" pitchFamily="34" charset="0"/>
              </a:rPr>
              <a:t>S1, S2 &amp; S3 English</a:t>
            </a:r>
          </a:p>
        </p:txBody>
      </p:sp>
      <p:sp>
        <p:nvSpPr>
          <p:cNvPr id="8" name="Rectangle: Rounded Corners 7">
            <a:extLst>
              <a:ext uri="{FF2B5EF4-FFF2-40B4-BE49-F238E27FC236}">
                <a16:creationId xmlns:a16="http://schemas.microsoft.com/office/drawing/2014/main" id="{B86A31F3-707E-4224-96D8-F2EAAE306599}"/>
              </a:ext>
            </a:extLst>
          </p:cNvPr>
          <p:cNvSpPr/>
          <p:nvPr/>
        </p:nvSpPr>
        <p:spPr>
          <a:xfrm>
            <a:off x="4486588" y="1485508"/>
            <a:ext cx="3102708" cy="431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gency FB" panose="020B0503020202020204" pitchFamily="34" charset="0"/>
              </a:rPr>
              <a:t>Senior phase options</a:t>
            </a:r>
          </a:p>
        </p:txBody>
      </p:sp>
      <p:cxnSp>
        <p:nvCxnSpPr>
          <p:cNvPr id="15" name="Straight Connector 14">
            <a:extLst>
              <a:ext uri="{FF2B5EF4-FFF2-40B4-BE49-F238E27FC236}">
                <a16:creationId xmlns:a16="http://schemas.microsoft.com/office/drawing/2014/main" id="{B1A1ED42-78B5-4BF9-B657-5ED2BE39B9AB}"/>
              </a:ext>
            </a:extLst>
          </p:cNvPr>
          <p:cNvCxnSpPr/>
          <p:nvPr/>
        </p:nvCxnSpPr>
        <p:spPr>
          <a:xfrm>
            <a:off x="3693887" y="1354878"/>
            <a:ext cx="4804228" cy="0"/>
          </a:xfrm>
          <a:prstGeom prst="line">
            <a:avLst/>
          </a:prstGeom>
          <a:ln>
            <a:solidFill>
              <a:schemeClr val="tx1">
                <a:alpha val="9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6E5E04FA-71BB-C9DF-F202-EBC12A32C7FB}"/>
              </a:ext>
            </a:extLst>
          </p:cNvPr>
          <p:cNvSpPr txBox="1"/>
          <p:nvPr/>
        </p:nvSpPr>
        <p:spPr>
          <a:xfrm>
            <a:off x="8091377" y="4316819"/>
            <a:ext cx="1679944" cy="1708160"/>
          </a:xfrm>
          <a:prstGeom prst="rect">
            <a:avLst/>
          </a:prstGeom>
          <a:noFill/>
        </p:spPr>
        <p:txBody>
          <a:bodyPr wrap="square" rtlCol="0">
            <a:spAutoFit/>
          </a:bodyPr>
          <a:lstStyle/>
          <a:p>
            <a:pPr algn="ctr"/>
            <a:r>
              <a:rPr lang="en-GB" sz="1500" u="sng" dirty="0">
                <a:solidFill>
                  <a:schemeClr val="bg1"/>
                </a:solidFill>
              </a:rPr>
              <a:t>Literature &amp; Communications</a:t>
            </a:r>
          </a:p>
          <a:p>
            <a:pPr algn="ctr"/>
            <a:endParaRPr lang="en-GB" sz="1500" u="sng" dirty="0">
              <a:solidFill>
                <a:schemeClr val="bg1"/>
              </a:solidFill>
            </a:endParaRPr>
          </a:p>
          <a:p>
            <a:pPr algn="ctr"/>
            <a:r>
              <a:rPr lang="en-GB" sz="1500" dirty="0">
                <a:solidFill>
                  <a:schemeClr val="bg1"/>
                </a:solidFill>
              </a:rPr>
              <a:t>Level 5</a:t>
            </a:r>
          </a:p>
          <a:p>
            <a:pPr algn="ctr"/>
            <a:r>
              <a:rPr lang="en-GB" sz="1500" dirty="0">
                <a:solidFill>
                  <a:schemeClr val="bg1"/>
                </a:solidFill>
              </a:rPr>
              <a:t>Level 6</a:t>
            </a:r>
          </a:p>
          <a:p>
            <a:pPr algn="ctr"/>
            <a:endParaRPr lang="en-GB" sz="1500" dirty="0">
              <a:solidFill>
                <a:schemeClr val="bg1"/>
              </a:solidFill>
            </a:endParaRPr>
          </a:p>
          <a:p>
            <a:pPr algn="ctr"/>
            <a:endParaRPr lang="en-GB" sz="1500" dirty="0">
              <a:solidFill>
                <a:schemeClr val="bg1"/>
              </a:solidFill>
            </a:endParaRPr>
          </a:p>
        </p:txBody>
      </p:sp>
      <p:pic>
        <p:nvPicPr>
          <p:cNvPr id="5" name="Picture 4">
            <a:extLst>
              <a:ext uri="{FF2B5EF4-FFF2-40B4-BE49-F238E27FC236}">
                <a16:creationId xmlns:a16="http://schemas.microsoft.com/office/drawing/2014/main" id="{0EBDFDAA-714A-196B-1B55-E772B7CFE43C}"/>
              </a:ext>
            </a:extLst>
          </p:cNvPr>
          <p:cNvPicPr>
            <a:picLocks noChangeAspect="1"/>
          </p:cNvPicPr>
          <p:nvPr/>
        </p:nvPicPr>
        <p:blipFill>
          <a:blip r:embed="rId8"/>
          <a:stretch>
            <a:fillRect/>
          </a:stretch>
        </p:blipFill>
        <p:spPr>
          <a:xfrm>
            <a:off x="339265" y="319558"/>
            <a:ext cx="851582" cy="1072993"/>
          </a:xfrm>
          <a:prstGeom prst="rect">
            <a:avLst/>
          </a:prstGeom>
        </p:spPr>
      </p:pic>
      <p:pic>
        <p:nvPicPr>
          <p:cNvPr id="7" name="Picture 6">
            <a:extLst>
              <a:ext uri="{FF2B5EF4-FFF2-40B4-BE49-F238E27FC236}">
                <a16:creationId xmlns:a16="http://schemas.microsoft.com/office/drawing/2014/main" id="{AAE84616-A250-3C84-C15E-CAAEE7B682D4}"/>
              </a:ext>
            </a:extLst>
          </p:cNvPr>
          <p:cNvPicPr>
            <a:picLocks noChangeAspect="1"/>
          </p:cNvPicPr>
          <p:nvPr/>
        </p:nvPicPr>
        <p:blipFill>
          <a:blip r:embed="rId9"/>
          <a:stretch>
            <a:fillRect/>
          </a:stretch>
        </p:blipFill>
        <p:spPr>
          <a:xfrm>
            <a:off x="11000265" y="319559"/>
            <a:ext cx="851583" cy="1072992"/>
          </a:xfrm>
          <a:prstGeom prst="rect">
            <a:avLst/>
          </a:prstGeom>
        </p:spPr>
      </p:pic>
    </p:spTree>
    <p:extLst>
      <p:ext uri="{BB962C8B-B14F-4D97-AF65-F5344CB8AC3E}">
        <p14:creationId xmlns:p14="http://schemas.microsoft.com/office/powerpoint/2010/main" val="1002326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890C1AF-3151-4EBC-9EAA-5B64C13E066D}"/>
              </a:ext>
            </a:extLst>
          </p:cNvPr>
          <p:cNvGraphicFramePr/>
          <p:nvPr>
            <p:extLst>
              <p:ext uri="{D42A27DB-BD31-4B8C-83A1-F6EECF244321}">
                <p14:modId xmlns:p14="http://schemas.microsoft.com/office/powerpoint/2010/main" val="2480625455"/>
              </p:ext>
            </p:extLst>
          </p:nvPr>
        </p:nvGraphicFramePr>
        <p:xfrm>
          <a:off x="2528595" y="3222931"/>
          <a:ext cx="7018694" cy="3590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741942A6-C964-4C8E-A3BE-16723FF15BE9}"/>
              </a:ext>
            </a:extLst>
          </p:cNvPr>
          <p:cNvSpPr/>
          <p:nvPr/>
        </p:nvSpPr>
        <p:spPr>
          <a:xfrm>
            <a:off x="572343" y="-9758"/>
            <a:ext cx="10931198" cy="461665"/>
          </a:xfrm>
          <a:prstGeom prst="rect">
            <a:avLst/>
          </a:prstGeom>
          <a:noFill/>
        </p:spPr>
        <p:txBody>
          <a:bodyPr wrap="square" lIns="91440" tIns="45720" rIns="91440" bIns="45720">
            <a:spAutoFit/>
          </a:bodyPr>
          <a:lstStyle/>
          <a:p>
            <a:pPr algn="ctr"/>
            <a:r>
              <a:rPr lang="en-US" sz="2400" b="0" u="sng" cap="none" spc="0" dirty="0">
                <a:ln w="0"/>
                <a:effectLst>
                  <a:outerShdw blurRad="38100" dist="19050" dir="2700000" algn="tl" rotWithShape="0">
                    <a:schemeClr val="dk1">
                      <a:alpha val="40000"/>
                    </a:schemeClr>
                  </a:outerShdw>
                </a:effectLst>
                <a:latin typeface="Agency FB" panose="020B0503020202020204" pitchFamily="34" charset="0"/>
                <a:hlinkClick r:id="rId7">
                  <a:extLst>
                    <a:ext uri="{A12FA001-AC4F-418D-AE19-62706E023703}">
                      <ahyp:hlinkClr xmlns:ahyp="http://schemas.microsoft.com/office/drawing/2018/hyperlinkcolor" val="tx"/>
                    </a:ext>
                  </a:extLst>
                </a:hlinkClick>
              </a:rPr>
              <a:t>Progression in Business Education and Computing Science</a:t>
            </a:r>
            <a:endParaRPr lang="en-US" sz="2400" b="0" u="sng" cap="none" spc="0" dirty="0">
              <a:ln w="0"/>
              <a:effectLst>
                <a:outerShdw blurRad="38100" dist="19050" dir="2700000" algn="tl" rotWithShape="0">
                  <a:schemeClr val="dk1">
                    <a:alpha val="40000"/>
                  </a:schemeClr>
                </a:outerShdw>
              </a:effectLst>
              <a:latin typeface="Agency FB" panose="020B0503020202020204" pitchFamily="34" charset="0"/>
            </a:endParaRPr>
          </a:p>
        </p:txBody>
      </p:sp>
      <p:sp>
        <p:nvSpPr>
          <p:cNvPr id="3" name="Rectangle: Rounded Corners 2">
            <a:extLst>
              <a:ext uri="{FF2B5EF4-FFF2-40B4-BE49-F238E27FC236}">
                <a16:creationId xmlns:a16="http://schemas.microsoft.com/office/drawing/2014/main" id="{C4D7C38D-49D3-4D72-BDFB-1E13AAE9B555}"/>
              </a:ext>
            </a:extLst>
          </p:cNvPr>
          <p:cNvSpPr/>
          <p:nvPr/>
        </p:nvSpPr>
        <p:spPr>
          <a:xfrm>
            <a:off x="3976914" y="792634"/>
            <a:ext cx="4238171" cy="4316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latin typeface="Agency FB" panose="020B0503020202020204" pitchFamily="34" charset="0"/>
              </a:rPr>
              <a:t>S1 &amp;S2 BGE Business and Computing</a:t>
            </a:r>
          </a:p>
        </p:txBody>
      </p:sp>
      <p:sp>
        <p:nvSpPr>
          <p:cNvPr id="7" name="Rectangle: Rounded Corners 6">
            <a:extLst>
              <a:ext uri="{FF2B5EF4-FFF2-40B4-BE49-F238E27FC236}">
                <a16:creationId xmlns:a16="http://schemas.microsoft.com/office/drawing/2014/main" id="{7EC9DF3E-111A-4355-98F1-FB82DE17FC6B}"/>
              </a:ext>
            </a:extLst>
          </p:cNvPr>
          <p:cNvSpPr/>
          <p:nvPr/>
        </p:nvSpPr>
        <p:spPr>
          <a:xfrm>
            <a:off x="4486588" y="1455866"/>
            <a:ext cx="3102708" cy="345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gency FB" panose="020B0503020202020204" pitchFamily="34" charset="0"/>
              </a:rPr>
              <a:t>S3 options</a:t>
            </a:r>
          </a:p>
        </p:txBody>
      </p:sp>
      <p:sp>
        <p:nvSpPr>
          <p:cNvPr id="8" name="Rectangle: Rounded Corners 7">
            <a:extLst>
              <a:ext uri="{FF2B5EF4-FFF2-40B4-BE49-F238E27FC236}">
                <a16:creationId xmlns:a16="http://schemas.microsoft.com/office/drawing/2014/main" id="{B86A31F3-707E-4224-96D8-F2EAAE306599}"/>
              </a:ext>
            </a:extLst>
          </p:cNvPr>
          <p:cNvSpPr/>
          <p:nvPr/>
        </p:nvSpPr>
        <p:spPr>
          <a:xfrm>
            <a:off x="4486588" y="2642987"/>
            <a:ext cx="3102708" cy="431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gency FB" panose="020B0503020202020204" pitchFamily="34" charset="0"/>
              </a:rPr>
              <a:t>Senior phase options</a:t>
            </a:r>
          </a:p>
        </p:txBody>
      </p:sp>
      <p:cxnSp>
        <p:nvCxnSpPr>
          <p:cNvPr id="15" name="Straight Connector 14">
            <a:extLst>
              <a:ext uri="{FF2B5EF4-FFF2-40B4-BE49-F238E27FC236}">
                <a16:creationId xmlns:a16="http://schemas.microsoft.com/office/drawing/2014/main" id="{B1A1ED42-78B5-4BF9-B657-5ED2BE39B9AB}"/>
              </a:ext>
            </a:extLst>
          </p:cNvPr>
          <p:cNvCxnSpPr/>
          <p:nvPr/>
        </p:nvCxnSpPr>
        <p:spPr>
          <a:xfrm>
            <a:off x="3693887" y="1354878"/>
            <a:ext cx="4804228" cy="0"/>
          </a:xfrm>
          <a:prstGeom prst="line">
            <a:avLst/>
          </a:prstGeom>
          <a:ln>
            <a:solidFill>
              <a:schemeClr val="tx1">
                <a:alpha val="9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7FD791BE-FC86-4614-852C-B8CB77E2B97A}"/>
              </a:ext>
            </a:extLst>
          </p:cNvPr>
          <p:cNvCxnSpPr/>
          <p:nvPr/>
        </p:nvCxnSpPr>
        <p:spPr>
          <a:xfrm>
            <a:off x="3744686" y="2512555"/>
            <a:ext cx="4804228" cy="0"/>
          </a:xfrm>
          <a:prstGeom prst="line">
            <a:avLst/>
          </a:prstGeom>
          <a:ln>
            <a:solidFill>
              <a:schemeClr val="tx1">
                <a:alpha val="9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nvGrpSpPr>
          <p:cNvPr id="12" name="Group 11">
            <a:extLst>
              <a:ext uri="{FF2B5EF4-FFF2-40B4-BE49-F238E27FC236}">
                <a16:creationId xmlns:a16="http://schemas.microsoft.com/office/drawing/2014/main" id="{AB8FCE0F-B26D-F07A-C18B-F772158E318A}"/>
              </a:ext>
            </a:extLst>
          </p:cNvPr>
          <p:cNvGrpSpPr/>
          <p:nvPr/>
        </p:nvGrpSpPr>
        <p:grpSpPr>
          <a:xfrm>
            <a:off x="1163096" y="2032968"/>
            <a:ext cx="9528367" cy="348851"/>
            <a:chOff x="1163096" y="2032968"/>
            <a:chExt cx="9528367" cy="348851"/>
          </a:xfrm>
        </p:grpSpPr>
        <p:sp>
          <p:nvSpPr>
            <p:cNvPr id="9" name="Rectangle: Rounded Corners 8">
              <a:extLst>
                <a:ext uri="{FF2B5EF4-FFF2-40B4-BE49-F238E27FC236}">
                  <a16:creationId xmlns:a16="http://schemas.microsoft.com/office/drawing/2014/main" id="{8ECC3CC7-5620-42F0-8CA9-2023F2E91CC2}"/>
                </a:ext>
              </a:extLst>
            </p:cNvPr>
            <p:cNvSpPr/>
            <p:nvPr/>
          </p:nvSpPr>
          <p:spPr>
            <a:xfrm>
              <a:off x="1163096" y="2036332"/>
              <a:ext cx="2268000" cy="3454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latin typeface="Agency FB" panose="020B0503020202020204" pitchFamily="34" charset="0"/>
                </a:rPr>
                <a:t>Accounting</a:t>
              </a:r>
            </a:p>
          </p:txBody>
        </p:sp>
        <p:sp>
          <p:nvSpPr>
            <p:cNvPr id="10" name="Rectangle: Rounded Corners 9">
              <a:extLst>
                <a:ext uri="{FF2B5EF4-FFF2-40B4-BE49-F238E27FC236}">
                  <a16:creationId xmlns:a16="http://schemas.microsoft.com/office/drawing/2014/main" id="{FE24ADC4-DCE7-457A-A89F-B1C70FE6FD3B}"/>
                </a:ext>
              </a:extLst>
            </p:cNvPr>
            <p:cNvSpPr/>
            <p:nvPr/>
          </p:nvSpPr>
          <p:spPr>
            <a:xfrm>
              <a:off x="3583218" y="2032968"/>
              <a:ext cx="2268000" cy="3454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gency FB" panose="020B0503020202020204" pitchFamily="34" charset="0"/>
                </a:rPr>
                <a:t>Administration &amp; IT</a:t>
              </a:r>
            </a:p>
          </p:txBody>
        </p:sp>
        <p:sp>
          <p:nvSpPr>
            <p:cNvPr id="11" name="Rectangle: Rounded Corners 10">
              <a:extLst>
                <a:ext uri="{FF2B5EF4-FFF2-40B4-BE49-F238E27FC236}">
                  <a16:creationId xmlns:a16="http://schemas.microsoft.com/office/drawing/2014/main" id="{51BFFBB9-0BCC-4F5A-A528-66FA13BB27D2}"/>
                </a:ext>
              </a:extLst>
            </p:cNvPr>
            <p:cNvSpPr/>
            <p:nvPr/>
          </p:nvSpPr>
          <p:spPr>
            <a:xfrm>
              <a:off x="6003341" y="2032969"/>
              <a:ext cx="2268000" cy="3454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gency FB" panose="020B0503020202020204" pitchFamily="34" charset="0"/>
                </a:rPr>
                <a:t>Business Management</a:t>
              </a:r>
            </a:p>
          </p:txBody>
        </p:sp>
        <p:sp>
          <p:nvSpPr>
            <p:cNvPr id="2" name="Rectangle: Rounded Corners 1">
              <a:extLst>
                <a:ext uri="{FF2B5EF4-FFF2-40B4-BE49-F238E27FC236}">
                  <a16:creationId xmlns:a16="http://schemas.microsoft.com/office/drawing/2014/main" id="{7D80F59E-CA8C-E350-5880-1BFF573774DD}"/>
                </a:ext>
              </a:extLst>
            </p:cNvPr>
            <p:cNvSpPr/>
            <p:nvPr/>
          </p:nvSpPr>
          <p:spPr>
            <a:xfrm>
              <a:off x="8423463" y="2032968"/>
              <a:ext cx="2268000" cy="3454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gency FB" panose="020B0503020202020204" pitchFamily="34" charset="0"/>
                </a:rPr>
                <a:t>Computing Science</a:t>
              </a:r>
            </a:p>
          </p:txBody>
        </p:sp>
      </p:grpSp>
      <p:sp>
        <p:nvSpPr>
          <p:cNvPr id="13" name="TextBox 12">
            <a:extLst>
              <a:ext uri="{FF2B5EF4-FFF2-40B4-BE49-F238E27FC236}">
                <a16:creationId xmlns:a16="http://schemas.microsoft.com/office/drawing/2014/main" id="{35A6FF71-7E27-F284-6361-D099B08D5AC4}"/>
              </a:ext>
            </a:extLst>
          </p:cNvPr>
          <p:cNvSpPr txBox="1"/>
          <p:nvPr/>
        </p:nvSpPr>
        <p:spPr>
          <a:xfrm>
            <a:off x="7927848" y="4892040"/>
            <a:ext cx="1271016" cy="1661993"/>
          </a:xfrm>
          <a:prstGeom prst="rect">
            <a:avLst/>
          </a:prstGeom>
          <a:noFill/>
        </p:spPr>
        <p:txBody>
          <a:bodyPr wrap="square" rtlCol="0">
            <a:spAutoFit/>
          </a:bodyPr>
          <a:lstStyle/>
          <a:p>
            <a:pPr lvl="0" algn="ctr"/>
            <a:r>
              <a:rPr lang="en-GB" sz="1200" u="sng" dirty="0">
                <a:solidFill>
                  <a:schemeClr val="bg1"/>
                </a:solidFill>
              </a:rPr>
              <a:t>Computing Science</a:t>
            </a:r>
          </a:p>
          <a:p>
            <a:pPr lvl="0" algn="ctr">
              <a:lnSpc>
                <a:spcPct val="150000"/>
              </a:lnSpc>
            </a:pPr>
            <a:endParaRPr lang="en-GB" sz="1200" dirty="0"/>
          </a:p>
          <a:p>
            <a:pPr lvl="0" algn="ctr"/>
            <a:r>
              <a:rPr lang="en-GB" sz="1200" dirty="0">
                <a:solidFill>
                  <a:schemeClr val="bg1"/>
                </a:solidFill>
                <a:hlinkClick r:id="rId8">
                  <a:extLst>
                    <a:ext uri="{A12FA001-AC4F-418D-AE19-62706E023703}">
                      <ahyp:hlinkClr xmlns:ahyp="http://schemas.microsoft.com/office/drawing/2018/hyperlinkcolor" val="tx"/>
                    </a:ext>
                  </a:extLst>
                </a:hlinkClick>
              </a:rPr>
              <a:t>National 4</a:t>
            </a:r>
            <a:endParaRPr lang="en-GB" sz="1200" dirty="0">
              <a:solidFill>
                <a:schemeClr val="bg1"/>
              </a:solidFill>
            </a:endParaRPr>
          </a:p>
          <a:p>
            <a:pPr lvl="0" algn="ctr"/>
            <a:r>
              <a:rPr lang="en-GB" sz="1200" dirty="0">
                <a:solidFill>
                  <a:schemeClr val="bg1"/>
                </a:solidFill>
                <a:hlinkClick r:id="rId9">
                  <a:extLst>
                    <a:ext uri="{A12FA001-AC4F-418D-AE19-62706E023703}">
                      <ahyp:hlinkClr xmlns:ahyp="http://schemas.microsoft.com/office/drawing/2018/hyperlinkcolor" val="tx"/>
                    </a:ext>
                  </a:extLst>
                </a:hlinkClick>
              </a:rPr>
              <a:t>National 5</a:t>
            </a:r>
            <a:endParaRPr lang="en-GB" sz="1200" dirty="0">
              <a:solidFill>
                <a:schemeClr val="bg1"/>
              </a:solidFill>
            </a:endParaRPr>
          </a:p>
          <a:p>
            <a:pPr lvl="0" algn="ctr"/>
            <a:r>
              <a:rPr lang="en-GB" sz="1200" dirty="0">
                <a:solidFill>
                  <a:schemeClr val="bg1"/>
                </a:solidFill>
                <a:hlinkClick r:id="rId10">
                  <a:extLst>
                    <a:ext uri="{A12FA001-AC4F-418D-AE19-62706E023703}">
                      <ahyp:hlinkClr xmlns:ahyp="http://schemas.microsoft.com/office/drawing/2018/hyperlinkcolor" val="tx"/>
                    </a:ext>
                  </a:extLst>
                </a:hlinkClick>
              </a:rPr>
              <a:t>Higher</a:t>
            </a:r>
            <a:endParaRPr lang="en-GB" sz="1200" dirty="0">
              <a:solidFill>
                <a:schemeClr val="bg1"/>
              </a:solidFill>
            </a:endParaRPr>
          </a:p>
          <a:p>
            <a:pPr lvl="0" algn="ctr"/>
            <a:r>
              <a:rPr lang="en-GB" sz="1200" dirty="0">
                <a:solidFill>
                  <a:schemeClr val="bg1"/>
                </a:solidFill>
                <a:hlinkClick r:id="rId11">
                  <a:extLst>
                    <a:ext uri="{A12FA001-AC4F-418D-AE19-62706E023703}">
                      <ahyp:hlinkClr xmlns:ahyp="http://schemas.microsoft.com/office/drawing/2018/hyperlinkcolor" val="tx"/>
                    </a:ext>
                  </a:extLst>
                </a:hlinkClick>
              </a:rPr>
              <a:t>Advanced Higher</a:t>
            </a:r>
            <a:endParaRPr lang="en-GB" sz="1200" dirty="0">
              <a:solidFill>
                <a:schemeClr val="bg1"/>
              </a:solidFill>
            </a:endParaRPr>
          </a:p>
          <a:p>
            <a:pPr lvl="0" algn="ctr"/>
            <a:r>
              <a:rPr lang="en-GB" sz="1200" dirty="0">
                <a:solidFill>
                  <a:schemeClr val="bg1"/>
                </a:solidFill>
                <a:hlinkClick r:id="rId12">
                  <a:extLst>
                    <a:ext uri="{A12FA001-AC4F-418D-AE19-62706E023703}">
                      <ahyp:hlinkClr xmlns:ahyp="http://schemas.microsoft.com/office/drawing/2018/hyperlinkcolor" val="tx"/>
                    </a:ext>
                  </a:extLst>
                </a:hlinkClick>
              </a:rPr>
              <a:t>Career Pathways</a:t>
            </a:r>
            <a:endParaRPr lang="en-GB" sz="1200" dirty="0">
              <a:solidFill>
                <a:schemeClr val="bg1"/>
              </a:solidFill>
            </a:endParaRPr>
          </a:p>
        </p:txBody>
      </p:sp>
      <p:pic>
        <p:nvPicPr>
          <p:cNvPr id="14" name="Picture 13">
            <a:extLst>
              <a:ext uri="{FF2B5EF4-FFF2-40B4-BE49-F238E27FC236}">
                <a16:creationId xmlns:a16="http://schemas.microsoft.com/office/drawing/2014/main" id="{C5D4260A-65DC-674A-509B-57A82217486B}"/>
              </a:ext>
            </a:extLst>
          </p:cNvPr>
          <p:cNvPicPr>
            <a:picLocks noChangeAspect="1"/>
          </p:cNvPicPr>
          <p:nvPr/>
        </p:nvPicPr>
        <p:blipFill>
          <a:blip r:embed="rId13"/>
          <a:stretch>
            <a:fillRect/>
          </a:stretch>
        </p:blipFill>
        <p:spPr>
          <a:xfrm>
            <a:off x="339265" y="319558"/>
            <a:ext cx="851582" cy="1072993"/>
          </a:xfrm>
          <a:prstGeom prst="rect">
            <a:avLst/>
          </a:prstGeom>
        </p:spPr>
      </p:pic>
      <p:pic>
        <p:nvPicPr>
          <p:cNvPr id="17" name="Picture 16">
            <a:extLst>
              <a:ext uri="{FF2B5EF4-FFF2-40B4-BE49-F238E27FC236}">
                <a16:creationId xmlns:a16="http://schemas.microsoft.com/office/drawing/2014/main" id="{34E719BF-29D5-D57F-E7FE-E535AEEDB06A}"/>
              </a:ext>
            </a:extLst>
          </p:cNvPr>
          <p:cNvPicPr>
            <a:picLocks noChangeAspect="1"/>
          </p:cNvPicPr>
          <p:nvPr/>
        </p:nvPicPr>
        <p:blipFill>
          <a:blip r:embed="rId14"/>
          <a:stretch>
            <a:fillRect/>
          </a:stretch>
        </p:blipFill>
        <p:spPr>
          <a:xfrm>
            <a:off x="11000265" y="319559"/>
            <a:ext cx="851583" cy="1072992"/>
          </a:xfrm>
          <a:prstGeom prst="rect">
            <a:avLst/>
          </a:prstGeom>
        </p:spPr>
      </p:pic>
    </p:spTree>
    <p:extLst>
      <p:ext uri="{BB962C8B-B14F-4D97-AF65-F5344CB8AC3E}">
        <p14:creationId xmlns:p14="http://schemas.microsoft.com/office/powerpoint/2010/main" val="2737569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890C1AF-3151-4EBC-9EAA-5B64C13E066D}"/>
              </a:ext>
            </a:extLst>
          </p:cNvPr>
          <p:cNvGraphicFramePr/>
          <p:nvPr>
            <p:extLst>
              <p:ext uri="{D42A27DB-BD31-4B8C-83A1-F6EECF244321}">
                <p14:modId xmlns:p14="http://schemas.microsoft.com/office/powerpoint/2010/main" val="213060311"/>
              </p:ext>
            </p:extLst>
          </p:nvPr>
        </p:nvGraphicFramePr>
        <p:xfrm>
          <a:off x="2299601" y="3223758"/>
          <a:ext cx="7694397" cy="3590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741942A6-C964-4C8E-A3BE-16723FF15BE9}"/>
              </a:ext>
            </a:extLst>
          </p:cNvPr>
          <p:cNvSpPr/>
          <p:nvPr/>
        </p:nvSpPr>
        <p:spPr>
          <a:xfrm>
            <a:off x="572343" y="-9758"/>
            <a:ext cx="10931198" cy="461665"/>
          </a:xfrm>
          <a:prstGeom prst="rect">
            <a:avLst/>
          </a:prstGeom>
          <a:noFill/>
        </p:spPr>
        <p:txBody>
          <a:bodyPr wrap="square" lIns="91440" tIns="45720" rIns="91440" bIns="45720">
            <a:spAutoFit/>
          </a:bodyPr>
          <a:lstStyle/>
          <a:p>
            <a:pPr algn="ctr"/>
            <a:r>
              <a:rPr lang="en-US" sz="2400" b="0" u="sng" cap="none" spc="0" dirty="0">
                <a:ln w="0"/>
                <a:effectLst>
                  <a:outerShdw blurRad="38100" dist="19050" dir="2700000" algn="tl" rotWithShape="0">
                    <a:schemeClr val="dk1">
                      <a:alpha val="40000"/>
                    </a:schemeClr>
                  </a:outerShdw>
                </a:effectLst>
                <a:latin typeface="Agency FB" panose="020B0503020202020204" pitchFamily="34" charset="0"/>
                <a:hlinkClick r:id="rId7">
                  <a:extLst>
                    <a:ext uri="{A12FA001-AC4F-418D-AE19-62706E023703}">
                      <ahyp:hlinkClr xmlns:ahyp="http://schemas.microsoft.com/office/drawing/2018/hyperlinkcolor" val="tx"/>
                    </a:ext>
                  </a:extLst>
                </a:hlinkClick>
              </a:rPr>
              <a:t>Progression in Health and Wellbeing: Health &amp; Food</a:t>
            </a:r>
            <a:endParaRPr lang="en-US" sz="2400" b="0" u="sng" cap="none" spc="0" dirty="0">
              <a:ln w="0"/>
              <a:effectLst>
                <a:outerShdw blurRad="38100" dist="19050" dir="2700000" algn="tl" rotWithShape="0">
                  <a:schemeClr val="dk1">
                    <a:alpha val="40000"/>
                  </a:schemeClr>
                </a:outerShdw>
              </a:effectLst>
              <a:latin typeface="Agency FB" panose="020B0503020202020204" pitchFamily="34" charset="0"/>
            </a:endParaRPr>
          </a:p>
        </p:txBody>
      </p:sp>
      <p:sp>
        <p:nvSpPr>
          <p:cNvPr id="3" name="Rectangle: Rounded Corners 2">
            <a:extLst>
              <a:ext uri="{FF2B5EF4-FFF2-40B4-BE49-F238E27FC236}">
                <a16:creationId xmlns:a16="http://schemas.microsoft.com/office/drawing/2014/main" id="{C4D7C38D-49D3-4D72-BDFB-1E13AAE9B555}"/>
              </a:ext>
            </a:extLst>
          </p:cNvPr>
          <p:cNvSpPr/>
          <p:nvPr/>
        </p:nvSpPr>
        <p:spPr>
          <a:xfrm>
            <a:off x="3976914" y="792634"/>
            <a:ext cx="4238171" cy="4316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latin typeface="Agency FB" panose="020B0503020202020204" pitchFamily="34" charset="0"/>
              </a:rPr>
              <a:t>S1, S2 &amp; S3 BGE Health &amp; Food</a:t>
            </a:r>
          </a:p>
        </p:txBody>
      </p:sp>
      <p:sp>
        <p:nvSpPr>
          <p:cNvPr id="7" name="Rectangle: Rounded Corners 6">
            <a:extLst>
              <a:ext uri="{FF2B5EF4-FFF2-40B4-BE49-F238E27FC236}">
                <a16:creationId xmlns:a16="http://schemas.microsoft.com/office/drawing/2014/main" id="{7EC9DF3E-111A-4355-98F1-FB82DE17FC6B}"/>
              </a:ext>
            </a:extLst>
          </p:cNvPr>
          <p:cNvSpPr/>
          <p:nvPr/>
        </p:nvSpPr>
        <p:spPr>
          <a:xfrm>
            <a:off x="4486588" y="1455866"/>
            <a:ext cx="3102708" cy="345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gency FB" panose="020B0503020202020204" pitchFamily="34" charset="0"/>
              </a:rPr>
              <a:t>S4 Options</a:t>
            </a:r>
          </a:p>
        </p:txBody>
      </p:sp>
      <p:sp>
        <p:nvSpPr>
          <p:cNvPr id="8" name="Rectangle: Rounded Corners 7">
            <a:extLst>
              <a:ext uri="{FF2B5EF4-FFF2-40B4-BE49-F238E27FC236}">
                <a16:creationId xmlns:a16="http://schemas.microsoft.com/office/drawing/2014/main" id="{B86A31F3-707E-4224-96D8-F2EAAE306599}"/>
              </a:ext>
            </a:extLst>
          </p:cNvPr>
          <p:cNvSpPr/>
          <p:nvPr/>
        </p:nvSpPr>
        <p:spPr>
          <a:xfrm>
            <a:off x="4486588" y="2624413"/>
            <a:ext cx="3102708" cy="431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gency FB" panose="020B0503020202020204" pitchFamily="34" charset="0"/>
              </a:rPr>
              <a:t>S5/6 Options</a:t>
            </a:r>
          </a:p>
        </p:txBody>
      </p:sp>
      <p:cxnSp>
        <p:nvCxnSpPr>
          <p:cNvPr id="15" name="Straight Connector 14">
            <a:extLst>
              <a:ext uri="{FF2B5EF4-FFF2-40B4-BE49-F238E27FC236}">
                <a16:creationId xmlns:a16="http://schemas.microsoft.com/office/drawing/2014/main" id="{B1A1ED42-78B5-4BF9-B657-5ED2BE39B9AB}"/>
              </a:ext>
            </a:extLst>
          </p:cNvPr>
          <p:cNvCxnSpPr/>
          <p:nvPr/>
        </p:nvCxnSpPr>
        <p:spPr>
          <a:xfrm>
            <a:off x="3693887" y="1354878"/>
            <a:ext cx="4804228" cy="0"/>
          </a:xfrm>
          <a:prstGeom prst="line">
            <a:avLst/>
          </a:prstGeom>
          <a:ln>
            <a:solidFill>
              <a:schemeClr val="tx1">
                <a:alpha val="9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7FD791BE-FC86-4614-852C-B8CB77E2B97A}"/>
              </a:ext>
            </a:extLst>
          </p:cNvPr>
          <p:cNvCxnSpPr/>
          <p:nvPr/>
        </p:nvCxnSpPr>
        <p:spPr>
          <a:xfrm>
            <a:off x="3744686" y="2512555"/>
            <a:ext cx="4804228" cy="0"/>
          </a:xfrm>
          <a:prstGeom prst="line">
            <a:avLst/>
          </a:prstGeom>
          <a:ln>
            <a:solidFill>
              <a:schemeClr val="tx1">
                <a:alpha val="9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nvGrpSpPr>
          <p:cNvPr id="12" name="Group 11">
            <a:extLst>
              <a:ext uri="{FF2B5EF4-FFF2-40B4-BE49-F238E27FC236}">
                <a16:creationId xmlns:a16="http://schemas.microsoft.com/office/drawing/2014/main" id="{713FDE1A-047F-A297-53FD-10AC0ED81B80}"/>
              </a:ext>
            </a:extLst>
          </p:cNvPr>
          <p:cNvGrpSpPr/>
          <p:nvPr/>
        </p:nvGrpSpPr>
        <p:grpSpPr>
          <a:xfrm>
            <a:off x="2078799" y="1884308"/>
            <a:ext cx="8136000" cy="548760"/>
            <a:chOff x="872982" y="1983795"/>
            <a:chExt cx="7675932" cy="548760"/>
          </a:xfrm>
        </p:grpSpPr>
        <p:sp>
          <p:nvSpPr>
            <p:cNvPr id="9" name="Rectangle: Rounded Corners 8">
              <a:extLst>
                <a:ext uri="{FF2B5EF4-FFF2-40B4-BE49-F238E27FC236}">
                  <a16:creationId xmlns:a16="http://schemas.microsoft.com/office/drawing/2014/main" id="{8ECC3CC7-5620-42F0-8CA9-2023F2E91CC2}"/>
                </a:ext>
              </a:extLst>
            </p:cNvPr>
            <p:cNvSpPr/>
            <p:nvPr/>
          </p:nvSpPr>
          <p:spPr>
            <a:xfrm>
              <a:off x="872982" y="1983795"/>
              <a:ext cx="2340000" cy="540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schemeClr val="tx1"/>
                  </a:solidFill>
                  <a:latin typeface="Agency FB" panose="020B0503020202020204" pitchFamily="34" charset="0"/>
                  <a:hlinkClick r:id="rId8">
                    <a:extLst>
                      <a:ext uri="{A12FA001-AC4F-418D-AE19-62706E023703}">
                        <ahyp:hlinkClr xmlns:ahyp="http://schemas.microsoft.com/office/drawing/2018/hyperlinkcolor" val="tx"/>
                      </a:ext>
                    </a:extLst>
                  </a:hlinkClick>
                </a:rPr>
                <a:t>Early Learning and Childcare National 4</a:t>
              </a:r>
              <a:r>
                <a:rPr lang="en-GB" dirty="0">
                  <a:solidFill>
                    <a:schemeClr val="tx1"/>
                  </a:solidFill>
                  <a:latin typeface="Agency FB" panose="020B0503020202020204" pitchFamily="34" charset="0"/>
                </a:rPr>
                <a:t>/5</a:t>
              </a:r>
            </a:p>
          </p:txBody>
        </p:sp>
        <p:sp>
          <p:nvSpPr>
            <p:cNvPr id="10" name="Rectangle: Rounded Corners 9">
              <a:extLst>
                <a:ext uri="{FF2B5EF4-FFF2-40B4-BE49-F238E27FC236}">
                  <a16:creationId xmlns:a16="http://schemas.microsoft.com/office/drawing/2014/main" id="{FE24ADC4-DCE7-457A-A89F-B1C70FE6FD3B}"/>
                </a:ext>
              </a:extLst>
            </p:cNvPr>
            <p:cNvSpPr/>
            <p:nvPr/>
          </p:nvSpPr>
          <p:spPr>
            <a:xfrm>
              <a:off x="3540948" y="1992555"/>
              <a:ext cx="2340000" cy="540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solidFill>
                    <a:schemeClr val="tx1"/>
                  </a:solidFill>
                  <a:latin typeface="Agency FB" panose="020B0503020202020204" pitchFamily="34" charset="0"/>
                  <a:hlinkClick r:id="rId9">
                    <a:extLst>
                      <a:ext uri="{A12FA001-AC4F-418D-AE19-62706E023703}">
                        <ahyp:hlinkClr xmlns:ahyp="http://schemas.microsoft.com/office/drawing/2018/hyperlinkcolor" val="tx"/>
                      </a:ext>
                    </a:extLst>
                  </a:hlinkClick>
                </a:rPr>
                <a:t>Health and Food Level 5</a:t>
              </a:r>
              <a:endParaRPr lang="en-GB" dirty="0">
                <a:solidFill>
                  <a:schemeClr val="tx1"/>
                </a:solidFill>
                <a:latin typeface="Agency FB" panose="020B0503020202020204" pitchFamily="34" charset="0"/>
              </a:endParaRPr>
            </a:p>
          </p:txBody>
        </p:sp>
        <p:sp>
          <p:nvSpPr>
            <p:cNvPr id="11" name="Rectangle: Rounded Corners 10">
              <a:extLst>
                <a:ext uri="{FF2B5EF4-FFF2-40B4-BE49-F238E27FC236}">
                  <a16:creationId xmlns:a16="http://schemas.microsoft.com/office/drawing/2014/main" id="{51BFFBB9-0BCC-4F5A-A528-66FA13BB27D2}"/>
                </a:ext>
              </a:extLst>
            </p:cNvPr>
            <p:cNvSpPr/>
            <p:nvPr/>
          </p:nvSpPr>
          <p:spPr>
            <a:xfrm>
              <a:off x="6208914" y="1983796"/>
              <a:ext cx="2340000" cy="540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solidFill>
                    <a:schemeClr val="tx1"/>
                  </a:solidFill>
                  <a:latin typeface="Agency FB" panose="020B0503020202020204" pitchFamily="34" charset="0"/>
                  <a:hlinkClick r:id="rId10">
                    <a:extLst>
                      <a:ext uri="{A12FA001-AC4F-418D-AE19-62706E023703}">
                        <ahyp:hlinkClr xmlns:ahyp="http://schemas.microsoft.com/office/drawing/2018/hyperlinkcolor" val="tx"/>
                      </a:ext>
                    </a:extLst>
                  </a:hlinkClick>
                </a:rPr>
                <a:t>Practical Cookery National 3/4/5</a:t>
              </a:r>
              <a:endParaRPr lang="en-GB" dirty="0">
                <a:solidFill>
                  <a:schemeClr val="tx1"/>
                </a:solidFill>
                <a:latin typeface="Agency FB" panose="020B0503020202020204" pitchFamily="34" charset="0"/>
              </a:endParaRPr>
            </a:p>
          </p:txBody>
        </p:sp>
      </p:grpSp>
      <p:sp>
        <p:nvSpPr>
          <p:cNvPr id="13" name="TextBox 12">
            <a:extLst>
              <a:ext uri="{FF2B5EF4-FFF2-40B4-BE49-F238E27FC236}">
                <a16:creationId xmlns:a16="http://schemas.microsoft.com/office/drawing/2014/main" id="{638E0EB3-328E-9041-D9AB-1658082EFB81}"/>
              </a:ext>
            </a:extLst>
          </p:cNvPr>
          <p:cNvSpPr txBox="1"/>
          <p:nvPr/>
        </p:nvSpPr>
        <p:spPr>
          <a:xfrm>
            <a:off x="8356002" y="4972759"/>
            <a:ext cx="1237342" cy="1815882"/>
          </a:xfrm>
          <a:prstGeom prst="rect">
            <a:avLst/>
          </a:prstGeom>
          <a:noFill/>
        </p:spPr>
        <p:txBody>
          <a:bodyPr wrap="square" lIns="91440" tIns="45720" rIns="91440" bIns="45720" rtlCol="0" anchor="t">
            <a:spAutoFit/>
          </a:bodyPr>
          <a:lstStyle/>
          <a:p>
            <a:pPr algn="ctr"/>
            <a:endParaRPr lang="en-GB" sz="1400" u="sng" dirty="0">
              <a:solidFill>
                <a:schemeClr val="bg1"/>
              </a:solidFill>
              <a:cs typeface="Calibri"/>
            </a:endParaRPr>
          </a:p>
          <a:p>
            <a:pPr algn="ctr"/>
            <a:endParaRPr lang="en-GB" sz="1400" u="sng" dirty="0">
              <a:solidFill>
                <a:schemeClr val="bg1"/>
              </a:solidFill>
            </a:endParaRPr>
          </a:p>
          <a:p>
            <a:pPr algn="ctr"/>
            <a:r>
              <a:rPr lang="en-GB" sz="1400" dirty="0">
                <a:solidFill>
                  <a:schemeClr val="bg1"/>
                </a:solidFill>
                <a:hlinkClick r:id="rId11">
                  <a:extLst>
                    <a:ext uri="{A12FA001-AC4F-418D-AE19-62706E023703}">
                      <ahyp:hlinkClr xmlns:ahyp="http://schemas.microsoft.com/office/drawing/2018/hyperlinkcolor" val="tx"/>
                    </a:ext>
                  </a:extLst>
                </a:hlinkClick>
              </a:rPr>
              <a:t>Hospitality Level 5</a:t>
            </a:r>
            <a:endParaRPr lang="en-GB" sz="1400" dirty="0">
              <a:solidFill>
                <a:schemeClr val="bg1"/>
              </a:solidFill>
            </a:endParaRPr>
          </a:p>
          <a:p>
            <a:pPr algn="ctr"/>
            <a:endParaRPr lang="en-GB" sz="1400" dirty="0">
              <a:solidFill>
                <a:schemeClr val="bg1"/>
              </a:solidFill>
            </a:endParaRPr>
          </a:p>
          <a:p>
            <a:pPr algn="ctr"/>
            <a:endParaRPr lang="en-GB" sz="1400" dirty="0">
              <a:solidFill>
                <a:schemeClr val="bg1"/>
              </a:solidFill>
            </a:endParaRPr>
          </a:p>
          <a:p>
            <a:pPr algn="ctr"/>
            <a:r>
              <a:rPr lang="en-GB" sz="1400" dirty="0">
                <a:solidFill>
                  <a:schemeClr val="bg1"/>
                </a:solidFill>
                <a:hlinkClick r:id="rId12">
                  <a:extLst>
                    <a:ext uri="{A12FA001-AC4F-418D-AE19-62706E023703}">
                      <ahyp:hlinkClr xmlns:ahyp="http://schemas.microsoft.com/office/drawing/2018/hyperlinkcolor" val="tx"/>
                    </a:ext>
                  </a:extLst>
                </a:hlinkClick>
              </a:rPr>
              <a:t>Career Pathways</a:t>
            </a:r>
            <a:endParaRPr lang="en-GB" sz="1400" dirty="0">
              <a:solidFill>
                <a:schemeClr val="bg1"/>
              </a:solidFill>
            </a:endParaRPr>
          </a:p>
        </p:txBody>
      </p:sp>
      <p:pic>
        <p:nvPicPr>
          <p:cNvPr id="5" name="Picture 4">
            <a:extLst>
              <a:ext uri="{FF2B5EF4-FFF2-40B4-BE49-F238E27FC236}">
                <a16:creationId xmlns:a16="http://schemas.microsoft.com/office/drawing/2014/main" id="{03E1E31E-335B-6FC2-F1E2-AF0E6D2E6519}"/>
              </a:ext>
            </a:extLst>
          </p:cNvPr>
          <p:cNvPicPr>
            <a:picLocks noChangeAspect="1"/>
          </p:cNvPicPr>
          <p:nvPr/>
        </p:nvPicPr>
        <p:blipFill>
          <a:blip r:embed="rId13"/>
          <a:stretch>
            <a:fillRect/>
          </a:stretch>
        </p:blipFill>
        <p:spPr>
          <a:xfrm>
            <a:off x="339265" y="319558"/>
            <a:ext cx="851582" cy="1072993"/>
          </a:xfrm>
          <a:prstGeom prst="rect">
            <a:avLst/>
          </a:prstGeom>
        </p:spPr>
      </p:pic>
      <p:pic>
        <p:nvPicPr>
          <p:cNvPr id="17" name="Picture 16">
            <a:extLst>
              <a:ext uri="{FF2B5EF4-FFF2-40B4-BE49-F238E27FC236}">
                <a16:creationId xmlns:a16="http://schemas.microsoft.com/office/drawing/2014/main" id="{CE0C3E65-C10B-4170-6018-3BB759A39707}"/>
              </a:ext>
            </a:extLst>
          </p:cNvPr>
          <p:cNvPicPr>
            <a:picLocks noChangeAspect="1"/>
          </p:cNvPicPr>
          <p:nvPr/>
        </p:nvPicPr>
        <p:blipFill>
          <a:blip r:embed="rId14"/>
          <a:stretch>
            <a:fillRect/>
          </a:stretch>
        </p:blipFill>
        <p:spPr>
          <a:xfrm>
            <a:off x="11000265" y="319559"/>
            <a:ext cx="851583" cy="1072992"/>
          </a:xfrm>
          <a:prstGeom prst="rect">
            <a:avLst/>
          </a:prstGeom>
        </p:spPr>
      </p:pic>
    </p:spTree>
    <p:extLst>
      <p:ext uri="{BB962C8B-B14F-4D97-AF65-F5344CB8AC3E}">
        <p14:creationId xmlns:p14="http://schemas.microsoft.com/office/powerpoint/2010/main" val="155939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890C1AF-3151-4EBC-9EAA-5B64C13E066D}"/>
              </a:ext>
            </a:extLst>
          </p:cNvPr>
          <p:cNvGraphicFramePr/>
          <p:nvPr>
            <p:extLst>
              <p:ext uri="{D42A27DB-BD31-4B8C-83A1-F6EECF244321}">
                <p14:modId xmlns:p14="http://schemas.microsoft.com/office/powerpoint/2010/main" val="155266768"/>
              </p:ext>
            </p:extLst>
          </p:nvPr>
        </p:nvGraphicFramePr>
        <p:xfrm>
          <a:off x="2299601" y="3223758"/>
          <a:ext cx="7694397" cy="3590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741942A6-C964-4C8E-A3BE-16723FF15BE9}"/>
              </a:ext>
            </a:extLst>
          </p:cNvPr>
          <p:cNvSpPr/>
          <p:nvPr/>
        </p:nvSpPr>
        <p:spPr>
          <a:xfrm>
            <a:off x="572343" y="-9758"/>
            <a:ext cx="10931198" cy="461665"/>
          </a:xfrm>
          <a:prstGeom prst="rect">
            <a:avLst/>
          </a:prstGeom>
          <a:noFill/>
        </p:spPr>
        <p:txBody>
          <a:bodyPr wrap="square" lIns="91440" tIns="45720" rIns="91440" bIns="45720">
            <a:spAutoFit/>
          </a:bodyPr>
          <a:lstStyle/>
          <a:p>
            <a:pPr algn="ctr"/>
            <a:r>
              <a:rPr lang="en-US" sz="2400" b="0" u="sng" cap="none" spc="0" dirty="0">
                <a:ln w="0"/>
                <a:effectLst>
                  <a:outerShdw blurRad="38100" dist="19050" dir="2700000" algn="tl" rotWithShape="0">
                    <a:schemeClr val="dk1">
                      <a:alpha val="40000"/>
                    </a:schemeClr>
                  </a:outerShdw>
                </a:effectLst>
                <a:latin typeface="Agency FB" panose="020B0503020202020204" pitchFamily="34" charset="0"/>
                <a:hlinkClick r:id="rId7">
                  <a:extLst>
                    <a:ext uri="{A12FA001-AC4F-418D-AE19-62706E023703}">
                      <ahyp:hlinkClr xmlns:ahyp="http://schemas.microsoft.com/office/drawing/2018/hyperlinkcolor" val="tx"/>
                    </a:ext>
                  </a:extLst>
                </a:hlinkClick>
              </a:rPr>
              <a:t>Progression</a:t>
            </a:r>
            <a:r>
              <a:rPr lang="en-US" sz="2400" u="sng" dirty="0">
                <a:ln w="0"/>
                <a:effectLst>
                  <a:outerShdw blurRad="38100" dist="19050" dir="2700000" algn="tl" rotWithShape="0">
                    <a:schemeClr val="dk1">
                      <a:alpha val="40000"/>
                    </a:schemeClr>
                  </a:outerShdw>
                </a:effectLst>
                <a:latin typeface="Agency FB" panose="020B0503020202020204" pitchFamily="34" charset="0"/>
                <a:hlinkClick r:id="rId7">
                  <a:extLst>
                    <a:ext uri="{A12FA001-AC4F-418D-AE19-62706E023703}">
                      <ahyp:hlinkClr xmlns:ahyp="http://schemas.microsoft.com/office/drawing/2018/hyperlinkcolor" val="tx"/>
                    </a:ext>
                  </a:extLst>
                </a:hlinkClick>
              </a:rPr>
              <a:t> in Health and Wellbeing:</a:t>
            </a:r>
            <a:r>
              <a:rPr lang="en-US" sz="2400" b="0" u="sng" cap="none" spc="0" dirty="0">
                <a:ln w="0"/>
                <a:effectLst>
                  <a:outerShdw blurRad="38100" dist="19050" dir="2700000" algn="tl" rotWithShape="0">
                    <a:schemeClr val="dk1">
                      <a:alpha val="40000"/>
                    </a:schemeClr>
                  </a:outerShdw>
                </a:effectLst>
                <a:latin typeface="Agency FB" panose="020B0503020202020204" pitchFamily="34" charset="0"/>
                <a:hlinkClick r:id="rId7">
                  <a:extLst>
                    <a:ext uri="{A12FA001-AC4F-418D-AE19-62706E023703}">
                      <ahyp:hlinkClr xmlns:ahyp="http://schemas.microsoft.com/office/drawing/2018/hyperlinkcolor" val="tx"/>
                    </a:ext>
                  </a:extLst>
                </a:hlinkClick>
              </a:rPr>
              <a:t> P.E.</a:t>
            </a:r>
            <a:endParaRPr lang="en-US" sz="2400" b="0" u="sng" cap="none" spc="0" dirty="0">
              <a:ln w="0"/>
              <a:effectLst>
                <a:outerShdw blurRad="38100" dist="19050" dir="2700000" algn="tl" rotWithShape="0">
                  <a:schemeClr val="dk1">
                    <a:alpha val="40000"/>
                  </a:schemeClr>
                </a:outerShdw>
              </a:effectLst>
              <a:latin typeface="Agency FB" panose="020B0503020202020204" pitchFamily="34" charset="0"/>
            </a:endParaRPr>
          </a:p>
        </p:txBody>
      </p:sp>
      <p:sp>
        <p:nvSpPr>
          <p:cNvPr id="3" name="Rectangle: Rounded Corners 2">
            <a:extLst>
              <a:ext uri="{FF2B5EF4-FFF2-40B4-BE49-F238E27FC236}">
                <a16:creationId xmlns:a16="http://schemas.microsoft.com/office/drawing/2014/main" id="{C4D7C38D-49D3-4D72-BDFB-1E13AAE9B555}"/>
              </a:ext>
            </a:extLst>
          </p:cNvPr>
          <p:cNvSpPr/>
          <p:nvPr/>
        </p:nvSpPr>
        <p:spPr>
          <a:xfrm>
            <a:off x="3976914" y="792634"/>
            <a:ext cx="4238171" cy="4316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latin typeface="Agency FB" panose="020B0503020202020204" pitchFamily="34" charset="0"/>
              </a:rPr>
              <a:t>S1, S2 &amp; S3 BGE Physical Education</a:t>
            </a:r>
          </a:p>
        </p:txBody>
      </p:sp>
      <p:sp>
        <p:nvSpPr>
          <p:cNvPr id="7" name="Rectangle: Rounded Corners 6">
            <a:extLst>
              <a:ext uri="{FF2B5EF4-FFF2-40B4-BE49-F238E27FC236}">
                <a16:creationId xmlns:a16="http://schemas.microsoft.com/office/drawing/2014/main" id="{7EC9DF3E-111A-4355-98F1-FB82DE17FC6B}"/>
              </a:ext>
            </a:extLst>
          </p:cNvPr>
          <p:cNvSpPr/>
          <p:nvPr/>
        </p:nvSpPr>
        <p:spPr>
          <a:xfrm>
            <a:off x="4486588" y="1455866"/>
            <a:ext cx="3102708" cy="345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gency FB" panose="020B0503020202020204" pitchFamily="34" charset="0"/>
              </a:rPr>
              <a:t>S4 Options</a:t>
            </a:r>
          </a:p>
        </p:txBody>
      </p:sp>
      <p:sp>
        <p:nvSpPr>
          <p:cNvPr id="8" name="Rectangle: Rounded Corners 7">
            <a:extLst>
              <a:ext uri="{FF2B5EF4-FFF2-40B4-BE49-F238E27FC236}">
                <a16:creationId xmlns:a16="http://schemas.microsoft.com/office/drawing/2014/main" id="{B86A31F3-707E-4224-96D8-F2EAAE306599}"/>
              </a:ext>
            </a:extLst>
          </p:cNvPr>
          <p:cNvSpPr/>
          <p:nvPr/>
        </p:nvSpPr>
        <p:spPr>
          <a:xfrm>
            <a:off x="4486588" y="2624413"/>
            <a:ext cx="3102708" cy="431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gency FB" panose="020B0503020202020204" pitchFamily="34" charset="0"/>
              </a:rPr>
              <a:t>S5/6 Options</a:t>
            </a:r>
          </a:p>
        </p:txBody>
      </p:sp>
      <p:cxnSp>
        <p:nvCxnSpPr>
          <p:cNvPr id="15" name="Straight Connector 14">
            <a:extLst>
              <a:ext uri="{FF2B5EF4-FFF2-40B4-BE49-F238E27FC236}">
                <a16:creationId xmlns:a16="http://schemas.microsoft.com/office/drawing/2014/main" id="{B1A1ED42-78B5-4BF9-B657-5ED2BE39B9AB}"/>
              </a:ext>
            </a:extLst>
          </p:cNvPr>
          <p:cNvCxnSpPr/>
          <p:nvPr/>
        </p:nvCxnSpPr>
        <p:spPr>
          <a:xfrm>
            <a:off x="3693887" y="1354878"/>
            <a:ext cx="4804228" cy="0"/>
          </a:xfrm>
          <a:prstGeom prst="line">
            <a:avLst/>
          </a:prstGeom>
          <a:ln>
            <a:solidFill>
              <a:schemeClr val="tx1">
                <a:alpha val="9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7FD791BE-FC86-4614-852C-B8CB77E2B97A}"/>
              </a:ext>
            </a:extLst>
          </p:cNvPr>
          <p:cNvCxnSpPr/>
          <p:nvPr/>
        </p:nvCxnSpPr>
        <p:spPr>
          <a:xfrm>
            <a:off x="3744686" y="2512555"/>
            <a:ext cx="4804228" cy="0"/>
          </a:xfrm>
          <a:prstGeom prst="line">
            <a:avLst/>
          </a:prstGeom>
          <a:ln>
            <a:solidFill>
              <a:schemeClr val="tx1">
                <a:alpha val="9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nvGrpSpPr>
          <p:cNvPr id="12" name="Group 11">
            <a:extLst>
              <a:ext uri="{FF2B5EF4-FFF2-40B4-BE49-F238E27FC236}">
                <a16:creationId xmlns:a16="http://schemas.microsoft.com/office/drawing/2014/main" id="{713FDE1A-047F-A297-53FD-10AC0ED81B80}"/>
              </a:ext>
            </a:extLst>
          </p:cNvPr>
          <p:cNvGrpSpPr/>
          <p:nvPr/>
        </p:nvGrpSpPr>
        <p:grpSpPr>
          <a:xfrm>
            <a:off x="865993" y="1882160"/>
            <a:ext cx="10343898" cy="548760"/>
            <a:chOff x="872982" y="1983795"/>
            <a:chExt cx="10343898" cy="548760"/>
          </a:xfrm>
        </p:grpSpPr>
        <p:sp>
          <p:nvSpPr>
            <p:cNvPr id="9" name="Rectangle: Rounded Corners 8">
              <a:extLst>
                <a:ext uri="{FF2B5EF4-FFF2-40B4-BE49-F238E27FC236}">
                  <a16:creationId xmlns:a16="http://schemas.microsoft.com/office/drawing/2014/main" id="{8ECC3CC7-5620-42F0-8CA9-2023F2E91CC2}"/>
                </a:ext>
              </a:extLst>
            </p:cNvPr>
            <p:cNvSpPr/>
            <p:nvPr/>
          </p:nvSpPr>
          <p:spPr>
            <a:xfrm>
              <a:off x="872982" y="1983795"/>
              <a:ext cx="2340000" cy="540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schemeClr val="tx1"/>
                  </a:solidFill>
                  <a:latin typeface="Agency FB" panose="020B0503020202020204" pitchFamily="34" charset="0"/>
                  <a:hlinkClick r:id="rId8">
                    <a:extLst>
                      <a:ext uri="{A12FA001-AC4F-418D-AE19-62706E023703}">
                        <ahyp:hlinkClr xmlns:ahyp="http://schemas.microsoft.com/office/drawing/2018/hyperlinkcolor" val="tx"/>
                      </a:ext>
                    </a:extLst>
                  </a:hlinkClick>
                </a:rPr>
                <a:t>Core (level 4 wellbeing award)</a:t>
              </a:r>
              <a:endParaRPr lang="en-GB" dirty="0">
                <a:solidFill>
                  <a:schemeClr val="tx1"/>
                </a:solidFill>
                <a:latin typeface="Agency FB" panose="020B0503020202020204" pitchFamily="34" charset="0"/>
              </a:endParaRPr>
            </a:p>
          </p:txBody>
        </p:sp>
        <p:sp>
          <p:nvSpPr>
            <p:cNvPr id="10" name="Rectangle: Rounded Corners 9">
              <a:extLst>
                <a:ext uri="{FF2B5EF4-FFF2-40B4-BE49-F238E27FC236}">
                  <a16:creationId xmlns:a16="http://schemas.microsoft.com/office/drawing/2014/main" id="{FE24ADC4-DCE7-457A-A89F-B1C70FE6FD3B}"/>
                </a:ext>
              </a:extLst>
            </p:cNvPr>
            <p:cNvSpPr/>
            <p:nvPr/>
          </p:nvSpPr>
          <p:spPr>
            <a:xfrm>
              <a:off x="3540948" y="1992555"/>
              <a:ext cx="2340000" cy="540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solidFill>
                    <a:schemeClr val="tx1"/>
                  </a:solidFill>
                  <a:latin typeface="Agency FB" panose="020B0503020202020204" pitchFamily="34" charset="0"/>
                  <a:hlinkClick r:id="rId9">
                    <a:extLst>
                      <a:ext uri="{A12FA001-AC4F-418D-AE19-62706E023703}">
                        <ahyp:hlinkClr xmlns:ahyp="http://schemas.microsoft.com/office/drawing/2018/hyperlinkcolor" val="tx"/>
                      </a:ext>
                    </a:extLst>
                  </a:hlinkClick>
                </a:rPr>
                <a:t>PE National 4</a:t>
              </a:r>
              <a:endParaRPr lang="en-GB" dirty="0">
                <a:solidFill>
                  <a:schemeClr val="tx1"/>
                </a:solidFill>
                <a:latin typeface="Agency FB" panose="020B0503020202020204" pitchFamily="34" charset="0"/>
              </a:endParaRPr>
            </a:p>
            <a:p>
              <a:pPr algn="ctr"/>
              <a:r>
                <a:rPr lang="en-GB" dirty="0">
                  <a:solidFill>
                    <a:schemeClr val="tx1"/>
                  </a:solidFill>
                  <a:latin typeface="Agency FB" panose="020B0503020202020204" pitchFamily="34" charset="0"/>
                  <a:hlinkClick r:id="rId10">
                    <a:extLst>
                      <a:ext uri="{A12FA001-AC4F-418D-AE19-62706E023703}">
                        <ahyp:hlinkClr xmlns:ahyp="http://schemas.microsoft.com/office/drawing/2018/hyperlinkcolor" val="tx"/>
                      </a:ext>
                    </a:extLst>
                  </a:hlinkClick>
                </a:rPr>
                <a:t>PE National 5</a:t>
              </a:r>
              <a:endParaRPr lang="en-GB" dirty="0">
                <a:solidFill>
                  <a:schemeClr val="tx1"/>
                </a:solidFill>
                <a:latin typeface="Agency FB" panose="020B0503020202020204" pitchFamily="34" charset="0"/>
              </a:endParaRPr>
            </a:p>
          </p:txBody>
        </p:sp>
        <p:sp>
          <p:nvSpPr>
            <p:cNvPr id="11" name="Rectangle: Rounded Corners 10">
              <a:extLst>
                <a:ext uri="{FF2B5EF4-FFF2-40B4-BE49-F238E27FC236}">
                  <a16:creationId xmlns:a16="http://schemas.microsoft.com/office/drawing/2014/main" id="{51BFFBB9-0BCC-4F5A-A528-66FA13BB27D2}"/>
                </a:ext>
              </a:extLst>
            </p:cNvPr>
            <p:cNvSpPr/>
            <p:nvPr/>
          </p:nvSpPr>
          <p:spPr>
            <a:xfrm>
              <a:off x="6208914" y="1983796"/>
              <a:ext cx="2340000" cy="540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solidFill>
                    <a:schemeClr val="tx1"/>
                  </a:solidFill>
                  <a:latin typeface="Agency FB" panose="020B0503020202020204" pitchFamily="34" charset="0"/>
                  <a:hlinkClick r:id="rId11">
                    <a:extLst>
                      <a:ext uri="{A12FA001-AC4F-418D-AE19-62706E023703}">
                        <ahyp:hlinkClr xmlns:ahyp="http://schemas.microsoft.com/office/drawing/2018/hyperlinkcolor" val="tx"/>
                      </a:ext>
                    </a:extLst>
                  </a:hlinkClick>
                </a:rPr>
                <a:t>Dance Level 4</a:t>
              </a:r>
              <a:endParaRPr lang="en-GB" dirty="0">
                <a:solidFill>
                  <a:schemeClr val="tx1"/>
                </a:solidFill>
                <a:latin typeface="Agency FB" panose="020B0503020202020204" pitchFamily="34" charset="0"/>
              </a:endParaRPr>
            </a:p>
            <a:p>
              <a:pPr algn="ctr"/>
              <a:r>
                <a:rPr lang="en-GB" dirty="0">
                  <a:solidFill>
                    <a:schemeClr val="tx1"/>
                  </a:solidFill>
                  <a:latin typeface="Agency FB" panose="020B0503020202020204" pitchFamily="34" charset="0"/>
                  <a:hlinkClick r:id="rId12">
                    <a:extLst>
                      <a:ext uri="{A12FA001-AC4F-418D-AE19-62706E023703}">
                        <ahyp:hlinkClr xmlns:ahyp="http://schemas.microsoft.com/office/drawing/2018/hyperlinkcolor" val="tx"/>
                      </a:ext>
                    </a:extLst>
                  </a:hlinkClick>
                </a:rPr>
                <a:t>Dance National 5</a:t>
              </a:r>
              <a:endParaRPr lang="en-GB" dirty="0">
                <a:solidFill>
                  <a:schemeClr val="tx1"/>
                </a:solidFill>
                <a:latin typeface="Agency FB" panose="020B0503020202020204" pitchFamily="34" charset="0"/>
              </a:endParaRPr>
            </a:p>
          </p:txBody>
        </p:sp>
        <p:sp>
          <p:nvSpPr>
            <p:cNvPr id="2" name="Rectangle: Rounded Corners 1">
              <a:extLst>
                <a:ext uri="{FF2B5EF4-FFF2-40B4-BE49-F238E27FC236}">
                  <a16:creationId xmlns:a16="http://schemas.microsoft.com/office/drawing/2014/main" id="{0A66E20C-D8BE-C857-B165-C905B6742B23}"/>
                </a:ext>
              </a:extLst>
            </p:cNvPr>
            <p:cNvSpPr/>
            <p:nvPr/>
          </p:nvSpPr>
          <p:spPr>
            <a:xfrm>
              <a:off x="8876880" y="1990142"/>
              <a:ext cx="2340000" cy="540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solidFill>
                    <a:schemeClr val="tx1"/>
                  </a:solidFill>
                  <a:latin typeface="Agency FB" panose="020B0503020202020204" pitchFamily="34" charset="0"/>
                  <a:hlinkClick r:id="rId13">
                    <a:extLst>
                      <a:ext uri="{A12FA001-AC4F-418D-AE19-62706E023703}">
                        <ahyp:hlinkClr xmlns:ahyp="http://schemas.microsoft.com/office/drawing/2018/hyperlinkcolor" val="tx"/>
                      </a:ext>
                    </a:extLst>
                  </a:hlinkClick>
                </a:rPr>
                <a:t>Sports Leader Level 4</a:t>
              </a:r>
              <a:endParaRPr lang="en-GB" dirty="0">
                <a:solidFill>
                  <a:schemeClr val="tx1"/>
                </a:solidFill>
                <a:latin typeface="Agency FB" panose="020B0503020202020204" pitchFamily="34" charset="0"/>
              </a:endParaRPr>
            </a:p>
          </p:txBody>
        </p:sp>
      </p:grpSp>
      <p:sp>
        <p:nvSpPr>
          <p:cNvPr id="13" name="TextBox 12">
            <a:extLst>
              <a:ext uri="{FF2B5EF4-FFF2-40B4-BE49-F238E27FC236}">
                <a16:creationId xmlns:a16="http://schemas.microsoft.com/office/drawing/2014/main" id="{638E0EB3-328E-9041-D9AB-1658082EFB81}"/>
              </a:ext>
            </a:extLst>
          </p:cNvPr>
          <p:cNvSpPr txBox="1"/>
          <p:nvPr/>
        </p:nvSpPr>
        <p:spPr>
          <a:xfrm>
            <a:off x="6977743" y="4865914"/>
            <a:ext cx="1237342" cy="938719"/>
          </a:xfrm>
          <a:prstGeom prst="rect">
            <a:avLst/>
          </a:prstGeom>
          <a:noFill/>
        </p:spPr>
        <p:txBody>
          <a:bodyPr wrap="square" rtlCol="0">
            <a:spAutoFit/>
          </a:bodyPr>
          <a:lstStyle/>
          <a:p>
            <a:pPr algn="ctr"/>
            <a:r>
              <a:rPr lang="en-GB" sz="1600" u="sng" dirty="0">
                <a:solidFill>
                  <a:schemeClr val="bg1"/>
                </a:solidFill>
              </a:rPr>
              <a:t>Refereeing</a:t>
            </a:r>
          </a:p>
          <a:p>
            <a:pPr algn="ctr">
              <a:lnSpc>
                <a:spcPct val="150000"/>
              </a:lnSpc>
            </a:pPr>
            <a:endParaRPr lang="en-GB" sz="1400" dirty="0"/>
          </a:p>
          <a:p>
            <a:pPr algn="ctr"/>
            <a:r>
              <a:rPr lang="en-GB" sz="1600" dirty="0">
                <a:solidFill>
                  <a:schemeClr val="bg1"/>
                </a:solidFill>
                <a:hlinkClick r:id="rId14">
                  <a:extLst>
                    <a:ext uri="{A12FA001-AC4F-418D-AE19-62706E023703}">
                      <ahyp:hlinkClr xmlns:ahyp="http://schemas.microsoft.com/office/drawing/2018/hyperlinkcolor" val="tx"/>
                    </a:ext>
                  </a:extLst>
                </a:hlinkClick>
              </a:rPr>
              <a:t>Level 7</a:t>
            </a:r>
            <a:endParaRPr lang="en-GB" sz="1600" dirty="0">
              <a:solidFill>
                <a:schemeClr val="bg1"/>
              </a:solidFill>
            </a:endParaRPr>
          </a:p>
        </p:txBody>
      </p:sp>
      <p:sp>
        <p:nvSpPr>
          <p:cNvPr id="14" name="TextBox 13">
            <a:extLst>
              <a:ext uri="{FF2B5EF4-FFF2-40B4-BE49-F238E27FC236}">
                <a16:creationId xmlns:a16="http://schemas.microsoft.com/office/drawing/2014/main" id="{59272F45-CAA4-DC3A-02D0-080BD592C679}"/>
              </a:ext>
            </a:extLst>
          </p:cNvPr>
          <p:cNvSpPr txBox="1"/>
          <p:nvPr/>
        </p:nvSpPr>
        <p:spPr>
          <a:xfrm>
            <a:off x="8541925" y="4865914"/>
            <a:ext cx="1113704" cy="954107"/>
          </a:xfrm>
          <a:prstGeom prst="rect">
            <a:avLst/>
          </a:prstGeom>
          <a:noFill/>
        </p:spPr>
        <p:txBody>
          <a:bodyPr wrap="square" rtlCol="0">
            <a:spAutoFit/>
          </a:bodyPr>
          <a:lstStyle/>
          <a:p>
            <a:pPr algn="ctr"/>
            <a:r>
              <a:rPr lang="en-GB" sz="1400" u="sng" dirty="0">
                <a:solidFill>
                  <a:schemeClr val="bg1"/>
                </a:solidFill>
              </a:rPr>
              <a:t>Exercise &amp; Fitness</a:t>
            </a:r>
          </a:p>
          <a:p>
            <a:pPr algn="ctr"/>
            <a:endParaRPr lang="en-GB" sz="1400" dirty="0"/>
          </a:p>
          <a:p>
            <a:pPr algn="ctr"/>
            <a:r>
              <a:rPr lang="en-GB" sz="1400" dirty="0">
                <a:solidFill>
                  <a:schemeClr val="bg1"/>
                </a:solidFill>
                <a:hlinkClick r:id="rId15">
                  <a:extLst>
                    <a:ext uri="{A12FA001-AC4F-418D-AE19-62706E023703}">
                      <ahyp:hlinkClr xmlns:ahyp="http://schemas.microsoft.com/office/drawing/2018/hyperlinkcolor" val="tx"/>
                    </a:ext>
                  </a:extLst>
                </a:hlinkClick>
              </a:rPr>
              <a:t>Level 6</a:t>
            </a:r>
            <a:endParaRPr lang="en-GB" sz="1400" dirty="0">
              <a:solidFill>
                <a:schemeClr val="bg1"/>
              </a:solidFill>
            </a:endParaRPr>
          </a:p>
        </p:txBody>
      </p:sp>
      <p:pic>
        <p:nvPicPr>
          <p:cNvPr id="17" name="Picture 16">
            <a:extLst>
              <a:ext uri="{FF2B5EF4-FFF2-40B4-BE49-F238E27FC236}">
                <a16:creationId xmlns:a16="http://schemas.microsoft.com/office/drawing/2014/main" id="{C4CD4FBD-96AB-7552-F7B9-C99EA7ABA8B2}"/>
              </a:ext>
            </a:extLst>
          </p:cNvPr>
          <p:cNvPicPr>
            <a:picLocks noChangeAspect="1"/>
          </p:cNvPicPr>
          <p:nvPr/>
        </p:nvPicPr>
        <p:blipFill>
          <a:blip r:embed="rId16"/>
          <a:stretch>
            <a:fillRect/>
          </a:stretch>
        </p:blipFill>
        <p:spPr>
          <a:xfrm>
            <a:off x="339265" y="319558"/>
            <a:ext cx="851582" cy="1072993"/>
          </a:xfrm>
          <a:prstGeom prst="rect">
            <a:avLst/>
          </a:prstGeom>
        </p:spPr>
      </p:pic>
      <p:pic>
        <p:nvPicPr>
          <p:cNvPr id="18" name="Picture 17">
            <a:extLst>
              <a:ext uri="{FF2B5EF4-FFF2-40B4-BE49-F238E27FC236}">
                <a16:creationId xmlns:a16="http://schemas.microsoft.com/office/drawing/2014/main" id="{77608C26-8243-F6D4-0191-0B7E36D418BA}"/>
              </a:ext>
            </a:extLst>
          </p:cNvPr>
          <p:cNvPicPr>
            <a:picLocks noChangeAspect="1"/>
          </p:cNvPicPr>
          <p:nvPr/>
        </p:nvPicPr>
        <p:blipFill>
          <a:blip r:embed="rId17"/>
          <a:stretch>
            <a:fillRect/>
          </a:stretch>
        </p:blipFill>
        <p:spPr>
          <a:xfrm>
            <a:off x="11000265" y="319559"/>
            <a:ext cx="851583" cy="1072992"/>
          </a:xfrm>
          <a:prstGeom prst="rect">
            <a:avLst/>
          </a:prstGeom>
        </p:spPr>
      </p:pic>
    </p:spTree>
    <p:extLst>
      <p:ext uri="{BB962C8B-B14F-4D97-AF65-F5344CB8AC3E}">
        <p14:creationId xmlns:p14="http://schemas.microsoft.com/office/powerpoint/2010/main" val="2239958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899</Words>
  <Application>Microsoft Office PowerPoint</Application>
  <PresentationFormat>Widescreen</PresentationFormat>
  <Paragraphs>403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Agency FB</vt:lpstr>
      <vt:lpstr>Arial</vt:lpstr>
      <vt:lpstr>Calibri</vt:lpstr>
      <vt:lpstr>Calibri Light</vt:lpstr>
      <vt:lpstr>Office Theme</vt:lpstr>
      <vt:lpstr>Career Pathways at King’s Park Secondary School 2024-25</vt:lpstr>
      <vt:lpstr>Introduction</vt:lpstr>
      <vt:lpstr>Career Pathways</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Development Options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Thom</dc:creator>
  <cp:lastModifiedBy>Alex Thom</cp:lastModifiedBy>
  <cp:revision>32</cp:revision>
  <dcterms:created xsi:type="dcterms:W3CDTF">2024-01-09T11:30:08Z</dcterms:created>
  <dcterms:modified xsi:type="dcterms:W3CDTF">2024-02-26T15:09:50Z</dcterms:modified>
</cp:coreProperties>
</file>