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256" r:id="rId2"/>
    <p:sldId id="288" r:id="rId3"/>
    <p:sldId id="345" r:id="rId4"/>
    <p:sldId id="286" r:id="rId5"/>
    <p:sldId id="314" r:id="rId6"/>
    <p:sldId id="316" r:id="rId7"/>
    <p:sldId id="264" r:id="rId8"/>
    <p:sldId id="422" r:id="rId9"/>
    <p:sldId id="969" r:id="rId10"/>
    <p:sldId id="418" r:id="rId11"/>
    <p:sldId id="970" r:id="rId12"/>
    <p:sldId id="399" r:id="rId13"/>
    <p:sldId id="265" r:id="rId14"/>
    <p:sldId id="335" r:id="rId15"/>
    <p:sldId id="336" r:id="rId16"/>
    <p:sldId id="340" r:id="rId17"/>
    <p:sldId id="343" r:id="rId18"/>
    <p:sldId id="334" r:id="rId19"/>
    <p:sldId id="323" r:id="rId20"/>
    <p:sldId id="971" r:id="rId21"/>
    <p:sldId id="342" r:id="rId22"/>
    <p:sldId id="324" r:id="rId23"/>
    <p:sldId id="285" r:id="rId24"/>
    <p:sldId id="271" r:id="rId25"/>
    <p:sldId id="274" r:id="rId26"/>
    <p:sldId id="972" r:id="rId27"/>
    <p:sldId id="318" r:id="rId28"/>
    <p:sldId id="276" r:id="rId29"/>
    <p:sldId id="278" r:id="rId30"/>
    <p:sldId id="400" r:id="rId31"/>
    <p:sldId id="280" r:id="rId32"/>
    <p:sldId id="282" r:id="rId33"/>
    <p:sldId id="283" r:id="rId34"/>
    <p:sldId id="312" r:id="rId35"/>
    <p:sldId id="270" r:id="rId36"/>
    <p:sldId id="287" r:id="rId37"/>
    <p:sldId id="402" r:id="rId38"/>
    <p:sldId id="347" r:id="rId39"/>
    <p:sldId id="959" r:id="rId40"/>
    <p:sldId id="955" r:id="rId41"/>
    <p:sldId id="961" r:id="rId42"/>
    <p:sldId id="261" r:id="rId43"/>
    <p:sldId id="962" r:id="rId44"/>
    <p:sldId id="963" r:id="rId45"/>
    <p:sldId id="964" r:id="rId46"/>
    <p:sldId id="965" r:id="rId47"/>
    <p:sldId id="967" r:id="rId48"/>
    <p:sldId id="960" r:id="rId49"/>
    <p:sldId id="966" r:id="rId50"/>
    <p:sldId id="953" r:id="rId51"/>
    <p:sldId id="968" r:id="rId5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604" autoAdjust="0"/>
  </p:normalViewPr>
  <p:slideViewPr>
    <p:cSldViewPr>
      <p:cViewPr varScale="1">
        <p:scale>
          <a:sx n="69" d="100"/>
          <a:sy n="69" d="100"/>
        </p:scale>
        <p:origin x="285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2" Type="http://schemas.openxmlformats.org/officeDocument/2006/relationships/hyperlink" Target="https://glowscotland-my.sharepoint.com/personal/gw13longojessica_glow_sch_uk/_layouts/15/stream.aspx?id=%2Fpersonal%2Fgw13longojessica%5Fglow%5Fsch%5Fuk%2FDocuments%2Fenglish%20s3%20options%20%281%29%2Emp4&amp;ga=1&amp;referrer=StreamWebApp%2EWeb&amp;referrerScenario=AddressBarCopied%2Eview" TargetMode="External"/><Relationship Id="rId1" Type="http://schemas.openxmlformats.org/officeDocument/2006/relationships/hyperlink" Target="https://sway.cloud.microsoft/RdEN8SMRVjsgZXWG?ref=Link"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2" Type="http://schemas.openxmlformats.org/officeDocument/2006/relationships/hyperlink" Target="https://glowscotland-my.sharepoint.com/personal/gw13longojessica_glow_sch_uk/_layouts/15/stream.aspx?id=%2Fpersonal%2Fgw13longojessica%5Fglow%5Fsch%5Fuk%2FDocuments%2Fenglish%20s3%20options%20%281%29%2Emp4&amp;ga=1&amp;referrer=StreamWebApp%2EWeb&amp;referrerScenario=AddressBarCopied%2Eview" TargetMode="External"/><Relationship Id="rId1" Type="http://schemas.openxmlformats.org/officeDocument/2006/relationships/hyperlink" Target="https://sway.cloud.microsoft/RdEN8SMRVjsgZXWG?ref=Link"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C72EC-A644-480B-BE04-10ECAC97510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6830339-0179-472D-9020-C9C898798F43}">
      <dgm:prSet/>
      <dgm:spPr/>
      <dgm:t>
        <a:bodyPr/>
        <a:lstStyle/>
        <a:p>
          <a:r>
            <a:rPr lang="en-GB" dirty="0"/>
            <a:t>Young Peoples’ perspective</a:t>
          </a:r>
          <a:endParaRPr lang="en-US" dirty="0"/>
        </a:p>
      </dgm:t>
    </dgm:pt>
    <dgm:pt modelId="{61414429-8E01-4DED-A438-2DE35100D462}" type="parTrans" cxnId="{1BD4C7B2-555D-4A84-825E-5662DBE9AD9A}">
      <dgm:prSet/>
      <dgm:spPr/>
      <dgm:t>
        <a:bodyPr/>
        <a:lstStyle/>
        <a:p>
          <a:endParaRPr lang="en-US"/>
        </a:p>
      </dgm:t>
    </dgm:pt>
    <dgm:pt modelId="{7FC9A3E7-2C91-4E35-947A-B28904CDA218}" type="sibTrans" cxnId="{1BD4C7B2-555D-4A84-825E-5662DBE9AD9A}">
      <dgm:prSet/>
      <dgm:spPr/>
      <dgm:t>
        <a:bodyPr/>
        <a:lstStyle/>
        <a:p>
          <a:endParaRPr lang="en-US"/>
        </a:p>
      </dgm:t>
    </dgm:pt>
    <dgm:pt modelId="{B462DEB9-7342-4A90-A328-9987EF216B2B}">
      <dgm:prSet/>
      <dgm:spPr/>
      <dgm:t>
        <a:bodyPr/>
        <a:lstStyle/>
        <a:p>
          <a:r>
            <a:rPr lang="en-GB" dirty="0"/>
            <a:t>Course Choice Process – Ms Letford</a:t>
          </a:r>
          <a:endParaRPr lang="en-US" dirty="0"/>
        </a:p>
      </dgm:t>
    </dgm:pt>
    <dgm:pt modelId="{13F3BCA4-AB72-4C14-915C-FAE15CD92992}" type="parTrans" cxnId="{FA779026-8564-4406-8A34-2ED8B4C872AF}">
      <dgm:prSet/>
      <dgm:spPr/>
      <dgm:t>
        <a:bodyPr/>
        <a:lstStyle/>
        <a:p>
          <a:endParaRPr lang="en-US"/>
        </a:p>
      </dgm:t>
    </dgm:pt>
    <dgm:pt modelId="{C1E11BBD-19FA-46FE-B480-7CF770164ABC}" type="sibTrans" cxnId="{FA779026-8564-4406-8A34-2ED8B4C872AF}">
      <dgm:prSet/>
      <dgm:spPr/>
      <dgm:t>
        <a:bodyPr/>
        <a:lstStyle/>
        <a:p>
          <a:endParaRPr lang="en-US"/>
        </a:p>
      </dgm:t>
    </dgm:pt>
    <dgm:pt modelId="{AF2B24DB-83FA-4E14-81F4-4BCD95E956C7}">
      <dgm:prSet/>
      <dgm:spPr/>
      <dgm:t>
        <a:bodyPr/>
        <a:lstStyle/>
        <a:p>
          <a:r>
            <a:rPr lang="en-GB" dirty="0"/>
            <a:t>Pastoral Care Support – Mr Carstairs</a:t>
          </a:r>
          <a:endParaRPr lang="en-US" dirty="0"/>
        </a:p>
      </dgm:t>
    </dgm:pt>
    <dgm:pt modelId="{45065242-5902-4E5C-A86B-1330140DB27A}" type="parTrans" cxnId="{3B4FE3E6-A502-4891-8F78-BB3061F45A95}">
      <dgm:prSet/>
      <dgm:spPr/>
      <dgm:t>
        <a:bodyPr/>
        <a:lstStyle/>
        <a:p>
          <a:endParaRPr lang="en-US"/>
        </a:p>
      </dgm:t>
    </dgm:pt>
    <dgm:pt modelId="{D3259D7F-D66B-4C2B-84B5-0A75C7DDC875}" type="sibTrans" cxnId="{3B4FE3E6-A502-4891-8F78-BB3061F45A95}">
      <dgm:prSet/>
      <dgm:spPr/>
      <dgm:t>
        <a:bodyPr/>
        <a:lstStyle/>
        <a:p>
          <a:endParaRPr lang="en-US"/>
        </a:p>
      </dgm:t>
    </dgm:pt>
    <dgm:pt modelId="{FF3E56F4-BB7A-444D-83FB-B44D8205FAC6}">
      <dgm:prSet/>
      <dgm:spPr/>
      <dgm:t>
        <a:bodyPr/>
        <a:lstStyle/>
        <a:p>
          <a:r>
            <a:rPr lang="en-US" dirty="0"/>
            <a:t>Careers Event:  6:45 – 7:45pm</a:t>
          </a:r>
        </a:p>
      </dgm:t>
    </dgm:pt>
    <dgm:pt modelId="{AE5BC440-F2CA-49B6-948A-A22E249BC698}" type="parTrans" cxnId="{5FF19CF1-31F8-4E78-B2DD-F8DC7EB37D28}">
      <dgm:prSet/>
      <dgm:spPr/>
      <dgm:t>
        <a:bodyPr/>
        <a:lstStyle/>
        <a:p>
          <a:endParaRPr lang="en-GB"/>
        </a:p>
      </dgm:t>
    </dgm:pt>
    <dgm:pt modelId="{DD9B93CB-7508-4B94-82AF-235C6AE8C101}" type="sibTrans" cxnId="{5FF19CF1-31F8-4E78-B2DD-F8DC7EB37D28}">
      <dgm:prSet/>
      <dgm:spPr/>
      <dgm:t>
        <a:bodyPr/>
        <a:lstStyle/>
        <a:p>
          <a:endParaRPr lang="en-GB"/>
        </a:p>
      </dgm:t>
    </dgm:pt>
    <dgm:pt modelId="{223A4214-2A63-4219-BFAA-F6914AEEA477}">
      <dgm:prSet/>
      <dgm:spPr/>
      <dgm:t>
        <a:bodyPr/>
        <a:lstStyle/>
        <a:p>
          <a:r>
            <a:rPr lang="en-GB" dirty="0"/>
            <a:t>Careers Support – Kay Mathieson</a:t>
          </a:r>
        </a:p>
      </dgm:t>
    </dgm:pt>
    <dgm:pt modelId="{76CC9CF0-1846-45DB-9B69-96909493E12F}" type="parTrans" cxnId="{9F3FD926-C7BD-4B82-ACD4-B5232B9B5A80}">
      <dgm:prSet/>
      <dgm:spPr/>
      <dgm:t>
        <a:bodyPr/>
        <a:lstStyle/>
        <a:p>
          <a:endParaRPr lang="en-GB"/>
        </a:p>
      </dgm:t>
    </dgm:pt>
    <dgm:pt modelId="{02FECAB7-97D5-4CFC-A12C-FB464F27984D}" type="sibTrans" cxnId="{9F3FD926-C7BD-4B82-ACD4-B5232B9B5A80}">
      <dgm:prSet/>
      <dgm:spPr/>
      <dgm:t>
        <a:bodyPr/>
        <a:lstStyle/>
        <a:p>
          <a:endParaRPr lang="en-GB"/>
        </a:p>
      </dgm:t>
    </dgm:pt>
    <dgm:pt modelId="{DD3697B6-267A-46D3-93CC-522641A3600D}" type="pres">
      <dgm:prSet presAssocID="{B63C72EC-A644-480B-BE04-10ECAC975103}" presName="linear" presStyleCnt="0">
        <dgm:presLayoutVars>
          <dgm:animLvl val="lvl"/>
          <dgm:resizeHandles val="exact"/>
        </dgm:presLayoutVars>
      </dgm:prSet>
      <dgm:spPr/>
    </dgm:pt>
    <dgm:pt modelId="{9772879B-23A5-47A0-8200-A867990839AA}" type="pres">
      <dgm:prSet presAssocID="{B462DEB9-7342-4A90-A328-9987EF216B2B}" presName="parentText" presStyleLbl="node1" presStyleIdx="0" presStyleCnt="5">
        <dgm:presLayoutVars>
          <dgm:chMax val="0"/>
          <dgm:bulletEnabled val="1"/>
        </dgm:presLayoutVars>
      </dgm:prSet>
      <dgm:spPr/>
    </dgm:pt>
    <dgm:pt modelId="{F2B5C4BE-7538-4335-9F30-2832519975C6}" type="pres">
      <dgm:prSet presAssocID="{C1E11BBD-19FA-46FE-B480-7CF770164ABC}" presName="spacer" presStyleCnt="0"/>
      <dgm:spPr/>
    </dgm:pt>
    <dgm:pt modelId="{83881940-14D8-4E56-A06F-FA03C4CB548B}" type="pres">
      <dgm:prSet presAssocID="{B6830339-0179-472D-9020-C9C898798F43}" presName="parentText" presStyleLbl="node1" presStyleIdx="1" presStyleCnt="5">
        <dgm:presLayoutVars>
          <dgm:chMax val="0"/>
          <dgm:bulletEnabled val="1"/>
        </dgm:presLayoutVars>
      </dgm:prSet>
      <dgm:spPr/>
    </dgm:pt>
    <dgm:pt modelId="{1C9F7C22-7B45-41A3-8F77-AD960CB3A49C}" type="pres">
      <dgm:prSet presAssocID="{7FC9A3E7-2C91-4E35-947A-B28904CDA218}" presName="spacer" presStyleCnt="0"/>
      <dgm:spPr/>
    </dgm:pt>
    <dgm:pt modelId="{72A75666-98DF-4778-81ED-FB03CD927997}" type="pres">
      <dgm:prSet presAssocID="{AF2B24DB-83FA-4E14-81F4-4BCD95E956C7}" presName="parentText" presStyleLbl="node1" presStyleIdx="2" presStyleCnt="5">
        <dgm:presLayoutVars>
          <dgm:chMax val="0"/>
          <dgm:bulletEnabled val="1"/>
        </dgm:presLayoutVars>
      </dgm:prSet>
      <dgm:spPr/>
    </dgm:pt>
    <dgm:pt modelId="{89BBC6BB-B026-4ECD-BE44-1158FF90C5BA}" type="pres">
      <dgm:prSet presAssocID="{D3259D7F-D66B-4C2B-84B5-0A75C7DDC875}" presName="spacer" presStyleCnt="0"/>
      <dgm:spPr/>
    </dgm:pt>
    <dgm:pt modelId="{515DDCCD-DB86-4047-8098-B3FACDE41404}" type="pres">
      <dgm:prSet presAssocID="{223A4214-2A63-4219-BFAA-F6914AEEA477}" presName="parentText" presStyleLbl="node1" presStyleIdx="3" presStyleCnt="5">
        <dgm:presLayoutVars>
          <dgm:chMax val="0"/>
          <dgm:bulletEnabled val="1"/>
        </dgm:presLayoutVars>
      </dgm:prSet>
      <dgm:spPr/>
    </dgm:pt>
    <dgm:pt modelId="{9E671142-66A4-46E2-B217-D99FC2F02632}" type="pres">
      <dgm:prSet presAssocID="{02FECAB7-97D5-4CFC-A12C-FB464F27984D}" presName="spacer" presStyleCnt="0"/>
      <dgm:spPr/>
    </dgm:pt>
    <dgm:pt modelId="{FAA2DD1A-68B3-4687-98CD-20AE1BF5B2F3}" type="pres">
      <dgm:prSet presAssocID="{FF3E56F4-BB7A-444D-83FB-B44D8205FAC6}" presName="parentText" presStyleLbl="node1" presStyleIdx="4" presStyleCnt="5">
        <dgm:presLayoutVars>
          <dgm:chMax val="0"/>
          <dgm:bulletEnabled val="1"/>
        </dgm:presLayoutVars>
      </dgm:prSet>
      <dgm:spPr/>
    </dgm:pt>
  </dgm:ptLst>
  <dgm:cxnLst>
    <dgm:cxn modelId="{87327722-E0F1-4262-BF34-3F55844B50B2}" type="presOf" srcId="{B462DEB9-7342-4A90-A328-9987EF216B2B}" destId="{9772879B-23A5-47A0-8200-A867990839AA}" srcOrd="0" destOrd="0" presId="urn:microsoft.com/office/officeart/2005/8/layout/vList2"/>
    <dgm:cxn modelId="{D1E2BA22-C848-4A44-8C53-7C4031CA0A5F}" type="presOf" srcId="{FF3E56F4-BB7A-444D-83FB-B44D8205FAC6}" destId="{FAA2DD1A-68B3-4687-98CD-20AE1BF5B2F3}" srcOrd="0" destOrd="0" presId="urn:microsoft.com/office/officeart/2005/8/layout/vList2"/>
    <dgm:cxn modelId="{FA779026-8564-4406-8A34-2ED8B4C872AF}" srcId="{B63C72EC-A644-480B-BE04-10ECAC975103}" destId="{B462DEB9-7342-4A90-A328-9987EF216B2B}" srcOrd="0" destOrd="0" parTransId="{13F3BCA4-AB72-4C14-915C-FAE15CD92992}" sibTransId="{C1E11BBD-19FA-46FE-B480-7CF770164ABC}"/>
    <dgm:cxn modelId="{9F3FD926-C7BD-4B82-ACD4-B5232B9B5A80}" srcId="{B63C72EC-A644-480B-BE04-10ECAC975103}" destId="{223A4214-2A63-4219-BFAA-F6914AEEA477}" srcOrd="3" destOrd="0" parTransId="{76CC9CF0-1846-45DB-9B69-96909493E12F}" sibTransId="{02FECAB7-97D5-4CFC-A12C-FB464F27984D}"/>
    <dgm:cxn modelId="{53AB8E74-65BB-4C69-AE07-C9F21B9A5E43}" type="presOf" srcId="{AF2B24DB-83FA-4E14-81F4-4BCD95E956C7}" destId="{72A75666-98DF-4778-81ED-FB03CD927997}" srcOrd="0" destOrd="0" presId="urn:microsoft.com/office/officeart/2005/8/layout/vList2"/>
    <dgm:cxn modelId="{45EBCF85-06E1-4675-9772-2B71D3D755A2}" type="presOf" srcId="{B6830339-0179-472D-9020-C9C898798F43}" destId="{83881940-14D8-4E56-A06F-FA03C4CB548B}" srcOrd="0" destOrd="0" presId="urn:microsoft.com/office/officeart/2005/8/layout/vList2"/>
    <dgm:cxn modelId="{1BD4C7B2-555D-4A84-825E-5662DBE9AD9A}" srcId="{B63C72EC-A644-480B-BE04-10ECAC975103}" destId="{B6830339-0179-472D-9020-C9C898798F43}" srcOrd="1" destOrd="0" parTransId="{61414429-8E01-4DED-A438-2DE35100D462}" sibTransId="{7FC9A3E7-2C91-4E35-947A-B28904CDA218}"/>
    <dgm:cxn modelId="{41DB8FE3-496E-4350-8D82-AEEAB8D1D139}" type="presOf" srcId="{223A4214-2A63-4219-BFAA-F6914AEEA477}" destId="{515DDCCD-DB86-4047-8098-B3FACDE41404}" srcOrd="0" destOrd="0" presId="urn:microsoft.com/office/officeart/2005/8/layout/vList2"/>
    <dgm:cxn modelId="{3B4FE3E6-A502-4891-8F78-BB3061F45A95}" srcId="{B63C72EC-A644-480B-BE04-10ECAC975103}" destId="{AF2B24DB-83FA-4E14-81F4-4BCD95E956C7}" srcOrd="2" destOrd="0" parTransId="{45065242-5902-4E5C-A86B-1330140DB27A}" sibTransId="{D3259D7F-D66B-4C2B-84B5-0A75C7DDC875}"/>
    <dgm:cxn modelId="{291935EB-428B-453F-ABC6-FABB819FD18D}" type="presOf" srcId="{B63C72EC-A644-480B-BE04-10ECAC975103}" destId="{DD3697B6-267A-46D3-93CC-522641A3600D}" srcOrd="0" destOrd="0" presId="urn:microsoft.com/office/officeart/2005/8/layout/vList2"/>
    <dgm:cxn modelId="{5FF19CF1-31F8-4E78-B2DD-F8DC7EB37D28}" srcId="{B63C72EC-A644-480B-BE04-10ECAC975103}" destId="{FF3E56F4-BB7A-444D-83FB-B44D8205FAC6}" srcOrd="4" destOrd="0" parTransId="{AE5BC440-F2CA-49B6-948A-A22E249BC698}" sibTransId="{DD9B93CB-7508-4B94-82AF-235C6AE8C101}"/>
    <dgm:cxn modelId="{3F4527EA-C9A2-465A-B84A-338F00AC6C18}" type="presParOf" srcId="{DD3697B6-267A-46D3-93CC-522641A3600D}" destId="{9772879B-23A5-47A0-8200-A867990839AA}" srcOrd="0" destOrd="0" presId="urn:microsoft.com/office/officeart/2005/8/layout/vList2"/>
    <dgm:cxn modelId="{4EDDDF4A-63C5-4106-9CB4-E7E61B132FC7}" type="presParOf" srcId="{DD3697B6-267A-46D3-93CC-522641A3600D}" destId="{F2B5C4BE-7538-4335-9F30-2832519975C6}" srcOrd="1" destOrd="0" presId="urn:microsoft.com/office/officeart/2005/8/layout/vList2"/>
    <dgm:cxn modelId="{71E677D5-51C2-483D-909A-C7AC64C07DCB}" type="presParOf" srcId="{DD3697B6-267A-46D3-93CC-522641A3600D}" destId="{83881940-14D8-4E56-A06F-FA03C4CB548B}" srcOrd="2" destOrd="0" presId="urn:microsoft.com/office/officeart/2005/8/layout/vList2"/>
    <dgm:cxn modelId="{C43B58F0-9CB0-4B59-B91E-9E76B7CF57BF}" type="presParOf" srcId="{DD3697B6-267A-46D3-93CC-522641A3600D}" destId="{1C9F7C22-7B45-41A3-8F77-AD960CB3A49C}" srcOrd="3" destOrd="0" presId="urn:microsoft.com/office/officeart/2005/8/layout/vList2"/>
    <dgm:cxn modelId="{59C344CE-1A6A-4891-A075-0821EB3ED09C}" type="presParOf" srcId="{DD3697B6-267A-46D3-93CC-522641A3600D}" destId="{72A75666-98DF-4778-81ED-FB03CD927997}" srcOrd="4" destOrd="0" presId="urn:microsoft.com/office/officeart/2005/8/layout/vList2"/>
    <dgm:cxn modelId="{892E8985-887F-434E-BD29-7AA5D8AD02F4}" type="presParOf" srcId="{DD3697B6-267A-46D3-93CC-522641A3600D}" destId="{89BBC6BB-B026-4ECD-BE44-1158FF90C5BA}" srcOrd="5" destOrd="0" presId="urn:microsoft.com/office/officeart/2005/8/layout/vList2"/>
    <dgm:cxn modelId="{BB2A3B0C-C1A0-4F8F-949E-734D0A8652A7}" type="presParOf" srcId="{DD3697B6-267A-46D3-93CC-522641A3600D}" destId="{515DDCCD-DB86-4047-8098-B3FACDE41404}" srcOrd="6" destOrd="0" presId="urn:microsoft.com/office/officeart/2005/8/layout/vList2"/>
    <dgm:cxn modelId="{731E8D52-956D-4C05-B0EA-E7D480BDBD33}" type="presParOf" srcId="{DD3697B6-267A-46D3-93CC-522641A3600D}" destId="{9E671142-66A4-46E2-B217-D99FC2F02632}" srcOrd="7" destOrd="0" presId="urn:microsoft.com/office/officeart/2005/8/layout/vList2"/>
    <dgm:cxn modelId="{9FE6BB84-6FF1-4423-BFAA-557EE341F576}" type="presParOf" srcId="{DD3697B6-267A-46D3-93CC-522641A3600D}" destId="{FAA2DD1A-68B3-4687-98CD-20AE1BF5B2F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52CE16-21B1-4BF6-8AD4-B6FFDD59B10A}" type="doc">
      <dgm:prSet loTypeId="urn:microsoft.com/office/officeart/2016/7/layout/VerticalHollowActionList" loCatId="List" qsTypeId="urn:microsoft.com/office/officeart/2005/8/quickstyle/simple4" qsCatId="simple" csTypeId="urn:microsoft.com/office/officeart/2005/8/colors/colorful2" csCatId="colorful" phldr="1"/>
      <dgm:spPr/>
      <dgm:t>
        <a:bodyPr/>
        <a:lstStyle/>
        <a:p>
          <a:endParaRPr lang="en-US"/>
        </a:p>
      </dgm:t>
    </dgm:pt>
    <dgm:pt modelId="{D2D17B45-EBA3-4EA5-A0A4-15B37BBF0D70}">
      <dgm:prSet/>
      <dgm:spPr/>
      <dgm:t>
        <a:bodyPr/>
        <a:lstStyle/>
        <a:p>
          <a:r>
            <a:rPr lang="en-US" dirty="0"/>
            <a:t>Pay Attention</a:t>
          </a:r>
        </a:p>
      </dgm:t>
    </dgm:pt>
    <dgm:pt modelId="{C985CC2A-992E-4622-B9E9-A8BD1843130D}" type="parTrans" cxnId="{5D61F350-B395-45E5-9C4E-5CBEED8BF6EB}">
      <dgm:prSet/>
      <dgm:spPr/>
      <dgm:t>
        <a:bodyPr/>
        <a:lstStyle/>
        <a:p>
          <a:endParaRPr lang="en-US"/>
        </a:p>
      </dgm:t>
    </dgm:pt>
    <dgm:pt modelId="{F3A960FB-C2C4-4619-A628-06E453A28C21}" type="sibTrans" cxnId="{5D61F350-B395-45E5-9C4E-5CBEED8BF6EB}">
      <dgm:prSet/>
      <dgm:spPr/>
      <dgm:t>
        <a:bodyPr/>
        <a:lstStyle/>
        <a:p>
          <a:endParaRPr lang="en-US"/>
        </a:p>
      </dgm:t>
    </dgm:pt>
    <dgm:pt modelId="{691FAC18-A0EF-4429-85AF-E1C4D17DB6A1}">
      <dgm:prSet/>
      <dgm:spPr/>
      <dgm:t>
        <a:bodyPr/>
        <a:lstStyle/>
        <a:p>
          <a:r>
            <a:rPr lang="en-US" dirty="0"/>
            <a:t>Read your S2 Report carefully. Play to your strengths and choose subjects you have an aptitude for. </a:t>
          </a:r>
        </a:p>
      </dgm:t>
    </dgm:pt>
    <dgm:pt modelId="{48065BDD-D178-4301-9E8B-999945B0A516}" type="parTrans" cxnId="{8E0C9F1B-98FF-4D55-966B-1124D60E0F85}">
      <dgm:prSet/>
      <dgm:spPr/>
      <dgm:t>
        <a:bodyPr/>
        <a:lstStyle/>
        <a:p>
          <a:endParaRPr lang="en-US"/>
        </a:p>
      </dgm:t>
    </dgm:pt>
    <dgm:pt modelId="{DCC014FF-D1D6-4C3B-9E64-039EF32BEB58}" type="sibTrans" cxnId="{8E0C9F1B-98FF-4D55-966B-1124D60E0F85}">
      <dgm:prSet/>
      <dgm:spPr/>
      <dgm:t>
        <a:bodyPr/>
        <a:lstStyle/>
        <a:p>
          <a:endParaRPr lang="en-US"/>
        </a:p>
      </dgm:t>
    </dgm:pt>
    <dgm:pt modelId="{12BCD85D-2C55-4F7B-B1DC-F7C12664C2AC}">
      <dgm:prSet/>
      <dgm:spPr/>
      <dgm:t>
        <a:bodyPr/>
        <a:lstStyle/>
        <a:p>
          <a:r>
            <a:rPr lang="en-US"/>
            <a:t>Consider</a:t>
          </a:r>
        </a:p>
      </dgm:t>
    </dgm:pt>
    <dgm:pt modelId="{79DB5A7A-5307-4B64-B36E-FF326AB19E60}" type="parTrans" cxnId="{CEB17FE5-AC12-4D0C-A2BB-9F8C23310791}">
      <dgm:prSet/>
      <dgm:spPr/>
      <dgm:t>
        <a:bodyPr/>
        <a:lstStyle/>
        <a:p>
          <a:endParaRPr lang="en-US"/>
        </a:p>
      </dgm:t>
    </dgm:pt>
    <dgm:pt modelId="{AF356999-2D98-4088-8109-AB10F20B63A3}" type="sibTrans" cxnId="{CEB17FE5-AC12-4D0C-A2BB-9F8C23310791}">
      <dgm:prSet/>
      <dgm:spPr/>
      <dgm:t>
        <a:bodyPr/>
        <a:lstStyle/>
        <a:p>
          <a:endParaRPr lang="en-US"/>
        </a:p>
      </dgm:t>
    </dgm:pt>
    <dgm:pt modelId="{53060765-CFAD-4772-9838-1D392764F93D}">
      <dgm:prSet/>
      <dgm:spPr/>
      <dgm:t>
        <a:bodyPr/>
        <a:lstStyle/>
        <a:p>
          <a:r>
            <a:rPr lang="en-US"/>
            <a:t>Consider also how much you ENJOY a subject.  You should enjoy learning!</a:t>
          </a:r>
        </a:p>
      </dgm:t>
    </dgm:pt>
    <dgm:pt modelId="{A8E212DC-682E-4DF6-8639-DBAEEFD78F24}" type="parTrans" cxnId="{13FCDF2C-59C3-4E73-B6B3-416B50EA345D}">
      <dgm:prSet/>
      <dgm:spPr/>
      <dgm:t>
        <a:bodyPr/>
        <a:lstStyle/>
        <a:p>
          <a:endParaRPr lang="en-US"/>
        </a:p>
      </dgm:t>
    </dgm:pt>
    <dgm:pt modelId="{2C5E4ED5-3B55-4B57-BA0A-EF8CEFA77CC0}" type="sibTrans" cxnId="{13FCDF2C-59C3-4E73-B6B3-416B50EA345D}">
      <dgm:prSet/>
      <dgm:spPr/>
      <dgm:t>
        <a:bodyPr/>
        <a:lstStyle/>
        <a:p>
          <a:endParaRPr lang="en-US"/>
        </a:p>
      </dgm:t>
    </dgm:pt>
    <dgm:pt modelId="{6D23BE1C-4261-48B3-87E3-217E5D08E6E5}">
      <dgm:prSet/>
      <dgm:spPr/>
      <dgm:t>
        <a:bodyPr/>
        <a:lstStyle/>
        <a:p>
          <a:r>
            <a:rPr lang="en-US"/>
            <a:t>Remember</a:t>
          </a:r>
        </a:p>
      </dgm:t>
    </dgm:pt>
    <dgm:pt modelId="{63B8E52E-DACF-45A5-A143-41089AA13868}" type="parTrans" cxnId="{0D985389-B78E-4F8E-82BC-B1AF858F5A54}">
      <dgm:prSet/>
      <dgm:spPr/>
      <dgm:t>
        <a:bodyPr/>
        <a:lstStyle/>
        <a:p>
          <a:endParaRPr lang="en-US"/>
        </a:p>
      </dgm:t>
    </dgm:pt>
    <dgm:pt modelId="{9E9673E0-FC0F-4019-9E43-3BBC8988E570}" type="sibTrans" cxnId="{0D985389-B78E-4F8E-82BC-B1AF858F5A54}">
      <dgm:prSet/>
      <dgm:spPr/>
      <dgm:t>
        <a:bodyPr/>
        <a:lstStyle/>
        <a:p>
          <a:endParaRPr lang="en-US"/>
        </a:p>
      </dgm:t>
    </dgm:pt>
    <dgm:pt modelId="{BBFBE354-E4F9-440C-9769-ADC159AD4255}">
      <dgm:prSet/>
      <dgm:spPr/>
      <dgm:t>
        <a:bodyPr/>
        <a:lstStyle/>
        <a:p>
          <a:r>
            <a:rPr lang="en-US"/>
            <a:t>Remember to think about what you may wish to do in Fifth and Sixth Year</a:t>
          </a:r>
        </a:p>
      </dgm:t>
    </dgm:pt>
    <dgm:pt modelId="{E61A6BB1-BB71-4567-BFCE-A31910AFACD6}" type="parTrans" cxnId="{C8FC9F35-7451-4E65-B709-9827FB59F046}">
      <dgm:prSet/>
      <dgm:spPr/>
      <dgm:t>
        <a:bodyPr/>
        <a:lstStyle/>
        <a:p>
          <a:endParaRPr lang="en-US"/>
        </a:p>
      </dgm:t>
    </dgm:pt>
    <dgm:pt modelId="{E91E87A4-3456-4153-8FBD-8B711B4C5530}" type="sibTrans" cxnId="{C8FC9F35-7451-4E65-B709-9827FB59F046}">
      <dgm:prSet/>
      <dgm:spPr/>
      <dgm:t>
        <a:bodyPr/>
        <a:lstStyle/>
        <a:p>
          <a:endParaRPr lang="en-US"/>
        </a:p>
      </dgm:t>
    </dgm:pt>
    <dgm:pt modelId="{A80744ED-8948-41BF-B3AD-2748AC741082}" type="pres">
      <dgm:prSet presAssocID="{3352CE16-21B1-4BF6-8AD4-B6FFDD59B10A}" presName="Name0" presStyleCnt="0">
        <dgm:presLayoutVars>
          <dgm:dir/>
          <dgm:animLvl val="lvl"/>
          <dgm:resizeHandles val="exact"/>
        </dgm:presLayoutVars>
      </dgm:prSet>
      <dgm:spPr/>
    </dgm:pt>
    <dgm:pt modelId="{EA142A00-DC1A-4AD7-AB85-946E78637E34}" type="pres">
      <dgm:prSet presAssocID="{D2D17B45-EBA3-4EA5-A0A4-15B37BBF0D70}" presName="linNode" presStyleCnt="0"/>
      <dgm:spPr/>
    </dgm:pt>
    <dgm:pt modelId="{CFEA7339-F9E0-478E-B6E3-8AA17CB8BE09}" type="pres">
      <dgm:prSet presAssocID="{D2D17B45-EBA3-4EA5-A0A4-15B37BBF0D70}" presName="parentText" presStyleLbl="solidFgAcc1" presStyleIdx="0" presStyleCnt="3">
        <dgm:presLayoutVars>
          <dgm:chMax val="1"/>
          <dgm:bulletEnabled/>
        </dgm:presLayoutVars>
      </dgm:prSet>
      <dgm:spPr/>
    </dgm:pt>
    <dgm:pt modelId="{73D0FB90-FD1B-4250-AE8F-F118006AD671}" type="pres">
      <dgm:prSet presAssocID="{D2D17B45-EBA3-4EA5-A0A4-15B37BBF0D70}" presName="descendantText" presStyleLbl="alignNode1" presStyleIdx="0" presStyleCnt="3">
        <dgm:presLayoutVars>
          <dgm:bulletEnabled/>
        </dgm:presLayoutVars>
      </dgm:prSet>
      <dgm:spPr/>
    </dgm:pt>
    <dgm:pt modelId="{FCB1EE1E-9F44-437B-8C61-27B0810B99AB}" type="pres">
      <dgm:prSet presAssocID="{F3A960FB-C2C4-4619-A628-06E453A28C21}" presName="sp" presStyleCnt="0"/>
      <dgm:spPr/>
    </dgm:pt>
    <dgm:pt modelId="{F1DADF3D-EAE2-4452-93D7-2F69E4CFAD0C}" type="pres">
      <dgm:prSet presAssocID="{12BCD85D-2C55-4F7B-B1DC-F7C12664C2AC}" presName="linNode" presStyleCnt="0"/>
      <dgm:spPr/>
    </dgm:pt>
    <dgm:pt modelId="{9DCC8ADB-607D-439B-8A8B-28C57DAF6D0D}" type="pres">
      <dgm:prSet presAssocID="{12BCD85D-2C55-4F7B-B1DC-F7C12664C2AC}" presName="parentText" presStyleLbl="solidFgAcc1" presStyleIdx="1" presStyleCnt="3">
        <dgm:presLayoutVars>
          <dgm:chMax val="1"/>
          <dgm:bulletEnabled/>
        </dgm:presLayoutVars>
      </dgm:prSet>
      <dgm:spPr/>
    </dgm:pt>
    <dgm:pt modelId="{A9FB508B-FBD7-433C-9F70-AD5F0BF77E9D}" type="pres">
      <dgm:prSet presAssocID="{12BCD85D-2C55-4F7B-B1DC-F7C12664C2AC}" presName="descendantText" presStyleLbl="alignNode1" presStyleIdx="1" presStyleCnt="3">
        <dgm:presLayoutVars>
          <dgm:bulletEnabled/>
        </dgm:presLayoutVars>
      </dgm:prSet>
      <dgm:spPr/>
    </dgm:pt>
    <dgm:pt modelId="{9A935470-B233-4D60-8C20-64EE9E8A36DC}" type="pres">
      <dgm:prSet presAssocID="{AF356999-2D98-4088-8109-AB10F20B63A3}" presName="sp" presStyleCnt="0"/>
      <dgm:spPr/>
    </dgm:pt>
    <dgm:pt modelId="{1B3A7AD3-59D5-416B-8697-5390C9DE9457}" type="pres">
      <dgm:prSet presAssocID="{6D23BE1C-4261-48B3-87E3-217E5D08E6E5}" presName="linNode" presStyleCnt="0"/>
      <dgm:spPr/>
    </dgm:pt>
    <dgm:pt modelId="{BAEC06C2-07DB-4929-BB35-1640F69AE553}" type="pres">
      <dgm:prSet presAssocID="{6D23BE1C-4261-48B3-87E3-217E5D08E6E5}" presName="parentText" presStyleLbl="solidFgAcc1" presStyleIdx="2" presStyleCnt="3">
        <dgm:presLayoutVars>
          <dgm:chMax val="1"/>
          <dgm:bulletEnabled/>
        </dgm:presLayoutVars>
      </dgm:prSet>
      <dgm:spPr/>
    </dgm:pt>
    <dgm:pt modelId="{63EB2018-9C7C-4B06-8E1B-F23275940508}" type="pres">
      <dgm:prSet presAssocID="{6D23BE1C-4261-48B3-87E3-217E5D08E6E5}" presName="descendantText" presStyleLbl="alignNode1" presStyleIdx="2" presStyleCnt="3">
        <dgm:presLayoutVars>
          <dgm:bulletEnabled/>
        </dgm:presLayoutVars>
      </dgm:prSet>
      <dgm:spPr/>
    </dgm:pt>
  </dgm:ptLst>
  <dgm:cxnLst>
    <dgm:cxn modelId="{BDA17B02-9329-4042-91A8-0897F075F5E8}" type="presOf" srcId="{3352CE16-21B1-4BF6-8AD4-B6FFDD59B10A}" destId="{A80744ED-8948-41BF-B3AD-2748AC741082}" srcOrd="0" destOrd="0" presId="urn:microsoft.com/office/officeart/2016/7/layout/VerticalHollowActionList"/>
    <dgm:cxn modelId="{387FBA17-2832-46DE-93AF-93FD09B03EBE}" type="presOf" srcId="{BBFBE354-E4F9-440C-9769-ADC159AD4255}" destId="{63EB2018-9C7C-4B06-8E1B-F23275940508}" srcOrd="0" destOrd="0" presId="urn:microsoft.com/office/officeart/2016/7/layout/VerticalHollowActionList"/>
    <dgm:cxn modelId="{2162831A-8950-4982-958A-C1E0BDA6E326}" type="presOf" srcId="{12BCD85D-2C55-4F7B-B1DC-F7C12664C2AC}" destId="{9DCC8ADB-607D-439B-8A8B-28C57DAF6D0D}" srcOrd="0" destOrd="0" presId="urn:microsoft.com/office/officeart/2016/7/layout/VerticalHollowActionList"/>
    <dgm:cxn modelId="{8E0C9F1B-98FF-4D55-966B-1124D60E0F85}" srcId="{D2D17B45-EBA3-4EA5-A0A4-15B37BBF0D70}" destId="{691FAC18-A0EF-4429-85AF-E1C4D17DB6A1}" srcOrd="0" destOrd="0" parTransId="{48065BDD-D178-4301-9E8B-999945B0A516}" sibTransId="{DCC014FF-D1D6-4C3B-9E64-039EF32BEB58}"/>
    <dgm:cxn modelId="{13FCDF2C-59C3-4E73-B6B3-416B50EA345D}" srcId="{12BCD85D-2C55-4F7B-B1DC-F7C12664C2AC}" destId="{53060765-CFAD-4772-9838-1D392764F93D}" srcOrd="0" destOrd="0" parTransId="{A8E212DC-682E-4DF6-8639-DBAEEFD78F24}" sibTransId="{2C5E4ED5-3B55-4B57-BA0A-EF8CEFA77CC0}"/>
    <dgm:cxn modelId="{C8FC9F35-7451-4E65-B709-9827FB59F046}" srcId="{6D23BE1C-4261-48B3-87E3-217E5D08E6E5}" destId="{BBFBE354-E4F9-440C-9769-ADC159AD4255}" srcOrd="0" destOrd="0" parTransId="{E61A6BB1-BB71-4567-BFCE-A31910AFACD6}" sibTransId="{E91E87A4-3456-4153-8FBD-8B711B4C5530}"/>
    <dgm:cxn modelId="{E4ECEE3E-51BA-4239-A22F-B09ADCD011A1}" type="presOf" srcId="{691FAC18-A0EF-4429-85AF-E1C4D17DB6A1}" destId="{73D0FB90-FD1B-4250-AE8F-F118006AD671}" srcOrd="0" destOrd="0" presId="urn:microsoft.com/office/officeart/2016/7/layout/VerticalHollowActionList"/>
    <dgm:cxn modelId="{5D61F350-B395-45E5-9C4E-5CBEED8BF6EB}" srcId="{3352CE16-21B1-4BF6-8AD4-B6FFDD59B10A}" destId="{D2D17B45-EBA3-4EA5-A0A4-15B37BBF0D70}" srcOrd="0" destOrd="0" parTransId="{C985CC2A-992E-4622-B9E9-A8BD1843130D}" sibTransId="{F3A960FB-C2C4-4619-A628-06E453A28C21}"/>
    <dgm:cxn modelId="{0D985389-B78E-4F8E-82BC-B1AF858F5A54}" srcId="{3352CE16-21B1-4BF6-8AD4-B6FFDD59B10A}" destId="{6D23BE1C-4261-48B3-87E3-217E5D08E6E5}" srcOrd="2" destOrd="0" parTransId="{63B8E52E-DACF-45A5-A143-41089AA13868}" sibTransId="{9E9673E0-FC0F-4019-9E43-3BBC8988E570}"/>
    <dgm:cxn modelId="{5A7A1FAC-CD3F-4CEB-8242-D13B15FE6733}" type="presOf" srcId="{D2D17B45-EBA3-4EA5-A0A4-15B37BBF0D70}" destId="{CFEA7339-F9E0-478E-B6E3-8AA17CB8BE09}" srcOrd="0" destOrd="0" presId="urn:microsoft.com/office/officeart/2016/7/layout/VerticalHollowActionList"/>
    <dgm:cxn modelId="{20E7FBD1-270F-4908-BA71-BDCADD6E2D69}" type="presOf" srcId="{6D23BE1C-4261-48B3-87E3-217E5D08E6E5}" destId="{BAEC06C2-07DB-4929-BB35-1640F69AE553}" srcOrd="0" destOrd="0" presId="urn:microsoft.com/office/officeart/2016/7/layout/VerticalHollowActionList"/>
    <dgm:cxn modelId="{CEB17FE5-AC12-4D0C-A2BB-9F8C23310791}" srcId="{3352CE16-21B1-4BF6-8AD4-B6FFDD59B10A}" destId="{12BCD85D-2C55-4F7B-B1DC-F7C12664C2AC}" srcOrd="1" destOrd="0" parTransId="{79DB5A7A-5307-4B64-B36E-FF326AB19E60}" sibTransId="{AF356999-2D98-4088-8109-AB10F20B63A3}"/>
    <dgm:cxn modelId="{750B8DFC-8D4A-4470-956B-E5D3200ACF81}" type="presOf" srcId="{53060765-CFAD-4772-9838-1D392764F93D}" destId="{A9FB508B-FBD7-433C-9F70-AD5F0BF77E9D}" srcOrd="0" destOrd="0" presId="urn:microsoft.com/office/officeart/2016/7/layout/VerticalHollowActionList"/>
    <dgm:cxn modelId="{D74A6508-2047-46D1-8D76-1C77C31EDF7A}" type="presParOf" srcId="{A80744ED-8948-41BF-B3AD-2748AC741082}" destId="{EA142A00-DC1A-4AD7-AB85-946E78637E34}" srcOrd="0" destOrd="0" presId="urn:microsoft.com/office/officeart/2016/7/layout/VerticalHollowActionList"/>
    <dgm:cxn modelId="{2E1741F7-A9D2-43C5-9A21-B08368A3854F}" type="presParOf" srcId="{EA142A00-DC1A-4AD7-AB85-946E78637E34}" destId="{CFEA7339-F9E0-478E-B6E3-8AA17CB8BE09}" srcOrd="0" destOrd="0" presId="urn:microsoft.com/office/officeart/2016/7/layout/VerticalHollowActionList"/>
    <dgm:cxn modelId="{1E91E069-872E-4D9A-B86B-0A5AD9FC925A}" type="presParOf" srcId="{EA142A00-DC1A-4AD7-AB85-946E78637E34}" destId="{73D0FB90-FD1B-4250-AE8F-F118006AD671}" srcOrd="1" destOrd="0" presId="urn:microsoft.com/office/officeart/2016/7/layout/VerticalHollowActionList"/>
    <dgm:cxn modelId="{F949E67A-0306-4593-8EA4-F728913B0763}" type="presParOf" srcId="{A80744ED-8948-41BF-B3AD-2748AC741082}" destId="{FCB1EE1E-9F44-437B-8C61-27B0810B99AB}" srcOrd="1" destOrd="0" presId="urn:microsoft.com/office/officeart/2016/7/layout/VerticalHollowActionList"/>
    <dgm:cxn modelId="{8B2E74AB-5C18-446D-A23E-24A586797F95}" type="presParOf" srcId="{A80744ED-8948-41BF-B3AD-2748AC741082}" destId="{F1DADF3D-EAE2-4452-93D7-2F69E4CFAD0C}" srcOrd="2" destOrd="0" presId="urn:microsoft.com/office/officeart/2016/7/layout/VerticalHollowActionList"/>
    <dgm:cxn modelId="{3F2A8BC6-7D56-4CAA-B1A0-08439C550DE9}" type="presParOf" srcId="{F1DADF3D-EAE2-4452-93D7-2F69E4CFAD0C}" destId="{9DCC8ADB-607D-439B-8A8B-28C57DAF6D0D}" srcOrd="0" destOrd="0" presId="urn:microsoft.com/office/officeart/2016/7/layout/VerticalHollowActionList"/>
    <dgm:cxn modelId="{FDBB0795-79EB-4791-B6E4-5EDE96EF6BE1}" type="presParOf" srcId="{F1DADF3D-EAE2-4452-93D7-2F69E4CFAD0C}" destId="{A9FB508B-FBD7-433C-9F70-AD5F0BF77E9D}" srcOrd="1" destOrd="0" presId="urn:microsoft.com/office/officeart/2016/7/layout/VerticalHollowActionList"/>
    <dgm:cxn modelId="{989FFD7A-5E71-47FD-930F-B7777079921B}" type="presParOf" srcId="{A80744ED-8948-41BF-B3AD-2748AC741082}" destId="{9A935470-B233-4D60-8C20-64EE9E8A36DC}" srcOrd="3" destOrd="0" presId="urn:microsoft.com/office/officeart/2016/7/layout/VerticalHollowActionList"/>
    <dgm:cxn modelId="{EF42328F-E7DD-48FE-BE01-BABE688A986D}" type="presParOf" srcId="{A80744ED-8948-41BF-B3AD-2748AC741082}" destId="{1B3A7AD3-59D5-416B-8697-5390C9DE9457}" srcOrd="4" destOrd="0" presId="urn:microsoft.com/office/officeart/2016/7/layout/VerticalHollowActionList"/>
    <dgm:cxn modelId="{91DE61BD-304E-48E8-BF9F-C983CAE7DEBA}" type="presParOf" srcId="{1B3A7AD3-59D5-416B-8697-5390C9DE9457}" destId="{BAEC06C2-07DB-4929-BB35-1640F69AE553}" srcOrd="0" destOrd="0" presId="urn:microsoft.com/office/officeart/2016/7/layout/VerticalHollowActionList"/>
    <dgm:cxn modelId="{5560D683-B1BE-4A2A-8A11-F5083F614852}" type="presParOf" srcId="{1B3A7AD3-59D5-416B-8697-5390C9DE9457}" destId="{63EB2018-9C7C-4B06-8E1B-F23275940508}"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194262-B070-4E5D-9AD0-CCCAEDC53688}"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833A8A67-1491-4854-A11C-0B5AC5C9AD67}">
      <dgm:prSet/>
      <dgm:spPr/>
      <dgm:t>
        <a:bodyPr/>
        <a:lstStyle/>
        <a:p>
          <a:r>
            <a:rPr lang="en-GB" dirty="0"/>
            <a:t>What you shouldn’t do:</a:t>
          </a:r>
          <a:endParaRPr lang="en-US" dirty="0"/>
        </a:p>
      </dgm:t>
    </dgm:pt>
    <dgm:pt modelId="{2D4F1278-4AD9-42B7-AA10-EC714D46DE50}" type="parTrans" cxnId="{7213234C-3C0E-4CE3-9A76-C4134CE19F08}">
      <dgm:prSet/>
      <dgm:spPr/>
      <dgm:t>
        <a:bodyPr/>
        <a:lstStyle/>
        <a:p>
          <a:endParaRPr lang="en-US"/>
        </a:p>
      </dgm:t>
    </dgm:pt>
    <dgm:pt modelId="{A0682E6E-5180-42BB-9F4F-FD06BF978C0A}" type="sibTrans" cxnId="{7213234C-3C0E-4CE3-9A76-C4134CE19F08}">
      <dgm:prSet/>
      <dgm:spPr/>
      <dgm:t>
        <a:bodyPr/>
        <a:lstStyle/>
        <a:p>
          <a:endParaRPr lang="en-US"/>
        </a:p>
      </dgm:t>
    </dgm:pt>
    <dgm:pt modelId="{76BF7D37-4428-4D4C-9DD0-34DFF5F2F989}">
      <dgm:prSet/>
      <dgm:spPr/>
      <dgm:t>
        <a:bodyPr/>
        <a:lstStyle/>
        <a:p>
          <a:r>
            <a:rPr lang="en-GB" dirty="0"/>
            <a:t>Don’t give up a subject without finding out if you need it for a specific career you hope to pursue.</a:t>
          </a:r>
          <a:endParaRPr lang="en-US" dirty="0"/>
        </a:p>
      </dgm:t>
    </dgm:pt>
    <dgm:pt modelId="{BD8FC54C-6C9C-4174-9E72-88E410285291}" type="parTrans" cxnId="{27A684CD-04D2-4D74-AC7F-59E396267D81}">
      <dgm:prSet/>
      <dgm:spPr/>
      <dgm:t>
        <a:bodyPr/>
        <a:lstStyle/>
        <a:p>
          <a:endParaRPr lang="en-US"/>
        </a:p>
      </dgm:t>
    </dgm:pt>
    <dgm:pt modelId="{CDE9AFB6-B2DB-42FB-BA56-0F29FC6DF390}" type="sibTrans" cxnId="{27A684CD-04D2-4D74-AC7F-59E396267D81}">
      <dgm:prSet/>
      <dgm:spPr/>
      <dgm:t>
        <a:bodyPr/>
        <a:lstStyle/>
        <a:p>
          <a:endParaRPr lang="en-US"/>
        </a:p>
      </dgm:t>
    </dgm:pt>
    <dgm:pt modelId="{A973DD9A-F503-4131-9583-D9C8CC896DC2}">
      <dgm:prSet/>
      <dgm:spPr/>
      <dgm:t>
        <a:bodyPr/>
        <a:lstStyle/>
        <a:p>
          <a:r>
            <a:rPr lang="en-GB" dirty="0"/>
            <a:t>Don’t choose a subject just because you like (or dislike) the teacher.  You may have a different teacher next session..</a:t>
          </a:r>
          <a:endParaRPr lang="en-US" dirty="0"/>
        </a:p>
      </dgm:t>
    </dgm:pt>
    <dgm:pt modelId="{3F1F24F6-70F1-4EC8-A648-02D043D44052}" type="parTrans" cxnId="{A02C5D4B-9AD0-4A0E-8F52-B6479136E8C1}">
      <dgm:prSet/>
      <dgm:spPr/>
      <dgm:t>
        <a:bodyPr/>
        <a:lstStyle/>
        <a:p>
          <a:endParaRPr lang="en-US"/>
        </a:p>
      </dgm:t>
    </dgm:pt>
    <dgm:pt modelId="{EFA18468-95E4-4F9E-9ABE-FE4EE5438D13}" type="sibTrans" cxnId="{A02C5D4B-9AD0-4A0E-8F52-B6479136E8C1}">
      <dgm:prSet/>
      <dgm:spPr/>
      <dgm:t>
        <a:bodyPr/>
        <a:lstStyle/>
        <a:p>
          <a:endParaRPr lang="en-US"/>
        </a:p>
      </dgm:t>
    </dgm:pt>
    <dgm:pt modelId="{C42C529C-FA1A-4572-A8C9-50023CA4F973}">
      <dgm:prSet/>
      <dgm:spPr/>
      <dgm:t>
        <a:bodyPr/>
        <a:lstStyle/>
        <a:p>
          <a:r>
            <a:rPr lang="en-GB"/>
            <a:t>Don’t narrow your curriculum e.g. Choose three Sciences or three Social Subjects. You can access the third subject in S6</a:t>
          </a:r>
          <a:endParaRPr lang="en-GB" dirty="0"/>
        </a:p>
      </dgm:t>
    </dgm:pt>
    <dgm:pt modelId="{30E44172-66DF-4769-89DC-41DFCA7B115C}" type="parTrans" cxnId="{D0C2A903-1050-4164-A9E9-5D8CF9836F59}">
      <dgm:prSet/>
      <dgm:spPr/>
      <dgm:t>
        <a:bodyPr/>
        <a:lstStyle/>
        <a:p>
          <a:endParaRPr lang="en-GB"/>
        </a:p>
      </dgm:t>
    </dgm:pt>
    <dgm:pt modelId="{597CA295-D2AF-4258-8D99-507755C9CEE0}" type="sibTrans" cxnId="{D0C2A903-1050-4164-A9E9-5D8CF9836F59}">
      <dgm:prSet/>
      <dgm:spPr/>
      <dgm:t>
        <a:bodyPr/>
        <a:lstStyle/>
        <a:p>
          <a:endParaRPr lang="en-GB"/>
        </a:p>
      </dgm:t>
    </dgm:pt>
    <dgm:pt modelId="{EF0A31E7-4D55-42C5-B5EF-E1274E60410F}">
      <dgm:prSet/>
      <dgm:spPr/>
      <dgm:t>
        <a:bodyPr/>
        <a:lstStyle/>
        <a:p>
          <a:r>
            <a:rPr lang="en-GB" dirty="0"/>
            <a:t>Don’t base your decision on friends’ choices – you have different talents! Classes are mixed so you may not be together.</a:t>
          </a:r>
        </a:p>
      </dgm:t>
    </dgm:pt>
    <dgm:pt modelId="{BB24E59B-49B2-450D-A46E-5F4F62C1EB14}" type="parTrans" cxnId="{B7B3A2D0-8894-460D-B5BF-3D49383F69EA}">
      <dgm:prSet/>
      <dgm:spPr/>
      <dgm:t>
        <a:bodyPr/>
        <a:lstStyle/>
        <a:p>
          <a:endParaRPr lang="en-GB"/>
        </a:p>
      </dgm:t>
    </dgm:pt>
    <dgm:pt modelId="{95548808-FA3F-473A-B054-1B30D64E78A3}" type="sibTrans" cxnId="{B7B3A2D0-8894-460D-B5BF-3D49383F69EA}">
      <dgm:prSet/>
      <dgm:spPr/>
      <dgm:t>
        <a:bodyPr/>
        <a:lstStyle/>
        <a:p>
          <a:endParaRPr lang="en-GB"/>
        </a:p>
      </dgm:t>
    </dgm:pt>
    <dgm:pt modelId="{CFBE09C6-84DF-4D99-BC54-E4FBABE44AC0}" type="pres">
      <dgm:prSet presAssocID="{C6194262-B070-4E5D-9AD0-CCCAEDC53688}" presName="diagram" presStyleCnt="0">
        <dgm:presLayoutVars>
          <dgm:dir/>
          <dgm:resizeHandles val="exact"/>
        </dgm:presLayoutVars>
      </dgm:prSet>
      <dgm:spPr/>
    </dgm:pt>
    <dgm:pt modelId="{E549E63A-3098-4670-B477-79E206C47BF3}" type="pres">
      <dgm:prSet presAssocID="{833A8A67-1491-4854-A11C-0B5AC5C9AD67}" presName="node" presStyleLbl="node1" presStyleIdx="0" presStyleCnt="5">
        <dgm:presLayoutVars>
          <dgm:bulletEnabled val="1"/>
        </dgm:presLayoutVars>
      </dgm:prSet>
      <dgm:spPr/>
    </dgm:pt>
    <dgm:pt modelId="{D2FCDADA-C946-49FC-93FA-8DF04BFF8009}" type="pres">
      <dgm:prSet presAssocID="{A0682E6E-5180-42BB-9F4F-FD06BF978C0A}" presName="sibTrans" presStyleLbl="sibTrans2D1" presStyleIdx="0" presStyleCnt="4"/>
      <dgm:spPr/>
    </dgm:pt>
    <dgm:pt modelId="{417688AD-46C7-4FBC-A8B0-FE78D87F1D4F}" type="pres">
      <dgm:prSet presAssocID="{A0682E6E-5180-42BB-9F4F-FD06BF978C0A}" presName="connectorText" presStyleLbl="sibTrans2D1" presStyleIdx="0" presStyleCnt="4"/>
      <dgm:spPr/>
    </dgm:pt>
    <dgm:pt modelId="{93E53932-E916-4DF5-9BBB-17EC5C26EE97}" type="pres">
      <dgm:prSet presAssocID="{EF0A31E7-4D55-42C5-B5EF-E1274E60410F}" presName="node" presStyleLbl="node1" presStyleIdx="1" presStyleCnt="5">
        <dgm:presLayoutVars>
          <dgm:bulletEnabled val="1"/>
        </dgm:presLayoutVars>
      </dgm:prSet>
      <dgm:spPr/>
    </dgm:pt>
    <dgm:pt modelId="{4AFF0DCB-E1B3-4B73-856F-EF801104C8D7}" type="pres">
      <dgm:prSet presAssocID="{95548808-FA3F-473A-B054-1B30D64E78A3}" presName="sibTrans" presStyleLbl="sibTrans2D1" presStyleIdx="1" presStyleCnt="4"/>
      <dgm:spPr/>
    </dgm:pt>
    <dgm:pt modelId="{16261206-424E-406E-8ABE-62BC509814A5}" type="pres">
      <dgm:prSet presAssocID="{95548808-FA3F-473A-B054-1B30D64E78A3}" presName="connectorText" presStyleLbl="sibTrans2D1" presStyleIdx="1" presStyleCnt="4"/>
      <dgm:spPr/>
    </dgm:pt>
    <dgm:pt modelId="{738A005F-3FB4-4854-8FFE-E07F54036A3C}" type="pres">
      <dgm:prSet presAssocID="{C42C529C-FA1A-4572-A8C9-50023CA4F973}" presName="node" presStyleLbl="node1" presStyleIdx="2" presStyleCnt="5">
        <dgm:presLayoutVars>
          <dgm:bulletEnabled val="1"/>
        </dgm:presLayoutVars>
      </dgm:prSet>
      <dgm:spPr/>
    </dgm:pt>
    <dgm:pt modelId="{F31AF757-6D44-45EF-B0C1-F8D2CED6436D}" type="pres">
      <dgm:prSet presAssocID="{597CA295-D2AF-4258-8D99-507755C9CEE0}" presName="sibTrans" presStyleLbl="sibTrans2D1" presStyleIdx="2" presStyleCnt="4"/>
      <dgm:spPr/>
    </dgm:pt>
    <dgm:pt modelId="{7FBC02F0-852C-42F7-A874-F53CFD83323A}" type="pres">
      <dgm:prSet presAssocID="{597CA295-D2AF-4258-8D99-507755C9CEE0}" presName="connectorText" presStyleLbl="sibTrans2D1" presStyleIdx="2" presStyleCnt="4"/>
      <dgm:spPr/>
    </dgm:pt>
    <dgm:pt modelId="{B2F3385B-9B9D-4691-98B4-1AEBE713253F}" type="pres">
      <dgm:prSet presAssocID="{76BF7D37-4428-4D4C-9DD0-34DFF5F2F989}" presName="node" presStyleLbl="node1" presStyleIdx="3" presStyleCnt="5">
        <dgm:presLayoutVars>
          <dgm:bulletEnabled val="1"/>
        </dgm:presLayoutVars>
      </dgm:prSet>
      <dgm:spPr/>
    </dgm:pt>
    <dgm:pt modelId="{1F5FE56C-DBDB-4645-A9CD-A164947449FA}" type="pres">
      <dgm:prSet presAssocID="{CDE9AFB6-B2DB-42FB-BA56-0F29FC6DF390}" presName="sibTrans" presStyleLbl="sibTrans2D1" presStyleIdx="3" presStyleCnt="4"/>
      <dgm:spPr/>
    </dgm:pt>
    <dgm:pt modelId="{60DAE3BB-7214-4436-8EF9-FA8CFEE700DA}" type="pres">
      <dgm:prSet presAssocID="{CDE9AFB6-B2DB-42FB-BA56-0F29FC6DF390}" presName="connectorText" presStyleLbl="sibTrans2D1" presStyleIdx="3" presStyleCnt="4"/>
      <dgm:spPr/>
    </dgm:pt>
    <dgm:pt modelId="{394C477C-6B84-4796-BAFE-A685EFECD7A9}" type="pres">
      <dgm:prSet presAssocID="{A973DD9A-F503-4131-9583-D9C8CC896DC2}" presName="node" presStyleLbl="node1" presStyleIdx="4" presStyleCnt="5" custLinFactNeighborX="-417" custLinFactNeighborY="1049">
        <dgm:presLayoutVars>
          <dgm:bulletEnabled val="1"/>
        </dgm:presLayoutVars>
      </dgm:prSet>
      <dgm:spPr/>
    </dgm:pt>
  </dgm:ptLst>
  <dgm:cxnLst>
    <dgm:cxn modelId="{D0C2A903-1050-4164-A9E9-5D8CF9836F59}" srcId="{C6194262-B070-4E5D-9AD0-CCCAEDC53688}" destId="{C42C529C-FA1A-4572-A8C9-50023CA4F973}" srcOrd="2" destOrd="0" parTransId="{30E44172-66DF-4769-89DC-41DFCA7B115C}" sibTransId="{597CA295-D2AF-4258-8D99-507755C9CEE0}"/>
    <dgm:cxn modelId="{EAAE962C-DC8F-4505-8E03-8B7DACE3C4E6}" type="presOf" srcId="{76BF7D37-4428-4D4C-9DD0-34DFF5F2F989}" destId="{B2F3385B-9B9D-4691-98B4-1AEBE713253F}" srcOrd="0" destOrd="0" presId="urn:microsoft.com/office/officeart/2005/8/layout/process5"/>
    <dgm:cxn modelId="{81919439-AFDE-471D-9B5F-DD3D613921DC}" type="presOf" srcId="{C6194262-B070-4E5D-9AD0-CCCAEDC53688}" destId="{CFBE09C6-84DF-4D99-BC54-E4FBABE44AC0}" srcOrd="0" destOrd="0" presId="urn:microsoft.com/office/officeart/2005/8/layout/process5"/>
    <dgm:cxn modelId="{A02C5D4B-9AD0-4A0E-8F52-B6479136E8C1}" srcId="{C6194262-B070-4E5D-9AD0-CCCAEDC53688}" destId="{A973DD9A-F503-4131-9583-D9C8CC896DC2}" srcOrd="4" destOrd="0" parTransId="{3F1F24F6-70F1-4EC8-A648-02D043D44052}" sibTransId="{EFA18468-95E4-4F9E-9ABE-FE4EE5438D13}"/>
    <dgm:cxn modelId="{7213234C-3C0E-4CE3-9A76-C4134CE19F08}" srcId="{C6194262-B070-4E5D-9AD0-CCCAEDC53688}" destId="{833A8A67-1491-4854-A11C-0B5AC5C9AD67}" srcOrd="0" destOrd="0" parTransId="{2D4F1278-4AD9-42B7-AA10-EC714D46DE50}" sibTransId="{A0682E6E-5180-42BB-9F4F-FD06BF978C0A}"/>
    <dgm:cxn modelId="{6F99214F-87A4-4E5C-8F6C-276C63862D4F}" type="presOf" srcId="{95548808-FA3F-473A-B054-1B30D64E78A3}" destId="{16261206-424E-406E-8ABE-62BC509814A5}" srcOrd="1" destOrd="0" presId="urn:microsoft.com/office/officeart/2005/8/layout/process5"/>
    <dgm:cxn modelId="{F1116874-7DD8-4CC5-93B5-80E511F8896E}" type="presOf" srcId="{CDE9AFB6-B2DB-42FB-BA56-0F29FC6DF390}" destId="{1F5FE56C-DBDB-4645-A9CD-A164947449FA}" srcOrd="0" destOrd="0" presId="urn:microsoft.com/office/officeart/2005/8/layout/process5"/>
    <dgm:cxn modelId="{30E5B458-E611-46DB-9826-CA841DC9E1FC}" type="presOf" srcId="{597CA295-D2AF-4258-8D99-507755C9CEE0}" destId="{F31AF757-6D44-45EF-B0C1-F8D2CED6436D}" srcOrd="0" destOrd="0" presId="urn:microsoft.com/office/officeart/2005/8/layout/process5"/>
    <dgm:cxn modelId="{2978F08B-6472-4A03-AEBE-7FAD96E17DFC}" type="presOf" srcId="{A0682E6E-5180-42BB-9F4F-FD06BF978C0A}" destId="{417688AD-46C7-4FBC-A8B0-FE78D87F1D4F}" srcOrd="1" destOrd="0" presId="urn:microsoft.com/office/officeart/2005/8/layout/process5"/>
    <dgm:cxn modelId="{84888693-D571-4099-951A-04F72473A20E}" type="presOf" srcId="{EF0A31E7-4D55-42C5-B5EF-E1274E60410F}" destId="{93E53932-E916-4DF5-9BBB-17EC5C26EE97}" srcOrd="0" destOrd="0" presId="urn:microsoft.com/office/officeart/2005/8/layout/process5"/>
    <dgm:cxn modelId="{5E69C599-C6CC-4A1F-89A2-9E98FC160BEA}" type="presOf" srcId="{A973DD9A-F503-4131-9583-D9C8CC896DC2}" destId="{394C477C-6B84-4796-BAFE-A685EFECD7A9}" srcOrd="0" destOrd="0" presId="urn:microsoft.com/office/officeart/2005/8/layout/process5"/>
    <dgm:cxn modelId="{7202C1A6-987F-45A8-955A-FA69B661590E}" type="presOf" srcId="{597CA295-D2AF-4258-8D99-507755C9CEE0}" destId="{7FBC02F0-852C-42F7-A874-F53CFD83323A}" srcOrd="1" destOrd="0" presId="urn:microsoft.com/office/officeart/2005/8/layout/process5"/>
    <dgm:cxn modelId="{87B9E9B7-9BBE-42C9-BFB8-358307823D51}" type="presOf" srcId="{A0682E6E-5180-42BB-9F4F-FD06BF978C0A}" destId="{D2FCDADA-C946-49FC-93FA-8DF04BFF8009}" srcOrd="0" destOrd="0" presId="urn:microsoft.com/office/officeart/2005/8/layout/process5"/>
    <dgm:cxn modelId="{954280C0-4599-4C04-A545-960FA9A6818B}" type="presOf" srcId="{C42C529C-FA1A-4572-A8C9-50023CA4F973}" destId="{738A005F-3FB4-4854-8FFE-E07F54036A3C}" srcOrd="0" destOrd="0" presId="urn:microsoft.com/office/officeart/2005/8/layout/process5"/>
    <dgm:cxn modelId="{F615EAC1-5269-441A-B4CA-4D954B4E9F97}" type="presOf" srcId="{833A8A67-1491-4854-A11C-0B5AC5C9AD67}" destId="{E549E63A-3098-4670-B477-79E206C47BF3}" srcOrd="0" destOrd="0" presId="urn:microsoft.com/office/officeart/2005/8/layout/process5"/>
    <dgm:cxn modelId="{27A684CD-04D2-4D74-AC7F-59E396267D81}" srcId="{C6194262-B070-4E5D-9AD0-CCCAEDC53688}" destId="{76BF7D37-4428-4D4C-9DD0-34DFF5F2F989}" srcOrd="3" destOrd="0" parTransId="{BD8FC54C-6C9C-4174-9E72-88E410285291}" sibTransId="{CDE9AFB6-B2DB-42FB-BA56-0F29FC6DF390}"/>
    <dgm:cxn modelId="{B7B3A2D0-8894-460D-B5BF-3D49383F69EA}" srcId="{C6194262-B070-4E5D-9AD0-CCCAEDC53688}" destId="{EF0A31E7-4D55-42C5-B5EF-E1274E60410F}" srcOrd="1" destOrd="0" parTransId="{BB24E59B-49B2-450D-A46E-5F4F62C1EB14}" sibTransId="{95548808-FA3F-473A-B054-1B30D64E78A3}"/>
    <dgm:cxn modelId="{BBCC7CD4-4987-4D55-B073-308845D99BA2}" type="presOf" srcId="{CDE9AFB6-B2DB-42FB-BA56-0F29FC6DF390}" destId="{60DAE3BB-7214-4436-8EF9-FA8CFEE700DA}" srcOrd="1" destOrd="0" presId="urn:microsoft.com/office/officeart/2005/8/layout/process5"/>
    <dgm:cxn modelId="{C5655DD5-F636-4C8F-8DAC-4BF3B82C70D3}" type="presOf" srcId="{95548808-FA3F-473A-B054-1B30D64E78A3}" destId="{4AFF0DCB-E1B3-4B73-856F-EF801104C8D7}" srcOrd="0" destOrd="0" presId="urn:microsoft.com/office/officeart/2005/8/layout/process5"/>
    <dgm:cxn modelId="{3F1A7304-2254-4AB7-B49D-6458F9325BFD}" type="presParOf" srcId="{CFBE09C6-84DF-4D99-BC54-E4FBABE44AC0}" destId="{E549E63A-3098-4670-B477-79E206C47BF3}" srcOrd="0" destOrd="0" presId="urn:microsoft.com/office/officeart/2005/8/layout/process5"/>
    <dgm:cxn modelId="{B9B23A7D-66AD-461C-9AFB-1175D431D133}" type="presParOf" srcId="{CFBE09C6-84DF-4D99-BC54-E4FBABE44AC0}" destId="{D2FCDADA-C946-49FC-93FA-8DF04BFF8009}" srcOrd="1" destOrd="0" presId="urn:microsoft.com/office/officeart/2005/8/layout/process5"/>
    <dgm:cxn modelId="{6FB5ECEC-59EA-4752-ABA6-DFC7DB04621B}" type="presParOf" srcId="{D2FCDADA-C946-49FC-93FA-8DF04BFF8009}" destId="{417688AD-46C7-4FBC-A8B0-FE78D87F1D4F}" srcOrd="0" destOrd="0" presId="urn:microsoft.com/office/officeart/2005/8/layout/process5"/>
    <dgm:cxn modelId="{226069FD-2E91-4274-98C4-042EE4EF6F34}" type="presParOf" srcId="{CFBE09C6-84DF-4D99-BC54-E4FBABE44AC0}" destId="{93E53932-E916-4DF5-9BBB-17EC5C26EE97}" srcOrd="2" destOrd="0" presId="urn:microsoft.com/office/officeart/2005/8/layout/process5"/>
    <dgm:cxn modelId="{223FD695-9D77-4937-AA04-F0D66FD27FBF}" type="presParOf" srcId="{CFBE09C6-84DF-4D99-BC54-E4FBABE44AC0}" destId="{4AFF0DCB-E1B3-4B73-856F-EF801104C8D7}" srcOrd="3" destOrd="0" presId="urn:microsoft.com/office/officeart/2005/8/layout/process5"/>
    <dgm:cxn modelId="{9563FEF2-CDF6-48EB-9658-4BCB6C8F8630}" type="presParOf" srcId="{4AFF0DCB-E1B3-4B73-856F-EF801104C8D7}" destId="{16261206-424E-406E-8ABE-62BC509814A5}" srcOrd="0" destOrd="0" presId="urn:microsoft.com/office/officeart/2005/8/layout/process5"/>
    <dgm:cxn modelId="{A8744FAA-8B4C-4CF4-9AC6-ADB51D83BD4C}" type="presParOf" srcId="{CFBE09C6-84DF-4D99-BC54-E4FBABE44AC0}" destId="{738A005F-3FB4-4854-8FFE-E07F54036A3C}" srcOrd="4" destOrd="0" presId="urn:microsoft.com/office/officeart/2005/8/layout/process5"/>
    <dgm:cxn modelId="{1881694A-641D-4851-BE95-9B6AD8646CFE}" type="presParOf" srcId="{CFBE09C6-84DF-4D99-BC54-E4FBABE44AC0}" destId="{F31AF757-6D44-45EF-B0C1-F8D2CED6436D}" srcOrd="5" destOrd="0" presId="urn:microsoft.com/office/officeart/2005/8/layout/process5"/>
    <dgm:cxn modelId="{65A128DC-F830-424B-A311-0A1399AA4FBF}" type="presParOf" srcId="{F31AF757-6D44-45EF-B0C1-F8D2CED6436D}" destId="{7FBC02F0-852C-42F7-A874-F53CFD83323A}" srcOrd="0" destOrd="0" presId="urn:microsoft.com/office/officeart/2005/8/layout/process5"/>
    <dgm:cxn modelId="{D4E3A80D-2CE8-4504-A3DA-38572BD702C9}" type="presParOf" srcId="{CFBE09C6-84DF-4D99-BC54-E4FBABE44AC0}" destId="{B2F3385B-9B9D-4691-98B4-1AEBE713253F}" srcOrd="6" destOrd="0" presId="urn:microsoft.com/office/officeart/2005/8/layout/process5"/>
    <dgm:cxn modelId="{045C611C-922F-49C8-A559-DDA76BAAB410}" type="presParOf" srcId="{CFBE09C6-84DF-4D99-BC54-E4FBABE44AC0}" destId="{1F5FE56C-DBDB-4645-A9CD-A164947449FA}" srcOrd="7" destOrd="0" presId="urn:microsoft.com/office/officeart/2005/8/layout/process5"/>
    <dgm:cxn modelId="{13BE8BCB-97A0-44E3-A180-C5602391A3D5}" type="presParOf" srcId="{1F5FE56C-DBDB-4645-A9CD-A164947449FA}" destId="{60DAE3BB-7214-4436-8EF9-FA8CFEE700DA}" srcOrd="0" destOrd="0" presId="urn:microsoft.com/office/officeart/2005/8/layout/process5"/>
    <dgm:cxn modelId="{A675D514-1276-4B93-841C-124CEF11758E}" type="presParOf" srcId="{CFBE09C6-84DF-4D99-BC54-E4FBABE44AC0}" destId="{394C477C-6B84-4796-BAFE-A685EFECD7A9}"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57961-FF54-4B90-A442-2F6E6174F3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C9F7B3-12C2-411D-BCE0-F4F62D1CA6C1}">
      <dgm:prSet/>
      <dgm:spPr/>
      <dgm:t>
        <a:bodyPr/>
        <a:lstStyle/>
        <a:p>
          <a:r>
            <a:rPr lang="en-GB" dirty="0"/>
            <a:t>The top performing 20% of S4 students had an average attendance of 97.49% whilst the bottom 20% had an average attendance of 73.98%.</a:t>
          </a:r>
          <a:endParaRPr lang="en-US" dirty="0"/>
        </a:p>
      </dgm:t>
    </dgm:pt>
    <dgm:pt modelId="{915E4FCC-5829-4E6C-BDD4-F39031F08302}" type="parTrans" cxnId="{625D1DCE-EFE7-4FDF-A595-44FDB3E846B4}">
      <dgm:prSet/>
      <dgm:spPr/>
      <dgm:t>
        <a:bodyPr/>
        <a:lstStyle/>
        <a:p>
          <a:endParaRPr lang="en-US"/>
        </a:p>
      </dgm:t>
    </dgm:pt>
    <dgm:pt modelId="{5579CD9B-BFBC-4064-93A3-F9DB35B54DF1}" type="sibTrans" cxnId="{625D1DCE-EFE7-4FDF-A595-44FDB3E846B4}">
      <dgm:prSet/>
      <dgm:spPr/>
      <dgm:t>
        <a:bodyPr/>
        <a:lstStyle/>
        <a:p>
          <a:endParaRPr lang="en-US"/>
        </a:p>
      </dgm:t>
    </dgm:pt>
    <dgm:pt modelId="{9EAD7774-DE86-44C9-9F64-0F9F31CF034E}">
      <dgm:prSet/>
      <dgm:spPr/>
      <dgm:t>
        <a:bodyPr/>
        <a:lstStyle/>
        <a:p>
          <a:r>
            <a:rPr lang="en-GB" dirty="0"/>
            <a:t>Those in S4 who are currently on course to pass 8 National 5 awards in May have an average attendance of 96.87%.  </a:t>
          </a:r>
          <a:endParaRPr lang="en-US" dirty="0"/>
        </a:p>
      </dgm:t>
    </dgm:pt>
    <dgm:pt modelId="{FA9BDEC9-165B-4E86-B15C-7D01B89B52E5}" type="parTrans" cxnId="{36719040-DC66-47EF-954A-98B8343AD027}">
      <dgm:prSet/>
      <dgm:spPr/>
      <dgm:t>
        <a:bodyPr/>
        <a:lstStyle/>
        <a:p>
          <a:endParaRPr lang="en-US"/>
        </a:p>
      </dgm:t>
    </dgm:pt>
    <dgm:pt modelId="{0DE60F31-98DB-49DC-A880-D64AAD1C10DD}" type="sibTrans" cxnId="{36719040-DC66-47EF-954A-98B8343AD027}">
      <dgm:prSet/>
      <dgm:spPr/>
      <dgm:t>
        <a:bodyPr/>
        <a:lstStyle/>
        <a:p>
          <a:endParaRPr lang="en-US"/>
        </a:p>
      </dgm:t>
    </dgm:pt>
    <dgm:pt modelId="{7889113D-2F50-4B00-BCD7-DFE94D9D879E}" type="pres">
      <dgm:prSet presAssocID="{38C57961-FF54-4B90-A442-2F6E6174F3B2}" presName="root" presStyleCnt="0">
        <dgm:presLayoutVars>
          <dgm:dir/>
          <dgm:resizeHandles val="exact"/>
        </dgm:presLayoutVars>
      </dgm:prSet>
      <dgm:spPr/>
    </dgm:pt>
    <dgm:pt modelId="{07AD4FB3-4227-4184-BE9F-7C35D07EC46A}" type="pres">
      <dgm:prSet presAssocID="{99C9F7B3-12C2-411D-BCE0-F4F62D1CA6C1}" presName="compNode" presStyleCnt="0"/>
      <dgm:spPr/>
    </dgm:pt>
    <dgm:pt modelId="{CD86A8A8-61CA-4345-BF4D-B60BA3481754}" type="pres">
      <dgm:prSet presAssocID="{99C9F7B3-12C2-411D-BCE0-F4F62D1CA6C1}" presName="bgRect" presStyleLbl="bgShp" presStyleIdx="0" presStyleCnt="2"/>
      <dgm:spPr/>
    </dgm:pt>
    <dgm:pt modelId="{9AB10715-096F-4D90-A49E-E5DC3C4B6952}" type="pres">
      <dgm:prSet presAssocID="{99C9F7B3-12C2-411D-BCE0-F4F62D1CA6C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6897AE85-B755-4C6F-9C30-1F58609A063C}" type="pres">
      <dgm:prSet presAssocID="{99C9F7B3-12C2-411D-BCE0-F4F62D1CA6C1}" presName="spaceRect" presStyleCnt="0"/>
      <dgm:spPr/>
    </dgm:pt>
    <dgm:pt modelId="{A1CE94DF-8234-4D69-94EA-9ED11C60E810}" type="pres">
      <dgm:prSet presAssocID="{99C9F7B3-12C2-411D-BCE0-F4F62D1CA6C1}" presName="parTx" presStyleLbl="revTx" presStyleIdx="0" presStyleCnt="2">
        <dgm:presLayoutVars>
          <dgm:chMax val="0"/>
          <dgm:chPref val="0"/>
        </dgm:presLayoutVars>
      </dgm:prSet>
      <dgm:spPr/>
    </dgm:pt>
    <dgm:pt modelId="{FBEFD391-E327-4CF5-89D8-7707AF8CAFD6}" type="pres">
      <dgm:prSet presAssocID="{5579CD9B-BFBC-4064-93A3-F9DB35B54DF1}" presName="sibTrans" presStyleCnt="0"/>
      <dgm:spPr/>
    </dgm:pt>
    <dgm:pt modelId="{7764B2DF-0C12-4CA6-A249-A74B525B93DB}" type="pres">
      <dgm:prSet presAssocID="{9EAD7774-DE86-44C9-9F64-0F9F31CF034E}" presName="compNode" presStyleCnt="0"/>
      <dgm:spPr/>
    </dgm:pt>
    <dgm:pt modelId="{44281640-E86D-4078-B669-F8DAA68D26D3}" type="pres">
      <dgm:prSet presAssocID="{9EAD7774-DE86-44C9-9F64-0F9F31CF034E}" presName="bgRect" presStyleLbl="bgShp" presStyleIdx="1" presStyleCnt="2"/>
      <dgm:spPr/>
    </dgm:pt>
    <dgm:pt modelId="{2BFADB82-AF3D-4068-AE5E-338079D629AB}" type="pres">
      <dgm:prSet presAssocID="{9EAD7774-DE86-44C9-9F64-0F9F31CF03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B9E79EA3-B3D5-4407-822F-5F58EFE18B41}" type="pres">
      <dgm:prSet presAssocID="{9EAD7774-DE86-44C9-9F64-0F9F31CF034E}" presName="spaceRect" presStyleCnt="0"/>
      <dgm:spPr/>
    </dgm:pt>
    <dgm:pt modelId="{CB90E595-4D89-4F77-B3CF-2DFF8772208A}" type="pres">
      <dgm:prSet presAssocID="{9EAD7774-DE86-44C9-9F64-0F9F31CF034E}" presName="parTx" presStyleLbl="revTx" presStyleIdx="1" presStyleCnt="2">
        <dgm:presLayoutVars>
          <dgm:chMax val="0"/>
          <dgm:chPref val="0"/>
        </dgm:presLayoutVars>
      </dgm:prSet>
      <dgm:spPr/>
    </dgm:pt>
  </dgm:ptLst>
  <dgm:cxnLst>
    <dgm:cxn modelId="{36719040-DC66-47EF-954A-98B8343AD027}" srcId="{38C57961-FF54-4B90-A442-2F6E6174F3B2}" destId="{9EAD7774-DE86-44C9-9F64-0F9F31CF034E}" srcOrd="1" destOrd="0" parTransId="{FA9BDEC9-165B-4E86-B15C-7D01B89B52E5}" sibTransId="{0DE60F31-98DB-49DC-A880-D64AAD1C10DD}"/>
    <dgm:cxn modelId="{AB1EB945-3BB8-4585-AFF2-4EDB662A9D69}" type="presOf" srcId="{38C57961-FF54-4B90-A442-2F6E6174F3B2}" destId="{7889113D-2F50-4B00-BCD7-DFE94D9D879E}" srcOrd="0" destOrd="0" presId="urn:microsoft.com/office/officeart/2018/2/layout/IconVerticalSolidList"/>
    <dgm:cxn modelId="{D3DE208B-016B-4E73-AA25-936C3344B213}" type="presOf" srcId="{99C9F7B3-12C2-411D-BCE0-F4F62D1CA6C1}" destId="{A1CE94DF-8234-4D69-94EA-9ED11C60E810}" srcOrd="0" destOrd="0" presId="urn:microsoft.com/office/officeart/2018/2/layout/IconVerticalSolidList"/>
    <dgm:cxn modelId="{794D47BD-FEE4-44AE-B1A8-307984038FB4}" type="presOf" srcId="{9EAD7774-DE86-44C9-9F64-0F9F31CF034E}" destId="{CB90E595-4D89-4F77-B3CF-2DFF8772208A}" srcOrd="0" destOrd="0" presId="urn:microsoft.com/office/officeart/2018/2/layout/IconVerticalSolidList"/>
    <dgm:cxn modelId="{625D1DCE-EFE7-4FDF-A595-44FDB3E846B4}" srcId="{38C57961-FF54-4B90-A442-2F6E6174F3B2}" destId="{99C9F7B3-12C2-411D-BCE0-F4F62D1CA6C1}" srcOrd="0" destOrd="0" parTransId="{915E4FCC-5829-4E6C-BDD4-F39031F08302}" sibTransId="{5579CD9B-BFBC-4064-93A3-F9DB35B54DF1}"/>
    <dgm:cxn modelId="{9D3538BC-34C8-4763-A427-BB865063DB6B}" type="presParOf" srcId="{7889113D-2F50-4B00-BCD7-DFE94D9D879E}" destId="{07AD4FB3-4227-4184-BE9F-7C35D07EC46A}" srcOrd="0" destOrd="0" presId="urn:microsoft.com/office/officeart/2018/2/layout/IconVerticalSolidList"/>
    <dgm:cxn modelId="{90ECA75A-0C0E-4644-9940-F5E90FEC158E}" type="presParOf" srcId="{07AD4FB3-4227-4184-BE9F-7C35D07EC46A}" destId="{CD86A8A8-61CA-4345-BF4D-B60BA3481754}" srcOrd="0" destOrd="0" presId="urn:microsoft.com/office/officeart/2018/2/layout/IconVerticalSolidList"/>
    <dgm:cxn modelId="{0B83485C-5C6D-4FB6-AE44-788A811A6488}" type="presParOf" srcId="{07AD4FB3-4227-4184-BE9F-7C35D07EC46A}" destId="{9AB10715-096F-4D90-A49E-E5DC3C4B6952}" srcOrd="1" destOrd="0" presId="urn:microsoft.com/office/officeart/2018/2/layout/IconVerticalSolidList"/>
    <dgm:cxn modelId="{40A903AC-80BF-4610-9303-F3D737657FB4}" type="presParOf" srcId="{07AD4FB3-4227-4184-BE9F-7C35D07EC46A}" destId="{6897AE85-B755-4C6F-9C30-1F58609A063C}" srcOrd="2" destOrd="0" presId="urn:microsoft.com/office/officeart/2018/2/layout/IconVerticalSolidList"/>
    <dgm:cxn modelId="{9335988E-1A4A-420E-AED0-215605A39126}" type="presParOf" srcId="{07AD4FB3-4227-4184-BE9F-7C35D07EC46A}" destId="{A1CE94DF-8234-4D69-94EA-9ED11C60E810}" srcOrd="3" destOrd="0" presId="urn:microsoft.com/office/officeart/2018/2/layout/IconVerticalSolidList"/>
    <dgm:cxn modelId="{C7C16250-4957-4F08-AB35-87E6C7A1ED6D}" type="presParOf" srcId="{7889113D-2F50-4B00-BCD7-DFE94D9D879E}" destId="{FBEFD391-E327-4CF5-89D8-7707AF8CAFD6}" srcOrd="1" destOrd="0" presId="urn:microsoft.com/office/officeart/2018/2/layout/IconVerticalSolidList"/>
    <dgm:cxn modelId="{8226EFF7-F28D-4775-891B-56A7D04C8CFB}" type="presParOf" srcId="{7889113D-2F50-4B00-BCD7-DFE94D9D879E}" destId="{7764B2DF-0C12-4CA6-A249-A74B525B93DB}" srcOrd="2" destOrd="0" presId="urn:microsoft.com/office/officeart/2018/2/layout/IconVerticalSolidList"/>
    <dgm:cxn modelId="{36A77C1A-D187-4819-8300-43F35DC0383B}" type="presParOf" srcId="{7764B2DF-0C12-4CA6-A249-A74B525B93DB}" destId="{44281640-E86D-4078-B669-F8DAA68D26D3}" srcOrd="0" destOrd="0" presId="urn:microsoft.com/office/officeart/2018/2/layout/IconVerticalSolidList"/>
    <dgm:cxn modelId="{475ECC71-41C0-458A-93C7-37B91ED753E3}" type="presParOf" srcId="{7764B2DF-0C12-4CA6-A249-A74B525B93DB}" destId="{2BFADB82-AF3D-4068-AE5E-338079D629AB}" srcOrd="1" destOrd="0" presId="urn:microsoft.com/office/officeart/2018/2/layout/IconVerticalSolidList"/>
    <dgm:cxn modelId="{6716AAAF-08F1-4F06-88B0-1E6A71FAAF9C}" type="presParOf" srcId="{7764B2DF-0C12-4CA6-A249-A74B525B93DB}" destId="{B9E79EA3-B3D5-4407-822F-5F58EFE18B41}" srcOrd="2" destOrd="0" presId="urn:microsoft.com/office/officeart/2018/2/layout/IconVerticalSolidList"/>
    <dgm:cxn modelId="{C4F13B95-0DAC-48AE-9E30-33B7130381D3}" type="presParOf" srcId="{7764B2DF-0C12-4CA6-A249-A74B525B93DB}" destId="{CB90E595-4D89-4F77-B3CF-2DFF877220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1BBE7-EF8D-47FD-90BC-9A661E5E103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F3938F2-B4A7-4EC0-89AF-8327729F4116}">
      <dgm:prSet/>
      <dgm:spPr/>
      <dgm:t>
        <a:bodyPr/>
        <a:lstStyle/>
        <a:p>
          <a:pPr>
            <a:defRPr cap="all"/>
          </a:pPr>
          <a:r>
            <a:rPr lang="en-GB" dirty="0">
              <a:solidFill>
                <a:srgbClr val="FF0000"/>
              </a:solidFill>
            </a:rPr>
            <a:t>Multiple studies have found a strong link between heavy social media USE and an increased risk for depression, anxiety, </a:t>
          </a:r>
          <a:r>
            <a:rPr lang="en-GB" u="none" dirty="0">
              <a:solidFill>
                <a:srgbClr val="FF0000"/>
              </a:solidFill>
            </a:rPr>
            <a:t>loneliness, SELF HARM AND EVEN SUICIDAL THOUGHTS.</a:t>
          </a:r>
          <a:endParaRPr lang="en-US" u="none" dirty="0">
            <a:solidFill>
              <a:srgbClr val="FF0000"/>
            </a:solidFill>
          </a:endParaRPr>
        </a:p>
      </dgm:t>
    </dgm:pt>
    <dgm:pt modelId="{9E8907B7-EF8C-4851-863A-D1BFBF77F13C}" type="parTrans" cxnId="{4D9C1A28-DA36-4D66-A22F-71982CDCCE2E}">
      <dgm:prSet/>
      <dgm:spPr/>
      <dgm:t>
        <a:bodyPr/>
        <a:lstStyle/>
        <a:p>
          <a:endParaRPr lang="en-US"/>
        </a:p>
      </dgm:t>
    </dgm:pt>
    <dgm:pt modelId="{852D7F8D-B28B-4027-A789-B6F7D1F24DE2}" type="sibTrans" cxnId="{4D9C1A28-DA36-4D66-A22F-71982CDCCE2E}">
      <dgm:prSet/>
      <dgm:spPr/>
      <dgm:t>
        <a:bodyPr/>
        <a:lstStyle/>
        <a:p>
          <a:endParaRPr lang="en-US"/>
        </a:p>
      </dgm:t>
    </dgm:pt>
    <dgm:pt modelId="{D0A35447-F890-4D80-8CDA-59A2A39446EE}">
      <dgm:prSet/>
      <dgm:spPr/>
      <dgm:t>
        <a:bodyPr/>
        <a:lstStyle/>
        <a:p>
          <a:pPr>
            <a:defRPr cap="all"/>
          </a:pPr>
          <a:r>
            <a:rPr lang="en-GB"/>
            <a:t>We deal with many relationship difficulties and for the most part,  this starts with inappropriate posts on Social Media.</a:t>
          </a:r>
          <a:endParaRPr lang="en-US"/>
        </a:p>
      </dgm:t>
    </dgm:pt>
    <dgm:pt modelId="{1A21F350-A77F-45B5-9F3D-7E88641C8FF3}" type="parTrans" cxnId="{28E58E85-0992-4FEB-A06C-052AE1118F02}">
      <dgm:prSet/>
      <dgm:spPr/>
      <dgm:t>
        <a:bodyPr/>
        <a:lstStyle/>
        <a:p>
          <a:endParaRPr lang="en-US"/>
        </a:p>
      </dgm:t>
    </dgm:pt>
    <dgm:pt modelId="{4DB6B9F2-B25A-468A-8089-665154BC5E6F}" type="sibTrans" cxnId="{28E58E85-0992-4FEB-A06C-052AE1118F02}">
      <dgm:prSet/>
      <dgm:spPr/>
      <dgm:t>
        <a:bodyPr/>
        <a:lstStyle/>
        <a:p>
          <a:endParaRPr lang="en-US"/>
        </a:p>
      </dgm:t>
    </dgm:pt>
    <dgm:pt modelId="{A712C9BC-21F9-4D2A-8ADB-461834E8EC91}" type="pres">
      <dgm:prSet presAssocID="{D5E1BBE7-EF8D-47FD-90BC-9A661E5E103A}" presName="root" presStyleCnt="0">
        <dgm:presLayoutVars>
          <dgm:dir/>
          <dgm:resizeHandles val="exact"/>
        </dgm:presLayoutVars>
      </dgm:prSet>
      <dgm:spPr/>
    </dgm:pt>
    <dgm:pt modelId="{90665320-49AB-4EBE-BA2E-FC4713263CF8}" type="pres">
      <dgm:prSet presAssocID="{CF3938F2-B4A7-4EC0-89AF-8327729F4116}" presName="compNode" presStyleCnt="0"/>
      <dgm:spPr/>
    </dgm:pt>
    <dgm:pt modelId="{3C093B49-1402-441A-9B44-B239803BA0A4}" type="pres">
      <dgm:prSet presAssocID="{CF3938F2-B4A7-4EC0-89AF-8327729F4116}" presName="iconBgRect" presStyleLbl="bgShp" presStyleIdx="0" presStyleCnt="2"/>
      <dgm:spPr>
        <a:prstGeom prst="round2DiagRect">
          <a:avLst>
            <a:gd name="adj1" fmla="val 29727"/>
            <a:gd name="adj2" fmla="val 0"/>
          </a:avLst>
        </a:prstGeom>
      </dgm:spPr>
    </dgm:pt>
    <dgm:pt modelId="{9EFC5BB8-B06B-41A1-B99F-F551FED785D2}" type="pres">
      <dgm:prSet presAssocID="{CF3938F2-B4A7-4EC0-89AF-8327729F41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8A208CD-3F87-439C-A19D-A71E65ACB194}" type="pres">
      <dgm:prSet presAssocID="{CF3938F2-B4A7-4EC0-89AF-8327729F4116}" presName="spaceRect" presStyleCnt="0"/>
      <dgm:spPr/>
    </dgm:pt>
    <dgm:pt modelId="{79546C4A-EA7D-4BF2-BEBD-47463403F3D5}" type="pres">
      <dgm:prSet presAssocID="{CF3938F2-B4A7-4EC0-89AF-8327729F4116}" presName="textRect" presStyleLbl="revTx" presStyleIdx="0" presStyleCnt="2">
        <dgm:presLayoutVars>
          <dgm:chMax val="1"/>
          <dgm:chPref val="1"/>
        </dgm:presLayoutVars>
      </dgm:prSet>
      <dgm:spPr/>
    </dgm:pt>
    <dgm:pt modelId="{0A1B8EF5-2769-413E-B785-FB2D5F9B8812}" type="pres">
      <dgm:prSet presAssocID="{852D7F8D-B28B-4027-A789-B6F7D1F24DE2}" presName="sibTrans" presStyleCnt="0"/>
      <dgm:spPr/>
    </dgm:pt>
    <dgm:pt modelId="{AD1E5884-CBEB-45CE-BD85-95EEB572B23B}" type="pres">
      <dgm:prSet presAssocID="{D0A35447-F890-4D80-8CDA-59A2A39446EE}" presName="compNode" presStyleCnt="0"/>
      <dgm:spPr/>
    </dgm:pt>
    <dgm:pt modelId="{9CB776F8-7AF0-4503-BB3A-AB78EBECC8D6}" type="pres">
      <dgm:prSet presAssocID="{D0A35447-F890-4D80-8CDA-59A2A39446EE}" presName="iconBgRect" presStyleLbl="bgShp" presStyleIdx="1" presStyleCnt="2"/>
      <dgm:spPr>
        <a:prstGeom prst="round2DiagRect">
          <a:avLst>
            <a:gd name="adj1" fmla="val 29727"/>
            <a:gd name="adj2" fmla="val 0"/>
          </a:avLst>
        </a:prstGeom>
      </dgm:spPr>
    </dgm:pt>
    <dgm:pt modelId="{09ED32F2-DE4E-4E45-891E-26E24AFFE1D6}" type="pres">
      <dgm:prSet presAssocID="{D0A35447-F890-4D80-8CDA-59A2A39446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ial Network"/>
        </a:ext>
      </dgm:extLst>
    </dgm:pt>
    <dgm:pt modelId="{5B28F040-B264-4448-8A2F-46EBCD440223}" type="pres">
      <dgm:prSet presAssocID="{D0A35447-F890-4D80-8CDA-59A2A39446EE}" presName="spaceRect" presStyleCnt="0"/>
      <dgm:spPr/>
    </dgm:pt>
    <dgm:pt modelId="{3E0DF0E4-1726-4113-A67A-8BCFD31B7DC7}" type="pres">
      <dgm:prSet presAssocID="{D0A35447-F890-4D80-8CDA-59A2A39446EE}" presName="textRect" presStyleLbl="revTx" presStyleIdx="1" presStyleCnt="2">
        <dgm:presLayoutVars>
          <dgm:chMax val="1"/>
          <dgm:chPref val="1"/>
        </dgm:presLayoutVars>
      </dgm:prSet>
      <dgm:spPr/>
    </dgm:pt>
  </dgm:ptLst>
  <dgm:cxnLst>
    <dgm:cxn modelId="{A8A46206-1118-4E2F-9F5B-7144DAC0376E}" type="presOf" srcId="{CF3938F2-B4A7-4EC0-89AF-8327729F4116}" destId="{79546C4A-EA7D-4BF2-BEBD-47463403F3D5}" srcOrd="0" destOrd="0" presId="urn:microsoft.com/office/officeart/2018/5/layout/IconLeafLabelList"/>
    <dgm:cxn modelId="{4D9C1A28-DA36-4D66-A22F-71982CDCCE2E}" srcId="{D5E1BBE7-EF8D-47FD-90BC-9A661E5E103A}" destId="{CF3938F2-B4A7-4EC0-89AF-8327729F4116}" srcOrd="0" destOrd="0" parTransId="{9E8907B7-EF8C-4851-863A-D1BFBF77F13C}" sibTransId="{852D7F8D-B28B-4027-A789-B6F7D1F24DE2}"/>
    <dgm:cxn modelId="{E0A80833-6577-4706-8486-6D2AF5A17214}" type="presOf" srcId="{D5E1BBE7-EF8D-47FD-90BC-9A661E5E103A}" destId="{A712C9BC-21F9-4D2A-8ADB-461834E8EC91}" srcOrd="0" destOrd="0" presId="urn:microsoft.com/office/officeart/2018/5/layout/IconLeafLabelList"/>
    <dgm:cxn modelId="{28E58E85-0992-4FEB-A06C-052AE1118F02}" srcId="{D5E1BBE7-EF8D-47FD-90BC-9A661E5E103A}" destId="{D0A35447-F890-4D80-8CDA-59A2A39446EE}" srcOrd="1" destOrd="0" parTransId="{1A21F350-A77F-45B5-9F3D-7E88641C8FF3}" sibTransId="{4DB6B9F2-B25A-468A-8089-665154BC5E6F}"/>
    <dgm:cxn modelId="{320320FC-E552-4D29-A50B-CB2AC79952B1}" type="presOf" srcId="{D0A35447-F890-4D80-8CDA-59A2A39446EE}" destId="{3E0DF0E4-1726-4113-A67A-8BCFD31B7DC7}" srcOrd="0" destOrd="0" presId="urn:microsoft.com/office/officeart/2018/5/layout/IconLeafLabelList"/>
    <dgm:cxn modelId="{65936A2C-170C-460B-8533-038E98BDB6FD}" type="presParOf" srcId="{A712C9BC-21F9-4D2A-8ADB-461834E8EC91}" destId="{90665320-49AB-4EBE-BA2E-FC4713263CF8}" srcOrd="0" destOrd="0" presId="urn:microsoft.com/office/officeart/2018/5/layout/IconLeafLabelList"/>
    <dgm:cxn modelId="{CA318500-8414-48D4-8C27-196ED06710A5}" type="presParOf" srcId="{90665320-49AB-4EBE-BA2E-FC4713263CF8}" destId="{3C093B49-1402-441A-9B44-B239803BA0A4}" srcOrd="0" destOrd="0" presId="urn:microsoft.com/office/officeart/2018/5/layout/IconLeafLabelList"/>
    <dgm:cxn modelId="{E7452DA1-82E7-4A03-A623-698CF567725B}" type="presParOf" srcId="{90665320-49AB-4EBE-BA2E-FC4713263CF8}" destId="{9EFC5BB8-B06B-41A1-B99F-F551FED785D2}" srcOrd="1" destOrd="0" presId="urn:microsoft.com/office/officeart/2018/5/layout/IconLeafLabelList"/>
    <dgm:cxn modelId="{62DB0232-CACE-4140-A23D-D24F30D8ACE9}" type="presParOf" srcId="{90665320-49AB-4EBE-BA2E-FC4713263CF8}" destId="{A8A208CD-3F87-439C-A19D-A71E65ACB194}" srcOrd="2" destOrd="0" presId="urn:microsoft.com/office/officeart/2018/5/layout/IconLeafLabelList"/>
    <dgm:cxn modelId="{0EA156D9-25E0-4C9A-95F3-CBBD52248BA6}" type="presParOf" srcId="{90665320-49AB-4EBE-BA2E-FC4713263CF8}" destId="{79546C4A-EA7D-4BF2-BEBD-47463403F3D5}" srcOrd="3" destOrd="0" presId="urn:microsoft.com/office/officeart/2018/5/layout/IconLeafLabelList"/>
    <dgm:cxn modelId="{9AD1B36C-C349-47F3-BE20-18B7B2BE17B5}" type="presParOf" srcId="{A712C9BC-21F9-4D2A-8ADB-461834E8EC91}" destId="{0A1B8EF5-2769-413E-B785-FB2D5F9B8812}" srcOrd="1" destOrd="0" presId="urn:microsoft.com/office/officeart/2018/5/layout/IconLeafLabelList"/>
    <dgm:cxn modelId="{F88A2437-A9A3-4FFF-BC0E-2BE9EDC8DAD5}" type="presParOf" srcId="{A712C9BC-21F9-4D2A-8ADB-461834E8EC91}" destId="{AD1E5884-CBEB-45CE-BD85-95EEB572B23B}" srcOrd="2" destOrd="0" presId="urn:microsoft.com/office/officeart/2018/5/layout/IconLeafLabelList"/>
    <dgm:cxn modelId="{E1E28F95-0557-4808-AB2D-F5AD85B78DC7}" type="presParOf" srcId="{AD1E5884-CBEB-45CE-BD85-95EEB572B23B}" destId="{9CB776F8-7AF0-4503-BB3A-AB78EBECC8D6}" srcOrd="0" destOrd="0" presId="urn:microsoft.com/office/officeart/2018/5/layout/IconLeafLabelList"/>
    <dgm:cxn modelId="{19995FB3-EE0F-42CF-9B2B-72C024A7BC4A}" type="presParOf" srcId="{AD1E5884-CBEB-45CE-BD85-95EEB572B23B}" destId="{09ED32F2-DE4E-4E45-891E-26E24AFFE1D6}" srcOrd="1" destOrd="0" presId="urn:microsoft.com/office/officeart/2018/5/layout/IconLeafLabelList"/>
    <dgm:cxn modelId="{E0E10096-2E34-48D7-9D82-E775E38EEA8E}" type="presParOf" srcId="{AD1E5884-CBEB-45CE-BD85-95EEB572B23B}" destId="{5B28F040-B264-4448-8A2F-46EBCD440223}" srcOrd="2" destOrd="0" presId="urn:microsoft.com/office/officeart/2018/5/layout/IconLeafLabelList"/>
    <dgm:cxn modelId="{F7075D35-5208-4824-8EF7-6E8606C59917}" type="presParOf" srcId="{AD1E5884-CBEB-45CE-BD85-95EEB572B23B}" destId="{3E0DF0E4-1726-4113-A67A-8BCFD31B7DC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A58243-491C-4CE4-A449-FE28F39BDC1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A8A3BE5-9BB3-4036-94C8-82F1F3FEF31C}">
      <dgm:prSet/>
      <dgm:spPr/>
      <dgm:t>
        <a:bodyPr/>
        <a:lstStyle/>
        <a:p>
          <a:r>
            <a:rPr lang="en-GB"/>
            <a:t>Talk to young people about their phone use</a:t>
          </a:r>
          <a:endParaRPr lang="en-US"/>
        </a:p>
      </dgm:t>
    </dgm:pt>
    <dgm:pt modelId="{5B3ED862-91AF-4C4B-B332-44D1864FCFC4}" type="parTrans" cxnId="{950A823B-5C8D-4B41-BBF5-11C80103D930}">
      <dgm:prSet/>
      <dgm:spPr/>
      <dgm:t>
        <a:bodyPr/>
        <a:lstStyle/>
        <a:p>
          <a:endParaRPr lang="en-US"/>
        </a:p>
      </dgm:t>
    </dgm:pt>
    <dgm:pt modelId="{D8B1F65A-22B8-45D8-B253-0375D76A10EE}" type="sibTrans" cxnId="{950A823B-5C8D-4B41-BBF5-11C80103D930}">
      <dgm:prSet/>
      <dgm:spPr/>
      <dgm:t>
        <a:bodyPr/>
        <a:lstStyle/>
        <a:p>
          <a:endParaRPr lang="en-US"/>
        </a:p>
      </dgm:t>
    </dgm:pt>
    <dgm:pt modelId="{E01E2853-C165-4F5F-B16A-725475395971}">
      <dgm:prSet/>
      <dgm:spPr/>
      <dgm:t>
        <a:bodyPr/>
        <a:lstStyle/>
        <a:p>
          <a:r>
            <a:rPr lang="en-GB"/>
            <a:t>Be aware of what they are viewing/posting</a:t>
          </a:r>
          <a:endParaRPr lang="en-US"/>
        </a:p>
      </dgm:t>
    </dgm:pt>
    <dgm:pt modelId="{CB84CDC8-A3BC-4215-81F2-79C633EB3686}" type="parTrans" cxnId="{52DDEF73-EA85-4B33-8571-D3033DC828B1}">
      <dgm:prSet/>
      <dgm:spPr/>
      <dgm:t>
        <a:bodyPr/>
        <a:lstStyle/>
        <a:p>
          <a:endParaRPr lang="en-US"/>
        </a:p>
      </dgm:t>
    </dgm:pt>
    <dgm:pt modelId="{BDA20384-0AF6-4036-A15B-8432C5E03315}" type="sibTrans" cxnId="{52DDEF73-EA85-4B33-8571-D3033DC828B1}">
      <dgm:prSet/>
      <dgm:spPr/>
      <dgm:t>
        <a:bodyPr/>
        <a:lstStyle/>
        <a:p>
          <a:endParaRPr lang="en-US"/>
        </a:p>
      </dgm:t>
    </dgm:pt>
    <dgm:pt modelId="{3A9FE0B9-8FF1-4AC5-8CA7-CE191DDFBC6D}">
      <dgm:prSet/>
      <dgm:spPr/>
      <dgm:t>
        <a:bodyPr/>
        <a:lstStyle/>
        <a:p>
          <a:r>
            <a:rPr lang="en-GB"/>
            <a:t>Reinforce ‘acceptable use’ message</a:t>
          </a:r>
          <a:endParaRPr lang="en-US"/>
        </a:p>
      </dgm:t>
    </dgm:pt>
    <dgm:pt modelId="{2D0B2C82-149A-4B65-8019-0C7A9FFEEA5F}" type="parTrans" cxnId="{03C7EA36-F822-4E93-956F-B182D61ADA4B}">
      <dgm:prSet/>
      <dgm:spPr/>
      <dgm:t>
        <a:bodyPr/>
        <a:lstStyle/>
        <a:p>
          <a:endParaRPr lang="en-US"/>
        </a:p>
      </dgm:t>
    </dgm:pt>
    <dgm:pt modelId="{FF176F8F-0107-4E83-82E7-361879C65193}" type="sibTrans" cxnId="{03C7EA36-F822-4E93-956F-B182D61ADA4B}">
      <dgm:prSet/>
      <dgm:spPr/>
      <dgm:t>
        <a:bodyPr/>
        <a:lstStyle/>
        <a:p>
          <a:endParaRPr lang="en-US"/>
        </a:p>
      </dgm:t>
    </dgm:pt>
    <dgm:pt modelId="{A4BDFAE9-273B-4BE8-A6BE-1645CAFE953C}">
      <dgm:prSet/>
      <dgm:spPr/>
      <dgm:t>
        <a:bodyPr/>
        <a:lstStyle/>
        <a:p>
          <a:r>
            <a:rPr lang="en-GB"/>
            <a:t>Remind young people that what they post will remain online and may resurface years from now</a:t>
          </a:r>
          <a:endParaRPr lang="en-US"/>
        </a:p>
      </dgm:t>
    </dgm:pt>
    <dgm:pt modelId="{830EBC3E-8153-4260-A3C2-531C6F45768A}" type="parTrans" cxnId="{46FC1B3B-1770-4AFF-B93F-F00F787C2AE4}">
      <dgm:prSet/>
      <dgm:spPr/>
      <dgm:t>
        <a:bodyPr/>
        <a:lstStyle/>
        <a:p>
          <a:endParaRPr lang="en-US"/>
        </a:p>
      </dgm:t>
    </dgm:pt>
    <dgm:pt modelId="{FB8E3D1F-4247-4C34-A93A-EA4AA3E57E9E}" type="sibTrans" cxnId="{46FC1B3B-1770-4AFF-B93F-F00F787C2AE4}">
      <dgm:prSet/>
      <dgm:spPr/>
      <dgm:t>
        <a:bodyPr/>
        <a:lstStyle/>
        <a:p>
          <a:endParaRPr lang="en-US"/>
        </a:p>
      </dgm:t>
    </dgm:pt>
    <dgm:pt modelId="{EFB2AA1F-6DD3-463D-9DAA-2371805815C5}">
      <dgm:prSet/>
      <dgm:spPr/>
      <dgm:t>
        <a:bodyPr/>
        <a:lstStyle/>
        <a:p>
          <a:r>
            <a:rPr lang="en-GB"/>
            <a:t>You pay – its your phone – look at their posts!</a:t>
          </a:r>
          <a:endParaRPr lang="en-US"/>
        </a:p>
      </dgm:t>
    </dgm:pt>
    <dgm:pt modelId="{2C9E956D-5C10-47FA-B4B9-A09F9E2F304E}" type="parTrans" cxnId="{19A876A4-98CD-49DE-9E63-BCCF383EA8AE}">
      <dgm:prSet/>
      <dgm:spPr/>
      <dgm:t>
        <a:bodyPr/>
        <a:lstStyle/>
        <a:p>
          <a:endParaRPr lang="en-US"/>
        </a:p>
      </dgm:t>
    </dgm:pt>
    <dgm:pt modelId="{A5F6B78B-F82C-40E0-A85C-F9DD56A5361E}" type="sibTrans" cxnId="{19A876A4-98CD-49DE-9E63-BCCF383EA8AE}">
      <dgm:prSet/>
      <dgm:spPr/>
      <dgm:t>
        <a:bodyPr/>
        <a:lstStyle/>
        <a:p>
          <a:endParaRPr lang="en-US"/>
        </a:p>
      </dgm:t>
    </dgm:pt>
    <dgm:pt modelId="{8258D1E3-82AE-45B3-B935-62C6A8604AC4}" type="pres">
      <dgm:prSet presAssocID="{CBA58243-491C-4CE4-A449-FE28F39BDC18}" presName="linear" presStyleCnt="0">
        <dgm:presLayoutVars>
          <dgm:animLvl val="lvl"/>
          <dgm:resizeHandles val="exact"/>
        </dgm:presLayoutVars>
      </dgm:prSet>
      <dgm:spPr/>
    </dgm:pt>
    <dgm:pt modelId="{10494051-E7DA-44A9-A56A-A51147F16A40}" type="pres">
      <dgm:prSet presAssocID="{1A8A3BE5-9BB3-4036-94C8-82F1F3FEF31C}" presName="parentText" presStyleLbl="node1" presStyleIdx="0" presStyleCnt="5">
        <dgm:presLayoutVars>
          <dgm:chMax val="0"/>
          <dgm:bulletEnabled val="1"/>
        </dgm:presLayoutVars>
      </dgm:prSet>
      <dgm:spPr/>
    </dgm:pt>
    <dgm:pt modelId="{52EA1FD7-49EF-43E6-8757-E0B16335A451}" type="pres">
      <dgm:prSet presAssocID="{D8B1F65A-22B8-45D8-B253-0375D76A10EE}" presName="spacer" presStyleCnt="0"/>
      <dgm:spPr/>
    </dgm:pt>
    <dgm:pt modelId="{EBA1236E-DC32-465C-A422-73CE2518E5FA}" type="pres">
      <dgm:prSet presAssocID="{E01E2853-C165-4F5F-B16A-725475395971}" presName="parentText" presStyleLbl="node1" presStyleIdx="1" presStyleCnt="5">
        <dgm:presLayoutVars>
          <dgm:chMax val="0"/>
          <dgm:bulletEnabled val="1"/>
        </dgm:presLayoutVars>
      </dgm:prSet>
      <dgm:spPr/>
    </dgm:pt>
    <dgm:pt modelId="{E124E534-D231-4BEC-A735-7972FD3803B6}" type="pres">
      <dgm:prSet presAssocID="{BDA20384-0AF6-4036-A15B-8432C5E03315}" presName="spacer" presStyleCnt="0"/>
      <dgm:spPr/>
    </dgm:pt>
    <dgm:pt modelId="{47E0A91A-8974-4DC1-8C80-A4AB8E6FC4BB}" type="pres">
      <dgm:prSet presAssocID="{3A9FE0B9-8FF1-4AC5-8CA7-CE191DDFBC6D}" presName="parentText" presStyleLbl="node1" presStyleIdx="2" presStyleCnt="5">
        <dgm:presLayoutVars>
          <dgm:chMax val="0"/>
          <dgm:bulletEnabled val="1"/>
        </dgm:presLayoutVars>
      </dgm:prSet>
      <dgm:spPr/>
    </dgm:pt>
    <dgm:pt modelId="{DA87D24E-8F46-407D-A9DC-22FB657A0E91}" type="pres">
      <dgm:prSet presAssocID="{FF176F8F-0107-4E83-82E7-361879C65193}" presName="spacer" presStyleCnt="0"/>
      <dgm:spPr/>
    </dgm:pt>
    <dgm:pt modelId="{BFD14BF6-2CCE-41DC-B181-B9780E78FF6A}" type="pres">
      <dgm:prSet presAssocID="{A4BDFAE9-273B-4BE8-A6BE-1645CAFE953C}" presName="parentText" presStyleLbl="node1" presStyleIdx="3" presStyleCnt="5">
        <dgm:presLayoutVars>
          <dgm:chMax val="0"/>
          <dgm:bulletEnabled val="1"/>
        </dgm:presLayoutVars>
      </dgm:prSet>
      <dgm:spPr/>
    </dgm:pt>
    <dgm:pt modelId="{1B471A5F-3816-4756-BB88-2EC371593B74}" type="pres">
      <dgm:prSet presAssocID="{FB8E3D1F-4247-4C34-A93A-EA4AA3E57E9E}" presName="spacer" presStyleCnt="0"/>
      <dgm:spPr/>
    </dgm:pt>
    <dgm:pt modelId="{138CC862-F711-4D6D-9C29-740E7A15CEA7}" type="pres">
      <dgm:prSet presAssocID="{EFB2AA1F-6DD3-463D-9DAA-2371805815C5}" presName="parentText" presStyleLbl="node1" presStyleIdx="4" presStyleCnt="5">
        <dgm:presLayoutVars>
          <dgm:chMax val="0"/>
          <dgm:bulletEnabled val="1"/>
        </dgm:presLayoutVars>
      </dgm:prSet>
      <dgm:spPr/>
    </dgm:pt>
  </dgm:ptLst>
  <dgm:cxnLst>
    <dgm:cxn modelId="{C2D23212-B2D7-4D43-A25C-3AA7F4020E0D}" type="presOf" srcId="{CBA58243-491C-4CE4-A449-FE28F39BDC18}" destId="{8258D1E3-82AE-45B3-B935-62C6A8604AC4}" srcOrd="0" destOrd="0" presId="urn:microsoft.com/office/officeart/2005/8/layout/vList2"/>
    <dgm:cxn modelId="{FD5F3F12-E6EC-4E99-8999-3586656F1A91}" type="presOf" srcId="{3A9FE0B9-8FF1-4AC5-8CA7-CE191DDFBC6D}" destId="{47E0A91A-8974-4DC1-8C80-A4AB8E6FC4BB}" srcOrd="0" destOrd="0" presId="urn:microsoft.com/office/officeart/2005/8/layout/vList2"/>
    <dgm:cxn modelId="{29072128-D018-49B4-B070-AA72CEB83AB3}" type="presOf" srcId="{E01E2853-C165-4F5F-B16A-725475395971}" destId="{EBA1236E-DC32-465C-A422-73CE2518E5FA}" srcOrd="0" destOrd="0" presId="urn:microsoft.com/office/officeart/2005/8/layout/vList2"/>
    <dgm:cxn modelId="{FAF4902E-D65D-4102-BEE8-33EF7FC3BEC0}" type="presOf" srcId="{EFB2AA1F-6DD3-463D-9DAA-2371805815C5}" destId="{138CC862-F711-4D6D-9C29-740E7A15CEA7}" srcOrd="0" destOrd="0" presId="urn:microsoft.com/office/officeart/2005/8/layout/vList2"/>
    <dgm:cxn modelId="{03C7EA36-F822-4E93-956F-B182D61ADA4B}" srcId="{CBA58243-491C-4CE4-A449-FE28F39BDC18}" destId="{3A9FE0B9-8FF1-4AC5-8CA7-CE191DDFBC6D}" srcOrd="2" destOrd="0" parTransId="{2D0B2C82-149A-4B65-8019-0C7A9FFEEA5F}" sibTransId="{FF176F8F-0107-4E83-82E7-361879C65193}"/>
    <dgm:cxn modelId="{46FC1B3B-1770-4AFF-B93F-F00F787C2AE4}" srcId="{CBA58243-491C-4CE4-A449-FE28F39BDC18}" destId="{A4BDFAE9-273B-4BE8-A6BE-1645CAFE953C}" srcOrd="3" destOrd="0" parTransId="{830EBC3E-8153-4260-A3C2-531C6F45768A}" sibTransId="{FB8E3D1F-4247-4C34-A93A-EA4AA3E57E9E}"/>
    <dgm:cxn modelId="{950A823B-5C8D-4B41-BBF5-11C80103D930}" srcId="{CBA58243-491C-4CE4-A449-FE28F39BDC18}" destId="{1A8A3BE5-9BB3-4036-94C8-82F1F3FEF31C}" srcOrd="0" destOrd="0" parTransId="{5B3ED862-91AF-4C4B-B332-44D1864FCFC4}" sibTransId="{D8B1F65A-22B8-45D8-B253-0375D76A10EE}"/>
    <dgm:cxn modelId="{52DDEF73-EA85-4B33-8571-D3033DC828B1}" srcId="{CBA58243-491C-4CE4-A449-FE28F39BDC18}" destId="{E01E2853-C165-4F5F-B16A-725475395971}" srcOrd="1" destOrd="0" parTransId="{CB84CDC8-A3BC-4215-81F2-79C633EB3686}" sibTransId="{BDA20384-0AF6-4036-A15B-8432C5E03315}"/>
    <dgm:cxn modelId="{2B6B369D-56FC-42E2-9DA4-B405B8693B5E}" type="presOf" srcId="{A4BDFAE9-273B-4BE8-A6BE-1645CAFE953C}" destId="{BFD14BF6-2CCE-41DC-B181-B9780E78FF6A}" srcOrd="0" destOrd="0" presId="urn:microsoft.com/office/officeart/2005/8/layout/vList2"/>
    <dgm:cxn modelId="{19A876A4-98CD-49DE-9E63-BCCF383EA8AE}" srcId="{CBA58243-491C-4CE4-A449-FE28F39BDC18}" destId="{EFB2AA1F-6DD3-463D-9DAA-2371805815C5}" srcOrd="4" destOrd="0" parTransId="{2C9E956D-5C10-47FA-B4B9-A09F9E2F304E}" sibTransId="{A5F6B78B-F82C-40E0-A85C-F9DD56A5361E}"/>
    <dgm:cxn modelId="{987C28FD-4066-4DDC-8B75-9D2CEBF98DE7}" type="presOf" srcId="{1A8A3BE5-9BB3-4036-94C8-82F1F3FEF31C}" destId="{10494051-E7DA-44A9-A56A-A51147F16A40}" srcOrd="0" destOrd="0" presId="urn:microsoft.com/office/officeart/2005/8/layout/vList2"/>
    <dgm:cxn modelId="{03E185C2-0B01-489D-9FB5-5F97B4E77828}" type="presParOf" srcId="{8258D1E3-82AE-45B3-B935-62C6A8604AC4}" destId="{10494051-E7DA-44A9-A56A-A51147F16A40}" srcOrd="0" destOrd="0" presId="urn:microsoft.com/office/officeart/2005/8/layout/vList2"/>
    <dgm:cxn modelId="{540D833E-63B0-42C1-A13F-43ADA4635CF6}" type="presParOf" srcId="{8258D1E3-82AE-45B3-B935-62C6A8604AC4}" destId="{52EA1FD7-49EF-43E6-8757-E0B16335A451}" srcOrd="1" destOrd="0" presId="urn:microsoft.com/office/officeart/2005/8/layout/vList2"/>
    <dgm:cxn modelId="{087F4D0A-723F-4BB0-B007-CB7251B74159}" type="presParOf" srcId="{8258D1E3-82AE-45B3-B935-62C6A8604AC4}" destId="{EBA1236E-DC32-465C-A422-73CE2518E5FA}" srcOrd="2" destOrd="0" presId="urn:microsoft.com/office/officeart/2005/8/layout/vList2"/>
    <dgm:cxn modelId="{08E99CCA-C2AA-48B1-808D-C018317C678E}" type="presParOf" srcId="{8258D1E3-82AE-45B3-B935-62C6A8604AC4}" destId="{E124E534-D231-4BEC-A735-7972FD3803B6}" srcOrd="3" destOrd="0" presId="urn:microsoft.com/office/officeart/2005/8/layout/vList2"/>
    <dgm:cxn modelId="{F5483D2E-4C7B-4C3F-980D-D2510C1FE158}" type="presParOf" srcId="{8258D1E3-82AE-45B3-B935-62C6A8604AC4}" destId="{47E0A91A-8974-4DC1-8C80-A4AB8E6FC4BB}" srcOrd="4" destOrd="0" presId="urn:microsoft.com/office/officeart/2005/8/layout/vList2"/>
    <dgm:cxn modelId="{D8E9293E-FBEB-4A45-BBF4-15939D5DBDE1}" type="presParOf" srcId="{8258D1E3-82AE-45B3-B935-62C6A8604AC4}" destId="{DA87D24E-8F46-407D-A9DC-22FB657A0E91}" srcOrd="5" destOrd="0" presId="urn:microsoft.com/office/officeart/2005/8/layout/vList2"/>
    <dgm:cxn modelId="{D61AF4EC-68A3-4B02-A66C-A8DA48967280}" type="presParOf" srcId="{8258D1E3-82AE-45B3-B935-62C6A8604AC4}" destId="{BFD14BF6-2CCE-41DC-B181-B9780E78FF6A}" srcOrd="6" destOrd="0" presId="urn:microsoft.com/office/officeart/2005/8/layout/vList2"/>
    <dgm:cxn modelId="{C66F5121-AAF7-4827-8821-C279105CF6E1}" type="presParOf" srcId="{8258D1E3-82AE-45B3-B935-62C6A8604AC4}" destId="{1B471A5F-3816-4756-BB88-2EC371593B74}" srcOrd="7" destOrd="0" presId="urn:microsoft.com/office/officeart/2005/8/layout/vList2"/>
    <dgm:cxn modelId="{2F023329-4622-491F-AD5A-0DE985A06D9A}" type="presParOf" srcId="{8258D1E3-82AE-45B3-B935-62C6A8604AC4}" destId="{138CC862-F711-4D6D-9C29-740E7A15CEA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F3A0DF-28F2-450A-8EF5-CA2CE6A61F5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8EAC888-F961-4E01-8A64-CA0CDBE2EB97}">
      <dgm:prSet/>
      <dgm:spPr/>
      <dgm:t>
        <a:bodyPr/>
        <a:lstStyle/>
        <a:p>
          <a:r>
            <a:rPr lang="en-GB"/>
            <a:t>English </a:t>
          </a:r>
          <a:endParaRPr lang="en-US"/>
        </a:p>
      </dgm:t>
    </dgm:pt>
    <dgm:pt modelId="{E085C03B-2C2D-4859-94FA-7889EA0C64CA}" type="parTrans" cxnId="{19DBDA76-6E15-4883-A055-F96E50701B8A}">
      <dgm:prSet/>
      <dgm:spPr/>
      <dgm:t>
        <a:bodyPr/>
        <a:lstStyle/>
        <a:p>
          <a:endParaRPr lang="en-US"/>
        </a:p>
      </dgm:t>
    </dgm:pt>
    <dgm:pt modelId="{FE4BFFB2-8597-4EE5-84F9-76641679E8E2}" type="sibTrans" cxnId="{19DBDA76-6E15-4883-A055-F96E50701B8A}">
      <dgm:prSet/>
      <dgm:spPr/>
      <dgm:t>
        <a:bodyPr/>
        <a:lstStyle/>
        <a:p>
          <a:endParaRPr lang="en-US"/>
        </a:p>
      </dgm:t>
    </dgm:pt>
    <dgm:pt modelId="{104516D7-4297-4763-BAFC-B499C52F13AC}">
      <dgm:prSet/>
      <dgm:spPr/>
      <dgm:t>
        <a:bodyPr/>
        <a:lstStyle/>
        <a:p>
          <a:r>
            <a:rPr lang="en-GB" dirty="0"/>
            <a:t>Maths or Applications of Maths</a:t>
          </a:r>
          <a:endParaRPr lang="en-US" dirty="0"/>
        </a:p>
      </dgm:t>
    </dgm:pt>
    <dgm:pt modelId="{C85832DE-D329-427A-A3A1-CD773526088E}" type="parTrans" cxnId="{A7220003-E9D7-4E65-AE52-5D592685CA1D}">
      <dgm:prSet/>
      <dgm:spPr/>
      <dgm:t>
        <a:bodyPr/>
        <a:lstStyle/>
        <a:p>
          <a:endParaRPr lang="en-US"/>
        </a:p>
      </dgm:t>
    </dgm:pt>
    <dgm:pt modelId="{DD9273BE-DAE8-4CB3-92A6-6B3CA8A352E8}" type="sibTrans" cxnId="{A7220003-E9D7-4E65-AE52-5D592685CA1D}">
      <dgm:prSet/>
      <dgm:spPr/>
      <dgm:t>
        <a:bodyPr/>
        <a:lstStyle/>
        <a:p>
          <a:endParaRPr lang="en-US"/>
        </a:p>
      </dgm:t>
    </dgm:pt>
    <dgm:pt modelId="{E44F9EF3-17C9-4985-9502-84E0111CBE9D}">
      <dgm:prSet/>
      <dgm:spPr/>
      <dgm:t>
        <a:bodyPr/>
        <a:lstStyle/>
        <a:p>
          <a:r>
            <a:rPr lang="en-US" dirty="0"/>
            <a:t>Modern Language OR 1 free choice</a:t>
          </a:r>
        </a:p>
      </dgm:t>
    </dgm:pt>
    <dgm:pt modelId="{2D077557-D664-49F8-AF6F-8A5AF1CB7D97}" type="parTrans" cxnId="{A48B85E5-0F9A-4432-83CF-6B4568FD2ADE}">
      <dgm:prSet/>
      <dgm:spPr/>
      <dgm:t>
        <a:bodyPr/>
        <a:lstStyle/>
        <a:p>
          <a:endParaRPr lang="en-US"/>
        </a:p>
      </dgm:t>
    </dgm:pt>
    <dgm:pt modelId="{DAB9376B-A4AF-4410-9517-8E701DD958C8}" type="sibTrans" cxnId="{A48B85E5-0F9A-4432-83CF-6B4568FD2ADE}">
      <dgm:prSet/>
      <dgm:spPr/>
      <dgm:t>
        <a:bodyPr/>
        <a:lstStyle/>
        <a:p>
          <a:endParaRPr lang="en-US"/>
        </a:p>
      </dgm:t>
    </dgm:pt>
    <dgm:pt modelId="{82379C39-FA54-4B09-B01B-D21A5601957D}">
      <dgm:prSet/>
      <dgm:spPr/>
      <dgm:t>
        <a:bodyPr/>
        <a:lstStyle/>
        <a:p>
          <a:r>
            <a:rPr lang="en-US" dirty="0"/>
            <a:t>Expressive Art</a:t>
          </a:r>
        </a:p>
      </dgm:t>
    </dgm:pt>
    <dgm:pt modelId="{2A29B1B6-A1E3-497A-ACB0-3E2AD5C99324}" type="parTrans" cxnId="{C731A95A-4831-4867-912A-27709DE819B6}">
      <dgm:prSet/>
      <dgm:spPr/>
      <dgm:t>
        <a:bodyPr/>
        <a:lstStyle/>
        <a:p>
          <a:endParaRPr lang="en-US"/>
        </a:p>
      </dgm:t>
    </dgm:pt>
    <dgm:pt modelId="{5D36FBC3-AB1C-4A3A-AEAA-99C19D2590EA}" type="sibTrans" cxnId="{C731A95A-4831-4867-912A-27709DE819B6}">
      <dgm:prSet/>
      <dgm:spPr/>
      <dgm:t>
        <a:bodyPr/>
        <a:lstStyle/>
        <a:p>
          <a:endParaRPr lang="en-US"/>
        </a:p>
      </dgm:t>
    </dgm:pt>
    <dgm:pt modelId="{65BE04DB-45EA-4078-B5F2-2B4FC37D01AF}">
      <dgm:prSet/>
      <dgm:spPr/>
      <dgm:t>
        <a:bodyPr/>
        <a:lstStyle/>
        <a:p>
          <a:r>
            <a:rPr lang="en-US" dirty="0"/>
            <a:t>+ 1 free choice </a:t>
          </a:r>
        </a:p>
      </dgm:t>
    </dgm:pt>
    <dgm:pt modelId="{64F99016-4E88-4769-A78A-AD8FA7724C3A}" type="parTrans" cxnId="{D79A4092-93C8-4FF2-A504-B2B3D7CD0EAF}">
      <dgm:prSet/>
      <dgm:spPr/>
      <dgm:t>
        <a:bodyPr/>
        <a:lstStyle/>
        <a:p>
          <a:endParaRPr lang="en-GB"/>
        </a:p>
      </dgm:t>
    </dgm:pt>
    <dgm:pt modelId="{7623C0F1-7D1C-47AC-8BA3-ADED242DCC81}" type="sibTrans" cxnId="{D79A4092-93C8-4FF2-A504-B2B3D7CD0EAF}">
      <dgm:prSet/>
      <dgm:spPr/>
      <dgm:t>
        <a:bodyPr/>
        <a:lstStyle/>
        <a:p>
          <a:endParaRPr lang="en-GB"/>
        </a:p>
      </dgm:t>
    </dgm:pt>
    <dgm:pt modelId="{A40AA5BA-3AF8-4BD4-AF1C-66B5A91BFCC7}">
      <dgm:prSet/>
      <dgm:spPr/>
      <dgm:t>
        <a:bodyPr/>
        <a:lstStyle/>
        <a:p>
          <a:r>
            <a:rPr lang="en-US" dirty="0"/>
            <a:t>+ Wellbeing choice</a:t>
          </a:r>
        </a:p>
      </dgm:t>
    </dgm:pt>
    <dgm:pt modelId="{B5272590-B0E1-4AD4-B385-A7ACABE59FB3}" type="parTrans" cxnId="{1E3D502A-02D5-405D-B6FF-FE76B0504D95}">
      <dgm:prSet/>
      <dgm:spPr/>
      <dgm:t>
        <a:bodyPr/>
        <a:lstStyle/>
        <a:p>
          <a:endParaRPr lang="en-GB"/>
        </a:p>
      </dgm:t>
    </dgm:pt>
    <dgm:pt modelId="{842126EF-47AA-4764-9450-7EDF46766A39}" type="sibTrans" cxnId="{1E3D502A-02D5-405D-B6FF-FE76B0504D95}">
      <dgm:prSet/>
      <dgm:spPr/>
      <dgm:t>
        <a:bodyPr/>
        <a:lstStyle/>
        <a:p>
          <a:endParaRPr lang="en-GB"/>
        </a:p>
      </dgm:t>
    </dgm:pt>
    <dgm:pt modelId="{C21C75D4-915F-4985-A4C6-C7F315E6B025}">
      <dgm:prSet/>
      <dgm:spPr/>
      <dgm:t>
        <a:bodyPr/>
        <a:lstStyle/>
        <a:p>
          <a:r>
            <a:rPr lang="en-US" dirty="0"/>
            <a:t>Science</a:t>
          </a:r>
        </a:p>
      </dgm:t>
    </dgm:pt>
    <dgm:pt modelId="{AFC2618E-C1BC-4BAF-9A0F-7F40D75C5CBF}" type="parTrans" cxnId="{E26D3639-A6A2-4255-9966-7DD48A15E52B}">
      <dgm:prSet/>
      <dgm:spPr/>
      <dgm:t>
        <a:bodyPr/>
        <a:lstStyle/>
        <a:p>
          <a:endParaRPr lang="en-GB"/>
        </a:p>
      </dgm:t>
    </dgm:pt>
    <dgm:pt modelId="{1357B5E9-7382-4488-B62A-ACE389F826D5}" type="sibTrans" cxnId="{E26D3639-A6A2-4255-9966-7DD48A15E52B}">
      <dgm:prSet/>
      <dgm:spPr/>
      <dgm:t>
        <a:bodyPr/>
        <a:lstStyle/>
        <a:p>
          <a:endParaRPr lang="en-GB"/>
        </a:p>
      </dgm:t>
    </dgm:pt>
    <dgm:pt modelId="{C13495DD-1109-409A-89C8-892475880D87}">
      <dgm:prSet/>
      <dgm:spPr/>
      <dgm:t>
        <a:bodyPr/>
        <a:lstStyle/>
        <a:p>
          <a:r>
            <a:rPr lang="en-US" dirty="0"/>
            <a:t>Social Study</a:t>
          </a:r>
        </a:p>
      </dgm:t>
    </dgm:pt>
    <dgm:pt modelId="{85EFB810-C6B9-4479-9CED-E2E4E2A0AB2D}" type="parTrans" cxnId="{E71D4632-1105-45A1-9B36-95A732975215}">
      <dgm:prSet/>
      <dgm:spPr/>
      <dgm:t>
        <a:bodyPr/>
        <a:lstStyle/>
        <a:p>
          <a:endParaRPr lang="en-GB"/>
        </a:p>
      </dgm:t>
    </dgm:pt>
    <dgm:pt modelId="{FC13DB4C-00AA-4C94-8458-956250DCD440}" type="sibTrans" cxnId="{E71D4632-1105-45A1-9B36-95A732975215}">
      <dgm:prSet/>
      <dgm:spPr/>
      <dgm:t>
        <a:bodyPr/>
        <a:lstStyle/>
        <a:p>
          <a:endParaRPr lang="en-GB"/>
        </a:p>
      </dgm:t>
    </dgm:pt>
    <dgm:pt modelId="{77C35BD9-DC28-40AD-9C0D-B7231C377EF3}">
      <dgm:prSet/>
      <dgm:spPr/>
      <dgm:t>
        <a:bodyPr/>
        <a:lstStyle/>
        <a:p>
          <a:r>
            <a:rPr lang="en-US" dirty="0"/>
            <a:t>Technology</a:t>
          </a:r>
        </a:p>
      </dgm:t>
    </dgm:pt>
    <dgm:pt modelId="{FD4BA224-B7E0-4FEA-A44C-47492DAA874D}" type="parTrans" cxnId="{1FC9B570-2EEF-4795-A06A-7C4D26636A54}">
      <dgm:prSet/>
      <dgm:spPr/>
      <dgm:t>
        <a:bodyPr/>
        <a:lstStyle/>
        <a:p>
          <a:endParaRPr lang="en-GB"/>
        </a:p>
      </dgm:t>
    </dgm:pt>
    <dgm:pt modelId="{49720952-D174-44CE-8C1F-C1A5F1BE9DB5}" type="sibTrans" cxnId="{1FC9B570-2EEF-4795-A06A-7C4D26636A54}">
      <dgm:prSet/>
      <dgm:spPr/>
      <dgm:t>
        <a:bodyPr/>
        <a:lstStyle/>
        <a:p>
          <a:endParaRPr lang="en-GB"/>
        </a:p>
      </dgm:t>
    </dgm:pt>
    <dgm:pt modelId="{2378C75F-5BF4-47E9-BA32-C9B4747E029B}">
      <dgm:prSet/>
      <dgm:spPr/>
      <dgm:t>
        <a:bodyPr/>
        <a:lstStyle/>
        <a:p>
          <a:r>
            <a:rPr lang="en-US" dirty="0"/>
            <a:t>Core PE &amp; PSHE</a:t>
          </a:r>
        </a:p>
      </dgm:t>
    </dgm:pt>
    <dgm:pt modelId="{83B11E9D-829B-49D2-993E-FA33FD82B57D}" type="parTrans" cxnId="{A95035DF-06FD-46CE-B22C-A978866CACBE}">
      <dgm:prSet/>
      <dgm:spPr/>
      <dgm:t>
        <a:bodyPr/>
        <a:lstStyle/>
        <a:p>
          <a:endParaRPr lang="en-GB"/>
        </a:p>
      </dgm:t>
    </dgm:pt>
    <dgm:pt modelId="{C0CE812A-9B51-425F-ACCE-36F90D17567E}" type="sibTrans" cxnId="{A95035DF-06FD-46CE-B22C-A978866CACBE}">
      <dgm:prSet/>
      <dgm:spPr/>
      <dgm:t>
        <a:bodyPr/>
        <a:lstStyle/>
        <a:p>
          <a:endParaRPr lang="en-GB"/>
        </a:p>
      </dgm:t>
    </dgm:pt>
    <dgm:pt modelId="{4F9A35D7-9FD4-490F-A64C-0E7F1F0B7130}" type="pres">
      <dgm:prSet presAssocID="{F1F3A0DF-28F2-450A-8EF5-CA2CE6A61F5A}" presName="linear" presStyleCnt="0">
        <dgm:presLayoutVars>
          <dgm:animLvl val="lvl"/>
          <dgm:resizeHandles val="exact"/>
        </dgm:presLayoutVars>
      </dgm:prSet>
      <dgm:spPr/>
    </dgm:pt>
    <dgm:pt modelId="{EB3803E6-9DAB-4579-A2B8-B00A9878B0B8}" type="pres">
      <dgm:prSet presAssocID="{A8EAC888-F961-4E01-8A64-CA0CDBE2EB97}" presName="parentText" presStyleLbl="node1" presStyleIdx="0" presStyleCnt="10">
        <dgm:presLayoutVars>
          <dgm:chMax val="0"/>
          <dgm:bulletEnabled val="1"/>
        </dgm:presLayoutVars>
      </dgm:prSet>
      <dgm:spPr/>
    </dgm:pt>
    <dgm:pt modelId="{2B109EDE-E1E3-4D28-8475-3781DBBD4874}" type="pres">
      <dgm:prSet presAssocID="{FE4BFFB2-8597-4EE5-84F9-76641679E8E2}" presName="spacer" presStyleCnt="0"/>
      <dgm:spPr/>
    </dgm:pt>
    <dgm:pt modelId="{E8C23A96-E671-4511-8984-C4CBC9A330EC}" type="pres">
      <dgm:prSet presAssocID="{104516D7-4297-4763-BAFC-B499C52F13AC}" presName="parentText" presStyleLbl="node1" presStyleIdx="1" presStyleCnt="10">
        <dgm:presLayoutVars>
          <dgm:chMax val="0"/>
          <dgm:bulletEnabled val="1"/>
        </dgm:presLayoutVars>
      </dgm:prSet>
      <dgm:spPr/>
    </dgm:pt>
    <dgm:pt modelId="{E2F30401-4030-4069-BFAE-70D4402427DC}" type="pres">
      <dgm:prSet presAssocID="{DD9273BE-DAE8-4CB3-92A6-6B3CA8A352E8}" presName="spacer" presStyleCnt="0"/>
      <dgm:spPr/>
    </dgm:pt>
    <dgm:pt modelId="{4192725E-CD7F-41C5-84D4-54D1BDBCA3EA}" type="pres">
      <dgm:prSet presAssocID="{82379C39-FA54-4B09-B01B-D21A5601957D}" presName="parentText" presStyleLbl="node1" presStyleIdx="2" presStyleCnt="10">
        <dgm:presLayoutVars>
          <dgm:chMax val="0"/>
          <dgm:bulletEnabled val="1"/>
        </dgm:presLayoutVars>
      </dgm:prSet>
      <dgm:spPr/>
    </dgm:pt>
    <dgm:pt modelId="{68400973-1BFA-4696-BA0B-A12588E73A6B}" type="pres">
      <dgm:prSet presAssocID="{5D36FBC3-AB1C-4A3A-AEAA-99C19D2590EA}" presName="spacer" presStyleCnt="0"/>
      <dgm:spPr/>
    </dgm:pt>
    <dgm:pt modelId="{393F0554-CF00-4160-B265-0C3B01D2F21B}" type="pres">
      <dgm:prSet presAssocID="{C21C75D4-915F-4985-A4C6-C7F315E6B025}" presName="parentText" presStyleLbl="node1" presStyleIdx="3" presStyleCnt="10">
        <dgm:presLayoutVars>
          <dgm:chMax val="0"/>
          <dgm:bulletEnabled val="1"/>
        </dgm:presLayoutVars>
      </dgm:prSet>
      <dgm:spPr/>
    </dgm:pt>
    <dgm:pt modelId="{8BB877AC-77E0-486E-9A72-16FAD847DDAF}" type="pres">
      <dgm:prSet presAssocID="{1357B5E9-7382-4488-B62A-ACE389F826D5}" presName="spacer" presStyleCnt="0"/>
      <dgm:spPr/>
    </dgm:pt>
    <dgm:pt modelId="{E68C01E7-8DC2-4E04-BF49-DF64FB37B90D}" type="pres">
      <dgm:prSet presAssocID="{C13495DD-1109-409A-89C8-892475880D87}" presName="parentText" presStyleLbl="node1" presStyleIdx="4" presStyleCnt="10">
        <dgm:presLayoutVars>
          <dgm:chMax val="0"/>
          <dgm:bulletEnabled val="1"/>
        </dgm:presLayoutVars>
      </dgm:prSet>
      <dgm:spPr/>
    </dgm:pt>
    <dgm:pt modelId="{D657021F-7C42-4785-BFF4-769D38C2B2F2}" type="pres">
      <dgm:prSet presAssocID="{FC13DB4C-00AA-4C94-8458-956250DCD440}" presName="spacer" presStyleCnt="0"/>
      <dgm:spPr/>
    </dgm:pt>
    <dgm:pt modelId="{B29DE626-792F-42A3-A5CB-23CC559E37E8}" type="pres">
      <dgm:prSet presAssocID="{77C35BD9-DC28-40AD-9C0D-B7231C377EF3}" presName="parentText" presStyleLbl="node1" presStyleIdx="5" presStyleCnt="10">
        <dgm:presLayoutVars>
          <dgm:chMax val="0"/>
          <dgm:bulletEnabled val="1"/>
        </dgm:presLayoutVars>
      </dgm:prSet>
      <dgm:spPr/>
    </dgm:pt>
    <dgm:pt modelId="{241E825D-F249-48BA-B881-3F5B9E108CD0}" type="pres">
      <dgm:prSet presAssocID="{49720952-D174-44CE-8C1F-C1A5F1BE9DB5}" presName="spacer" presStyleCnt="0"/>
      <dgm:spPr/>
    </dgm:pt>
    <dgm:pt modelId="{4D98F125-398E-4AD6-9A3C-38E4B2D5285F}" type="pres">
      <dgm:prSet presAssocID="{E44F9EF3-17C9-4985-9502-84E0111CBE9D}" presName="parentText" presStyleLbl="node1" presStyleIdx="6" presStyleCnt="10" custLinFactNeighborX="505" custLinFactNeighborY="39119">
        <dgm:presLayoutVars>
          <dgm:chMax val="0"/>
          <dgm:bulletEnabled val="1"/>
        </dgm:presLayoutVars>
      </dgm:prSet>
      <dgm:spPr/>
    </dgm:pt>
    <dgm:pt modelId="{FF546CE6-6B34-453E-BE01-D10480C27A9C}" type="pres">
      <dgm:prSet presAssocID="{DAB9376B-A4AF-4410-9517-8E701DD958C8}" presName="spacer" presStyleCnt="0"/>
      <dgm:spPr/>
    </dgm:pt>
    <dgm:pt modelId="{4FD59AF5-5696-4578-AC15-42F4BB00F748}" type="pres">
      <dgm:prSet presAssocID="{65BE04DB-45EA-4078-B5F2-2B4FC37D01AF}" presName="parentText" presStyleLbl="node1" presStyleIdx="7" presStyleCnt="10">
        <dgm:presLayoutVars>
          <dgm:chMax val="0"/>
          <dgm:bulletEnabled val="1"/>
        </dgm:presLayoutVars>
      </dgm:prSet>
      <dgm:spPr/>
    </dgm:pt>
    <dgm:pt modelId="{C4BCD2CA-1F20-455F-97A0-5F5BE5AB4AE6}" type="pres">
      <dgm:prSet presAssocID="{7623C0F1-7D1C-47AC-8BA3-ADED242DCC81}" presName="spacer" presStyleCnt="0"/>
      <dgm:spPr/>
    </dgm:pt>
    <dgm:pt modelId="{0C8DC2B9-70EC-42D7-A53E-E99DA14787DF}" type="pres">
      <dgm:prSet presAssocID="{A40AA5BA-3AF8-4BD4-AF1C-66B5A91BFCC7}" presName="parentText" presStyleLbl="node1" presStyleIdx="8" presStyleCnt="10">
        <dgm:presLayoutVars>
          <dgm:chMax val="0"/>
          <dgm:bulletEnabled val="1"/>
        </dgm:presLayoutVars>
      </dgm:prSet>
      <dgm:spPr/>
    </dgm:pt>
    <dgm:pt modelId="{7B940529-0099-4478-BE05-19E9B40DE58D}" type="pres">
      <dgm:prSet presAssocID="{842126EF-47AA-4764-9450-7EDF46766A39}" presName="spacer" presStyleCnt="0"/>
      <dgm:spPr/>
    </dgm:pt>
    <dgm:pt modelId="{CC752D3E-8007-4370-B5AE-0753B0C236A5}" type="pres">
      <dgm:prSet presAssocID="{2378C75F-5BF4-47E9-BA32-C9B4747E029B}" presName="parentText" presStyleLbl="node1" presStyleIdx="9" presStyleCnt="10">
        <dgm:presLayoutVars>
          <dgm:chMax val="0"/>
          <dgm:bulletEnabled val="1"/>
        </dgm:presLayoutVars>
      </dgm:prSet>
      <dgm:spPr/>
    </dgm:pt>
  </dgm:ptLst>
  <dgm:cxnLst>
    <dgm:cxn modelId="{A7220003-E9D7-4E65-AE52-5D592685CA1D}" srcId="{F1F3A0DF-28F2-450A-8EF5-CA2CE6A61F5A}" destId="{104516D7-4297-4763-BAFC-B499C52F13AC}" srcOrd="1" destOrd="0" parTransId="{C85832DE-D329-427A-A3A1-CD773526088E}" sibTransId="{DD9273BE-DAE8-4CB3-92A6-6B3CA8A352E8}"/>
    <dgm:cxn modelId="{72522A12-0875-4AA5-AC3C-E3C2411AC5F5}" type="presOf" srcId="{E44F9EF3-17C9-4985-9502-84E0111CBE9D}" destId="{4D98F125-398E-4AD6-9A3C-38E4B2D5285F}" srcOrd="0" destOrd="0" presId="urn:microsoft.com/office/officeart/2005/8/layout/vList2"/>
    <dgm:cxn modelId="{FE141014-A4F4-4790-A6BB-84EEB52BD837}" type="presOf" srcId="{A40AA5BA-3AF8-4BD4-AF1C-66B5A91BFCC7}" destId="{0C8DC2B9-70EC-42D7-A53E-E99DA14787DF}" srcOrd="0" destOrd="0" presId="urn:microsoft.com/office/officeart/2005/8/layout/vList2"/>
    <dgm:cxn modelId="{5A63EF16-0193-4C0C-9D5E-1BC382FEC578}" type="presOf" srcId="{104516D7-4297-4763-BAFC-B499C52F13AC}" destId="{E8C23A96-E671-4511-8984-C4CBC9A330EC}" srcOrd="0" destOrd="0" presId="urn:microsoft.com/office/officeart/2005/8/layout/vList2"/>
    <dgm:cxn modelId="{7A6BB61B-8B5F-4A0A-9056-79DA35E7D89E}" type="presOf" srcId="{2378C75F-5BF4-47E9-BA32-C9B4747E029B}" destId="{CC752D3E-8007-4370-B5AE-0753B0C236A5}" srcOrd="0" destOrd="0" presId="urn:microsoft.com/office/officeart/2005/8/layout/vList2"/>
    <dgm:cxn modelId="{5D026928-E91D-45F2-945F-432077A64B78}" type="presOf" srcId="{C13495DD-1109-409A-89C8-892475880D87}" destId="{E68C01E7-8DC2-4E04-BF49-DF64FB37B90D}" srcOrd="0" destOrd="0" presId="urn:microsoft.com/office/officeart/2005/8/layout/vList2"/>
    <dgm:cxn modelId="{1E3D502A-02D5-405D-B6FF-FE76B0504D95}" srcId="{F1F3A0DF-28F2-450A-8EF5-CA2CE6A61F5A}" destId="{A40AA5BA-3AF8-4BD4-AF1C-66B5A91BFCC7}" srcOrd="8" destOrd="0" parTransId="{B5272590-B0E1-4AD4-B385-A7ACABE59FB3}" sibTransId="{842126EF-47AA-4764-9450-7EDF46766A39}"/>
    <dgm:cxn modelId="{E71D4632-1105-45A1-9B36-95A732975215}" srcId="{F1F3A0DF-28F2-450A-8EF5-CA2CE6A61F5A}" destId="{C13495DD-1109-409A-89C8-892475880D87}" srcOrd="4" destOrd="0" parTransId="{85EFB810-C6B9-4479-9CED-E2E4E2A0AB2D}" sibTransId="{FC13DB4C-00AA-4C94-8458-956250DCD440}"/>
    <dgm:cxn modelId="{E26D3639-A6A2-4255-9966-7DD48A15E52B}" srcId="{F1F3A0DF-28F2-450A-8EF5-CA2CE6A61F5A}" destId="{C21C75D4-915F-4985-A4C6-C7F315E6B025}" srcOrd="3" destOrd="0" parTransId="{AFC2618E-C1BC-4BAF-9A0F-7F40D75C5CBF}" sibTransId="{1357B5E9-7382-4488-B62A-ACE389F826D5}"/>
    <dgm:cxn modelId="{78F18F64-16BA-4A20-B32B-E95E470F53CC}" type="presOf" srcId="{A8EAC888-F961-4E01-8A64-CA0CDBE2EB97}" destId="{EB3803E6-9DAB-4579-A2B8-B00A9878B0B8}" srcOrd="0" destOrd="0" presId="urn:microsoft.com/office/officeart/2005/8/layout/vList2"/>
    <dgm:cxn modelId="{D206C54D-287B-49CB-88D2-1693154FA2CA}" type="presOf" srcId="{82379C39-FA54-4B09-B01B-D21A5601957D}" destId="{4192725E-CD7F-41C5-84D4-54D1BDBCA3EA}" srcOrd="0" destOrd="0" presId="urn:microsoft.com/office/officeart/2005/8/layout/vList2"/>
    <dgm:cxn modelId="{1FC9B570-2EEF-4795-A06A-7C4D26636A54}" srcId="{F1F3A0DF-28F2-450A-8EF5-CA2CE6A61F5A}" destId="{77C35BD9-DC28-40AD-9C0D-B7231C377EF3}" srcOrd="5" destOrd="0" parTransId="{FD4BA224-B7E0-4FEA-A44C-47492DAA874D}" sibTransId="{49720952-D174-44CE-8C1F-C1A5F1BE9DB5}"/>
    <dgm:cxn modelId="{19DBDA76-6E15-4883-A055-F96E50701B8A}" srcId="{F1F3A0DF-28F2-450A-8EF5-CA2CE6A61F5A}" destId="{A8EAC888-F961-4E01-8A64-CA0CDBE2EB97}" srcOrd="0" destOrd="0" parTransId="{E085C03B-2C2D-4859-94FA-7889EA0C64CA}" sibTransId="{FE4BFFB2-8597-4EE5-84F9-76641679E8E2}"/>
    <dgm:cxn modelId="{C731A95A-4831-4867-912A-27709DE819B6}" srcId="{F1F3A0DF-28F2-450A-8EF5-CA2CE6A61F5A}" destId="{82379C39-FA54-4B09-B01B-D21A5601957D}" srcOrd="2" destOrd="0" parTransId="{2A29B1B6-A1E3-497A-ACB0-3E2AD5C99324}" sibTransId="{5D36FBC3-AB1C-4A3A-AEAA-99C19D2590EA}"/>
    <dgm:cxn modelId="{D79A4092-93C8-4FF2-A504-B2B3D7CD0EAF}" srcId="{F1F3A0DF-28F2-450A-8EF5-CA2CE6A61F5A}" destId="{65BE04DB-45EA-4078-B5F2-2B4FC37D01AF}" srcOrd="7" destOrd="0" parTransId="{64F99016-4E88-4769-A78A-AD8FA7724C3A}" sibTransId="{7623C0F1-7D1C-47AC-8BA3-ADED242DCC81}"/>
    <dgm:cxn modelId="{00D0D09B-AFFE-4031-8EB0-63A1EF6DBBF8}" type="presOf" srcId="{77C35BD9-DC28-40AD-9C0D-B7231C377EF3}" destId="{B29DE626-792F-42A3-A5CB-23CC559E37E8}" srcOrd="0" destOrd="0" presId="urn:microsoft.com/office/officeart/2005/8/layout/vList2"/>
    <dgm:cxn modelId="{FF5BCDA2-B2A9-4B1C-BD2E-62C00CAEBEDA}" type="presOf" srcId="{F1F3A0DF-28F2-450A-8EF5-CA2CE6A61F5A}" destId="{4F9A35D7-9FD4-490F-A64C-0E7F1F0B7130}" srcOrd="0" destOrd="0" presId="urn:microsoft.com/office/officeart/2005/8/layout/vList2"/>
    <dgm:cxn modelId="{E2656ADA-C4D7-41F6-98CA-640EFCCC970B}" type="presOf" srcId="{65BE04DB-45EA-4078-B5F2-2B4FC37D01AF}" destId="{4FD59AF5-5696-4578-AC15-42F4BB00F748}" srcOrd="0" destOrd="0" presId="urn:microsoft.com/office/officeart/2005/8/layout/vList2"/>
    <dgm:cxn modelId="{A95035DF-06FD-46CE-B22C-A978866CACBE}" srcId="{F1F3A0DF-28F2-450A-8EF5-CA2CE6A61F5A}" destId="{2378C75F-5BF4-47E9-BA32-C9B4747E029B}" srcOrd="9" destOrd="0" parTransId="{83B11E9D-829B-49D2-993E-FA33FD82B57D}" sibTransId="{C0CE812A-9B51-425F-ACCE-36F90D17567E}"/>
    <dgm:cxn modelId="{A48B85E5-0F9A-4432-83CF-6B4568FD2ADE}" srcId="{F1F3A0DF-28F2-450A-8EF5-CA2CE6A61F5A}" destId="{E44F9EF3-17C9-4985-9502-84E0111CBE9D}" srcOrd="6" destOrd="0" parTransId="{2D077557-D664-49F8-AF6F-8A5AF1CB7D97}" sibTransId="{DAB9376B-A4AF-4410-9517-8E701DD958C8}"/>
    <dgm:cxn modelId="{9CCA73F9-BA91-4649-851D-DA26F7876490}" type="presOf" srcId="{C21C75D4-915F-4985-A4C6-C7F315E6B025}" destId="{393F0554-CF00-4160-B265-0C3B01D2F21B}" srcOrd="0" destOrd="0" presId="urn:microsoft.com/office/officeart/2005/8/layout/vList2"/>
    <dgm:cxn modelId="{A8E3414A-6646-4196-BFB7-B96EC08DF106}" type="presParOf" srcId="{4F9A35D7-9FD4-490F-A64C-0E7F1F0B7130}" destId="{EB3803E6-9DAB-4579-A2B8-B00A9878B0B8}" srcOrd="0" destOrd="0" presId="urn:microsoft.com/office/officeart/2005/8/layout/vList2"/>
    <dgm:cxn modelId="{4BE4C2F8-CAEE-4CD5-8716-4E2A007D374C}" type="presParOf" srcId="{4F9A35D7-9FD4-490F-A64C-0E7F1F0B7130}" destId="{2B109EDE-E1E3-4D28-8475-3781DBBD4874}" srcOrd="1" destOrd="0" presId="urn:microsoft.com/office/officeart/2005/8/layout/vList2"/>
    <dgm:cxn modelId="{E92CB7BA-3506-49F8-BEDC-36B2236A4FA9}" type="presParOf" srcId="{4F9A35D7-9FD4-490F-A64C-0E7F1F0B7130}" destId="{E8C23A96-E671-4511-8984-C4CBC9A330EC}" srcOrd="2" destOrd="0" presId="urn:microsoft.com/office/officeart/2005/8/layout/vList2"/>
    <dgm:cxn modelId="{10DDE82A-ABE6-4783-924F-EDAFF9F20D63}" type="presParOf" srcId="{4F9A35D7-9FD4-490F-A64C-0E7F1F0B7130}" destId="{E2F30401-4030-4069-BFAE-70D4402427DC}" srcOrd="3" destOrd="0" presId="urn:microsoft.com/office/officeart/2005/8/layout/vList2"/>
    <dgm:cxn modelId="{83DF9449-E4AA-467B-BE18-23EE9D85B068}" type="presParOf" srcId="{4F9A35D7-9FD4-490F-A64C-0E7F1F0B7130}" destId="{4192725E-CD7F-41C5-84D4-54D1BDBCA3EA}" srcOrd="4" destOrd="0" presId="urn:microsoft.com/office/officeart/2005/8/layout/vList2"/>
    <dgm:cxn modelId="{42985DEB-F700-4B77-9172-32E459CD01ED}" type="presParOf" srcId="{4F9A35D7-9FD4-490F-A64C-0E7F1F0B7130}" destId="{68400973-1BFA-4696-BA0B-A12588E73A6B}" srcOrd="5" destOrd="0" presId="urn:microsoft.com/office/officeart/2005/8/layout/vList2"/>
    <dgm:cxn modelId="{40A89604-BB38-4E80-8BC3-0F887FBECAA8}" type="presParOf" srcId="{4F9A35D7-9FD4-490F-A64C-0E7F1F0B7130}" destId="{393F0554-CF00-4160-B265-0C3B01D2F21B}" srcOrd="6" destOrd="0" presId="urn:microsoft.com/office/officeart/2005/8/layout/vList2"/>
    <dgm:cxn modelId="{0CD358DA-952C-4841-B834-A0AD8BA91A5D}" type="presParOf" srcId="{4F9A35D7-9FD4-490F-A64C-0E7F1F0B7130}" destId="{8BB877AC-77E0-486E-9A72-16FAD847DDAF}" srcOrd="7" destOrd="0" presId="urn:microsoft.com/office/officeart/2005/8/layout/vList2"/>
    <dgm:cxn modelId="{5024F9F2-0196-4018-A49C-ED1E7E51DFB3}" type="presParOf" srcId="{4F9A35D7-9FD4-490F-A64C-0E7F1F0B7130}" destId="{E68C01E7-8DC2-4E04-BF49-DF64FB37B90D}" srcOrd="8" destOrd="0" presId="urn:microsoft.com/office/officeart/2005/8/layout/vList2"/>
    <dgm:cxn modelId="{75C9B36E-606F-4D1E-B21F-A1EE7D4242F9}" type="presParOf" srcId="{4F9A35D7-9FD4-490F-A64C-0E7F1F0B7130}" destId="{D657021F-7C42-4785-BFF4-769D38C2B2F2}" srcOrd="9" destOrd="0" presId="urn:microsoft.com/office/officeart/2005/8/layout/vList2"/>
    <dgm:cxn modelId="{90742D18-7EBB-4CE4-8B4C-CB6FCD6E5C43}" type="presParOf" srcId="{4F9A35D7-9FD4-490F-A64C-0E7F1F0B7130}" destId="{B29DE626-792F-42A3-A5CB-23CC559E37E8}" srcOrd="10" destOrd="0" presId="urn:microsoft.com/office/officeart/2005/8/layout/vList2"/>
    <dgm:cxn modelId="{F6F654A4-2BF0-42DA-AC7B-26C0EC31FB4D}" type="presParOf" srcId="{4F9A35D7-9FD4-490F-A64C-0E7F1F0B7130}" destId="{241E825D-F249-48BA-B881-3F5B9E108CD0}" srcOrd="11" destOrd="0" presId="urn:microsoft.com/office/officeart/2005/8/layout/vList2"/>
    <dgm:cxn modelId="{C931322A-3169-4ACE-B3E8-9C3375752884}" type="presParOf" srcId="{4F9A35D7-9FD4-490F-A64C-0E7F1F0B7130}" destId="{4D98F125-398E-4AD6-9A3C-38E4B2D5285F}" srcOrd="12" destOrd="0" presId="urn:microsoft.com/office/officeart/2005/8/layout/vList2"/>
    <dgm:cxn modelId="{262841DA-9AE3-43FA-9800-6A3E10994FC4}" type="presParOf" srcId="{4F9A35D7-9FD4-490F-A64C-0E7F1F0B7130}" destId="{FF546CE6-6B34-453E-BE01-D10480C27A9C}" srcOrd="13" destOrd="0" presId="urn:microsoft.com/office/officeart/2005/8/layout/vList2"/>
    <dgm:cxn modelId="{EE42571F-C0C6-421A-A024-DABB9132B5B6}" type="presParOf" srcId="{4F9A35D7-9FD4-490F-A64C-0E7F1F0B7130}" destId="{4FD59AF5-5696-4578-AC15-42F4BB00F748}" srcOrd="14" destOrd="0" presId="urn:microsoft.com/office/officeart/2005/8/layout/vList2"/>
    <dgm:cxn modelId="{B1CA2047-2AC4-41DA-A4B5-86C0949A4C9E}" type="presParOf" srcId="{4F9A35D7-9FD4-490F-A64C-0E7F1F0B7130}" destId="{C4BCD2CA-1F20-455F-97A0-5F5BE5AB4AE6}" srcOrd="15" destOrd="0" presId="urn:microsoft.com/office/officeart/2005/8/layout/vList2"/>
    <dgm:cxn modelId="{FDC00A81-91F4-42ED-9E58-60313B9A2B69}" type="presParOf" srcId="{4F9A35D7-9FD4-490F-A64C-0E7F1F0B7130}" destId="{0C8DC2B9-70EC-42D7-A53E-E99DA14787DF}" srcOrd="16" destOrd="0" presId="urn:microsoft.com/office/officeart/2005/8/layout/vList2"/>
    <dgm:cxn modelId="{CA8E641F-3745-44D1-84D9-C0696F6D4FA0}" type="presParOf" srcId="{4F9A35D7-9FD4-490F-A64C-0E7F1F0B7130}" destId="{7B940529-0099-4478-BE05-19E9B40DE58D}" srcOrd="17" destOrd="0" presId="urn:microsoft.com/office/officeart/2005/8/layout/vList2"/>
    <dgm:cxn modelId="{FF69F80B-8D1B-4CB9-897B-20A85917A8F9}" type="presParOf" srcId="{4F9A35D7-9FD4-490F-A64C-0E7F1F0B7130}" destId="{CC752D3E-8007-4370-B5AE-0753B0C236A5}"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43A082-4F2F-43EF-914D-753044D799CE}"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4516AEB0-1D6F-4769-B928-839CEE3E41E2}">
      <dgm:prSet/>
      <dgm:spPr/>
      <dgm:t>
        <a:bodyPr/>
        <a:lstStyle/>
        <a:p>
          <a:pPr>
            <a:defRPr cap="all"/>
          </a:pPr>
          <a:r>
            <a:rPr lang="en-GB" dirty="0">
              <a:hlinkClick xmlns:r="http://schemas.openxmlformats.org/officeDocument/2006/relationships" r:id="rId1"/>
            </a:rPr>
            <a:t>English Sway</a:t>
          </a:r>
          <a:endParaRPr lang="en-US" dirty="0"/>
        </a:p>
      </dgm:t>
    </dgm:pt>
    <dgm:pt modelId="{4C0CB93B-B6A5-4644-967F-89550CA3AF99}" type="parTrans" cxnId="{7BCE0761-36F4-4FD4-9BAA-5800760B2743}">
      <dgm:prSet/>
      <dgm:spPr/>
      <dgm:t>
        <a:bodyPr/>
        <a:lstStyle/>
        <a:p>
          <a:endParaRPr lang="en-US"/>
        </a:p>
      </dgm:t>
    </dgm:pt>
    <dgm:pt modelId="{9D845A69-9F6F-4EE1-B35E-C94D92E9FF79}" type="sibTrans" cxnId="{7BCE0761-36F4-4FD4-9BAA-5800760B2743}">
      <dgm:prSet/>
      <dgm:spPr/>
      <dgm:t>
        <a:bodyPr/>
        <a:lstStyle/>
        <a:p>
          <a:endParaRPr lang="en-US"/>
        </a:p>
      </dgm:t>
    </dgm:pt>
    <dgm:pt modelId="{E30EF6D5-BBD1-40A2-8232-BBA7A25701DE}">
      <dgm:prSet/>
      <dgm:spPr/>
      <dgm:t>
        <a:bodyPr/>
        <a:lstStyle/>
        <a:p>
          <a:pPr>
            <a:defRPr cap="all"/>
          </a:pPr>
          <a:r>
            <a:rPr lang="en-GB">
              <a:hlinkClick xmlns:r="http://schemas.openxmlformats.org/officeDocument/2006/relationships" r:id="rId2"/>
            </a:rPr>
            <a:t>English s3 options (1).mp4</a:t>
          </a:r>
          <a:endParaRPr lang="en-US"/>
        </a:p>
      </dgm:t>
    </dgm:pt>
    <dgm:pt modelId="{4B5CB296-8A7B-4BCF-93D0-154E27F052DF}" type="parTrans" cxnId="{70A270E0-F69C-4157-A65F-85E667D33525}">
      <dgm:prSet/>
      <dgm:spPr/>
      <dgm:t>
        <a:bodyPr/>
        <a:lstStyle/>
        <a:p>
          <a:endParaRPr lang="en-US"/>
        </a:p>
      </dgm:t>
    </dgm:pt>
    <dgm:pt modelId="{53341DBF-982F-4A0A-B7DB-09AF238ADC91}" type="sibTrans" cxnId="{70A270E0-F69C-4157-A65F-85E667D33525}">
      <dgm:prSet/>
      <dgm:spPr/>
      <dgm:t>
        <a:bodyPr/>
        <a:lstStyle/>
        <a:p>
          <a:endParaRPr lang="en-US"/>
        </a:p>
      </dgm:t>
    </dgm:pt>
    <dgm:pt modelId="{0A8C1003-E99D-4082-8021-82A86D447334}" type="pres">
      <dgm:prSet presAssocID="{AE43A082-4F2F-43EF-914D-753044D799CE}" presName="diagram" presStyleCnt="0">
        <dgm:presLayoutVars>
          <dgm:chPref val="1"/>
          <dgm:dir/>
          <dgm:animOne val="branch"/>
          <dgm:animLvl val="lvl"/>
          <dgm:resizeHandles/>
        </dgm:presLayoutVars>
      </dgm:prSet>
      <dgm:spPr/>
    </dgm:pt>
    <dgm:pt modelId="{665CE343-642D-4682-8777-4F46B5C54855}" type="pres">
      <dgm:prSet presAssocID="{4516AEB0-1D6F-4769-B928-839CEE3E41E2}" presName="root" presStyleCnt="0"/>
      <dgm:spPr/>
    </dgm:pt>
    <dgm:pt modelId="{6010FA2D-F3BB-4E71-A17D-E2462996B6BA}" type="pres">
      <dgm:prSet presAssocID="{4516AEB0-1D6F-4769-B928-839CEE3E41E2}" presName="rootComposite" presStyleCnt="0"/>
      <dgm:spPr/>
    </dgm:pt>
    <dgm:pt modelId="{C8CBE7A6-7B14-4EC8-8AF0-0B402FC44323}" type="pres">
      <dgm:prSet presAssocID="{4516AEB0-1D6F-4769-B928-839CEE3E41E2}" presName="rootText" presStyleLbl="node1" presStyleIdx="0" presStyleCnt="2"/>
      <dgm:spPr/>
    </dgm:pt>
    <dgm:pt modelId="{2326535D-06BD-4E9C-B2F3-AF398E711542}" type="pres">
      <dgm:prSet presAssocID="{4516AEB0-1D6F-4769-B928-839CEE3E41E2}" presName="rootConnector" presStyleLbl="node1" presStyleIdx="0" presStyleCnt="2"/>
      <dgm:spPr/>
    </dgm:pt>
    <dgm:pt modelId="{CBDE9891-FF95-4EA2-8132-E69B5C159E04}" type="pres">
      <dgm:prSet presAssocID="{4516AEB0-1D6F-4769-B928-839CEE3E41E2}" presName="childShape" presStyleCnt="0"/>
      <dgm:spPr/>
    </dgm:pt>
    <dgm:pt modelId="{A65704E9-FC0F-4902-8598-2D9703BEF22F}" type="pres">
      <dgm:prSet presAssocID="{E30EF6D5-BBD1-40A2-8232-BBA7A25701DE}" presName="root" presStyleCnt="0"/>
      <dgm:spPr/>
    </dgm:pt>
    <dgm:pt modelId="{B6661D63-172C-401A-BC71-5DF0AF1C2B33}" type="pres">
      <dgm:prSet presAssocID="{E30EF6D5-BBD1-40A2-8232-BBA7A25701DE}" presName="rootComposite" presStyleCnt="0"/>
      <dgm:spPr/>
    </dgm:pt>
    <dgm:pt modelId="{2CDE698C-1C10-478D-AE1B-C0D743BDED4B}" type="pres">
      <dgm:prSet presAssocID="{E30EF6D5-BBD1-40A2-8232-BBA7A25701DE}" presName="rootText" presStyleLbl="node1" presStyleIdx="1" presStyleCnt="2"/>
      <dgm:spPr/>
    </dgm:pt>
    <dgm:pt modelId="{EEEFDC5A-3E97-45D8-ABBB-9E4EE98B7C83}" type="pres">
      <dgm:prSet presAssocID="{E30EF6D5-BBD1-40A2-8232-BBA7A25701DE}" presName="rootConnector" presStyleLbl="node1" presStyleIdx="1" presStyleCnt="2"/>
      <dgm:spPr/>
    </dgm:pt>
    <dgm:pt modelId="{469A97C1-7F18-4344-9450-C3F0FD624611}" type="pres">
      <dgm:prSet presAssocID="{E30EF6D5-BBD1-40A2-8232-BBA7A25701DE}" presName="childShape" presStyleCnt="0"/>
      <dgm:spPr/>
    </dgm:pt>
  </dgm:ptLst>
  <dgm:cxnLst>
    <dgm:cxn modelId="{7BCE0761-36F4-4FD4-9BAA-5800760B2743}" srcId="{AE43A082-4F2F-43EF-914D-753044D799CE}" destId="{4516AEB0-1D6F-4769-B928-839CEE3E41E2}" srcOrd="0" destOrd="0" parTransId="{4C0CB93B-B6A5-4644-967F-89550CA3AF99}" sibTransId="{9D845A69-9F6F-4EE1-B35E-C94D92E9FF79}"/>
    <dgm:cxn modelId="{FAD18565-1373-458B-9682-21A6192BF08B}" type="presOf" srcId="{AE43A082-4F2F-43EF-914D-753044D799CE}" destId="{0A8C1003-E99D-4082-8021-82A86D447334}" srcOrd="0" destOrd="0" presId="urn:microsoft.com/office/officeart/2005/8/layout/hierarchy3"/>
    <dgm:cxn modelId="{02C6AA48-5A5A-434A-BE86-6F51D270840F}" type="presOf" srcId="{4516AEB0-1D6F-4769-B928-839CEE3E41E2}" destId="{C8CBE7A6-7B14-4EC8-8AF0-0B402FC44323}" srcOrd="0" destOrd="0" presId="urn:microsoft.com/office/officeart/2005/8/layout/hierarchy3"/>
    <dgm:cxn modelId="{4C22E848-16DA-4243-ADEF-E631CC036162}" type="presOf" srcId="{E30EF6D5-BBD1-40A2-8232-BBA7A25701DE}" destId="{EEEFDC5A-3E97-45D8-ABBB-9E4EE98B7C83}" srcOrd="1" destOrd="0" presId="urn:microsoft.com/office/officeart/2005/8/layout/hierarchy3"/>
    <dgm:cxn modelId="{8B76E78A-32F9-49B4-B5FE-4073C165127B}" type="presOf" srcId="{4516AEB0-1D6F-4769-B928-839CEE3E41E2}" destId="{2326535D-06BD-4E9C-B2F3-AF398E711542}" srcOrd="1" destOrd="0" presId="urn:microsoft.com/office/officeart/2005/8/layout/hierarchy3"/>
    <dgm:cxn modelId="{DD0EE8AB-334C-4607-8A5E-8A84D17320B4}" type="presOf" srcId="{E30EF6D5-BBD1-40A2-8232-BBA7A25701DE}" destId="{2CDE698C-1C10-478D-AE1B-C0D743BDED4B}" srcOrd="0" destOrd="0" presId="urn:microsoft.com/office/officeart/2005/8/layout/hierarchy3"/>
    <dgm:cxn modelId="{70A270E0-F69C-4157-A65F-85E667D33525}" srcId="{AE43A082-4F2F-43EF-914D-753044D799CE}" destId="{E30EF6D5-BBD1-40A2-8232-BBA7A25701DE}" srcOrd="1" destOrd="0" parTransId="{4B5CB296-8A7B-4BCF-93D0-154E27F052DF}" sibTransId="{53341DBF-982F-4A0A-B7DB-09AF238ADC91}"/>
    <dgm:cxn modelId="{4994D81D-BD2C-485F-9A5F-361B278B1166}" type="presParOf" srcId="{0A8C1003-E99D-4082-8021-82A86D447334}" destId="{665CE343-642D-4682-8777-4F46B5C54855}" srcOrd="0" destOrd="0" presId="urn:microsoft.com/office/officeart/2005/8/layout/hierarchy3"/>
    <dgm:cxn modelId="{A30F4538-DA6B-410A-8E81-E7FD4BF9CCA1}" type="presParOf" srcId="{665CE343-642D-4682-8777-4F46B5C54855}" destId="{6010FA2D-F3BB-4E71-A17D-E2462996B6BA}" srcOrd="0" destOrd="0" presId="urn:microsoft.com/office/officeart/2005/8/layout/hierarchy3"/>
    <dgm:cxn modelId="{E57AFA85-8EC9-465E-A5B6-7AB97F7BB4E7}" type="presParOf" srcId="{6010FA2D-F3BB-4E71-A17D-E2462996B6BA}" destId="{C8CBE7A6-7B14-4EC8-8AF0-0B402FC44323}" srcOrd="0" destOrd="0" presId="urn:microsoft.com/office/officeart/2005/8/layout/hierarchy3"/>
    <dgm:cxn modelId="{22DD2514-2BA5-4B2D-8834-54F74BDCEC03}" type="presParOf" srcId="{6010FA2D-F3BB-4E71-A17D-E2462996B6BA}" destId="{2326535D-06BD-4E9C-B2F3-AF398E711542}" srcOrd="1" destOrd="0" presId="urn:microsoft.com/office/officeart/2005/8/layout/hierarchy3"/>
    <dgm:cxn modelId="{D7AADD60-E4DC-404F-8B16-F82B5B2A9E1B}" type="presParOf" srcId="{665CE343-642D-4682-8777-4F46B5C54855}" destId="{CBDE9891-FF95-4EA2-8132-E69B5C159E04}" srcOrd="1" destOrd="0" presId="urn:microsoft.com/office/officeart/2005/8/layout/hierarchy3"/>
    <dgm:cxn modelId="{898353B8-627B-463C-B703-B86C432BF9E8}" type="presParOf" srcId="{0A8C1003-E99D-4082-8021-82A86D447334}" destId="{A65704E9-FC0F-4902-8598-2D9703BEF22F}" srcOrd="1" destOrd="0" presId="urn:microsoft.com/office/officeart/2005/8/layout/hierarchy3"/>
    <dgm:cxn modelId="{13DE3881-A596-4AF6-92D3-F44EEC96C980}" type="presParOf" srcId="{A65704E9-FC0F-4902-8598-2D9703BEF22F}" destId="{B6661D63-172C-401A-BC71-5DF0AF1C2B33}" srcOrd="0" destOrd="0" presId="urn:microsoft.com/office/officeart/2005/8/layout/hierarchy3"/>
    <dgm:cxn modelId="{2D056F2D-F938-4047-BB95-F4C1EA4DF415}" type="presParOf" srcId="{B6661D63-172C-401A-BC71-5DF0AF1C2B33}" destId="{2CDE698C-1C10-478D-AE1B-C0D743BDED4B}" srcOrd="0" destOrd="0" presId="urn:microsoft.com/office/officeart/2005/8/layout/hierarchy3"/>
    <dgm:cxn modelId="{E3303E2A-D132-4BEC-8097-66CEE3BE3520}" type="presParOf" srcId="{B6661D63-172C-401A-BC71-5DF0AF1C2B33}" destId="{EEEFDC5A-3E97-45D8-ABBB-9E4EE98B7C83}" srcOrd="1" destOrd="0" presId="urn:microsoft.com/office/officeart/2005/8/layout/hierarchy3"/>
    <dgm:cxn modelId="{ED3BDBD8-A8DB-4F83-BF3B-23A1DC9ADEE3}" type="presParOf" srcId="{A65704E9-FC0F-4902-8598-2D9703BEF22F}" destId="{469A97C1-7F18-4344-9450-C3F0FD62461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D3756A-E2DD-48FD-865E-2C8AFE6557E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9E55812-9B67-4692-999B-AAE87E0D827D}">
      <dgm:prSet/>
      <dgm:spPr/>
      <dgm:t>
        <a:bodyPr/>
        <a:lstStyle/>
        <a:p>
          <a:r>
            <a:rPr lang="en-US" dirty="0"/>
            <a:t>N4 People and Society </a:t>
          </a:r>
        </a:p>
      </dgm:t>
    </dgm:pt>
    <dgm:pt modelId="{FAD6264D-988E-4695-8E1B-B528703C62DA}" type="parTrans" cxnId="{37FB2F68-8610-43CE-9ECA-8FEDD3CE8328}">
      <dgm:prSet/>
      <dgm:spPr/>
      <dgm:t>
        <a:bodyPr/>
        <a:lstStyle/>
        <a:p>
          <a:endParaRPr lang="en-US"/>
        </a:p>
      </dgm:t>
    </dgm:pt>
    <dgm:pt modelId="{5B1D8EAF-FBE0-4A55-BC75-B502A9B4354D}" type="sibTrans" cxnId="{37FB2F68-8610-43CE-9ECA-8FEDD3CE8328}">
      <dgm:prSet/>
      <dgm:spPr/>
      <dgm:t>
        <a:bodyPr/>
        <a:lstStyle/>
        <a:p>
          <a:endParaRPr lang="en-US"/>
        </a:p>
      </dgm:t>
    </dgm:pt>
    <dgm:pt modelId="{1FBBAE16-59B4-47E5-B32A-3B705583E8D9}">
      <dgm:prSet/>
      <dgm:spPr/>
      <dgm:t>
        <a:bodyPr/>
        <a:lstStyle/>
        <a:p>
          <a:r>
            <a:rPr lang="en-GB"/>
            <a:t>Achieve – PTPC will recommend</a:t>
          </a:r>
          <a:endParaRPr lang="en-US"/>
        </a:p>
      </dgm:t>
    </dgm:pt>
    <dgm:pt modelId="{792ADC5B-AE27-4E2C-B260-6CC8BAA55011}" type="parTrans" cxnId="{329A2E52-C4E2-4E12-B9C2-F1FA42B11290}">
      <dgm:prSet/>
      <dgm:spPr/>
      <dgm:t>
        <a:bodyPr/>
        <a:lstStyle/>
        <a:p>
          <a:endParaRPr lang="en-US"/>
        </a:p>
      </dgm:t>
    </dgm:pt>
    <dgm:pt modelId="{E6F44829-F34F-436A-BB0F-8503ACF9E58B}" type="sibTrans" cxnId="{329A2E52-C4E2-4E12-B9C2-F1FA42B11290}">
      <dgm:prSet/>
      <dgm:spPr/>
      <dgm:t>
        <a:bodyPr/>
        <a:lstStyle/>
        <a:p>
          <a:endParaRPr lang="en-US"/>
        </a:p>
      </dgm:t>
    </dgm:pt>
    <dgm:pt modelId="{1BDE74E9-BE06-4694-A2FD-0B5019392064}">
      <dgm:prSet/>
      <dgm:spPr/>
      <dgm:t>
        <a:bodyPr/>
        <a:lstStyle/>
        <a:p>
          <a:r>
            <a:rPr lang="en-GB" dirty="0"/>
            <a:t>NPA L4 Science &amp; Health </a:t>
          </a:r>
          <a:endParaRPr lang="en-US" dirty="0"/>
        </a:p>
      </dgm:t>
    </dgm:pt>
    <dgm:pt modelId="{0925AAC6-AD90-4C62-BAA9-063B343A0173}" type="parTrans" cxnId="{E4CD64BC-328C-462A-832C-26AC9FDE0A51}">
      <dgm:prSet/>
      <dgm:spPr/>
      <dgm:t>
        <a:bodyPr/>
        <a:lstStyle/>
        <a:p>
          <a:endParaRPr lang="en-US"/>
        </a:p>
      </dgm:t>
    </dgm:pt>
    <dgm:pt modelId="{D86FCE74-24BA-4D30-8823-D9AA321EEF28}" type="sibTrans" cxnId="{E4CD64BC-328C-462A-832C-26AC9FDE0A51}">
      <dgm:prSet/>
      <dgm:spPr/>
      <dgm:t>
        <a:bodyPr/>
        <a:lstStyle/>
        <a:p>
          <a:endParaRPr lang="en-US"/>
        </a:p>
      </dgm:t>
    </dgm:pt>
    <dgm:pt modelId="{B9D03DC8-E8F7-4F55-B1D3-A0D894FDC1D8}">
      <dgm:prSet/>
      <dgm:spPr/>
      <dgm:t>
        <a:bodyPr/>
        <a:lstStyle/>
        <a:p>
          <a:r>
            <a:rPr lang="en-GB" dirty="0"/>
            <a:t>NPA L5Computer Games &amp; NPA Digital Media</a:t>
          </a:r>
          <a:endParaRPr lang="en-US" dirty="0"/>
        </a:p>
      </dgm:t>
    </dgm:pt>
    <dgm:pt modelId="{77CD2CFC-F9D9-485E-8913-D1AEC87C3FAD}" type="parTrans" cxnId="{0CB47CA5-615D-46FB-8751-9FD5374285FF}">
      <dgm:prSet/>
      <dgm:spPr/>
      <dgm:t>
        <a:bodyPr/>
        <a:lstStyle/>
        <a:p>
          <a:endParaRPr lang="en-US"/>
        </a:p>
      </dgm:t>
    </dgm:pt>
    <dgm:pt modelId="{D38D39A7-7924-41F5-8BF7-823B91074AAC}" type="sibTrans" cxnId="{0CB47CA5-615D-46FB-8751-9FD5374285FF}">
      <dgm:prSet/>
      <dgm:spPr/>
      <dgm:t>
        <a:bodyPr/>
        <a:lstStyle/>
        <a:p>
          <a:endParaRPr lang="en-US"/>
        </a:p>
      </dgm:t>
    </dgm:pt>
    <dgm:pt modelId="{975EEFBB-BDC0-43A7-8E2E-E171952A101F}">
      <dgm:prSet/>
      <dgm:spPr/>
      <dgm:t>
        <a:bodyPr/>
        <a:lstStyle/>
        <a:p>
          <a:r>
            <a:rPr lang="en-GB" dirty="0"/>
            <a:t>NPA Photography &amp; </a:t>
          </a:r>
          <a:r>
            <a:rPr lang="en-GB"/>
            <a:t>Creative Thinking</a:t>
          </a:r>
          <a:endParaRPr lang="en-US" dirty="0"/>
        </a:p>
      </dgm:t>
    </dgm:pt>
    <dgm:pt modelId="{CD2147D0-AA9D-40CD-AA79-C6BD631BC581}" type="parTrans" cxnId="{E9CEC5C0-3DD6-478A-A3CD-5059411F0F64}">
      <dgm:prSet/>
      <dgm:spPr/>
      <dgm:t>
        <a:bodyPr/>
        <a:lstStyle/>
        <a:p>
          <a:endParaRPr lang="en-US"/>
        </a:p>
      </dgm:t>
    </dgm:pt>
    <dgm:pt modelId="{9BCF5D6F-DC76-4529-A6CA-CED76AF547A7}" type="sibTrans" cxnId="{E9CEC5C0-3DD6-478A-A3CD-5059411F0F64}">
      <dgm:prSet/>
      <dgm:spPr/>
      <dgm:t>
        <a:bodyPr/>
        <a:lstStyle/>
        <a:p>
          <a:endParaRPr lang="en-US"/>
        </a:p>
      </dgm:t>
    </dgm:pt>
    <dgm:pt modelId="{64FB1C03-0489-4B18-BDB8-353ACB737481}">
      <dgm:prSet/>
      <dgm:spPr/>
      <dgm:t>
        <a:bodyPr/>
        <a:lstStyle/>
        <a:p>
          <a:r>
            <a:rPr lang="en-GB"/>
            <a:t>Option for everyone to do N5 PE</a:t>
          </a:r>
          <a:endParaRPr lang="en-US"/>
        </a:p>
      </dgm:t>
    </dgm:pt>
    <dgm:pt modelId="{FD4BE368-05BC-4AF4-A9FB-290C5F15A820}" type="parTrans" cxnId="{F9B2A878-9855-43A0-8A1B-3EE45E63FB0B}">
      <dgm:prSet/>
      <dgm:spPr/>
      <dgm:t>
        <a:bodyPr/>
        <a:lstStyle/>
        <a:p>
          <a:endParaRPr lang="en-US"/>
        </a:p>
      </dgm:t>
    </dgm:pt>
    <dgm:pt modelId="{0B771290-A1DA-4D12-AB16-BF1F60390709}" type="sibTrans" cxnId="{F9B2A878-9855-43A0-8A1B-3EE45E63FB0B}">
      <dgm:prSet/>
      <dgm:spPr/>
      <dgm:t>
        <a:bodyPr/>
        <a:lstStyle/>
        <a:p>
          <a:endParaRPr lang="en-US"/>
        </a:p>
      </dgm:t>
    </dgm:pt>
    <dgm:pt modelId="{A39B2D6E-E87B-42F1-8E5B-7963B2BB31CE}">
      <dgm:prSet/>
      <dgm:spPr/>
      <dgm:t>
        <a:bodyPr/>
        <a:lstStyle/>
        <a:p>
          <a:r>
            <a:rPr lang="en-GB" dirty="0"/>
            <a:t>Wellbeing Choices – including DofE Bronze</a:t>
          </a:r>
          <a:endParaRPr lang="en-US" dirty="0"/>
        </a:p>
      </dgm:t>
    </dgm:pt>
    <dgm:pt modelId="{5B98EAEA-153B-4C8D-9189-4C7948C8C377}" type="parTrans" cxnId="{6BAA61B0-C643-4FE6-937E-26E3AF9DD1E6}">
      <dgm:prSet/>
      <dgm:spPr/>
      <dgm:t>
        <a:bodyPr/>
        <a:lstStyle/>
        <a:p>
          <a:endParaRPr lang="en-US"/>
        </a:p>
      </dgm:t>
    </dgm:pt>
    <dgm:pt modelId="{3955AC1C-1FED-4B2E-B82A-A07CD14F5303}" type="sibTrans" cxnId="{6BAA61B0-C643-4FE6-937E-26E3AF9DD1E6}">
      <dgm:prSet/>
      <dgm:spPr/>
      <dgm:t>
        <a:bodyPr/>
        <a:lstStyle/>
        <a:p>
          <a:endParaRPr lang="en-US"/>
        </a:p>
      </dgm:t>
    </dgm:pt>
    <dgm:pt modelId="{12C98A83-5117-4791-A2FF-606795FD1343}">
      <dgm:prSet/>
      <dgm:spPr/>
      <dgm:t>
        <a:bodyPr/>
        <a:lstStyle/>
        <a:p>
          <a:r>
            <a:rPr lang="en-GB" dirty="0"/>
            <a:t>L5 Health Sector/ Lab Skills </a:t>
          </a:r>
        </a:p>
      </dgm:t>
    </dgm:pt>
    <dgm:pt modelId="{A0E3C51B-433F-498C-8167-54721BC91E58}" type="parTrans" cxnId="{F4722A49-9478-4A3B-9871-2BC0588DA638}">
      <dgm:prSet/>
      <dgm:spPr/>
      <dgm:t>
        <a:bodyPr/>
        <a:lstStyle/>
        <a:p>
          <a:endParaRPr lang="en-GB"/>
        </a:p>
      </dgm:t>
    </dgm:pt>
    <dgm:pt modelId="{D7B37177-201A-43F2-9C5B-77A24AAFD06C}" type="sibTrans" cxnId="{F4722A49-9478-4A3B-9871-2BC0588DA638}">
      <dgm:prSet/>
      <dgm:spPr/>
      <dgm:t>
        <a:bodyPr/>
        <a:lstStyle/>
        <a:p>
          <a:endParaRPr lang="en-GB"/>
        </a:p>
      </dgm:t>
    </dgm:pt>
    <dgm:pt modelId="{E6246F51-C612-47A0-810F-23589D0E978A}" type="pres">
      <dgm:prSet presAssocID="{8AD3756A-E2DD-48FD-865E-2C8AFE6557E4}" presName="linear" presStyleCnt="0">
        <dgm:presLayoutVars>
          <dgm:animLvl val="lvl"/>
          <dgm:resizeHandles val="exact"/>
        </dgm:presLayoutVars>
      </dgm:prSet>
      <dgm:spPr/>
    </dgm:pt>
    <dgm:pt modelId="{4CE5B49F-45EE-4A6D-8E57-6BB59B91C60E}" type="pres">
      <dgm:prSet presAssocID="{A9E55812-9B67-4692-999B-AAE87E0D827D}" presName="parentText" presStyleLbl="node1" presStyleIdx="0" presStyleCnt="8">
        <dgm:presLayoutVars>
          <dgm:chMax val="0"/>
          <dgm:bulletEnabled val="1"/>
        </dgm:presLayoutVars>
      </dgm:prSet>
      <dgm:spPr/>
    </dgm:pt>
    <dgm:pt modelId="{94546622-7071-4E1F-86E4-31D8F1DEE6AF}" type="pres">
      <dgm:prSet presAssocID="{5B1D8EAF-FBE0-4A55-BC75-B502A9B4354D}" presName="spacer" presStyleCnt="0"/>
      <dgm:spPr/>
    </dgm:pt>
    <dgm:pt modelId="{AA89AC71-2200-4DCA-8EC3-96989560C13A}" type="pres">
      <dgm:prSet presAssocID="{1FBBAE16-59B4-47E5-B32A-3B705583E8D9}" presName="parentText" presStyleLbl="node1" presStyleIdx="1" presStyleCnt="8">
        <dgm:presLayoutVars>
          <dgm:chMax val="0"/>
          <dgm:bulletEnabled val="1"/>
        </dgm:presLayoutVars>
      </dgm:prSet>
      <dgm:spPr/>
    </dgm:pt>
    <dgm:pt modelId="{41E1C3B0-E326-4AD5-AC2C-129CB71923B2}" type="pres">
      <dgm:prSet presAssocID="{E6F44829-F34F-436A-BB0F-8503ACF9E58B}" presName="spacer" presStyleCnt="0"/>
      <dgm:spPr/>
    </dgm:pt>
    <dgm:pt modelId="{7CBC9FE0-D621-4374-8403-5C6AA041C114}" type="pres">
      <dgm:prSet presAssocID="{1BDE74E9-BE06-4694-A2FD-0B5019392064}" presName="parentText" presStyleLbl="node1" presStyleIdx="2" presStyleCnt="8" custLinFactNeighborX="-2105" custLinFactNeighborY="-51753">
        <dgm:presLayoutVars>
          <dgm:chMax val="0"/>
          <dgm:bulletEnabled val="1"/>
        </dgm:presLayoutVars>
      </dgm:prSet>
      <dgm:spPr/>
    </dgm:pt>
    <dgm:pt modelId="{F9EDE0E8-6733-46C7-8B2E-D5383D9E91DA}" type="pres">
      <dgm:prSet presAssocID="{D86FCE74-24BA-4D30-8823-D9AA321EEF28}" presName="spacer" presStyleCnt="0"/>
      <dgm:spPr/>
    </dgm:pt>
    <dgm:pt modelId="{12984DCD-551F-40D5-A292-716163E61495}" type="pres">
      <dgm:prSet presAssocID="{12C98A83-5117-4791-A2FF-606795FD1343}" presName="parentText" presStyleLbl="node1" presStyleIdx="3" presStyleCnt="8">
        <dgm:presLayoutVars>
          <dgm:chMax val="0"/>
          <dgm:bulletEnabled val="1"/>
        </dgm:presLayoutVars>
      </dgm:prSet>
      <dgm:spPr/>
    </dgm:pt>
    <dgm:pt modelId="{E5170103-2235-4A4F-9F44-AD216DCCD2C0}" type="pres">
      <dgm:prSet presAssocID="{D7B37177-201A-43F2-9C5B-77A24AAFD06C}" presName="spacer" presStyleCnt="0"/>
      <dgm:spPr/>
    </dgm:pt>
    <dgm:pt modelId="{1C475133-FE2B-4898-B392-440BA3181DC0}" type="pres">
      <dgm:prSet presAssocID="{B9D03DC8-E8F7-4F55-B1D3-A0D894FDC1D8}" presName="parentText" presStyleLbl="node1" presStyleIdx="4" presStyleCnt="8">
        <dgm:presLayoutVars>
          <dgm:chMax val="0"/>
          <dgm:bulletEnabled val="1"/>
        </dgm:presLayoutVars>
      </dgm:prSet>
      <dgm:spPr/>
    </dgm:pt>
    <dgm:pt modelId="{F3EB0E72-6EB3-498F-89E9-8EDB6BAE1255}" type="pres">
      <dgm:prSet presAssocID="{D38D39A7-7924-41F5-8BF7-823B91074AAC}" presName="spacer" presStyleCnt="0"/>
      <dgm:spPr/>
    </dgm:pt>
    <dgm:pt modelId="{B872A816-FB7E-4363-B1CC-7BEF928FC6ED}" type="pres">
      <dgm:prSet presAssocID="{975EEFBB-BDC0-43A7-8E2E-E171952A101F}" presName="parentText" presStyleLbl="node1" presStyleIdx="5" presStyleCnt="8">
        <dgm:presLayoutVars>
          <dgm:chMax val="0"/>
          <dgm:bulletEnabled val="1"/>
        </dgm:presLayoutVars>
      </dgm:prSet>
      <dgm:spPr/>
    </dgm:pt>
    <dgm:pt modelId="{3AE1EF73-8B82-4FCB-ADAC-3CA677BD5920}" type="pres">
      <dgm:prSet presAssocID="{9BCF5D6F-DC76-4529-A6CA-CED76AF547A7}" presName="spacer" presStyleCnt="0"/>
      <dgm:spPr/>
    </dgm:pt>
    <dgm:pt modelId="{075BF05C-F9C3-4AFF-A256-E21D528DBEC3}" type="pres">
      <dgm:prSet presAssocID="{64FB1C03-0489-4B18-BDB8-353ACB737481}" presName="parentText" presStyleLbl="node1" presStyleIdx="6" presStyleCnt="8">
        <dgm:presLayoutVars>
          <dgm:chMax val="0"/>
          <dgm:bulletEnabled val="1"/>
        </dgm:presLayoutVars>
      </dgm:prSet>
      <dgm:spPr/>
    </dgm:pt>
    <dgm:pt modelId="{8A9526EA-7F42-4F04-B1FD-C9295AC2BE63}" type="pres">
      <dgm:prSet presAssocID="{0B771290-A1DA-4D12-AB16-BF1F60390709}" presName="spacer" presStyleCnt="0"/>
      <dgm:spPr/>
    </dgm:pt>
    <dgm:pt modelId="{54C15D83-45A0-44C6-8885-A43F10483159}" type="pres">
      <dgm:prSet presAssocID="{A39B2D6E-E87B-42F1-8E5B-7963B2BB31CE}" presName="parentText" presStyleLbl="node1" presStyleIdx="7" presStyleCnt="8">
        <dgm:presLayoutVars>
          <dgm:chMax val="0"/>
          <dgm:bulletEnabled val="1"/>
        </dgm:presLayoutVars>
      </dgm:prSet>
      <dgm:spPr/>
    </dgm:pt>
  </dgm:ptLst>
  <dgm:cxnLst>
    <dgm:cxn modelId="{FBB71330-C548-409B-98BB-EAA130AF2578}" type="presOf" srcId="{1FBBAE16-59B4-47E5-B32A-3B705583E8D9}" destId="{AA89AC71-2200-4DCA-8EC3-96989560C13A}" srcOrd="0" destOrd="0" presId="urn:microsoft.com/office/officeart/2005/8/layout/vList2"/>
    <dgm:cxn modelId="{84480137-B7DB-4233-AB62-BC589B4FF983}" type="presOf" srcId="{1BDE74E9-BE06-4694-A2FD-0B5019392064}" destId="{7CBC9FE0-D621-4374-8403-5C6AA041C114}" srcOrd="0" destOrd="0" presId="urn:microsoft.com/office/officeart/2005/8/layout/vList2"/>
    <dgm:cxn modelId="{37FB2F68-8610-43CE-9ECA-8FEDD3CE8328}" srcId="{8AD3756A-E2DD-48FD-865E-2C8AFE6557E4}" destId="{A9E55812-9B67-4692-999B-AAE87E0D827D}" srcOrd="0" destOrd="0" parTransId="{FAD6264D-988E-4695-8E1B-B528703C62DA}" sibTransId="{5B1D8EAF-FBE0-4A55-BC75-B502A9B4354D}"/>
    <dgm:cxn modelId="{F4722A49-9478-4A3B-9871-2BC0588DA638}" srcId="{8AD3756A-E2DD-48FD-865E-2C8AFE6557E4}" destId="{12C98A83-5117-4791-A2FF-606795FD1343}" srcOrd="3" destOrd="0" parTransId="{A0E3C51B-433F-498C-8167-54721BC91E58}" sibTransId="{D7B37177-201A-43F2-9C5B-77A24AAFD06C}"/>
    <dgm:cxn modelId="{7E6F8A49-1130-4A68-B923-AA38FC700499}" type="presOf" srcId="{A9E55812-9B67-4692-999B-AAE87E0D827D}" destId="{4CE5B49F-45EE-4A6D-8E57-6BB59B91C60E}" srcOrd="0" destOrd="0" presId="urn:microsoft.com/office/officeart/2005/8/layout/vList2"/>
    <dgm:cxn modelId="{0DD4026B-F457-4FB9-AC9A-22270A4DAD51}" type="presOf" srcId="{8AD3756A-E2DD-48FD-865E-2C8AFE6557E4}" destId="{E6246F51-C612-47A0-810F-23589D0E978A}" srcOrd="0" destOrd="0" presId="urn:microsoft.com/office/officeart/2005/8/layout/vList2"/>
    <dgm:cxn modelId="{CDF0274D-2742-42EF-B97A-C57D0321A5F0}" type="presOf" srcId="{A39B2D6E-E87B-42F1-8E5B-7963B2BB31CE}" destId="{54C15D83-45A0-44C6-8885-A43F10483159}" srcOrd="0" destOrd="0" presId="urn:microsoft.com/office/officeart/2005/8/layout/vList2"/>
    <dgm:cxn modelId="{329A2E52-C4E2-4E12-B9C2-F1FA42B11290}" srcId="{8AD3756A-E2DD-48FD-865E-2C8AFE6557E4}" destId="{1FBBAE16-59B4-47E5-B32A-3B705583E8D9}" srcOrd="1" destOrd="0" parTransId="{792ADC5B-AE27-4E2C-B260-6CC8BAA55011}" sibTransId="{E6F44829-F34F-436A-BB0F-8503ACF9E58B}"/>
    <dgm:cxn modelId="{F9B2A878-9855-43A0-8A1B-3EE45E63FB0B}" srcId="{8AD3756A-E2DD-48FD-865E-2C8AFE6557E4}" destId="{64FB1C03-0489-4B18-BDB8-353ACB737481}" srcOrd="6" destOrd="0" parTransId="{FD4BE368-05BC-4AF4-A9FB-290C5F15A820}" sibTransId="{0B771290-A1DA-4D12-AB16-BF1F60390709}"/>
    <dgm:cxn modelId="{60152695-29CE-4F7C-A5EC-59E4535D87EF}" type="presOf" srcId="{975EEFBB-BDC0-43A7-8E2E-E171952A101F}" destId="{B872A816-FB7E-4363-B1CC-7BEF928FC6ED}" srcOrd="0" destOrd="0" presId="urn:microsoft.com/office/officeart/2005/8/layout/vList2"/>
    <dgm:cxn modelId="{507AD19F-5036-403A-9E5B-5EA712B124A7}" type="presOf" srcId="{12C98A83-5117-4791-A2FF-606795FD1343}" destId="{12984DCD-551F-40D5-A292-716163E61495}" srcOrd="0" destOrd="0" presId="urn:microsoft.com/office/officeart/2005/8/layout/vList2"/>
    <dgm:cxn modelId="{0CB47CA5-615D-46FB-8751-9FD5374285FF}" srcId="{8AD3756A-E2DD-48FD-865E-2C8AFE6557E4}" destId="{B9D03DC8-E8F7-4F55-B1D3-A0D894FDC1D8}" srcOrd="4" destOrd="0" parTransId="{77CD2CFC-F9D9-485E-8913-D1AEC87C3FAD}" sibTransId="{D38D39A7-7924-41F5-8BF7-823B91074AAC}"/>
    <dgm:cxn modelId="{6BAA61B0-C643-4FE6-937E-26E3AF9DD1E6}" srcId="{8AD3756A-E2DD-48FD-865E-2C8AFE6557E4}" destId="{A39B2D6E-E87B-42F1-8E5B-7963B2BB31CE}" srcOrd="7" destOrd="0" parTransId="{5B98EAEA-153B-4C8D-9189-4C7948C8C377}" sibTransId="{3955AC1C-1FED-4B2E-B82A-A07CD14F5303}"/>
    <dgm:cxn modelId="{17C67EBA-FCBB-4067-BA55-DA195BB46F18}" type="presOf" srcId="{B9D03DC8-E8F7-4F55-B1D3-A0D894FDC1D8}" destId="{1C475133-FE2B-4898-B392-440BA3181DC0}" srcOrd="0" destOrd="0" presId="urn:microsoft.com/office/officeart/2005/8/layout/vList2"/>
    <dgm:cxn modelId="{E4CD64BC-328C-462A-832C-26AC9FDE0A51}" srcId="{8AD3756A-E2DD-48FD-865E-2C8AFE6557E4}" destId="{1BDE74E9-BE06-4694-A2FD-0B5019392064}" srcOrd="2" destOrd="0" parTransId="{0925AAC6-AD90-4C62-BAA9-063B343A0173}" sibTransId="{D86FCE74-24BA-4D30-8823-D9AA321EEF28}"/>
    <dgm:cxn modelId="{E9CEC5C0-3DD6-478A-A3CD-5059411F0F64}" srcId="{8AD3756A-E2DD-48FD-865E-2C8AFE6557E4}" destId="{975EEFBB-BDC0-43A7-8E2E-E171952A101F}" srcOrd="5" destOrd="0" parTransId="{CD2147D0-AA9D-40CD-AA79-C6BD631BC581}" sibTransId="{9BCF5D6F-DC76-4529-A6CA-CED76AF547A7}"/>
    <dgm:cxn modelId="{02D8D4EF-B1F2-454C-A415-E8800D7B8A89}" type="presOf" srcId="{64FB1C03-0489-4B18-BDB8-353ACB737481}" destId="{075BF05C-F9C3-4AFF-A256-E21D528DBEC3}" srcOrd="0" destOrd="0" presId="urn:microsoft.com/office/officeart/2005/8/layout/vList2"/>
    <dgm:cxn modelId="{037552E4-5135-420A-A570-1194FCE8F607}" type="presParOf" srcId="{E6246F51-C612-47A0-810F-23589D0E978A}" destId="{4CE5B49F-45EE-4A6D-8E57-6BB59B91C60E}" srcOrd="0" destOrd="0" presId="urn:microsoft.com/office/officeart/2005/8/layout/vList2"/>
    <dgm:cxn modelId="{3BC854F6-EC2C-4F0F-8B0F-759D82AF5EE0}" type="presParOf" srcId="{E6246F51-C612-47A0-810F-23589D0E978A}" destId="{94546622-7071-4E1F-86E4-31D8F1DEE6AF}" srcOrd="1" destOrd="0" presId="urn:microsoft.com/office/officeart/2005/8/layout/vList2"/>
    <dgm:cxn modelId="{18DDC3DE-0892-4D18-AE88-EEE8B9290010}" type="presParOf" srcId="{E6246F51-C612-47A0-810F-23589D0E978A}" destId="{AA89AC71-2200-4DCA-8EC3-96989560C13A}" srcOrd="2" destOrd="0" presId="urn:microsoft.com/office/officeart/2005/8/layout/vList2"/>
    <dgm:cxn modelId="{C3077541-68E9-47D2-A800-230E2BAB0286}" type="presParOf" srcId="{E6246F51-C612-47A0-810F-23589D0E978A}" destId="{41E1C3B0-E326-4AD5-AC2C-129CB71923B2}" srcOrd="3" destOrd="0" presId="urn:microsoft.com/office/officeart/2005/8/layout/vList2"/>
    <dgm:cxn modelId="{A00640C6-9FD5-4C07-BD2E-F5C606763BF2}" type="presParOf" srcId="{E6246F51-C612-47A0-810F-23589D0E978A}" destId="{7CBC9FE0-D621-4374-8403-5C6AA041C114}" srcOrd="4" destOrd="0" presId="urn:microsoft.com/office/officeart/2005/8/layout/vList2"/>
    <dgm:cxn modelId="{DB567B92-248C-4368-9C2A-E5A39BCD5BDF}" type="presParOf" srcId="{E6246F51-C612-47A0-810F-23589D0E978A}" destId="{F9EDE0E8-6733-46C7-8B2E-D5383D9E91DA}" srcOrd="5" destOrd="0" presId="urn:microsoft.com/office/officeart/2005/8/layout/vList2"/>
    <dgm:cxn modelId="{9E7CC593-600F-4605-9A19-E56BAA96B732}" type="presParOf" srcId="{E6246F51-C612-47A0-810F-23589D0E978A}" destId="{12984DCD-551F-40D5-A292-716163E61495}" srcOrd="6" destOrd="0" presId="urn:microsoft.com/office/officeart/2005/8/layout/vList2"/>
    <dgm:cxn modelId="{1D811CA1-1544-4ED4-A201-A97D91B927EB}" type="presParOf" srcId="{E6246F51-C612-47A0-810F-23589D0E978A}" destId="{E5170103-2235-4A4F-9F44-AD216DCCD2C0}" srcOrd="7" destOrd="0" presId="urn:microsoft.com/office/officeart/2005/8/layout/vList2"/>
    <dgm:cxn modelId="{2B5F55A0-84C3-442F-ACB9-88DEA69F61DF}" type="presParOf" srcId="{E6246F51-C612-47A0-810F-23589D0E978A}" destId="{1C475133-FE2B-4898-B392-440BA3181DC0}" srcOrd="8" destOrd="0" presId="urn:microsoft.com/office/officeart/2005/8/layout/vList2"/>
    <dgm:cxn modelId="{59C77E31-93BA-4552-8D58-D7CA28073DE9}" type="presParOf" srcId="{E6246F51-C612-47A0-810F-23589D0E978A}" destId="{F3EB0E72-6EB3-498F-89E9-8EDB6BAE1255}" srcOrd="9" destOrd="0" presId="urn:microsoft.com/office/officeart/2005/8/layout/vList2"/>
    <dgm:cxn modelId="{E4CA844F-7DF6-4EA8-9F37-CF4C283BB203}" type="presParOf" srcId="{E6246F51-C612-47A0-810F-23589D0E978A}" destId="{B872A816-FB7E-4363-B1CC-7BEF928FC6ED}" srcOrd="10" destOrd="0" presId="urn:microsoft.com/office/officeart/2005/8/layout/vList2"/>
    <dgm:cxn modelId="{D4A9B5D7-E369-4B8D-8454-5A5050CEC455}" type="presParOf" srcId="{E6246F51-C612-47A0-810F-23589D0E978A}" destId="{3AE1EF73-8B82-4FCB-ADAC-3CA677BD5920}" srcOrd="11" destOrd="0" presId="urn:microsoft.com/office/officeart/2005/8/layout/vList2"/>
    <dgm:cxn modelId="{B1A4FC54-D1CB-4914-A0A3-43F4A753AB2C}" type="presParOf" srcId="{E6246F51-C612-47A0-810F-23589D0E978A}" destId="{075BF05C-F9C3-4AFF-A256-E21D528DBEC3}" srcOrd="12" destOrd="0" presId="urn:microsoft.com/office/officeart/2005/8/layout/vList2"/>
    <dgm:cxn modelId="{FAD175A7-2356-4490-A9E4-ECC6A93AF105}" type="presParOf" srcId="{E6246F51-C612-47A0-810F-23589D0E978A}" destId="{8A9526EA-7F42-4F04-B1FD-C9295AC2BE63}" srcOrd="13" destOrd="0" presId="urn:microsoft.com/office/officeart/2005/8/layout/vList2"/>
    <dgm:cxn modelId="{2DEADAA0-2CEF-46B5-9E32-A32DC981F520}" type="presParOf" srcId="{E6246F51-C612-47A0-810F-23589D0E978A}" destId="{54C15D83-45A0-44C6-8885-A43F1048315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440471-8FED-4C29-8A3D-B6BF8916F9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8BB799C-7AE5-47DC-994A-E12ECA36B308}">
      <dgm:prSet/>
      <dgm:spPr/>
      <dgm:t>
        <a:bodyPr/>
        <a:lstStyle/>
        <a:p>
          <a:r>
            <a:rPr lang="en-GB"/>
            <a:t>This will allow most young people to attain eight qualifications at the level most appropriate to their ability by the end of S4.</a:t>
          </a:r>
          <a:endParaRPr lang="en-US"/>
        </a:p>
      </dgm:t>
    </dgm:pt>
    <dgm:pt modelId="{FC9C70AE-ED78-4AED-9836-C7AB03B6E3AF}" type="parTrans" cxnId="{024EBC66-5893-4FFE-881C-956C1A13153E}">
      <dgm:prSet/>
      <dgm:spPr/>
      <dgm:t>
        <a:bodyPr/>
        <a:lstStyle/>
        <a:p>
          <a:endParaRPr lang="en-US"/>
        </a:p>
      </dgm:t>
    </dgm:pt>
    <dgm:pt modelId="{06220F3B-DF37-4859-A035-5214C1D63FDE}" type="sibTrans" cxnId="{024EBC66-5893-4FFE-881C-956C1A13153E}">
      <dgm:prSet/>
      <dgm:spPr/>
      <dgm:t>
        <a:bodyPr/>
        <a:lstStyle/>
        <a:p>
          <a:endParaRPr lang="en-US"/>
        </a:p>
      </dgm:t>
    </dgm:pt>
    <dgm:pt modelId="{CB57CB68-5B6F-4C96-BCF3-2E8B066BDC57}">
      <dgm:prSet/>
      <dgm:spPr/>
      <dgm:t>
        <a:bodyPr/>
        <a:lstStyle/>
        <a:p>
          <a:r>
            <a:rPr lang="en-GB" dirty="0"/>
            <a:t>In S4,  young people who demonstrate a talent for Maths may be presented for Applications of Maths as an additional qualification</a:t>
          </a:r>
          <a:endParaRPr lang="en-US" dirty="0"/>
        </a:p>
      </dgm:t>
    </dgm:pt>
    <dgm:pt modelId="{8F091EC4-6C81-4A69-99D0-550E598B58C0}" type="parTrans" cxnId="{ADEB5314-0B47-4187-8D36-7782ABFCBEC5}">
      <dgm:prSet/>
      <dgm:spPr/>
      <dgm:t>
        <a:bodyPr/>
        <a:lstStyle/>
        <a:p>
          <a:endParaRPr lang="en-US"/>
        </a:p>
      </dgm:t>
    </dgm:pt>
    <dgm:pt modelId="{BC8CB56F-C969-4EF7-9FD2-D4E1CC68BBC6}" type="sibTrans" cxnId="{ADEB5314-0B47-4187-8D36-7782ABFCBEC5}">
      <dgm:prSet/>
      <dgm:spPr/>
      <dgm:t>
        <a:bodyPr/>
        <a:lstStyle/>
        <a:p>
          <a:endParaRPr lang="en-US"/>
        </a:p>
      </dgm:t>
    </dgm:pt>
    <dgm:pt modelId="{21AF5DCD-6AA9-415E-BC71-4CA00AD6203D}">
      <dgm:prSet/>
      <dgm:spPr/>
      <dgm:t>
        <a:bodyPr/>
        <a:lstStyle/>
        <a:p>
          <a:r>
            <a:rPr lang="en-GB" dirty="0"/>
            <a:t>Young people expected to achieve 8 N5 qualifications may add N5 PE in the wellbeing column.</a:t>
          </a:r>
          <a:endParaRPr lang="en-US" dirty="0"/>
        </a:p>
      </dgm:t>
    </dgm:pt>
    <dgm:pt modelId="{5BF517B2-06A4-4B7A-8DFD-C9D1F81EB901}" type="parTrans" cxnId="{127B96E4-0490-43B1-AEC5-0BCD512E9D1B}">
      <dgm:prSet/>
      <dgm:spPr/>
      <dgm:t>
        <a:bodyPr/>
        <a:lstStyle/>
        <a:p>
          <a:endParaRPr lang="en-US"/>
        </a:p>
      </dgm:t>
    </dgm:pt>
    <dgm:pt modelId="{77F8BE15-B425-41DB-A591-998907127B5B}" type="sibTrans" cxnId="{127B96E4-0490-43B1-AEC5-0BCD512E9D1B}">
      <dgm:prSet/>
      <dgm:spPr/>
      <dgm:t>
        <a:bodyPr/>
        <a:lstStyle/>
        <a:p>
          <a:endParaRPr lang="en-US"/>
        </a:p>
      </dgm:t>
    </dgm:pt>
    <dgm:pt modelId="{890CD484-C38D-4FC6-B1FA-1BE0A13340E4}">
      <dgm:prSet/>
      <dgm:spPr/>
      <dgm:t>
        <a:bodyPr/>
        <a:lstStyle/>
        <a:p>
          <a:r>
            <a:rPr lang="en-GB" dirty="0"/>
            <a:t>Pupils can balance coursework and exams by choosing a mixture of NPA NA National 5 qualifications.</a:t>
          </a:r>
          <a:endParaRPr lang="en-US" dirty="0"/>
        </a:p>
      </dgm:t>
    </dgm:pt>
    <dgm:pt modelId="{447B4604-BD07-4404-84C2-1B84CD5CAE3B}" type="parTrans" cxnId="{AE83E665-F491-4A38-AAFC-09903F75F510}">
      <dgm:prSet/>
      <dgm:spPr/>
      <dgm:t>
        <a:bodyPr/>
        <a:lstStyle/>
        <a:p>
          <a:endParaRPr lang="en-US"/>
        </a:p>
      </dgm:t>
    </dgm:pt>
    <dgm:pt modelId="{3F8DBD2E-3E46-495E-8CE4-8347432EBF60}" type="sibTrans" cxnId="{AE83E665-F491-4A38-AAFC-09903F75F510}">
      <dgm:prSet/>
      <dgm:spPr/>
      <dgm:t>
        <a:bodyPr/>
        <a:lstStyle/>
        <a:p>
          <a:endParaRPr lang="en-US"/>
        </a:p>
      </dgm:t>
    </dgm:pt>
    <dgm:pt modelId="{74EECD1F-6E38-4622-AF50-36B29BB2A521}" type="pres">
      <dgm:prSet presAssocID="{6D440471-8FED-4C29-8A3D-B6BF8916F9EA}" presName="diagram" presStyleCnt="0">
        <dgm:presLayoutVars>
          <dgm:dir/>
          <dgm:resizeHandles val="exact"/>
        </dgm:presLayoutVars>
      </dgm:prSet>
      <dgm:spPr/>
    </dgm:pt>
    <dgm:pt modelId="{7051EDD3-2BB0-4273-AE5D-E5EB2AC2FDE3}" type="pres">
      <dgm:prSet presAssocID="{68BB799C-7AE5-47DC-994A-E12ECA36B308}" presName="node" presStyleLbl="node1" presStyleIdx="0" presStyleCnt="4">
        <dgm:presLayoutVars>
          <dgm:bulletEnabled val="1"/>
        </dgm:presLayoutVars>
      </dgm:prSet>
      <dgm:spPr/>
    </dgm:pt>
    <dgm:pt modelId="{BAB18C67-A8B1-493D-9680-65B0D9262BAF}" type="pres">
      <dgm:prSet presAssocID="{06220F3B-DF37-4859-A035-5214C1D63FDE}" presName="sibTrans" presStyleCnt="0"/>
      <dgm:spPr/>
    </dgm:pt>
    <dgm:pt modelId="{6FF31AA8-23EE-43C2-8A42-B16C03918549}" type="pres">
      <dgm:prSet presAssocID="{CB57CB68-5B6F-4C96-BCF3-2E8B066BDC57}" presName="node" presStyleLbl="node1" presStyleIdx="1" presStyleCnt="4">
        <dgm:presLayoutVars>
          <dgm:bulletEnabled val="1"/>
        </dgm:presLayoutVars>
      </dgm:prSet>
      <dgm:spPr/>
    </dgm:pt>
    <dgm:pt modelId="{57911E7B-40DB-4DAF-BCF5-75CF5E06D40E}" type="pres">
      <dgm:prSet presAssocID="{BC8CB56F-C969-4EF7-9FD2-D4E1CC68BBC6}" presName="sibTrans" presStyleCnt="0"/>
      <dgm:spPr/>
    </dgm:pt>
    <dgm:pt modelId="{EF4A8501-138A-43A9-9CEB-460D8AB2B64B}" type="pres">
      <dgm:prSet presAssocID="{21AF5DCD-6AA9-415E-BC71-4CA00AD6203D}" presName="node" presStyleLbl="node1" presStyleIdx="2" presStyleCnt="4">
        <dgm:presLayoutVars>
          <dgm:bulletEnabled val="1"/>
        </dgm:presLayoutVars>
      </dgm:prSet>
      <dgm:spPr/>
    </dgm:pt>
    <dgm:pt modelId="{4BB9AAB9-3E37-46A7-9F5F-CFC8F529A3F0}" type="pres">
      <dgm:prSet presAssocID="{77F8BE15-B425-41DB-A591-998907127B5B}" presName="sibTrans" presStyleCnt="0"/>
      <dgm:spPr/>
    </dgm:pt>
    <dgm:pt modelId="{83205279-2461-487A-AF88-3645464F9CBA}" type="pres">
      <dgm:prSet presAssocID="{890CD484-C38D-4FC6-B1FA-1BE0A13340E4}" presName="node" presStyleLbl="node1" presStyleIdx="3" presStyleCnt="4">
        <dgm:presLayoutVars>
          <dgm:bulletEnabled val="1"/>
        </dgm:presLayoutVars>
      </dgm:prSet>
      <dgm:spPr/>
    </dgm:pt>
  </dgm:ptLst>
  <dgm:cxnLst>
    <dgm:cxn modelId="{ADEB5314-0B47-4187-8D36-7782ABFCBEC5}" srcId="{6D440471-8FED-4C29-8A3D-B6BF8916F9EA}" destId="{CB57CB68-5B6F-4C96-BCF3-2E8B066BDC57}" srcOrd="1" destOrd="0" parTransId="{8F091EC4-6C81-4A69-99D0-550E598B58C0}" sibTransId="{BC8CB56F-C969-4EF7-9FD2-D4E1CC68BBC6}"/>
    <dgm:cxn modelId="{AE83E665-F491-4A38-AAFC-09903F75F510}" srcId="{6D440471-8FED-4C29-8A3D-B6BF8916F9EA}" destId="{890CD484-C38D-4FC6-B1FA-1BE0A13340E4}" srcOrd="3" destOrd="0" parTransId="{447B4604-BD07-4404-84C2-1B84CD5CAE3B}" sibTransId="{3F8DBD2E-3E46-495E-8CE4-8347432EBF60}"/>
    <dgm:cxn modelId="{024EBC66-5893-4FFE-881C-956C1A13153E}" srcId="{6D440471-8FED-4C29-8A3D-B6BF8916F9EA}" destId="{68BB799C-7AE5-47DC-994A-E12ECA36B308}" srcOrd="0" destOrd="0" parTransId="{FC9C70AE-ED78-4AED-9836-C7AB03B6E3AF}" sibTransId="{06220F3B-DF37-4859-A035-5214C1D63FDE}"/>
    <dgm:cxn modelId="{93988748-06AC-4D61-990B-23DF7CB31CAC}" type="presOf" srcId="{6D440471-8FED-4C29-8A3D-B6BF8916F9EA}" destId="{74EECD1F-6E38-4622-AF50-36B29BB2A521}" srcOrd="0" destOrd="0" presId="urn:microsoft.com/office/officeart/2005/8/layout/default"/>
    <dgm:cxn modelId="{49D2B9BC-97F2-44C4-BAC9-B8953A4B44BF}" type="presOf" srcId="{890CD484-C38D-4FC6-B1FA-1BE0A13340E4}" destId="{83205279-2461-487A-AF88-3645464F9CBA}" srcOrd="0" destOrd="0" presId="urn:microsoft.com/office/officeart/2005/8/layout/default"/>
    <dgm:cxn modelId="{3038ABCF-C222-431D-ABAE-98A4F210BE0A}" type="presOf" srcId="{21AF5DCD-6AA9-415E-BC71-4CA00AD6203D}" destId="{EF4A8501-138A-43A9-9CEB-460D8AB2B64B}" srcOrd="0" destOrd="0" presId="urn:microsoft.com/office/officeart/2005/8/layout/default"/>
    <dgm:cxn modelId="{9A183CE0-D447-4B97-BCB8-DBA1EEC9431A}" type="presOf" srcId="{68BB799C-7AE5-47DC-994A-E12ECA36B308}" destId="{7051EDD3-2BB0-4273-AE5D-E5EB2AC2FDE3}" srcOrd="0" destOrd="0" presId="urn:microsoft.com/office/officeart/2005/8/layout/default"/>
    <dgm:cxn modelId="{127B96E4-0490-43B1-AEC5-0BCD512E9D1B}" srcId="{6D440471-8FED-4C29-8A3D-B6BF8916F9EA}" destId="{21AF5DCD-6AA9-415E-BC71-4CA00AD6203D}" srcOrd="2" destOrd="0" parTransId="{5BF517B2-06A4-4B7A-8DFD-C9D1F81EB901}" sibTransId="{77F8BE15-B425-41DB-A591-998907127B5B}"/>
    <dgm:cxn modelId="{D73255F3-E8FA-4A34-AA35-000AF68FC298}" type="presOf" srcId="{CB57CB68-5B6F-4C96-BCF3-2E8B066BDC57}" destId="{6FF31AA8-23EE-43C2-8A42-B16C03918549}" srcOrd="0" destOrd="0" presId="urn:microsoft.com/office/officeart/2005/8/layout/default"/>
    <dgm:cxn modelId="{47FE000D-DC7B-438B-91CA-7485FBE5C278}" type="presParOf" srcId="{74EECD1F-6E38-4622-AF50-36B29BB2A521}" destId="{7051EDD3-2BB0-4273-AE5D-E5EB2AC2FDE3}" srcOrd="0" destOrd="0" presId="urn:microsoft.com/office/officeart/2005/8/layout/default"/>
    <dgm:cxn modelId="{848B15BF-59FD-4AA4-88DD-D7CBB7BD0969}" type="presParOf" srcId="{74EECD1F-6E38-4622-AF50-36B29BB2A521}" destId="{BAB18C67-A8B1-493D-9680-65B0D9262BAF}" srcOrd="1" destOrd="0" presId="urn:microsoft.com/office/officeart/2005/8/layout/default"/>
    <dgm:cxn modelId="{CCC7B397-C4DF-47B2-9C80-344F602101CC}" type="presParOf" srcId="{74EECD1F-6E38-4622-AF50-36B29BB2A521}" destId="{6FF31AA8-23EE-43C2-8A42-B16C03918549}" srcOrd="2" destOrd="0" presId="urn:microsoft.com/office/officeart/2005/8/layout/default"/>
    <dgm:cxn modelId="{B0F05496-BC67-47D1-971C-B224B845449C}" type="presParOf" srcId="{74EECD1F-6E38-4622-AF50-36B29BB2A521}" destId="{57911E7B-40DB-4DAF-BCF5-75CF5E06D40E}" srcOrd="3" destOrd="0" presId="urn:microsoft.com/office/officeart/2005/8/layout/default"/>
    <dgm:cxn modelId="{25FD5AFB-11D5-4303-BCBE-7E2C45C06286}" type="presParOf" srcId="{74EECD1F-6E38-4622-AF50-36B29BB2A521}" destId="{EF4A8501-138A-43A9-9CEB-460D8AB2B64B}" srcOrd="4" destOrd="0" presId="urn:microsoft.com/office/officeart/2005/8/layout/default"/>
    <dgm:cxn modelId="{DC69F40D-EA84-4BEF-BE7A-C11430853265}" type="presParOf" srcId="{74EECD1F-6E38-4622-AF50-36B29BB2A521}" destId="{4BB9AAB9-3E37-46A7-9F5F-CFC8F529A3F0}" srcOrd="5" destOrd="0" presId="urn:microsoft.com/office/officeart/2005/8/layout/default"/>
    <dgm:cxn modelId="{138D6686-E796-4D84-A310-B2B3D7D38FB9}" type="presParOf" srcId="{74EECD1F-6E38-4622-AF50-36B29BB2A521}" destId="{83205279-2461-487A-AF88-3645464F9CB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194262-B070-4E5D-9AD0-CCCAEDC53688}"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833A8A67-1491-4854-A11C-0B5AC5C9AD67}">
      <dgm:prSet/>
      <dgm:spPr/>
      <dgm:t>
        <a:bodyPr/>
        <a:lstStyle/>
        <a:p>
          <a:r>
            <a:rPr lang="en-GB" dirty="0"/>
            <a:t>What you should do:</a:t>
          </a:r>
          <a:endParaRPr lang="en-US" dirty="0"/>
        </a:p>
      </dgm:t>
    </dgm:pt>
    <dgm:pt modelId="{2D4F1278-4AD9-42B7-AA10-EC714D46DE50}" type="parTrans" cxnId="{7213234C-3C0E-4CE3-9A76-C4134CE19F08}">
      <dgm:prSet/>
      <dgm:spPr/>
      <dgm:t>
        <a:bodyPr/>
        <a:lstStyle/>
        <a:p>
          <a:endParaRPr lang="en-US"/>
        </a:p>
      </dgm:t>
    </dgm:pt>
    <dgm:pt modelId="{A0682E6E-5180-42BB-9F4F-FD06BF978C0A}" type="sibTrans" cxnId="{7213234C-3C0E-4CE3-9A76-C4134CE19F08}">
      <dgm:prSet/>
      <dgm:spPr/>
      <dgm:t>
        <a:bodyPr/>
        <a:lstStyle/>
        <a:p>
          <a:endParaRPr lang="en-US"/>
        </a:p>
      </dgm:t>
    </dgm:pt>
    <dgm:pt modelId="{01A56CA9-4245-4BC0-A620-C25248AA14F2}">
      <dgm:prSet/>
      <dgm:spPr/>
      <dgm:t>
        <a:bodyPr/>
        <a:lstStyle/>
        <a:p>
          <a:r>
            <a:rPr lang="en-GB"/>
            <a:t>Remember that you are choosing a course that you will study through until the end of S4</a:t>
          </a:r>
          <a:endParaRPr lang="en-US"/>
        </a:p>
      </dgm:t>
    </dgm:pt>
    <dgm:pt modelId="{F7210372-5742-45A5-BB43-2AF8CC87A867}" type="parTrans" cxnId="{DB553AE0-0EDD-4121-93C1-938DA8BF4575}">
      <dgm:prSet/>
      <dgm:spPr/>
      <dgm:t>
        <a:bodyPr/>
        <a:lstStyle/>
        <a:p>
          <a:endParaRPr lang="en-US"/>
        </a:p>
      </dgm:t>
    </dgm:pt>
    <dgm:pt modelId="{725AE347-F686-48B3-8917-DEE79BA71C76}" type="sibTrans" cxnId="{DB553AE0-0EDD-4121-93C1-938DA8BF4575}">
      <dgm:prSet/>
      <dgm:spPr/>
      <dgm:t>
        <a:bodyPr/>
        <a:lstStyle/>
        <a:p>
          <a:endParaRPr lang="en-US"/>
        </a:p>
      </dgm:t>
    </dgm:pt>
    <dgm:pt modelId="{76BF7D37-4428-4D4C-9DD0-34DFF5F2F989}">
      <dgm:prSet/>
      <dgm:spPr/>
      <dgm:t>
        <a:bodyPr/>
        <a:lstStyle/>
        <a:p>
          <a:r>
            <a:rPr lang="en-GB" dirty="0"/>
            <a:t>Choose a </a:t>
          </a:r>
          <a:r>
            <a:rPr lang="en-GB" u="sng" dirty="0"/>
            <a:t>BALANCED</a:t>
          </a:r>
          <a:r>
            <a:rPr lang="en-GB" dirty="0"/>
            <a:t> timetable.  You </a:t>
          </a:r>
          <a:r>
            <a:rPr lang="en-GB" b="1" dirty="0"/>
            <a:t>should</a:t>
          </a:r>
          <a:r>
            <a:rPr lang="en-GB" dirty="0"/>
            <a:t> have a range of different types of subjects.</a:t>
          </a:r>
          <a:endParaRPr lang="en-US" dirty="0"/>
        </a:p>
      </dgm:t>
    </dgm:pt>
    <dgm:pt modelId="{BD8FC54C-6C9C-4174-9E72-88E410285291}" type="parTrans" cxnId="{27A684CD-04D2-4D74-AC7F-59E396267D81}">
      <dgm:prSet/>
      <dgm:spPr/>
      <dgm:t>
        <a:bodyPr/>
        <a:lstStyle/>
        <a:p>
          <a:endParaRPr lang="en-US"/>
        </a:p>
      </dgm:t>
    </dgm:pt>
    <dgm:pt modelId="{CDE9AFB6-B2DB-42FB-BA56-0F29FC6DF390}" type="sibTrans" cxnId="{27A684CD-04D2-4D74-AC7F-59E396267D81}">
      <dgm:prSet/>
      <dgm:spPr/>
      <dgm:t>
        <a:bodyPr/>
        <a:lstStyle/>
        <a:p>
          <a:endParaRPr lang="en-US"/>
        </a:p>
      </dgm:t>
    </dgm:pt>
    <dgm:pt modelId="{A973DD9A-F503-4131-9583-D9C8CC896DC2}">
      <dgm:prSet/>
      <dgm:spPr/>
      <dgm:t>
        <a:bodyPr/>
        <a:lstStyle/>
        <a:p>
          <a:r>
            <a:rPr lang="en-GB"/>
            <a:t>Listen to advice from your teachers, your parents, and Skills Development Scotland.</a:t>
          </a:r>
          <a:endParaRPr lang="en-US"/>
        </a:p>
      </dgm:t>
    </dgm:pt>
    <dgm:pt modelId="{3F1F24F6-70F1-4EC8-A648-02D043D44052}" type="parTrans" cxnId="{A02C5D4B-9AD0-4A0E-8F52-B6479136E8C1}">
      <dgm:prSet/>
      <dgm:spPr/>
      <dgm:t>
        <a:bodyPr/>
        <a:lstStyle/>
        <a:p>
          <a:endParaRPr lang="en-US"/>
        </a:p>
      </dgm:t>
    </dgm:pt>
    <dgm:pt modelId="{EFA18468-95E4-4F9E-9ABE-FE4EE5438D13}" type="sibTrans" cxnId="{A02C5D4B-9AD0-4A0E-8F52-B6479136E8C1}">
      <dgm:prSet/>
      <dgm:spPr/>
      <dgm:t>
        <a:bodyPr/>
        <a:lstStyle/>
        <a:p>
          <a:endParaRPr lang="en-US"/>
        </a:p>
      </dgm:t>
    </dgm:pt>
    <dgm:pt modelId="{CFBE09C6-84DF-4D99-BC54-E4FBABE44AC0}" type="pres">
      <dgm:prSet presAssocID="{C6194262-B070-4E5D-9AD0-CCCAEDC53688}" presName="diagram" presStyleCnt="0">
        <dgm:presLayoutVars>
          <dgm:dir/>
          <dgm:resizeHandles val="exact"/>
        </dgm:presLayoutVars>
      </dgm:prSet>
      <dgm:spPr/>
    </dgm:pt>
    <dgm:pt modelId="{E549E63A-3098-4670-B477-79E206C47BF3}" type="pres">
      <dgm:prSet presAssocID="{833A8A67-1491-4854-A11C-0B5AC5C9AD67}" presName="node" presStyleLbl="node1" presStyleIdx="0" presStyleCnt="4">
        <dgm:presLayoutVars>
          <dgm:bulletEnabled val="1"/>
        </dgm:presLayoutVars>
      </dgm:prSet>
      <dgm:spPr/>
    </dgm:pt>
    <dgm:pt modelId="{D2FCDADA-C946-49FC-93FA-8DF04BFF8009}" type="pres">
      <dgm:prSet presAssocID="{A0682E6E-5180-42BB-9F4F-FD06BF978C0A}" presName="sibTrans" presStyleLbl="sibTrans2D1" presStyleIdx="0" presStyleCnt="3"/>
      <dgm:spPr/>
    </dgm:pt>
    <dgm:pt modelId="{417688AD-46C7-4FBC-A8B0-FE78D87F1D4F}" type="pres">
      <dgm:prSet presAssocID="{A0682E6E-5180-42BB-9F4F-FD06BF978C0A}" presName="connectorText" presStyleLbl="sibTrans2D1" presStyleIdx="0" presStyleCnt="3"/>
      <dgm:spPr/>
    </dgm:pt>
    <dgm:pt modelId="{439EB59A-5FF8-4FFC-8096-7BD5AACB2748}" type="pres">
      <dgm:prSet presAssocID="{01A56CA9-4245-4BC0-A620-C25248AA14F2}" presName="node" presStyleLbl="node1" presStyleIdx="1" presStyleCnt="4">
        <dgm:presLayoutVars>
          <dgm:bulletEnabled val="1"/>
        </dgm:presLayoutVars>
      </dgm:prSet>
      <dgm:spPr/>
    </dgm:pt>
    <dgm:pt modelId="{94C6960D-57A5-47CC-9527-31D6FD055ED2}" type="pres">
      <dgm:prSet presAssocID="{725AE347-F686-48B3-8917-DEE79BA71C76}" presName="sibTrans" presStyleLbl="sibTrans2D1" presStyleIdx="1" presStyleCnt="3"/>
      <dgm:spPr/>
    </dgm:pt>
    <dgm:pt modelId="{7ABD6EE8-7D2C-4394-8675-06F4D3015E22}" type="pres">
      <dgm:prSet presAssocID="{725AE347-F686-48B3-8917-DEE79BA71C76}" presName="connectorText" presStyleLbl="sibTrans2D1" presStyleIdx="1" presStyleCnt="3"/>
      <dgm:spPr/>
    </dgm:pt>
    <dgm:pt modelId="{B2F3385B-9B9D-4691-98B4-1AEBE713253F}" type="pres">
      <dgm:prSet presAssocID="{76BF7D37-4428-4D4C-9DD0-34DFF5F2F989}" presName="node" presStyleLbl="node1" presStyleIdx="2" presStyleCnt="4">
        <dgm:presLayoutVars>
          <dgm:bulletEnabled val="1"/>
        </dgm:presLayoutVars>
      </dgm:prSet>
      <dgm:spPr/>
    </dgm:pt>
    <dgm:pt modelId="{1F5FE56C-DBDB-4645-A9CD-A164947449FA}" type="pres">
      <dgm:prSet presAssocID="{CDE9AFB6-B2DB-42FB-BA56-0F29FC6DF390}" presName="sibTrans" presStyleLbl="sibTrans2D1" presStyleIdx="2" presStyleCnt="3"/>
      <dgm:spPr/>
    </dgm:pt>
    <dgm:pt modelId="{60DAE3BB-7214-4436-8EF9-FA8CFEE700DA}" type="pres">
      <dgm:prSet presAssocID="{CDE9AFB6-B2DB-42FB-BA56-0F29FC6DF390}" presName="connectorText" presStyleLbl="sibTrans2D1" presStyleIdx="2" presStyleCnt="3"/>
      <dgm:spPr/>
    </dgm:pt>
    <dgm:pt modelId="{394C477C-6B84-4796-BAFE-A685EFECD7A9}" type="pres">
      <dgm:prSet presAssocID="{A973DD9A-F503-4131-9583-D9C8CC896DC2}" presName="node" presStyleLbl="node1" presStyleIdx="3" presStyleCnt="4">
        <dgm:presLayoutVars>
          <dgm:bulletEnabled val="1"/>
        </dgm:presLayoutVars>
      </dgm:prSet>
      <dgm:spPr/>
    </dgm:pt>
  </dgm:ptLst>
  <dgm:cxnLst>
    <dgm:cxn modelId="{C6F32C1B-3F37-4F87-AF3A-02EAB403D0B1}" type="presOf" srcId="{01A56CA9-4245-4BC0-A620-C25248AA14F2}" destId="{439EB59A-5FF8-4FFC-8096-7BD5AACB2748}" srcOrd="0" destOrd="0" presId="urn:microsoft.com/office/officeart/2005/8/layout/process5"/>
    <dgm:cxn modelId="{EAAE962C-DC8F-4505-8E03-8B7DACE3C4E6}" type="presOf" srcId="{76BF7D37-4428-4D4C-9DD0-34DFF5F2F989}" destId="{B2F3385B-9B9D-4691-98B4-1AEBE713253F}" srcOrd="0" destOrd="0" presId="urn:microsoft.com/office/officeart/2005/8/layout/process5"/>
    <dgm:cxn modelId="{81919439-AFDE-471D-9B5F-DD3D613921DC}" type="presOf" srcId="{C6194262-B070-4E5D-9AD0-CCCAEDC53688}" destId="{CFBE09C6-84DF-4D99-BC54-E4FBABE44AC0}" srcOrd="0" destOrd="0" presId="urn:microsoft.com/office/officeart/2005/8/layout/process5"/>
    <dgm:cxn modelId="{A02C5D4B-9AD0-4A0E-8F52-B6479136E8C1}" srcId="{C6194262-B070-4E5D-9AD0-CCCAEDC53688}" destId="{A973DD9A-F503-4131-9583-D9C8CC896DC2}" srcOrd="3" destOrd="0" parTransId="{3F1F24F6-70F1-4EC8-A648-02D043D44052}" sibTransId="{EFA18468-95E4-4F9E-9ABE-FE4EE5438D13}"/>
    <dgm:cxn modelId="{7213234C-3C0E-4CE3-9A76-C4134CE19F08}" srcId="{C6194262-B070-4E5D-9AD0-CCCAEDC53688}" destId="{833A8A67-1491-4854-A11C-0B5AC5C9AD67}" srcOrd="0" destOrd="0" parTransId="{2D4F1278-4AD9-42B7-AA10-EC714D46DE50}" sibTransId="{A0682E6E-5180-42BB-9F4F-FD06BF978C0A}"/>
    <dgm:cxn modelId="{F1116874-7DD8-4CC5-93B5-80E511F8896E}" type="presOf" srcId="{CDE9AFB6-B2DB-42FB-BA56-0F29FC6DF390}" destId="{1F5FE56C-DBDB-4645-A9CD-A164947449FA}" srcOrd="0" destOrd="0" presId="urn:microsoft.com/office/officeart/2005/8/layout/process5"/>
    <dgm:cxn modelId="{2978F08B-6472-4A03-AEBE-7FAD96E17DFC}" type="presOf" srcId="{A0682E6E-5180-42BB-9F4F-FD06BF978C0A}" destId="{417688AD-46C7-4FBC-A8B0-FE78D87F1D4F}" srcOrd="1" destOrd="0" presId="urn:microsoft.com/office/officeart/2005/8/layout/process5"/>
    <dgm:cxn modelId="{5E69C599-C6CC-4A1F-89A2-9E98FC160BEA}" type="presOf" srcId="{A973DD9A-F503-4131-9583-D9C8CC896DC2}" destId="{394C477C-6B84-4796-BAFE-A685EFECD7A9}" srcOrd="0" destOrd="0" presId="urn:microsoft.com/office/officeart/2005/8/layout/process5"/>
    <dgm:cxn modelId="{87B9E9B7-9BBE-42C9-BFB8-358307823D51}" type="presOf" srcId="{A0682E6E-5180-42BB-9F4F-FD06BF978C0A}" destId="{D2FCDADA-C946-49FC-93FA-8DF04BFF8009}" srcOrd="0" destOrd="0" presId="urn:microsoft.com/office/officeart/2005/8/layout/process5"/>
    <dgm:cxn modelId="{E69E06BD-C3FE-48FE-B675-DC9C04578896}" type="presOf" srcId="{725AE347-F686-48B3-8917-DEE79BA71C76}" destId="{7ABD6EE8-7D2C-4394-8675-06F4D3015E22}" srcOrd="1" destOrd="0" presId="urn:microsoft.com/office/officeart/2005/8/layout/process5"/>
    <dgm:cxn modelId="{F615EAC1-5269-441A-B4CA-4D954B4E9F97}" type="presOf" srcId="{833A8A67-1491-4854-A11C-0B5AC5C9AD67}" destId="{E549E63A-3098-4670-B477-79E206C47BF3}" srcOrd="0" destOrd="0" presId="urn:microsoft.com/office/officeart/2005/8/layout/process5"/>
    <dgm:cxn modelId="{27A684CD-04D2-4D74-AC7F-59E396267D81}" srcId="{C6194262-B070-4E5D-9AD0-CCCAEDC53688}" destId="{76BF7D37-4428-4D4C-9DD0-34DFF5F2F989}" srcOrd="2" destOrd="0" parTransId="{BD8FC54C-6C9C-4174-9E72-88E410285291}" sibTransId="{CDE9AFB6-B2DB-42FB-BA56-0F29FC6DF390}"/>
    <dgm:cxn modelId="{8C7AC5D0-2AE5-4537-A299-843076514C79}" type="presOf" srcId="{725AE347-F686-48B3-8917-DEE79BA71C76}" destId="{94C6960D-57A5-47CC-9527-31D6FD055ED2}" srcOrd="0" destOrd="0" presId="urn:microsoft.com/office/officeart/2005/8/layout/process5"/>
    <dgm:cxn modelId="{BBCC7CD4-4987-4D55-B073-308845D99BA2}" type="presOf" srcId="{CDE9AFB6-B2DB-42FB-BA56-0F29FC6DF390}" destId="{60DAE3BB-7214-4436-8EF9-FA8CFEE700DA}" srcOrd="1" destOrd="0" presId="urn:microsoft.com/office/officeart/2005/8/layout/process5"/>
    <dgm:cxn modelId="{DB553AE0-0EDD-4121-93C1-938DA8BF4575}" srcId="{C6194262-B070-4E5D-9AD0-CCCAEDC53688}" destId="{01A56CA9-4245-4BC0-A620-C25248AA14F2}" srcOrd="1" destOrd="0" parTransId="{F7210372-5742-45A5-BB43-2AF8CC87A867}" sibTransId="{725AE347-F686-48B3-8917-DEE79BA71C76}"/>
    <dgm:cxn modelId="{3F1A7304-2254-4AB7-B49D-6458F9325BFD}" type="presParOf" srcId="{CFBE09C6-84DF-4D99-BC54-E4FBABE44AC0}" destId="{E549E63A-3098-4670-B477-79E206C47BF3}" srcOrd="0" destOrd="0" presId="urn:microsoft.com/office/officeart/2005/8/layout/process5"/>
    <dgm:cxn modelId="{B9B23A7D-66AD-461C-9AFB-1175D431D133}" type="presParOf" srcId="{CFBE09C6-84DF-4D99-BC54-E4FBABE44AC0}" destId="{D2FCDADA-C946-49FC-93FA-8DF04BFF8009}" srcOrd="1" destOrd="0" presId="urn:microsoft.com/office/officeart/2005/8/layout/process5"/>
    <dgm:cxn modelId="{6FB5ECEC-59EA-4752-ABA6-DFC7DB04621B}" type="presParOf" srcId="{D2FCDADA-C946-49FC-93FA-8DF04BFF8009}" destId="{417688AD-46C7-4FBC-A8B0-FE78D87F1D4F}" srcOrd="0" destOrd="0" presId="urn:microsoft.com/office/officeart/2005/8/layout/process5"/>
    <dgm:cxn modelId="{18089D53-AFCC-4A63-87AC-B64F22B2E25E}" type="presParOf" srcId="{CFBE09C6-84DF-4D99-BC54-E4FBABE44AC0}" destId="{439EB59A-5FF8-4FFC-8096-7BD5AACB2748}" srcOrd="2" destOrd="0" presId="urn:microsoft.com/office/officeart/2005/8/layout/process5"/>
    <dgm:cxn modelId="{7BA4BEE2-D9C8-4C69-8D41-7CABBC3BAEAC}" type="presParOf" srcId="{CFBE09C6-84DF-4D99-BC54-E4FBABE44AC0}" destId="{94C6960D-57A5-47CC-9527-31D6FD055ED2}" srcOrd="3" destOrd="0" presId="urn:microsoft.com/office/officeart/2005/8/layout/process5"/>
    <dgm:cxn modelId="{B4CBEF49-691C-4CF8-91A2-012187349DEC}" type="presParOf" srcId="{94C6960D-57A5-47CC-9527-31D6FD055ED2}" destId="{7ABD6EE8-7D2C-4394-8675-06F4D3015E22}" srcOrd="0" destOrd="0" presId="urn:microsoft.com/office/officeart/2005/8/layout/process5"/>
    <dgm:cxn modelId="{D4E3A80D-2CE8-4504-A3DA-38572BD702C9}" type="presParOf" srcId="{CFBE09C6-84DF-4D99-BC54-E4FBABE44AC0}" destId="{B2F3385B-9B9D-4691-98B4-1AEBE713253F}" srcOrd="4" destOrd="0" presId="urn:microsoft.com/office/officeart/2005/8/layout/process5"/>
    <dgm:cxn modelId="{045C611C-922F-49C8-A559-DDA76BAAB410}" type="presParOf" srcId="{CFBE09C6-84DF-4D99-BC54-E4FBABE44AC0}" destId="{1F5FE56C-DBDB-4645-A9CD-A164947449FA}" srcOrd="5" destOrd="0" presId="urn:microsoft.com/office/officeart/2005/8/layout/process5"/>
    <dgm:cxn modelId="{13BE8BCB-97A0-44E3-A180-C5602391A3D5}" type="presParOf" srcId="{1F5FE56C-DBDB-4645-A9CD-A164947449FA}" destId="{60DAE3BB-7214-4436-8EF9-FA8CFEE700DA}" srcOrd="0" destOrd="0" presId="urn:microsoft.com/office/officeart/2005/8/layout/process5"/>
    <dgm:cxn modelId="{A675D514-1276-4B93-841C-124CEF11758E}" type="presParOf" srcId="{CFBE09C6-84DF-4D99-BC54-E4FBABE44AC0}" destId="{394C477C-6B84-4796-BAFE-A685EFECD7A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2879B-23A5-47A0-8200-A867990839AA}">
      <dsp:nvSpPr>
        <dsp:cNvPr id="0" name=""/>
        <dsp:cNvSpPr/>
      </dsp:nvSpPr>
      <dsp:spPr>
        <a:xfrm>
          <a:off x="0" y="1083897"/>
          <a:ext cx="5000124" cy="5996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Course Choice Process – Ms Letford</a:t>
          </a:r>
          <a:endParaRPr lang="en-US" sz="2500" kern="1200" dirty="0"/>
        </a:p>
      </dsp:txBody>
      <dsp:txXfrm>
        <a:off x="29271" y="1113168"/>
        <a:ext cx="4941582" cy="541083"/>
      </dsp:txXfrm>
    </dsp:sp>
    <dsp:sp modelId="{83881940-14D8-4E56-A06F-FA03C4CB548B}">
      <dsp:nvSpPr>
        <dsp:cNvPr id="0" name=""/>
        <dsp:cNvSpPr/>
      </dsp:nvSpPr>
      <dsp:spPr>
        <a:xfrm>
          <a:off x="0" y="1755522"/>
          <a:ext cx="5000124" cy="599625"/>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Young Peoples’ perspective</a:t>
          </a:r>
          <a:endParaRPr lang="en-US" sz="2500" kern="1200" dirty="0"/>
        </a:p>
      </dsp:txBody>
      <dsp:txXfrm>
        <a:off x="29271" y="1784793"/>
        <a:ext cx="4941582" cy="541083"/>
      </dsp:txXfrm>
    </dsp:sp>
    <dsp:sp modelId="{72A75666-98DF-4778-81ED-FB03CD927997}">
      <dsp:nvSpPr>
        <dsp:cNvPr id="0" name=""/>
        <dsp:cNvSpPr/>
      </dsp:nvSpPr>
      <dsp:spPr>
        <a:xfrm>
          <a:off x="0" y="2427147"/>
          <a:ext cx="5000124" cy="599625"/>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Pastoral Care Support – Mr Carstairs</a:t>
          </a:r>
          <a:endParaRPr lang="en-US" sz="2500" kern="1200" dirty="0"/>
        </a:p>
      </dsp:txBody>
      <dsp:txXfrm>
        <a:off x="29271" y="2456418"/>
        <a:ext cx="4941582" cy="541083"/>
      </dsp:txXfrm>
    </dsp:sp>
    <dsp:sp modelId="{515DDCCD-DB86-4047-8098-B3FACDE41404}">
      <dsp:nvSpPr>
        <dsp:cNvPr id="0" name=""/>
        <dsp:cNvSpPr/>
      </dsp:nvSpPr>
      <dsp:spPr>
        <a:xfrm>
          <a:off x="0" y="3098772"/>
          <a:ext cx="5000124" cy="599625"/>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Careers Support – Kay Mathieson</a:t>
          </a:r>
        </a:p>
      </dsp:txBody>
      <dsp:txXfrm>
        <a:off x="29271" y="3128043"/>
        <a:ext cx="4941582" cy="541083"/>
      </dsp:txXfrm>
    </dsp:sp>
    <dsp:sp modelId="{FAA2DD1A-68B3-4687-98CD-20AE1BF5B2F3}">
      <dsp:nvSpPr>
        <dsp:cNvPr id="0" name=""/>
        <dsp:cNvSpPr/>
      </dsp:nvSpPr>
      <dsp:spPr>
        <a:xfrm>
          <a:off x="0" y="3770397"/>
          <a:ext cx="5000124" cy="59962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Careers Event:  6:45 – 7:45pm</a:t>
          </a:r>
        </a:p>
      </dsp:txBody>
      <dsp:txXfrm>
        <a:off x="29271" y="3799668"/>
        <a:ext cx="4941582" cy="54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FB90-FD1B-4250-AE8F-F118006AD671}">
      <dsp:nvSpPr>
        <dsp:cNvPr id="0" name=""/>
        <dsp:cNvSpPr/>
      </dsp:nvSpPr>
      <dsp:spPr>
        <a:xfrm>
          <a:off x="1577340" y="1359"/>
          <a:ext cx="6309360" cy="13937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419" tIns="354022" rIns="122419" bIns="354022" numCol="1" spcCol="1270" anchor="ctr" anchorCtr="0">
          <a:noAutofit/>
        </a:bodyPr>
        <a:lstStyle/>
        <a:p>
          <a:pPr marL="0" lvl="0" indent="0" algn="l" defTabSz="889000">
            <a:lnSpc>
              <a:spcPct val="90000"/>
            </a:lnSpc>
            <a:spcBef>
              <a:spcPct val="0"/>
            </a:spcBef>
            <a:spcAft>
              <a:spcPct val="35000"/>
            </a:spcAft>
            <a:buNone/>
          </a:pPr>
          <a:r>
            <a:rPr lang="en-US" sz="2000" kern="1200" dirty="0"/>
            <a:t>Read your S2 Report carefully. Play to your strengths and choose subjects you have an aptitude for. </a:t>
          </a:r>
        </a:p>
      </dsp:txBody>
      <dsp:txXfrm>
        <a:off x="1577340" y="1359"/>
        <a:ext cx="6309360" cy="1393787"/>
      </dsp:txXfrm>
    </dsp:sp>
    <dsp:sp modelId="{CFEA7339-F9E0-478E-B6E3-8AA17CB8BE09}">
      <dsp:nvSpPr>
        <dsp:cNvPr id="0" name=""/>
        <dsp:cNvSpPr/>
      </dsp:nvSpPr>
      <dsp:spPr>
        <a:xfrm>
          <a:off x="0" y="1359"/>
          <a:ext cx="1577340" cy="139378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68" tIns="137675" rIns="83468" bIns="137675" numCol="1" spcCol="1270" anchor="ctr" anchorCtr="0">
          <a:noAutofit/>
        </a:bodyPr>
        <a:lstStyle/>
        <a:p>
          <a:pPr marL="0" lvl="0" indent="0" algn="ctr" defTabSz="1066800">
            <a:lnSpc>
              <a:spcPct val="90000"/>
            </a:lnSpc>
            <a:spcBef>
              <a:spcPct val="0"/>
            </a:spcBef>
            <a:spcAft>
              <a:spcPct val="35000"/>
            </a:spcAft>
            <a:buNone/>
          </a:pPr>
          <a:r>
            <a:rPr lang="en-US" sz="2400" kern="1200" dirty="0"/>
            <a:t>Pay Attention</a:t>
          </a:r>
        </a:p>
      </dsp:txBody>
      <dsp:txXfrm>
        <a:off x="0" y="1359"/>
        <a:ext cx="1577340" cy="1393787"/>
      </dsp:txXfrm>
    </dsp:sp>
    <dsp:sp modelId="{A9FB508B-FBD7-433C-9F70-AD5F0BF77E9D}">
      <dsp:nvSpPr>
        <dsp:cNvPr id="0" name=""/>
        <dsp:cNvSpPr/>
      </dsp:nvSpPr>
      <dsp:spPr>
        <a:xfrm>
          <a:off x="1577340" y="1478775"/>
          <a:ext cx="6309360" cy="1393787"/>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419" tIns="354022" rIns="122419" bIns="354022" numCol="1" spcCol="1270" anchor="ctr" anchorCtr="0">
          <a:noAutofit/>
        </a:bodyPr>
        <a:lstStyle/>
        <a:p>
          <a:pPr marL="0" lvl="0" indent="0" algn="l" defTabSz="889000">
            <a:lnSpc>
              <a:spcPct val="90000"/>
            </a:lnSpc>
            <a:spcBef>
              <a:spcPct val="0"/>
            </a:spcBef>
            <a:spcAft>
              <a:spcPct val="35000"/>
            </a:spcAft>
            <a:buNone/>
          </a:pPr>
          <a:r>
            <a:rPr lang="en-US" sz="2000" kern="1200"/>
            <a:t>Consider also how much you ENJOY a subject.  You should enjoy learning!</a:t>
          </a:r>
        </a:p>
      </dsp:txBody>
      <dsp:txXfrm>
        <a:off x="1577340" y="1478775"/>
        <a:ext cx="6309360" cy="1393787"/>
      </dsp:txXfrm>
    </dsp:sp>
    <dsp:sp modelId="{9DCC8ADB-607D-439B-8A8B-28C57DAF6D0D}">
      <dsp:nvSpPr>
        <dsp:cNvPr id="0" name=""/>
        <dsp:cNvSpPr/>
      </dsp:nvSpPr>
      <dsp:spPr>
        <a:xfrm>
          <a:off x="0" y="1478775"/>
          <a:ext cx="1577340" cy="1393787"/>
        </a:xfrm>
        <a:prstGeom prst="rect">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68" tIns="137675" rIns="83468" bIns="137675" numCol="1" spcCol="1270" anchor="ctr" anchorCtr="0">
          <a:noAutofit/>
        </a:bodyPr>
        <a:lstStyle/>
        <a:p>
          <a:pPr marL="0" lvl="0" indent="0" algn="ctr" defTabSz="1066800">
            <a:lnSpc>
              <a:spcPct val="90000"/>
            </a:lnSpc>
            <a:spcBef>
              <a:spcPct val="0"/>
            </a:spcBef>
            <a:spcAft>
              <a:spcPct val="35000"/>
            </a:spcAft>
            <a:buNone/>
          </a:pPr>
          <a:r>
            <a:rPr lang="en-US" sz="2400" kern="1200"/>
            <a:t>Consider</a:t>
          </a:r>
        </a:p>
      </dsp:txBody>
      <dsp:txXfrm>
        <a:off x="0" y="1478775"/>
        <a:ext cx="1577340" cy="1393787"/>
      </dsp:txXfrm>
    </dsp:sp>
    <dsp:sp modelId="{63EB2018-9C7C-4B06-8E1B-F23275940508}">
      <dsp:nvSpPr>
        <dsp:cNvPr id="0" name=""/>
        <dsp:cNvSpPr/>
      </dsp:nvSpPr>
      <dsp:spPr>
        <a:xfrm>
          <a:off x="1577340" y="2956190"/>
          <a:ext cx="6309360" cy="1393787"/>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2419" tIns="354022" rIns="122419" bIns="354022" numCol="1" spcCol="1270" anchor="ctr" anchorCtr="0">
          <a:noAutofit/>
        </a:bodyPr>
        <a:lstStyle/>
        <a:p>
          <a:pPr marL="0" lvl="0" indent="0" algn="l" defTabSz="889000">
            <a:lnSpc>
              <a:spcPct val="90000"/>
            </a:lnSpc>
            <a:spcBef>
              <a:spcPct val="0"/>
            </a:spcBef>
            <a:spcAft>
              <a:spcPct val="35000"/>
            </a:spcAft>
            <a:buNone/>
          </a:pPr>
          <a:r>
            <a:rPr lang="en-US" sz="2000" kern="1200"/>
            <a:t>Remember to think about what you may wish to do in Fifth and Sixth Year</a:t>
          </a:r>
        </a:p>
      </dsp:txBody>
      <dsp:txXfrm>
        <a:off x="1577340" y="2956190"/>
        <a:ext cx="6309360" cy="1393787"/>
      </dsp:txXfrm>
    </dsp:sp>
    <dsp:sp modelId="{BAEC06C2-07DB-4929-BB35-1640F69AE553}">
      <dsp:nvSpPr>
        <dsp:cNvPr id="0" name=""/>
        <dsp:cNvSpPr/>
      </dsp:nvSpPr>
      <dsp:spPr>
        <a:xfrm>
          <a:off x="0" y="2956190"/>
          <a:ext cx="1577340" cy="1393787"/>
        </a:xfrm>
        <a:prstGeom prst="re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68" tIns="137675" rIns="83468" bIns="137675" numCol="1" spcCol="1270" anchor="ctr" anchorCtr="0">
          <a:noAutofit/>
        </a:bodyPr>
        <a:lstStyle/>
        <a:p>
          <a:pPr marL="0" lvl="0" indent="0" algn="ctr" defTabSz="1066800">
            <a:lnSpc>
              <a:spcPct val="90000"/>
            </a:lnSpc>
            <a:spcBef>
              <a:spcPct val="0"/>
            </a:spcBef>
            <a:spcAft>
              <a:spcPct val="35000"/>
            </a:spcAft>
            <a:buNone/>
          </a:pPr>
          <a:r>
            <a:rPr lang="en-US" sz="2400" kern="1200"/>
            <a:t>Remember</a:t>
          </a:r>
        </a:p>
      </dsp:txBody>
      <dsp:txXfrm>
        <a:off x="0" y="2956190"/>
        <a:ext cx="1577340" cy="1393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E63A-3098-4670-B477-79E206C47BF3}">
      <dsp:nvSpPr>
        <dsp:cNvPr id="0" name=""/>
        <dsp:cNvSpPr/>
      </dsp:nvSpPr>
      <dsp:spPr>
        <a:xfrm>
          <a:off x="7847" y="491675"/>
          <a:ext cx="2345604" cy="14073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What you shouldn’t do:</a:t>
          </a:r>
          <a:endParaRPr lang="en-US" sz="1400" kern="1200" dirty="0"/>
        </a:p>
      </dsp:txBody>
      <dsp:txXfrm>
        <a:off x="49067" y="532895"/>
        <a:ext cx="2263164" cy="1324922"/>
      </dsp:txXfrm>
    </dsp:sp>
    <dsp:sp modelId="{D2FCDADA-C946-49FC-93FA-8DF04BFF8009}">
      <dsp:nvSpPr>
        <dsp:cNvPr id="0" name=""/>
        <dsp:cNvSpPr/>
      </dsp:nvSpPr>
      <dsp:spPr>
        <a:xfrm>
          <a:off x="2559865" y="904501"/>
          <a:ext cx="497268" cy="5817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59865" y="1020843"/>
        <a:ext cx="348088" cy="349025"/>
      </dsp:txXfrm>
    </dsp:sp>
    <dsp:sp modelId="{93E53932-E916-4DF5-9BBB-17EC5C26EE97}">
      <dsp:nvSpPr>
        <dsp:cNvPr id="0" name=""/>
        <dsp:cNvSpPr/>
      </dsp:nvSpPr>
      <dsp:spPr>
        <a:xfrm>
          <a:off x="3291693" y="491675"/>
          <a:ext cx="2345604" cy="140736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Don’t base your decision on friends’ choices – you have different talents! Classes are mixed so you may not be together.</a:t>
          </a:r>
        </a:p>
      </dsp:txBody>
      <dsp:txXfrm>
        <a:off x="3332913" y="532895"/>
        <a:ext cx="2263164" cy="1324922"/>
      </dsp:txXfrm>
    </dsp:sp>
    <dsp:sp modelId="{4AFF0DCB-E1B3-4B73-856F-EF801104C8D7}">
      <dsp:nvSpPr>
        <dsp:cNvPr id="0" name=""/>
        <dsp:cNvSpPr/>
      </dsp:nvSpPr>
      <dsp:spPr>
        <a:xfrm>
          <a:off x="5843711" y="904501"/>
          <a:ext cx="497268" cy="581709"/>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843711" y="1020843"/>
        <a:ext cx="348088" cy="349025"/>
      </dsp:txXfrm>
    </dsp:sp>
    <dsp:sp modelId="{738A005F-3FB4-4854-8FFE-E07F54036A3C}">
      <dsp:nvSpPr>
        <dsp:cNvPr id="0" name=""/>
        <dsp:cNvSpPr/>
      </dsp:nvSpPr>
      <dsp:spPr>
        <a:xfrm>
          <a:off x="6575539" y="491675"/>
          <a:ext cx="2345604" cy="140736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Don’t narrow your curriculum e.g. Choose three Sciences or three Social Subjects. You can access the third subject in S6</a:t>
          </a:r>
          <a:endParaRPr lang="en-GB" sz="1400" kern="1200" dirty="0"/>
        </a:p>
      </dsp:txBody>
      <dsp:txXfrm>
        <a:off x="6616759" y="532895"/>
        <a:ext cx="2263164" cy="1324922"/>
      </dsp:txXfrm>
    </dsp:sp>
    <dsp:sp modelId="{F31AF757-6D44-45EF-B0C1-F8D2CED6436D}">
      <dsp:nvSpPr>
        <dsp:cNvPr id="0" name=""/>
        <dsp:cNvSpPr/>
      </dsp:nvSpPr>
      <dsp:spPr>
        <a:xfrm rot="5400000">
          <a:off x="7499708" y="2063230"/>
          <a:ext cx="497268" cy="581709"/>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573830" y="2105450"/>
        <a:ext cx="349025" cy="348088"/>
      </dsp:txXfrm>
    </dsp:sp>
    <dsp:sp modelId="{B2F3385B-9B9D-4691-98B4-1AEBE713253F}">
      <dsp:nvSpPr>
        <dsp:cNvPr id="0" name=""/>
        <dsp:cNvSpPr/>
      </dsp:nvSpPr>
      <dsp:spPr>
        <a:xfrm>
          <a:off x="6575539" y="2837279"/>
          <a:ext cx="2345604" cy="1407362"/>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Don’t give up a subject without finding out if you need it for a specific career you hope to pursue.</a:t>
          </a:r>
          <a:endParaRPr lang="en-US" sz="1400" kern="1200" dirty="0"/>
        </a:p>
      </dsp:txBody>
      <dsp:txXfrm>
        <a:off x="6616759" y="2878499"/>
        <a:ext cx="2263164" cy="1324922"/>
      </dsp:txXfrm>
    </dsp:sp>
    <dsp:sp modelId="{1F5FE56C-DBDB-4645-A9CD-A164947449FA}">
      <dsp:nvSpPr>
        <dsp:cNvPr id="0" name=""/>
        <dsp:cNvSpPr/>
      </dsp:nvSpPr>
      <dsp:spPr>
        <a:xfrm rot="10784591">
          <a:off x="5864520" y="3257424"/>
          <a:ext cx="502457" cy="581709"/>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015256" y="3373428"/>
        <a:ext cx="351720" cy="349025"/>
      </dsp:txXfrm>
    </dsp:sp>
    <dsp:sp modelId="{394C477C-6B84-4796-BAFE-A685EFECD7A9}">
      <dsp:nvSpPr>
        <dsp:cNvPr id="0" name=""/>
        <dsp:cNvSpPr/>
      </dsp:nvSpPr>
      <dsp:spPr>
        <a:xfrm>
          <a:off x="3281912" y="2852043"/>
          <a:ext cx="2345604" cy="140736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Don’t choose a subject just because you like (or dislike) the teacher.  You may have a different teacher next session..</a:t>
          </a:r>
          <a:endParaRPr lang="en-US" sz="1400" kern="1200" dirty="0"/>
        </a:p>
      </dsp:txBody>
      <dsp:txXfrm>
        <a:off x="3323132" y="2893263"/>
        <a:ext cx="2263164" cy="1324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6A8A8-61CA-4345-BF4D-B60BA3481754}">
      <dsp:nvSpPr>
        <dsp:cNvPr id="0" name=""/>
        <dsp:cNvSpPr/>
      </dsp:nvSpPr>
      <dsp:spPr>
        <a:xfrm>
          <a:off x="0" y="708097"/>
          <a:ext cx="78867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10715-096F-4D90-A49E-E5DC3C4B695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E94DF-8234-4D69-94EA-9ED11C60E810}">
      <dsp:nvSpPr>
        <dsp:cNvPr id="0" name=""/>
        <dsp:cNvSpPr/>
      </dsp:nvSpPr>
      <dsp:spPr>
        <a:xfrm>
          <a:off x="1509882" y="708097"/>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dirty="0"/>
            <a:t>The top performing 20% of S4 students had an average attendance of 97.49% whilst the bottom 20% had an average attendance of 73.98%.</a:t>
          </a:r>
          <a:endParaRPr lang="en-US" sz="2400" kern="1200" dirty="0"/>
        </a:p>
      </dsp:txBody>
      <dsp:txXfrm>
        <a:off x="1509882" y="708097"/>
        <a:ext cx="6376817" cy="1307257"/>
      </dsp:txXfrm>
    </dsp:sp>
    <dsp:sp modelId="{44281640-E86D-4078-B669-F8DAA68D26D3}">
      <dsp:nvSpPr>
        <dsp:cNvPr id="0" name=""/>
        <dsp:cNvSpPr/>
      </dsp:nvSpPr>
      <dsp:spPr>
        <a:xfrm>
          <a:off x="0" y="2342169"/>
          <a:ext cx="78867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ADB82-AF3D-4068-AE5E-338079D629AB}">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90E595-4D89-4F77-B3CF-2DFF8772208A}">
      <dsp:nvSpPr>
        <dsp:cNvPr id="0" name=""/>
        <dsp:cNvSpPr/>
      </dsp:nvSpPr>
      <dsp:spPr>
        <a:xfrm>
          <a:off x="1509882" y="2342169"/>
          <a:ext cx="63768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GB" sz="2400" kern="1200" dirty="0"/>
            <a:t>Those in S4 who are currently on course to pass 8 National 5 awards in May have an average attendance of 96.87%.  </a:t>
          </a:r>
          <a:endParaRPr lang="en-US" sz="2400" kern="1200" dirty="0"/>
        </a:p>
      </dsp:txBody>
      <dsp:txXfrm>
        <a:off x="1509882" y="2342169"/>
        <a:ext cx="63768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3B49-1402-441A-9B44-B239803BA0A4}">
      <dsp:nvSpPr>
        <dsp:cNvPr id="0" name=""/>
        <dsp:cNvSpPr/>
      </dsp:nvSpPr>
      <dsp:spPr>
        <a:xfrm>
          <a:off x="884935" y="29640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C5BB8-B06B-41A1-B99F-F551FED785D2}">
      <dsp:nvSpPr>
        <dsp:cNvPr id="0" name=""/>
        <dsp:cNvSpPr/>
      </dsp:nvSpPr>
      <dsp:spPr>
        <a:xfrm>
          <a:off x="1352935"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46C4A-EA7D-4BF2-BEBD-47463403F3D5}">
      <dsp:nvSpPr>
        <dsp:cNvPr id="0" name=""/>
        <dsp:cNvSpPr/>
      </dsp:nvSpPr>
      <dsp:spPr>
        <a:xfrm>
          <a:off x="18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solidFill>
                <a:srgbClr val="FF0000"/>
              </a:solidFill>
            </a:rPr>
            <a:t>Multiple studies have found a strong link between heavy social media USE and an increased risk for depression, anxiety, </a:t>
          </a:r>
          <a:r>
            <a:rPr lang="en-GB" sz="1200" u="none" kern="1200" dirty="0">
              <a:solidFill>
                <a:srgbClr val="FF0000"/>
              </a:solidFill>
            </a:rPr>
            <a:t>loneliness, SELF HARM AND EVEN SUICIDAL THOUGHTS.</a:t>
          </a:r>
          <a:endParaRPr lang="en-US" sz="1200" u="none" kern="1200" dirty="0">
            <a:solidFill>
              <a:srgbClr val="FF0000"/>
            </a:solidFill>
          </a:endParaRPr>
        </a:p>
      </dsp:txBody>
      <dsp:txXfrm>
        <a:off x="182935" y="3176402"/>
        <a:ext cx="3600000" cy="720000"/>
      </dsp:txXfrm>
    </dsp:sp>
    <dsp:sp modelId="{9CB776F8-7AF0-4503-BB3A-AB78EBECC8D6}">
      <dsp:nvSpPr>
        <dsp:cNvPr id="0" name=""/>
        <dsp:cNvSpPr/>
      </dsp:nvSpPr>
      <dsp:spPr>
        <a:xfrm>
          <a:off x="5114935" y="29640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D32F2-DE4E-4E45-891E-26E24AFFE1D6}">
      <dsp:nvSpPr>
        <dsp:cNvPr id="0" name=""/>
        <dsp:cNvSpPr/>
      </dsp:nvSpPr>
      <dsp:spPr>
        <a:xfrm>
          <a:off x="5582935"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DF0E4-1726-4113-A67A-8BCFD31B7DC7}">
      <dsp:nvSpPr>
        <dsp:cNvPr id="0" name=""/>
        <dsp:cNvSpPr/>
      </dsp:nvSpPr>
      <dsp:spPr>
        <a:xfrm>
          <a:off x="4412935"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We deal with many relationship difficulties and for the most part,  this starts with inappropriate posts on Social Media.</a:t>
          </a:r>
          <a:endParaRPr lang="en-US" sz="1200" kern="1200"/>
        </a:p>
      </dsp:txBody>
      <dsp:txXfrm>
        <a:off x="4412935" y="3176402"/>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94051-E7DA-44A9-A56A-A51147F16A40}">
      <dsp:nvSpPr>
        <dsp:cNvPr id="0" name=""/>
        <dsp:cNvSpPr/>
      </dsp:nvSpPr>
      <dsp:spPr>
        <a:xfrm>
          <a:off x="0" y="835647"/>
          <a:ext cx="5000124" cy="71505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Talk to young people about their phone use</a:t>
          </a:r>
          <a:endParaRPr lang="en-US" sz="1800" kern="1200"/>
        </a:p>
      </dsp:txBody>
      <dsp:txXfrm>
        <a:off x="34906" y="870553"/>
        <a:ext cx="4930312" cy="645240"/>
      </dsp:txXfrm>
    </dsp:sp>
    <dsp:sp modelId="{EBA1236E-DC32-465C-A422-73CE2518E5FA}">
      <dsp:nvSpPr>
        <dsp:cNvPr id="0" name=""/>
        <dsp:cNvSpPr/>
      </dsp:nvSpPr>
      <dsp:spPr>
        <a:xfrm>
          <a:off x="0" y="1602540"/>
          <a:ext cx="5000124" cy="715052"/>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Be aware of what they are viewing/posting</a:t>
          </a:r>
          <a:endParaRPr lang="en-US" sz="1800" kern="1200"/>
        </a:p>
      </dsp:txBody>
      <dsp:txXfrm>
        <a:off x="34906" y="1637446"/>
        <a:ext cx="4930312" cy="645240"/>
      </dsp:txXfrm>
    </dsp:sp>
    <dsp:sp modelId="{47E0A91A-8974-4DC1-8C80-A4AB8E6FC4BB}">
      <dsp:nvSpPr>
        <dsp:cNvPr id="0" name=""/>
        <dsp:cNvSpPr/>
      </dsp:nvSpPr>
      <dsp:spPr>
        <a:xfrm>
          <a:off x="0" y="2369433"/>
          <a:ext cx="5000124" cy="715052"/>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Reinforce ‘acceptable use’ message</a:t>
          </a:r>
          <a:endParaRPr lang="en-US" sz="1800" kern="1200"/>
        </a:p>
      </dsp:txBody>
      <dsp:txXfrm>
        <a:off x="34906" y="2404339"/>
        <a:ext cx="4930312" cy="645240"/>
      </dsp:txXfrm>
    </dsp:sp>
    <dsp:sp modelId="{BFD14BF6-2CCE-41DC-B181-B9780E78FF6A}">
      <dsp:nvSpPr>
        <dsp:cNvPr id="0" name=""/>
        <dsp:cNvSpPr/>
      </dsp:nvSpPr>
      <dsp:spPr>
        <a:xfrm>
          <a:off x="0" y="3136326"/>
          <a:ext cx="5000124" cy="715052"/>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Remind young people that what they post will remain online and may resurface years from now</a:t>
          </a:r>
          <a:endParaRPr lang="en-US" sz="1800" kern="1200"/>
        </a:p>
      </dsp:txBody>
      <dsp:txXfrm>
        <a:off x="34906" y="3171232"/>
        <a:ext cx="4930312" cy="645240"/>
      </dsp:txXfrm>
    </dsp:sp>
    <dsp:sp modelId="{138CC862-F711-4D6D-9C29-740E7A15CEA7}">
      <dsp:nvSpPr>
        <dsp:cNvPr id="0" name=""/>
        <dsp:cNvSpPr/>
      </dsp:nvSpPr>
      <dsp:spPr>
        <a:xfrm>
          <a:off x="0" y="3903219"/>
          <a:ext cx="5000124" cy="71505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You pay – its your phone – look at their posts!</a:t>
          </a:r>
          <a:endParaRPr lang="en-US" sz="1800" kern="1200"/>
        </a:p>
      </dsp:txBody>
      <dsp:txXfrm>
        <a:off x="34906" y="3938125"/>
        <a:ext cx="4930312"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803E6-9DAB-4579-A2B8-B00A9878B0B8}">
      <dsp:nvSpPr>
        <dsp:cNvPr id="0" name=""/>
        <dsp:cNvSpPr/>
      </dsp:nvSpPr>
      <dsp:spPr>
        <a:xfrm>
          <a:off x="0" y="69259"/>
          <a:ext cx="5000124" cy="4797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English </a:t>
          </a:r>
          <a:endParaRPr lang="en-US" sz="2000" kern="1200"/>
        </a:p>
      </dsp:txBody>
      <dsp:txXfrm>
        <a:off x="23417" y="92676"/>
        <a:ext cx="4953290" cy="432866"/>
      </dsp:txXfrm>
    </dsp:sp>
    <dsp:sp modelId="{E8C23A96-E671-4511-8984-C4CBC9A330EC}">
      <dsp:nvSpPr>
        <dsp:cNvPr id="0" name=""/>
        <dsp:cNvSpPr/>
      </dsp:nvSpPr>
      <dsp:spPr>
        <a:xfrm>
          <a:off x="0" y="606559"/>
          <a:ext cx="5000124" cy="479700"/>
        </a:xfrm>
        <a:prstGeom prst="roundRect">
          <a:avLst/>
        </a:prstGeom>
        <a:gradFill rotWithShape="0">
          <a:gsLst>
            <a:gs pos="0">
              <a:schemeClr val="accent2">
                <a:hueOff val="520169"/>
                <a:satOff val="-649"/>
                <a:lumOff val="153"/>
                <a:alphaOff val="0"/>
                <a:shade val="51000"/>
                <a:satMod val="130000"/>
              </a:schemeClr>
            </a:gs>
            <a:gs pos="80000">
              <a:schemeClr val="accent2">
                <a:hueOff val="520169"/>
                <a:satOff val="-649"/>
                <a:lumOff val="153"/>
                <a:alphaOff val="0"/>
                <a:shade val="93000"/>
                <a:satMod val="130000"/>
              </a:schemeClr>
            </a:gs>
            <a:gs pos="100000">
              <a:schemeClr val="accent2">
                <a:hueOff val="520169"/>
                <a:satOff val="-649"/>
                <a:lumOff val="1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Maths or Applications of Maths</a:t>
          </a:r>
          <a:endParaRPr lang="en-US" sz="2000" kern="1200" dirty="0"/>
        </a:p>
      </dsp:txBody>
      <dsp:txXfrm>
        <a:off x="23417" y="629976"/>
        <a:ext cx="4953290" cy="432866"/>
      </dsp:txXfrm>
    </dsp:sp>
    <dsp:sp modelId="{4192725E-CD7F-41C5-84D4-54D1BDBCA3EA}">
      <dsp:nvSpPr>
        <dsp:cNvPr id="0" name=""/>
        <dsp:cNvSpPr/>
      </dsp:nvSpPr>
      <dsp:spPr>
        <a:xfrm>
          <a:off x="0" y="1143859"/>
          <a:ext cx="5000124" cy="479700"/>
        </a:xfrm>
        <a:prstGeom prst="roundRect">
          <a:avLst/>
        </a:prstGeom>
        <a:gradFill rotWithShape="0">
          <a:gsLst>
            <a:gs pos="0">
              <a:schemeClr val="accent2">
                <a:hueOff val="1040338"/>
                <a:satOff val="-1298"/>
                <a:lumOff val="305"/>
                <a:alphaOff val="0"/>
                <a:shade val="51000"/>
                <a:satMod val="130000"/>
              </a:schemeClr>
            </a:gs>
            <a:gs pos="80000">
              <a:schemeClr val="accent2">
                <a:hueOff val="1040338"/>
                <a:satOff val="-1298"/>
                <a:lumOff val="305"/>
                <a:alphaOff val="0"/>
                <a:shade val="93000"/>
                <a:satMod val="130000"/>
              </a:schemeClr>
            </a:gs>
            <a:gs pos="100000">
              <a:schemeClr val="accent2">
                <a:hueOff val="1040338"/>
                <a:satOff val="-1298"/>
                <a:lumOff val="3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Expressive Art</a:t>
          </a:r>
        </a:p>
      </dsp:txBody>
      <dsp:txXfrm>
        <a:off x="23417" y="1167276"/>
        <a:ext cx="4953290" cy="432866"/>
      </dsp:txXfrm>
    </dsp:sp>
    <dsp:sp modelId="{393F0554-CF00-4160-B265-0C3B01D2F21B}">
      <dsp:nvSpPr>
        <dsp:cNvPr id="0" name=""/>
        <dsp:cNvSpPr/>
      </dsp:nvSpPr>
      <dsp:spPr>
        <a:xfrm>
          <a:off x="0" y="1681159"/>
          <a:ext cx="5000124" cy="47970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Science</a:t>
          </a:r>
        </a:p>
      </dsp:txBody>
      <dsp:txXfrm>
        <a:off x="23417" y="1704576"/>
        <a:ext cx="4953290" cy="432866"/>
      </dsp:txXfrm>
    </dsp:sp>
    <dsp:sp modelId="{E68C01E7-8DC2-4E04-BF49-DF64FB37B90D}">
      <dsp:nvSpPr>
        <dsp:cNvPr id="0" name=""/>
        <dsp:cNvSpPr/>
      </dsp:nvSpPr>
      <dsp:spPr>
        <a:xfrm>
          <a:off x="0" y="2218460"/>
          <a:ext cx="5000124" cy="479700"/>
        </a:xfrm>
        <a:prstGeom prst="roundRect">
          <a:avLst/>
        </a:prstGeom>
        <a:gradFill rotWithShape="0">
          <a:gsLst>
            <a:gs pos="0">
              <a:schemeClr val="accent2">
                <a:hueOff val="2080675"/>
                <a:satOff val="-2595"/>
                <a:lumOff val="610"/>
                <a:alphaOff val="0"/>
                <a:shade val="51000"/>
                <a:satMod val="130000"/>
              </a:schemeClr>
            </a:gs>
            <a:gs pos="80000">
              <a:schemeClr val="accent2">
                <a:hueOff val="2080675"/>
                <a:satOff val="-2595"/>
                <a:lumOff val="610"/>
                <a:alphaOff val="0"/>
                <a:shade val="93000"/>
                <a:satMod val="130000"/>
              </a:schemeClr>
            </a:gs>
            <a:gs pos="100000">
              <a:schemeClr val="accent2">
                <a:hueOff val="2080675"/>
                <a:satOff val="-2595"/>
                <a:lumOff val="6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Social Study</a:t>
          </a:r>
        </a:p>
      </dsp:txBody>
      <dsp:txXfrm>
        <a:off x="23417" y="2241877"/>
        <a:ext cx="4953290" cy="432866"/>
      </dsp:txXfrm>
    </dsp:sp>
    <dsp:sp modelId="{B29DE626-792F-42A3-A5CB-23CC559E37E8}">
      <dsp:nvSpPr>
        <dsp:cNvPr id="0" name=""/>
        <dsp:cNvSpPr/>
      </dsp:nvSpPr>
      <dsp:spPr>
        <a:xfrm>
          <a:off x="0" y="2755759"/>
          <a:ext cx="5000124" cy="479700"/>
        </a:xfrm>
        <a:prstGeom prst="roundRect">
          <a:avLst/>
        </a:prstGeom>
        <a:gradFill rotWithShape="0">
          <a:gsLst>
            <a:gs pos="0">
              <a:schemeClr val="accent2">
                <a:hueOff val="2600844"/>
                <a:satOff val="-3244"/>
                <a:lumOff val="763"/>
                <a:alphaOff val="0"/>
                <a:shade val="51000"/>
                <a:satMod val="130000"/>
              </a:schemeClr>
            </a:gs>
            <a:gs pos="80000">
              <a:schemeClr val="accent2">
                <a:hueOff val="2600844"/>
                <a:satOff val="-3244"/>
                <a:lumOff val="763"/>
                <a:alphaOff val="0"/>
                <a:shade val="93000"/>
                <a:satMod val="130000"/>
              </a:schemeClr>
            </a:gs>
            <a:gs pos="100000">
              <a:schemeClr val="accent2">
                <a:hueOff val="2600844"/>
                <a:satOff val="-3244"/>
                <a:lumOff val="7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Technology</a:t>
          </a:r>
        </a:p>
      </dsp:txBody>
      <dsp:txXfrm>
        <a:off x="23417" y="2779176"/>
        <a:ext cx="4953290" cy="432866"/>
      </dsp:txXfrm>
    </dsp:sp>
    <dsp:sp modelId="{4D98F125-398E-4AD6-9A3C-38E4B2D5285F}">
      <dsp:nvSpPr>
        <dsp:cNvPr id="0" name=""/>
        <dsp:cNvSpPr/>
      </dsp:nvSpPr>
      <dsp:spPr>
        <a:xfrm>
          <a:off x="0" y="3315592"/>
          <a:ext cx="5000124" cy="47970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Modern Language OR 1 free choice</a:t>
          </a:r>
        </a:p>
      </dsp:txBody>
      <dsp:txXfrm>
        <a:off x="23417" y="3339009"/>
        <a:ext cx="4953290" cy="432866"/>
      </dsp:txXfrm>
    </dsp:sp>
    <dsp:sp modelId="{4FD59AF5-5696-4578-AC15-42F4BB00F748}">
      <dsp:nvSpPr>
        <dsp:cNvPr id="0" name=""/>
        <dsp:cNvSpPr/>
      </dsp:nvSpPr>
      <dsp:spPr>
        <a:xfrm>
          <a:off x="0" y="3830359"/>
          <a:ext cx="5000124" cy="479700"/>
        </a:xfrm>
        <a:prstGeom prst="roundRect">
          <a:avLst/>
        </a:prstGeom>
        <a:gradFill rotWithShape="0">
          <a:gsLst>
            <a:gs pos="0">
              <a:schemeClr val="accent2">
                <a:hueOff val="3641181"/>
                <a:satOff val="-4541"/>
                <a:lumOff val="1068"/>
                <a:alphaOff val="0"/>
                <a:shade val="51000"/>
                <a:satMod val="130000"/>
              </a:schemeClr>
            </a:gs>
            <a:gs pos="80000">
              <a:schemeClr val="accent2">
                <a:hueOff val="3641181"/>
                <a:satOff val="-4541"/>
                <a:lumOff val="1068"/>
                <a:alphaOff val="0"/>
                <a:shade val="93000"/>
                <a:satMod val="130000"/>
              </a:schemeClr>
            </a:gs>
            <a:gs pos="100000">
              <a:schemeClr val="accent2">
                <a:hueOff val="3641181"/>
                <a:satOff val="-4541"/>
                <a:lumOff val="10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+ 1 free choice </a:t>
          </a:r>
        </a:p>
      </dsp:txBody>
      <dsp:txXfrm>
        <a:off x="23417" y="3853776"/>
        <a:ext cx="4953290" cy="432866"/>
      </dsp:txXfrm>
    </dsp:sp>
    <dsp:sp modelId="{0C8DC2B9-70EC-42D7-A53E-E99DA14787DF}">
      <dsp:nvSpPr>
        <dsp:cNvPr id="0" name=""/>
        <dsp:cNvSpPr/>
      </dsp:nvSpPr>
      <dsp:spPr>
        <a:xfrm>
          <a:off x="0" y="4367659"/>
          <a:ext cx="5000124" cy="479700"/>
        </a:xfrm>
        <a:prstGeom prst="roundRect">
          <a:avLst/>
        </a:prstGeom>
        <a:gradFill rotWithShape="0">
          <a:gsLst>
            <a:gs pos="0">
              <a:schemeClr val="accent2">
                <a:hueOff val="4161350"/>
                <a:satOff val="-5190"/>
                <a:lumOff val="1220"/>
                <a:alphaOff val="0"/>
                <a:shade val="51000"/>
                <a:satMod val="130000"/>
              </a:schemeClr>
            </a:gs>
            <a:gs pos="80000">
              <a:schemeClr val="accent2">
                <a:hueOff val="4161350"/>
                <a:satOff val="-5190"/>
                <a:lumOff val="1220"/>
                <a:alphaOff val="0"/>
                <a:shade val="93000"/>
                <a:satMod val="130000"/>
              </a:schemeClr>
            </a:gs>
            <a:gs pos="100000">
              <a:schemeClr val="accent2">
                <a:hueOff val="4161350"/>
                <a:satOff val="-5190"/>
                <a:lumOff val="12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Wellbeing choice</a:t>
          </a:r>
        </a:p>
      </dsp:txBody>
      <dsp:txXfrm>
        <a:off x="23417" y="4391076"/>
        <a:ext cx="4953290" cy="432866"/>
      </dsp:txXfrm>
    </dsp:sp>
    <dsp:sp modelId="{CC752D3E-8007-4370-B5AE-0753B0C236A5}">
      <dsp:nvSpPr>
        <dsp:cNvPr id="0" name=""/>
        <dsp:cNvSpPr/>
      </dsp:nvSpPr>
      <dsp:spPr>
        <a:xfrm>
          <a:off x="0" y="4904959"/>
          <a:ext cx="5000124" cy="4797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Core PE &amp; PSHE</a:t>
          </a:r>
        </a:p>
      </dsp:txBody>
      <dsp:txXfrm>
        <a:off x="23417" y="4928376"/>
        <a:ext cx="4953290" cy="432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E7A6-7B14-4EC8-8AF0-0B402FC44323}">
      <dsp:nvSpPr>
        <dsp:cNvPr id="0" name=""/>
        <dsp:cNvSpPr/>
      </dsp:nvSpPr>
      <dsp:spPr>
        <a:xfrm>
          <a:off x="1000" y="1185972"/>
          <a:ext cx="3641720" cy="18208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defRPr cap="all"/>
          </a:pPr>
          <a:r>
            <a:rPr lang="en-GB" sz="3800" kern="1200" dirty="0">
              <a:hlinkClick xmlns:r="http://schemas.openxmlformats.org/officeDocument/2006/relationships" r:id="rId1"/>
            </a:rPr>
            <a:t>English Sway</a:t>
          </a:r>
          <a:endParaRPr lang="en-US" sz="3800" kern="1200" dirty="0"/>
        </a:p>
      </dsp:txBody>
      <dsp:txXfrm>
        <a:off x="54331" y="1239303"/>
        <a:ext cx="3535058" cy="1714198"/>
      </dsp:txXfrm>
    </dsp:sp>
    <dsp:sp modelId="{2CDE698C-1C10-478D-AE1B-C0D743BDED4B}">
      <dsp:nvSpPr>
        <dsp:cNvPr id="0" name=""/>
        <dsp:cNvSpPr/>
      </dsp:nvSpPr>
      <dsp:spPr>
        <a:xfrm>
          <a:off x="4553150" y="1185972"/>
          <a:ext cx="3641720" cy="182086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defRPr cap="all"/>
          </a:pPr>
          <a:r>
            <a:rPr lang="en-GB" sz="3800" kern="1200">
              <a:hlinkClick xmlns:r="http://schemas.openxmlformats.org/officeDocument/2006/relationships" r:id="rId2"/>
            </a:rPr>
            <a:t>English s3 options (1).mp4</a:t>
          </a:r>
          <a:endParaRPr lang="en-US" sz="3800" kern="1200"/>
        </a:p>
      </dsp:txBody>
      <dsp:txXfrm>
        <a:off x="4606481" y="1239303"/>
        <a:ext cx="3535058" cy="17141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5B49F-45EE-4A6D-8E57-6BB59B91C60E}">
      <dsp:nvSpPr>
        <dsp:cNvPr id="0" name=""/>
        <dsp:cNvSpPr/>
      </dsp:nvSpPr>
      <dsp:spPr>
        <a:xfrm>
          <a:off x="0" y="606559"/>
          <a:ext cx="5000124" cy="4797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N4 People and Society </a:t>
          </a:r>
        </a:p>
      </dsp:txBody>
      <dsp:txXfrm>
        <a:off x="23417" y="629976"/>
        <a:ext cx="4953290" cy="432866"/>
      </dsp:txXfrm>
    </dsp:sp>
    <dsp:sp modelId="{AA89AC71-2200-4DCA-8EC3-96989560C13A}">
      <dsp:nvSpPr>
        <dsp:cNvPr id="0" name=""/>
        <dsp:cNvSpPr/>
      </dsp:nvSpPr>
      <dsp:spPr>
        <a:xfrm>
          <a:off x="0" y="1143859"/>
          <a:ext cx="5000124" cy="479700"/>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Achieve – PTPC will recommend</a:t>
          </a:r>
          <a:endParaRPr lang="en-US" sz="2000" kern="1200"/>
        </a:p>
      </dsp:txBody>
      <dsp:txXfrm>
        <a:off x="23417" y="1167276"/>
        <a:ext cx="4953290" cy="432866"/>
      </dsp:txXfrm>
    </dsp:sp>
    <dsp:sp modelId="{7CBC9FE0-D621-4374-8403-5C6AA041C114}">
      <dsp:nvSpPr>
        <dsp:cNvPr id="0" name=""/>
        <dsp:cNvSpPr/>
      </dsp:nvSpPr>
      <dsp:spPr>
        <a:xfrm>
          <a:off x="0" y="1651350"/>
          <a:ext cx="5000124" cy="479700"/>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NPA L4 Science &amp; Health </a:t>
          </a:r>
          <a:endParaRPr lang="en-US" sz="2000" kern="1200" dirty="0"/>
        </a:p>
      </dsp:txBody>
      <dsp:txXfrm>
        <a:off x="23417" y="1674767"/>
        <a:ext cx="4953290" cy="432866"/>
      </dsp:txXfrm>
    </dsp:sp>
    <dsp:sp modelId="{12984DCD-551F-40D5-A292-716163E61495}">
      <dsp:nvSpPr>
        <dsp:cNvPr id="0" name=""/>
        <dsp:cNvSpPr/>
      </dsp:nvSpPr>
      <dsp:spPr>
        <a:xfrm>
          <a:off x="0" y="2218460"/>
          <a:ext cx="5000124" cy="479700"/>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L5 Health Sector/ Lab Skills </a:t>
          </a:r>
        </a:p>
      </dsp:txBody>
      <dsp:txXfrm>
        <a:off x="23417" y="2241877"/>
        <a:ext cx="4953290" cy="432866"/>
      </dsp:txXfrm>
    </dsp:sp>
    <dsp:sp modelId="{1C475133-FE2B-4898-B392-440BA3181DC0}">
      <dsp:nvSpPr>
        <dsp:cNvPr id="0" name=""/>
        <dsp:cNvSpPr/>
      </dsp:nvSpPr>
      <dsp:spPr>
        <a:xfrm>
          <a:off x="0" y="2755760"/>
          <a:ext cx="5000124" cy="479700"/>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NPA L5Computer Games &amp; NPA Digital Media</a:t>
          </a:r>
          <a:endParaRPr lang="en-US" sz="2000" kern="1200" dirty="0"/>
        </a:p>
      </dsp:txBody>
      <dsp:txXfrm>
        <a:off x="23417" y="2779177"/>
        <a:ext cx="4953290" cy="432866"/>
      </dsp:txXfrm>
    </dsp:sp>
    <dsp:sp modelId="{B872A816-FB7E-4363-B1CC-7BEF928FC6ED}">
      <dsp:nvSpPr>
        <dsp:cNvPr id="0" name=""/>
        <dsp:cNvSpPr/>
      </dsp:nvSpPr>
      <dsp:spPr>
        <a:xfrm>
          <a:off x="0" y="3293060"/>
          <a:ext cx="5000124" cy="479700"/>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NPA Photography &amp; </a:t>
          </a:r>
          <a:r>
            <a:rPr lang="en-GB" sz="2000" kern="1200"/>
            <a:t>Creative Thinking</a:t>
          </a:r>
          <a:endParaRPr lang="en-US" sz="2000" kern="1200" dirty="0"/>
        </a:p>
      </dsp:txBody>
      <dsp:txXfrm>
        <a:off x="23417" y="3316477"/>
        <a:ext cx="4953290" cy="432866"/>
      </dsp:txXfrm>
    </dsp:sp>
    <dsp:sp modelId="{075BF05C-F9C3-4AFF-A256-E21D528DBEC3}">
      <dsp:nvSpPr>
        <dsp:cNvPr id="0" name=""/>
        <dsp:cNvSpPr/>
      </dsp:nvSpPr>
      <dsp:spPr>
        <a:xfrm>
          <a:off x="0" y="3830360"/>
          <a:ext cx="5000124" cy="479700"/>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Option for everyone to do N5 PE</a:t>
          </a:r>
          <a:endParaRPr lang="en-US" sz="2000" kern="1200"/>
        </a:p>
      </dsp:txBody>
      <dsp:txXfrm>
        <a:off x="23417" y="3853777"/>
        <a:ext cx="4953290" cy="432866"/>
      </dsp:txXfrm>
    </dsp:sp>
    <dsp:sp modelId="{54C15D83-45A0-44C6-8885-A43F10483159}">
      <dsp:nvSpPr>
        <dsp:cNvPr id="0" name=""/>
        <dsp:cNvSpPr/>
      </dsp:nvSpPr>
      <dsp:spPr>
        <a:xfrm>
          <a:off x="0" y="4367660"/>
          <a:ext cx="5000124" cy="4797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Wellbeing Choices – including DofE Bronze</a:t>
          </a:r>
          <a:endParaRPr lang="en-US" sz="2000" kern="1200" dirty="0"/>
        </a:p>
      </dsp:txBody>
      <dsp:txXfrm>
        <a:off x="23417" y="4391077"/>
        <a:ext cx="4953290" cy="43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1EDD3-2BB0-4273-AE5D-E5EB2AC2FDE3}">
      <dsp:nvSpPr>
        <dsp:cNvPr id="0" name=""/>
        <dsp:cNvSpPr/>
      </dsp:nvSpPr>
      <dsp:spPr>
        <a:xfrm>
          <a:off x="715337" y="2413"/>
          <a:ext cx="3221521" cy="1932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This will allow most young people to attain eight qualifications at the level most appropriate to their ability by the end of S4.</a:t>
          </a:r>
          <a:endParaRPr lang="en-US" sz="2100" kern="1200"/>
        </a:p>
      </dsp:txBody>
      <dsp:txXfrm>
        <a:off x="715337" y="2413"/>
        <a:ext cx="3221521" cy="1932912"/>
      </dsp:txXfrm>
    </dsp:sp>
    <dsp:sp modelId="{6FF31AA8-23EE-43C2-8A42-B16C03918549}">
      <dsp:nvSpPr>
        <dsp:cNvPr id="0" name=""/>
        <dsp:cNvSpPr/>
      </dsp:nvSpPr>
      <dsp:spPr>
        <a:xfrm>
          <a:off x="4259011" y="2413"/>
          <a:ext cx="3221521" cy="19329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In S4,  young people who demonstrate a talent for Maths may be presented for Applications of Maths as an additional qualification</a:t>
          </a:r>
          <a:endParaRPr lang="en-US" sz="2100" kern="1200" dirty="0"/>
        </a:p>
      </dsp:txBody>
      <dsp:txXfrm>
        <a:off x="4259011" y="2413"/>
        <a:ext cx="3221521" cy="1932912"/>
      </dsp:txXfrm>
    </dsp:sp>
    <dsp:sp modelId="{EF4A8501-138A-43A9-9CEB-460D8AB2B64B}">
      <dsp:nvSpPr>
        <dsp:cNvPr id="0" name=""/>
        <dsp:cNvSpPr/>
      </dsp:nvSpPr>
      <dsp:spPr>
        <a:xfrm>
          <a:off x="715337" y="2257478"/>
          <a:ext cx="3221521" cy="19329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Young people expected to achieve 8 N5 qualifications may add N5 PE in the wellbeing column.</a:t>
          </a:r>
          <a:endParaRPr lang="en-US" sz="2100" kern="1200" dirty="0"/>
        </a:p>
      </dsp:txBody>
      <dsp:txXfrm>
        <a:off x="715337" y="2257478"/>
        <a:ext cx="3221521" cy="1932912"/>
      </dsp:txXfrm>
    </dsp:sp>
    <dsp:sp modelId="{83205279-2461-487A-AF88-3645464F9CBA}">
      <dsp:nvSpPr>
        <dsp:cNvPr id="0" name=""/>
        <dsp:cNvSpPr/>
      </dsp:nvSpPr>
      <dsp:spPr>
        <a:xfrm>
          <a:off x="4259011" y="2257478"/>
          <a:ext cx="3221521" cy="19329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Pupils can balance coursework and exams by choosing a mixture of NPA NA National 5 qualifications.</a:t>
          </a:r>
          <a:endParaRPr lang="en-US" sz="2100" kern="1200" dirty="0"/>
        </a:p>
      </dsp:txBody>
      <dsp:txXfrm>
        <a:off x="4259011" y="2257478"/>
        <a:ext cx="3221521" cy="1932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E63A-3098-4670-B477-79E206C47BF3}">
      <dsp:nvSpPr>
        <dsp:cNvPr id="0" name=""/>
        <dsp:cNvSpPr/>
      </dsp:nvSpPr>
      <dsp:spPr>
        <a:xfrm>
          <a:off x="957252" y="2613"/>
          <a:ext cx="2617236" cy="15703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What you should do:</a:t>
          </a:r>
          <a:endParaRPr lang="en-US" sz="1900" kern="1200" dirty="0"/>
        </a:p>
      </dsp:txBody>
      <dsp:txXfrm>
        <a:off x="1003246" y="48607"/>
        <a:ext cx="2525248" cy="1478353"/>
      </dsp:txXfrm>
    </dsp:sp>
    <dsp:sp modelId="{D2FCDADA-C946-49FC-93FA-8DF04BFF8009}">
      <dsp:nvSpPr>
        <dsp:cNvPr id="0" name=""/>
        <dsp:cNvSpPr/>
      </dsp:nvSpPr>
      <dsp:spPr>
        <a:xfrm>
          <a:off x="3804805" y="463247"/>
          <a:ext cx="554854" cy="649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804805" y="593062"/>
        <a:ext cx="388398" cy="389444"/>
      </dsp:txXfrm>
    </dsp:sp>
    <dsp:sp modelId="{439EB59A-5FF8-4FFC-8096-7BD5AACB2748}">
      <dsp:nvSpPr>
        <dsp:cNvPr id="0" name=""/>
        <dsp:cNvSpPr/>
      </dsp:nvSpPr>
      <dsp:spPr>
        <a:xfrm>
          <a:off x="4621382" y="2613"/>
          <a:ext cx="2617236" cy="1570341"/>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Remember that you are choosing a course that you will study through until the end of S4</a:t>
          </a:r>
          <a:endParaRPr lang="en-US" sz="1900" kern="1200"/>
        </a:p>
      </dsp:txBody>
      <dsp:txXfrm>
        <a:off x="4667376" y="48607"/>
        <a:ext cx="2525248" cy="1478353"/>
      </dsp:txXfrm>
    </dsp:sp>
    <dsp:sp modelId="{94C6960D-57A5-47CC-9527-31D6FD055ED2}">
      <dsp:nvSpPr>
        <dsp:cNvPr id="0" name=""/>
        <dsp:cNvSpPr/>
      </dsp:nvSpPr>
      <dsp:spPr>
        <a:xfrm rot="5400000">
          <a:off x="5652573" y="1756161"/>
          <a:ext cx="554854" cy="649074"/>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5735278" y="1803271"/>
        <a:ext cx="389444" cy="388398"/>
      </dsp:txXfrm>
    </dsp:sp>
    <dsp:sp modelId="{B2F3385B-9B9D-4691-98B4-1AEBE713253F}">
      <dsp:nvSpPr>
        <dsp:cNvPr id="0" name=""/>
        <dsp:cNvSpPr/>
      </dsp:nvSpPr>
      <dsp:spPr>
        <a:xfrm>
          <a:off x="4621382" y="2619849"/>
          <a:ext cx="2617236" cy="1570341"/>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Choose a </a:t>
          </a:r>
          <a:r>
            <a:rPr lang="en-GB" sz="1900" u="sng" kern="1200" dirty="0"/>
            <a:t>BALANCED</a:t>
          </a:r>
          <a:r>
            <a:rPr lang="en-GB" sz="1900" kern="1200" dirty="0"/>
            <a:t> timetable.  You </a:t>
          </a:r>
          <a:r>
            <a:rPr lang="en-GB" sz="1900" b="1" kern="1200" dirty="0"/>
            <a:t>should</a:t>
          </a:r>
          <a:r>
            <a:rPr lang="en-GB" sz="1900" kern="1200" dirty="0"/>
            <a:t> have a range of different types of subjects.</a:t>
          </a:r>
          <a:endParaRPr lang="en-US" sz="1900" kern="1200" dirty="0"/>
        </a:p>
      </dsp:txBody>
      <dsp:txXfrm>
        <a:off x="4667376" y="2665843"/>
        <a:ext cx="2525248" cy="1478353"/>
      </dsp:txXfrm>
    </dsp:sp>
    <dsp:sp modelId="{1F5FE56C-DBDB-4645-A9CD-A164947449FA}">
      <dsp:nvSpPr>
        <dsp:cNvPr id="0" name=""/>
        <dsp:cNvSpPr/>
      </dsp:nvSpPr>
      <dsp:spPr>
        <a:xfrm rot="10800000">
          <a:off x="3836211" y="3080483"/>
          <a:ext cx="554854" cy="649074"/>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002667" y="3210298"/>
        <a:ext cx="388398" cy="389444"/>
      </dsp:txXfrm>
    </dsp:sp>
    <dsp:sp modelId="{394C477C-6B84-4796-BAFE-A685EFECD7A9}">
      <dsp:nvSpPr>
        <dsp:cNvPr id="0" name=""/>
        <dsp:cNvSpPr/>
      </dsp:nvSpPr>
      <dsp:spPr>
        <a:xfrm>
          <a:off x="957252" y="2619849"/>
          <a:ext cx="2617236" cy="1570341"/>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Listen to advice from your teachers, your parents, and Skills Development Scotland.</a:t>
          </a:r>
          <a:endParaRPr lang="en-US" sz="1900" kern="1200"/>
        </a:p>
      </dsp:txBody>
      <dsp:txXfrm>
        <a:off x="1003246" y="2665843"/>
        <a:ext cx="2525248" cy="14783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524"/>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7524"/>
          </a:xfrm>
          <a:prstGeom prst="rect">
            <a:avLst/>
          </a:prstGeom>
        </p:spPr>
        <p:txBody>
          <a:bodyPr vert="horz" lIns="91568" tIns="45784" rIns="91568" bIns="45784" rtlCol="0"/>
          <a:lstStyle>
            <a:lvl1pPr algn="r">
              <a:defRPr sz="1200"/>
            </a:lvl1pPr>
          </a:lstStyle>
          <a:p>
            <a:fld id="{BD4A28FE-3737-409C-816C-B3BE76E93BFB}" type="datetimeFigureOut">
              <a:rPr lang="en-GB" smtClean="0"/>
              <a:t>26/02/2026</a:t>
            </a:fld>
            <a:endParaRPr lang="en-GB"/>
          </a:p>
        </p:txBody>
      </p:sp>
      <p:sp>
        <p:nvSpPr>
          <p:cNvPr id="4" name="Footer Placeholder 3"/>
          <p:cNvSpPr>
            <a:spLocks noGrp="1"/>
          </p:cNvSpPr>
          <p:nvPr>
            <p:ph type="ftr" sz="quarter" idx="2"/>
          </p:nvPr>
        </p:nvSpPr>
        <p:spPr>
          <a:xfrm>
            <a:off x="0" y="9441812"/>
            <a:ext cx="2951217" cy="497524"/>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812"/>
            <a:ext cx="2951217" cy="497524"/>
          </a:xfrm>
          <a:prstGeom prst="rect">
            <a:avLst/>
          </a:prstGeom>
        </p:spPr>
        <p:txBody>
          <a:bodyPr vert="horz" lIns="91568" tIns="45784" rIns="91568" bIns="45784" rtlCol="0" anchor="b"/>
          <a:lstStyle>
            <a:lvl1pPr algn="r">
              <a:defRPr sz="1200"/>
            </a:lvl1pPr>
          </a:lstStyle>
          <a:p>
            <a:fld id="{837BED21-2F9D-41DE-B40F-28A70D1B5413}" type="slidenum">
              <a:rPr lang="en-GB" smtClean="0"/>
              <a:t>‹#›</a:t>
            </a:fld>
            <a:endParaRPr lang="en-GB"/>
          </a:p>
        </p:txBody>
      </p:sp>
    </p:spTree>
    <p:extLst>
      <p:ext uri="{BB962C8B-B14F-4D97-AF65-F5344CB8AC3E}">
        <p14:creationId xmlns:p14="http://schemas.microsoft.com/office/powerpoint/2010/main" val="162161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2CB9AABB-E79F-461C-BDE1-40BE7CD3BAC8}" type="datetimeFigureOut">
              <a:rPr lang="en-GB" smtClean="0"/>
              <a:t>26/02/2026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3661EBCB-7600-4A84-9088-509FD8E95781}" type="slidenum">
              <a:rPr lang="en-GB" smtClean="0"/>
              <a:t>‹#›</a:t>
            </a:fld>
            <a:endParaRPr lang="en-GB"/>
          </a:p>
        </p:txBody>
      </p:sp>
    </p:spTree>
    <p:extLst>
      <p:ext uri="{BB962C8B-B14F-4D97-AF65-F5344CB8AC3E}">
        <p14:creationId xmlns:p14="http://schemas.microsoft.com/office/powerpoint/2010/main" val="172633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1</a:t>
            </a:fld>
            <a:endParaRPr lang="en-GB"/>
          </a:p>
        </p:txBody>
      </p:sp>
    </p:spTree>
    <p:extLst>
      <p:ext uri="{BB962C8B-B14F-4D97-AF65-F5344CB8AC3E}">
        <p14:creationId xmlns:p14="http://schemas.microsoft.com/office/powerpoint/2010/main" val="303726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young person will be expected to study English and Maths at an appropriate level.  In addition,  young people have core subjects –PE, delivered by specialist PE staff and Personal Social and Health Education led by their Pastoral Care Teacher.</a:t>
            </a:r>
          </a:p>
          <a:p>
            <a:r>
              <a:rPr lang="en-GB" dirty="0"/>
              <a:t>For the past 5 years we have had a Wellbeing period in the S3 curriculum and this has proven to be a success  – activities such as chess, preparation for Bronze DofE Expedition, dance, cooking, yoga, fitness to name but a few have introduced young people to new skills and provided a platform for supporting positive mental health and wellbeing.  </a:t>
            </a:r>
          </a:p>
        </p:txBody>
      </p:sp>
      <p:sp>
        <p:nvSpPr>
          <p:cNvPr id="4" name="Slide Number Placeholder 3"/>
          <p:cNvSpPr>
            <a:spLocks noGrp="1"/>
          </p:cNvSpPr>
          <p:nvPr>
            <p:ph type="sldNum" sz="quarter" idx="5"/>
          </p:nvPr>
        </p:nvSpPr>
        <p:spPr/>
        <p:txBody>
          <a:bodyPr/>
          <a:lstStyle/>
          <a:p>
            <a:fld id="{3661EBCB-7600-4A84-9088-509FD8E95781}" type="slidenum">
              <a:rPr lang="en-GB" smtClean="0"/>
              <a:t>13</a:t>
            </a:fld>
            <a:endParaRPr lang="en-GB"/>
          </a:p>
        </p:txBody>
      </p:sp>
    </p:spTree>
    <p:extLst>
      <p:ext uri="{BB962C8B-B14F-4D97-AF65-F5344CB8AC3E}">
        <p14:creationId xmlns:p14="http://schemas.microsoft.com/office/powerpoint/2010/main" val="43370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New Pathways presentations have been shared on TEAMS and young people have been accessing these and discussing during PSHE lessons..  These sets out all the choices available in each curricular area,  provides information about pathways, course content,  assessment, skills developed and potential careers</a:t>
            </a:r>
          </a:p>
        </p:txBody>
      </p:sp>
      <p:sp>
        <p:nvSpPr>
          <p:cNvPr id="4" name="Slide Number Placeholder 3"/>
          <p:cNvSpPr>
            <a:spLocks noGrp="1"/>
          </p:cNvSpPr>
          <p:nvPr>
            <p:ph type="sldNum" sz="quarter" idx="5"/>
          </p:nvPr>
        </p:nvSpPr>
        <p:spPr/>
        <p:txBody>
          <a:bodyPr/>
          <a:lstStyle/>
          <a:p>
            <a:fld id="{3661EBCB-7600-4A84-9088-509FD8E95781}" type="slidenum">
              <a:rPr lang="en-GB" smtClean="0"/>
              <a:t>14</a:t>
            </a:fld>
            <a:endParaRPr lang="en-GB"/>
          </a:p>
        </p:txBody>
      </p:sp>
    </p:spTree>
    <p:extLst>
      <p:ext uri="{BB962C8B-B14F-4D97-AF65-F5344CB8AC3E}">
        <p14:creationId xmlns:p14="http://schemas.microsoft.com/office/powerpoint/2010/main" val="46458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15</a:t>
            </a:fld>
            <a:endParaRPr lang="en-GB"/>
          </a:p>
        </p:txBody>
      </p:sp>
    </p:spTree>
    <p:extLst>
      <p:ext uri="{BB962C8B-B14F-4D97-AF65-F5344CB8AC3E}">
        <p14:creationId xmlns:p14="http://schemas.microsoft.com/office/powerpoint/2010/main" val="155101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presentation for every subject on offer.  These sets out all the choices available in each curricular area,  provides information about pathways, course content,  assessment, skills developed and potential careers</a:t>
            </a:r>
          </a:p>
        </p:txBody>
      </p:sp>
      <p:sp>
        <p:nvSpPr>
          <p:cNvPr id="4" name="Slide Number Placeholder 3"/>
          <p:cNvSpPr>
            <a:spLocks noGrp="1"/>
          </p:cNvSpPr>
          <p:nvPr>
            <p:ph type="sldNum" sz="quarter" idx="5"/>
          </p:nvPr>
        </p:nvSpPr>
        <p:spPr/>
        <p:txBody>
          <a:bodyPr/>
          <a:lstStyle/>
          <a:p>
            <a:fld id="{3661EBCB-7600-4A84-9088-509FD8E95781}" type="slidenum">
              <a:rPr lang="en-GB" smtClean="0"/>
              <a:t>16</a:t>
            </a:fld>
            <a:endParaRPr lang="en-GB"/>
          </a:p>
        </p:txBody>
      </p:sp>
    </p:spTree>
    <p:extLst>
      <p:ext uri="{BB962C8B-B14F-4D97-AF65-F5344CB8AC3E}">
        <p14:creationId xmlns:p14="http://schemas.microsoft.com/office/powerpoint/2010/main" val="330937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17</a:t>
            </a:fld>
            <a:endParaRPr lang="en-GB"/>
          </a:p>
        </p:txBody>
      </p:sp>
    </p:spTree>
    <p:extLst>
      <p:ext uri="{BB962C8B-B14F-4D97-AF65-F5344CB8AC3E}">
        <p14:creationId xmlns:p14="http://schemas.microsoft.com/office/powerpoint/2010/main" val="124247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1EBCB-7600-4A84-9088-509FD8E95781}" type="slidenum">
              <a:rPr lang="en-GB" smtClean="0"/>
              <a:t>18</a:t>
            </a:fld>
            <a:endParaRPr lang="en-GB"/>
          </a:p>
        </p:txBody>
      </p:sp>
    </p:spTree>
    <p:extLst>
      <p:ext uri="{BB962C8B-B14F-4D97-AF65-F5344CB8AC3E}">
        <p14:creationId xmlns:p14="http://schemas.microsoft.com/office/powerpoint/2010/main" val="321418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option form covers all 7 curricular areas plus provides opportunity to double up in 2 or 3 of these.</a:t>
            </a:r>
          </a:p>
          <a:p>
            <a:endParaRPr lang="en-GB" dirty="0"/>
          </a:p>
          <a:p>
            <a:r>
              <a:rPr lang="en-GB" dirty="0" err="1"/>
              <a:t>Eg.</a:t>
            </a:r>
            <a:r>
              <a:rPr lang="en-GB" dirty="0"/>
              <a:t> Pupils can take an additional subject from a particular area in column 3 or 8,  traditionally we have a very high uptake in PE so have an additional opportunity to take this in column 9 to free up a choice in column 4.   This means the learner will be undertaking 9 subjects so this is only recommended if the learner can cope with this demand – tracking at L4 in all 9.    Pastoral Care will advise pupils during their interviews next month.</a:t>
            </a:r>
          </a:p>
          <a:p>
            <a:endParaRPr lang="en-GB" dirty="0"/>
          </a:p>
          <a:p>
            <a:r>
              <a:rPr lang="en-GB" dirty="0"/>
              <a:t>Column 9 provides other wellbeing option combinations – with core PE plus Bronze DofE.    Just to note N5 PE pupils will no longer attend core PE.</a:t>
            </a:r>
          </a:p>
          <a:p>
            <a:endParaRPr lang="en-GB" dirty="0"/>
          </a:p>
          <a:p>
            <a:endParaRPr lang="en-GB" dirty="0"/>
          </a:p>
        </p:txBody>
      </p:sp>
      <p:sp>
        <p:nvSpPr>
          <p:cNvPr id="4" name="Slide Number Placeholder 3"/>
          <p:cNvSpPr>
            <a:spLocks noGrp="1"/>
          </p:cNvSpPr>
          <p:nvPr>
            <p:ph type="sldNum" sz="quarter" idx="5"/>
          </p:nvPr>
        </p:nvSpPr>
        <p:spPr/>
        <p:txBody>
          <a:bodyPr/>
          <a:lstStyle/>
          <a:p>
            <a:fld id="{3661EBCB-7600-4A84-9088-509FD8E95781}" type="slidenum">
              <a:rPr lang="en-GB" smtClean="0"/>
              <a:t>19</a:t>
            </a:fld>
            <a:endParaRPr lang="en-GB"/>
          </a:p>
        </p:txBody>
      </p:sp>
    </p:spTree>
    <p:extLst>
      <p:ext uri="{BB962C8B-B14F-4D97-AF65-F5344CB8AC3E}">
        <p14:creationId xmlns:p14="http://schemas.microsoft.com/office/powerpoint/2010/main" val="195419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2960-552E-2BE3-7A6C-01A6FE553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C2942-B3D4-6283-9ECC-E23B0B2CD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80870-D4D6-CA67-795D-D296DEC453A5}"/>
              </a:ext>
            </a:extLst>
          </p:cNvPr>
          <p:cNvSpPr>
            <a:spLocks noGrp="1"/>
          </p:cNvSpPr>
          <p:nvPr>
            <p:ph type="body" idx="1"/>
          </p:nvPr>
        </p:nvSpPr>
        <p:spPr/>
        <p:txBody>
          <a:bodyPr/>
          <a:lstStyle/>
          <a:p>
            <a:r>
              <a:rPr lang="en-GB" dirty="0"/>
              <a:t>To further increase the flexibility pupils can make a note of a preferred choice in place of a subject they do not want to take.  Possibly a curricular area they have not experienced success in.  We do however always encourage a full spread of curricular areas in order to keep as many pathways open to pupils as they move further up the school.</a:t>
            </a:r>
          </a:p>
        </p:txBody>
      </p:sp>
      <p:sp>
        <p:nvSpPr>
          <p:cNvPr id="4" name="Slide Number Placeholder 3">
            <a:extLst>
              <a:ext uri="{FF2B5EF4-FFF2-40B4-BE49-F238E27FC236}">
                <a16:creationId xmlns:a16="http://schemas.microsoft.com/office/drawing/2014/main" id="{AD0F2F7E-A303-4FEA-042E-67CD4C22D36D}"/>
              </a:ext>
            </a:extLst>
          </p:cNvPr>
          <p:cNvSpPr>
            <a:spLocks noGrp="1"/>
          </p:cNvSpPr>
          <p:nvPr>
            <p:ph type="sldNum" sz="quarter" idx="5"/>
          </p:nvPr>
        </p:nvSpPr>
        <p:spPr/>
        <p:txBody>
          <a:bodyPr/>
          <a:lstStyle/>
          <a:p>
            <a:fld id="{3661EBCB-7600-4A84-9088-509FD8E95781}" type="slidenum">
              <a:rPr lang="en-GB" smtClean="0"/>
              <a:t>20</a:t>
            </a:fld>
            <a:endParaRPr lang="en-GB"/>
          </a:p>
        </p:txBody>
      </p:sp>
    </p:spTree>
    <p:extLst>
      <p:ext uri="{BB962C8B-B14F-4D97-AF65-F5344CB8AC3E}">
        <p14:creationId xmlns:p14="http://schemas.microsoft.com/office/powerpoint/2010/main" val="95982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will make their final choices on a Microsoft form on their </a:t>
            </a:r>
            <a:r>
              <a:rPr lang="en-GB" dirty="0" err="1"/>
              <a:t>ipad</a:t>
            </a:r>
            <a:r>
              <a:rPr lang="en-GB" dirty="0"/>
              <a:t> during their interview with Pastoral Care – this follows the distribution of tracking reports as well as the parents evening so by this stage on 20</a:t>
            </a:r>
            <a:r>
              <a:rPr lang="en-GB" baseline="30000" dirty="0"/>
              <a:t>th</a:t>
            </a:r>
            <a:r>
              <a:rPr lang="en-GB" dirty="0"/>
              <a:t> March they should be fully confident in their course choices. </a:t>
            </a:r>
          </a:p>
        </p:txBody>
      </p:sp>
      <p:sp>
        <p:nvSpPr>
          <p:cNvPr id="4" name="Slide Number Placeholder 3"/>
          <p:cNvSpPr>
            <a:spLocks noGrp="1"/>
          </p:cNvSpPr>
          <p:nvPr>
            <p:ph type="sldNum" sz="quarter" idx="5"/>
          </p:nvPr>
        </p:nvSpPr>
        <p:spPr/>
        <p:txBody>
          <a:bodyPr/>
          <a:lstStyle/>
          <a:p>
            <a:fld id="{3661EBCB-7600-4A84-9088-509FD8E95781}" type="slidenum">
              <a:rPr lang="en-GB" smtClean="0"/>
              <a:t>21</a:t>
            </a:fld>
            <a:endParaRPr lang="en-GB"/>
          </a:p>
        </p:txBody>
      </p:sp>
    </p:spTree>
    <p:extLst>
      <p:ext uri="{BB962C8B-B14F-4D97-AF65-F5344CB8AC3E}">
        <p14:creationId xmlns:p14="http://schemas.microsoft.com/office/powerpoint/2010/main" val="242334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N4 People &amp; Society is an alternative to N5 Mods, Hist, Geog  - this will suit young people who are working towards mainly N4 qualifications. </a:t>
            </a:r>
          </a:p>
          <a:p>
            <a:r>
              <a:rPr lang="en-GB" dirty="0"/>
              <a:t>Achieve is a 2 year award accredited by the Princes Trust.  If your PTPC feels this would be an appropriate course,  they will provide information on an individual basis.</a:t>
            </a:r>
          </a:p>
          <a:p>
            <a:r>
              <a:rPr lang="en-GB" dirty="0"/>
              <a:t>NPA Science &amp; Health is a more accessible option for those working towards N4s – covers all 3 sciences – no exam.</a:t>
            </a:r>
          </a:p>
          <a:p>
            <a:r>
              <a:rPr lang="en-GB" dirty="0"/>
              <a:t>Health Sector and Lab Skills – L5 NPA – no exam so provides a middle ground option in the Science dept.</a:t>
            </a:r>
          </a:p>
          <a:p>
            <a:r>
              <a:rPr lang="en-GB" dirty="0"/>
              <a:t>NPA L5 CGD &amp; Dig Media gives a 2for1 opportunity for young people who make good progress.  Similarly with NPA Photography/Creative Thinking</a:t>
            </a:r>
          </a:p>
          <a:p>
            <a:r>
              <a:rPr lang="en-GB" dirty="0"/>
              <a:t>PE – only advised for those tracking at 4</a:t>
            </a:r>
            <a:r>
              <a:rPr lang="en-GB" baseline="30000" dirty="0"/>
              <a:t>th</a:t>
            </a:r>
            <a:r>
              <a:rPr lang="en-GB" dirty="0"/>
              <a:t> level in their 9 subjects.</a:t>
            </a:r>
          </a:p>
          <a:p>
            <a:r>
              <a:rPr lang="en-GB" dirty="0"/>
              <a:t>Wellbeing choices include the opportunity for every young person to undertake DofE Bronze level.</a:t>
            </a:r>
          </a:p>
        </p:txBody>
      </p:sp>
      <p:sp>
        <p:nvSpPr>
          <p:cNvPr id="4" name="Slide Number Placeholder 3"/>
          <p:cNvSpPr>
            <a:spLocks noGrp="1"/>
          </p:cNvSpPr>
          <p:nvPr>
            <p:ph type="sldNum" sz="quarter" idx="5"/>
          </p:nvPr>
        </p:nvSpPr>
        <p:spPr/>
        <p:txBody>
          <a:bodyPr/>
          <a:lstStyle/>
          <a:p>
            <a:fld id="{3661EBCB-7600-4A84-9088-509FD8E95781}" type="slidenum">
              <a:rPr lang="en-GB" smtClean="0"/>
              <a:t>22</a:t>
            </a:fld>
            <a:endParaRPr lang="en-GB"/>
          </a:p>
        </p:txBody>
      </p:sp>
    </p:spTree>
    <p:extLst>
      <p:ext uri="{BB962C8B-B14F-4D97-AF65-F5344CB8AC3E}">
        <p14:creationId xmlns:p14="http://schemas.microsoft.com/office/powerpoint/2010/main" val="95386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1EBCB-7600-4A84-9088-509FD8E95781}" type="slidenum">
              <a:rPr lang="en-GB" smtClean="0"/>
              <a:t>2</a:t>
            </a:fld>
            <a:endParaRPr lang="en-GB"/>
          </a:p>
        </p:txBody>
      </p:sp>
    </p:spTree>
    <p:extLst>
      <p:ext uri="{BB962C8B-B14F-4D97-AF65-F5344CB8AC3E}">
        <p14:creationId xmlns:p14="http://schemas.microsoft.com/office/powerpoint/2010/main" val="364860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23</a:t>
            </a:fld>
            <a:endParaRPr lang="en-GB"/>
          </a:p>
        </p:txBody>
      </p:sp>
    </p:spTree>
    <p:extLst>
      <p:ext uri="{BB962C8B-B14F-4D97-AF65-F5344CB8AC3E}">
        <p14:creationId xmlns:p14="http://schemas.microsoft.com/office/powerpoint/2010/main" val="115833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24</a:t>
            </a:fld>
            <a:endParaRPr lang="en-GB"/>
          </a:p>
        </p:txBody>
      </p:sp>
    </p:spTree>
    <p:extLst>
      <p:ext uri="{BB962C8B-B14F-4D97-AF65-F5344CB8AC3E}">
        <p14:creationId xmlns:p14="http://schemas.microsoft.com/office/powerpoint/2010/main" val="132758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1EBCB-7600-4A84-9088-509FD8E95781}" type="slidenum">
              <a:rPr lang="en-GB" smtClean="0"/>
              <a:t>25</a:t>
            </a:fld>
            <a:endParaRPr lang="en-GB"/>
          </a:p>
        </p:txBody>
      </p:sp>
    </p:spTree>
    <p:extLst>
      <p:ext uri="{BB962C8B-B14F-4D97-AF65-F5344CB8AC3E}">
        <p14:creationId xmlns:p14="http://schemas.microsoft.com/office/powerpoint/2010/main" val="8298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101BF-92A0-E49A-87AE-DCBBACDBC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AABF2-A6D0-7B7E-7BD7-2F0AC839A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24147-FCEC-694D-3A2A-9B2D67B9AE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F7A235-4AD2-E980-7C5D-C5A8413750B5}"/>
              </a:ext>
            </a:extLst>
          </p:cNvPr>
          <p:cNvSpPr>
            <a:spLocks noGrp="1"/>
          </p:cNvSpPr>
          <p:nvPr>
            <p:ph type="sldNum" sz="quarter" idx="5"/>
          </p:nvPr>
        </p:nvSpPr>
        <p:spPr/>
        <p:txBody>
          <a:bodyPr/>
          <a:lstStyle/>
          <a:p>
            <a:fld id="{3661EBCB-7600-4A84-9088-509FD8E95781}" type="slidenum">
              <a:rPr lang="en-GB" smtClean="0"/>
              <a:t>26</a:t>
            </a:fld>
            <a:endParaRPr lang="en-GB"/>
          </a:p>
        </p:txBody>
      </p:sp>
    </p:spTree>
    <p:extLst>
      <p:ext uri="{BB962C8B-B14F-4D97-AF65-F5344CB8AC3E}">
        <p14:creationId xmlns:p14="http://schemas.microsoft.com/office/powerpoint/2010/main" val="4005193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1EBCB-7600-4A84-9088-509FD8E95781}" type="slidenum">
              <a:rPr lang="en-GB" smtClean="0"/>
              <a:t>27</a:t>
            </a:fld>
            <a:endParaRPr lang="en-GB"/>
          </a:p>
        </p:txBody>
      </p:sp>
    </p:spTree>
    <p:extLst>
      <p:ext uri="{BB962C8B-B14F-4D97-AF65-F5344CB8AC3E}">
        <p14:creationId xmlns:p14="http://schemas.microsoft.com/office/powerpoint/2010/main" val="936408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28</a:t>
            </a:fld>
            <a:endParaRPr lang="en-GB"/>
          </a:p>
        </p:txBody>
      </p:sp>
    </p:spTree>
    <p:extLst>
      <p:ext uri="{BB962C8B-B14F-4D97-AF65-F5344CB8AC3E}">
        <p14:creationId xmlns:p14="http://schemas.microsoft.com/office/powerpoint/2010/main" val="1991160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Pupils will get reports on 5th March – staff will have Learner conversations to give guidance on level of study, progress and next steps</a:t>
            </a:r>
          </a:p>
          <a:p>
            <a:pPr marL="171450" indent="-171450">
              <a:buFont typeface="Arial" panose="020B0604020202020204" pitchFamily="34" charset="0"/>
              <a:buChar char="•"/>
            </a:pPr>
            <a:r>
              <a:rPr lang="en-GB" dirty="0"/>
              <a:t>PSE has been used to develop target setting</a:t>
            </a:r>
          </a:p>
          <a:p>
            <a:pPr marL="171450" indent="-171450">
              <a:buFont typeface="Arial" panose="020B0604020202020204" pitchFamily="34" charset="0"/>
              <a:buChar char="•"/>
            </a:pPr>
            <a:r>
              <a:rPr lang="en-GB" dirty="0"/>
              <a:t>Pupils have created accounts on the My world of Work website – they can use this to build their</a:t>
            </a:r>
            <a:r>
              <a:rPr lang="en-GB" baseline="0" dirty="0"/>
              <a:t> profile recording achievements and success throughout their time at Hyndland</a:t>
            </a:r>
          </a:p>
          <a:p>
            <a:pPr marL="171450" indent="-171450">
              <a:buFont typeface="Arial" panose="020B0604020202020204" pitchFamily="34" charset="0"/>
              <a:buChar char="•"/>
            </a:pPr>
            <a:r>
              <a:rPr lang="en-GB" baseline="0" dirty="0"/>
              <a:t>Channel 4 worked in the school for 2 days to provide information about careers in Media and TV production</a:t>
            </a:r>
          </a:p>
          <a:p>
            <a:pPr marL="171450" indent="-171450">
              <a:buFont typeface="Arial" panose="020B0604020202020204" pitchFamily="34" charset="0"/>
              <a:buChar char="•"/>
            </a:pPr>
            <a:r>
              <a:rPr lang="en-GB" baseline="0" dirty="0" err="1"/>
              <a:t>Targetted</a:t>
            </a:r>
            <a:r>
              <a:rPr lang="en-GB" baseline="0" dirty="0"/>
              <a:t> support for young people in SIMD 1&amp;2 to consider University via the </a:t>
            </a:r>
            <a:r>
              <a:rPr lang="en-GB" baseline="0" dirty="0" err="1"/>
              <a:t>Strathclyder</a:t>
            </a:r>
            <a:r>
              <a:rPr lang="en-GB" baseline="0" dirty="0"/>
              <a:t> programme.</a:t>
            </a:r>
          </a:p>
          <a:p>
            <a:pPr marL="171450" indent="-171450">
              <a:buFont typeface="Arial" panose="020B0604020202020204" pitchFamily="34" charset="0"/>
              <a:buChar char="•"/>
            </a:pPr>
            <a:r>
              <a:rPr lang="en-GB" baseline="0" dirty="0"/>
              <a:t>All S2 pupils receive presentations from subject ambassadors – all subject information is available on the S2 team</a:t>
            </a:r>
          </a:p>
          <a:p>
            <a:pPr marL="171450" indent="-171450">
              <a:buFont typeface="Arial" panose="020B0604020202020204" pitchFamily="34" charset="0"/>
              <a:buChar char="•"/>
            </a:pPr>
            <a:r>
              <a:rPr lang="en-GB" baseline="0" dirty="0"/>
              <a:t>Careers event </a:t>
            </a:r>
            <a:endParaRPr lang="en-GB" dirty="0"/>
          </a:p>
        </p:txBody>
      </p:sp>
      <p:sp>
        <p:nvSpPr>
          <p:cNvPr id="4" name="Slide Number Placeholder 3"/>
          <p:cNvSpPr>
            <a:spLocks noGrp="1"/>
          </p:cNvSpPr>
          <p:nvPr>
            <p:ph type="sldNum" sz="quarter" idx="10"/>
          </p:nvPr>
        </p:nvSpPr>
        <p:spPr/>
        <p:txBody>
          <a:bodyPr/>
          <a:lstStyle/>
          <a:p>
            <a:fld id="{3661EBCB-7600-4A84-9088-509FD8E95781}" type="slidenum">
              <a:rPr lang="en-GB" smtClean="0"/>
              <a:t>29</a:t>
            </a:fld>
            <a:endParaRPr lang="en-GB"/>
          </a:p>
        </p:txBody>
      </p:sp>
    </p:spTree>
    <p:extLst>
      <p:ext uri="{BB962C8B-B14F-4D97-AF65-F5344CB8AC3E}">
        <p14:creationId xmlns:p14="http://schemas.microsoft.com/office/powerpoint/2010/main" val="1231389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Dates taken from the letter emailed home…..</a:t>
            </a:r>
          </a:p>
          <a:p>
            <a:endParaRPr lang="en-GB" dirty="0"/>
          </a:p>
          <a:p>
            <a:r>
              <a:rPr lang="en-GB" dirty="0"/>
              <a:t>Young people will have had presentations in class from subject ambassadors in each subject area</a:t>
            </a:r>
          </a:p>
          <a:p>
            <a:endParaRPr lang="en-GB" dirty="0"/>
          </a:p>
          <a:p>
            <a:r>
              <a:rPr lang="en-GB" dirty="0"/>
              <a:t>Young people will undertake sample lessons from the S3 curriculum next week</a:t>
            </a:r>
          </a:p>
        </p:txBody>
      </p:sp>
      <p:sp>
        <p:nvSpPr>
          <p:cNvPr id="4" name="Slide Number Placeholder 3"/>
          <p:cNvSpPr>
            <a:spLocks noGrp="1"/>
          </p:cNvSpPr>
          <p:nvPr>
            <p:ph type="sldNum" sz="quarter" idx="5"/>
          </p:nvPr>
        </p:nvSpPr>
        <p:spPr/>
        <p:txBody>
          <a:bodyPr/>
          <a:lstStyle/>
          <a:p>
            <a:fld id="{3661EBCB-7600-4A84-9088-509FD8E95781}" type="slidenum">
              <a:rPr lang="en-GB" smtClean="0"/>
              <a:t>30</a:t>
            </a:fld>
            <a:endParaRPr lang="en-GB"/>
          </a:p>
        </p:txBody>
      </p:sp>
    </p:spTree>
    <p:extLst>
      <p:ext uri="{BB962C8B-B14F-4D97-AF65-F5344CB8AC3E}">
        <p14:creationId xmlns:p14="http://schemas.microsoft.com/office/powerpoint/2010/main" val="3457611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Key Dates taken from the letter emailed home…..</a:t>
            </a:r>
          </a:p>
          <a:p>
            <a:endParaRPr lang="en-GB" dirty="0"/>
          </a:p>
          <a:p>
            <a:r>
              <a:rPr lang="en-GB" dirty="0"/>
              <a:t>Young people will have had presentations in class from subject ambassadors in each subject area</a:t>
            </a:r>
          </a:p>
          <a:p>
            <a:endParaRPr lang="en-GB" dirty="0"/>
          </a:p>
          <a:p>
            <a:r>
              <a:rPr lang="en-GB" dirty="0"/>
              <a:t>Young people will undertake sample lessons from the S3 curriculum next week</a:t>
            </a:r>
          </a:p>
        </p:txBody>
      </p:sp>
      <p:sp>
        <p:nvSpPr>
          <p:cNvPr id="4" name="Slide Number Placeholder 3"/>
          <p:cNvSpPr>
            <a:spLocks noGrp="1"/>
          </p:cNvSpPr>
          <p:nvPr>
            <p:ph type="sldNum" sz="quarter" idx="5"/>
          </p:nvPr>
        </p:nvSpPr>
        <p:spPr/>
        <p:txBody>
          <a:bodyPr/>
          <a:lstStyle/>
          <a:p>
            <a:fld id="{3661EBCB-7600-4A84-9088-509FD8E95781}" type="slidenum">
              <a:rPr lang="en-GB" smtClean="0"/>
              <a:t>31</a:t>
            </a:fld>
            <a:endParaRPr lang="en-GB"/>
          </a:p>
        </p:txBody>
      </p:sp>
    </p:spTree>
    <p:extLst>
      <p:ext uri="{BB962C8B-B14F-4D97-AF65-F5344CB8AC3E}">
        <p14:creationId xmlns:p14="http://schemas.microsoft.com/office/powerpoint/2010/main" val="29159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GB" altLang="en-US" dirty="0">
                <a:latin typeface="Arial" charset="0"/>
              </a:rPr>
              <a:t>The success of anything comes through a successful partnership between the school and the home.</a:t>
            </a:r>
          </a:p>
          <a:p>
            <a:pPr eaLnBrk="1" hangingPunct="1">
              <a:buFontTx/>
              <a:buChar char="•"/>
            </a:pPr>
            <a:endParaRPr lang="en-GB" altLang="en-US" dirty="0">
              <a:latin typeface="Arial" charset="0"/>
            </a:endParaRPr>
          </a:p>
          <a:p>
            <a:pPr eaLnBrk="1" hangingPunct="1">
              <a:buFontTx/>
              <a:buChar char="•"/>
            </a:pPr>
            <a:r>
              <a:rPr lang="en-GB" altLang="en-US" dirty="0">
                <a:latin typeface="Arial" charset="0"/>
              </a:rPr>
              <a:t>Take time to go through each of the subjects in the Pathways </a:t>
            </a:r>
            <a:r>
              <a:rPr lang="en-GB" altLang="en-US" dirty="0" err="1">
                <a:latin typeface="Arial" charset="0"/>
              </a:rPr>
              <a:t>Powerpoints</a:t>
            </a:r>
            <a:r>
              <a:rPr lang="en-GB" altLang="en-US" dirty="0">
                <a:latin typeface="Arial" charset="0"/>
              </a:rPr>
              <a:t> and Sways with your child. Talk to them about their understanding of the S3 Course. Remind them it is their choice not their friends as they may not be in the same classes as their friends.</a:t>
            </a:r>
          </a:p>
          <a:p>
            <a:pPr eaLnBrk="1" hangingPunct="1">
              <a:buFontTx/>
              <a:buChar char="•"/>
            </a:pPr>
            <a:endParaRPr lang="en-GB" altLang="en-US" dirty="0">
              <a:latin typeface="Arial" charset="0"/>
            </a:endParaRPr>
          </a:p>
          <a:p>
            <a:pPr eaLnBrk="1" hangingPunct="1">
              <a:buFontTx/>
              <a:buChar char="•"/>
            </a:pPr>
            <a:r>
              <a:rPr lang="en-GB" altLang="en-US" dirty="0">
                <a:latin typeface="Arial" charset="0"/>
              </a:rPr>
              <a:t>Encourage them to reflect on the ambassador presentations for each subject. </a:t>
            </a:r>
          </a:p>
          <a:p>
            <a:pPr eaLnBrk="1" hangingPunct="1">
              <a:buFontTx/>
              <a:buChar char="•"/>
            </a:pPr>
            <a:endParaRPr lang="en-GB" altLang="en-US" dirty="0">
              <a:latin typeface="Arial" charset="0"/>
            </a:endParaRPr>
          </a:p>
          <a:p>
            <a:pPr eaLnBrk="1" hangingPunct="1">
              <a:buFontTx/>
              <a:buChar char="•"/>
            </a:pPr>
            <a:r>
              <a:rPr lang="en-GB" altLang="en-US" dirty="0">
                <a:latin typeface="Arial" charset="0"/>
              </a:rPr>
              <a:t> If they are unsure encourage them to go back and talk with subject teachers for any further advice.</a:t>
            </a:r>
          </a:p>
          <a:p>
            <a:pPr eaLnBrk="1" hangingPunct="1">
              <a:buFontTx/>
              <a:buChar char="•"/>
            </a:pPr>
            <a:endParaRPr lang="en-GB" altLang="en-US" dirty="0">
              <a:latin typeface="Arial" charset="0"/>
            </a:endParaRPr>
          </a:p>
          <a:p>
            <a:pPr eaLnBrk="1" hangingPunct="1">
              <a:buFontTx/>
              <a:buChar char="•"/>
            </a:pPr>
            <a:r>
              <a:rPr lang="en-GB" altLang="en-US" dirty="0">
                <a:latin typeface="Arial" charset="0"/>
              </a:rPr>
              <a:t>Take time to go through their final S2 report and again look at the advice given by class teachers.</a:t>
            </a:r>
          </a:p>
          <a:p>
            <a:pPr eaLnBrk="1" hangingPunct="1">
              <a:buFontTx/>
              <a:buChar char="•"/>
            </a:pPr>
            <a:endParaRPr lang="en-GB" altLang="en-US" dirty="0">
              <a:latin typeface="Arial" charset="0"/>
            </a:endParaRPr>
          </a:p>
          <a:p>
            <a:pPr eaLnBrk="1" hangingPunct="1">
              <a:buFontTx/>
              <a:buChar char="•"/>
            </a:pPr>
            <a:r>
              <a:rPr lang="en-GB" altLang="en-US" dirty="0">
                <a:latin typeface="Arial" charset="0"/>
              </a:rPr>
              <a:t>If you require any further help or are unsure at any stage please contact your child's pastoral support teacher. We are here to support your and your child through the programme.</a:t>
            </a:r>
          </a:p>
          <a:p>
            <a:endParaRPr lang="en-GB" dirty="0"/>
          </a:p>
        </p:txBody>
      </p:sp>
      <p:sp>
        <p:nvSpPr>
          <p:cNvPr id="4" name="Slide Number Placeholder 3"/>
          <p:cNvSpPr>
            <a:spLocks noGrp="1"/>
          </p:cNvSpPr>
          <p:nvPr>
            <p:ph type="sldNum" sz="quarter" idx="10"/>
          </p:nvPr>
        </p:nvSpPr>
        <p:spPr/>
        <p:txBody>
          <a:bodyPr/>
          <a:lstStyle/>
          <a:p>
            <a:fld id="{3661EBCB-7600-4A84-9088-509FD8E95781}" type="slidenum">
              <a:rPr lang="en-GB" smtClean="0"/>
              <a:t>32</a:t>
            </a:fld>
            <a:endParaRPr lang="en-GB"/>
          </a:p>
        </p:txBody>
      </p:sp>
    </p:spTree>
    <p:extLst>
      <p:ext uri="{BB962C8B-B14F-4D97-AF65-F5344CB8AC3E}">
        <p14:creationId xmlns:p14="http://schemas.microsoft.com/office/powerpoint/2010/main" val="83085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3</a:t>
            </a:fld>
            <a:endParaRPr lang="en-GB"/>
          </a:p>
        </p:txBody>
      </p:sp>
    </p:spTree>
    <p:extLst>
      <p:ext uri="{BB962C8B-B14F-4D97-AF65-F5344CB8AC3E}">
        <p14:creationId xmlns:p14="http://schemas.microsoft.com/office/powerpoint/2010/main" val="77349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33</a:t>
            </a:fld>
            <a:endParaRPr lang="en-GB"/>
          </a:p>
        </p:txBody>
      </p:sp>
    </p:spTree>
    <p:extLst>
      <p:ext uri="{BB962C8B-B14F-4D97-AF65-F5344CB8AC3E}">
        <p14:creationId xmlns:p14="http://schemas.microsoft.com/office/powerpoint/2010/main" val="2128988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61EBCB-7600-4A84-9088-509FD8E95781}" type="slidenum">
              <a:rPr lang="en-GB" smtClean="0"/>
              <a:t>34</a:t>
            </a:fld>
            <a:endParaRPr lang="en-GB"/>
          </a:p>
        </p:txBody>
      </p:sp>
    </p:spTree>
    <p:extLst>
      <p:ext uri="{BB962C8B-B14F-4D97-AF65-F5344CB8AC3E}">
        <p14:creationId xmlns:p14="http://schemas.microsoft.com/office/powerpoint/2010/main" val="269949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35</a:t>
            </a:fld>
            <a:endParaRPr lang="en-GB"/>
          </a:p>
        </p:txBody>
      </p:sp>
    </p:spTree>
    <p:extLst>
      <p:ext uri="{BB962C8B-B14F-4D97-AF65-F5344CB8AC3E}">
        <p14:creationId xmlns:p14="http://schemas.microsoft.com/office/powerpoint/2010/main" val="3510841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36</a:t>
            </a:fld>
            <a:endParaRPr lang="en-GB"/>
          </a:p>
        </p:txBody>
      </p:sp>
    </p:spTree>
    <p:extLst>
      <p:ext uri="{BB962C8B-B14F-4D97-AF65-F5344CB8AC3E}">
        <p14:creationId xmlns:p14="http://schemas.microsoft.com/office/powerpoint/2010/main" val="89902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AEC3-2BD4-E9E8-D292-4F5A3858E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4EDBD-6C20-BD64-F2A4-332A2A102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6B0AF-997D-DA2B-90F0-6A68C339B8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A239B66-225B-468F-A96A-8D03E0CE3041}"/>
              </a:ext>
            </a:extLst>
          </p:cNvPr>
          <p:cNvSpPr>
            <a:spLocks noGrp="1"/>
          </p:cNvSpPr>
          <p:nvPr>
            <p:ph type="sldNum" sz="quarter" idx="5"/>
          </p:nvPr>
        </p:nvSpPr>
        <p:spPr/>
        <p:txBody>
          <a:bodyPr/>
          <a:lstStyle/>
          <a:p>
            <a:fld id="{3661EBCB-7600-4A84-9088-509FD8E95781}" type="slidenum">
              <a:rPr lang="en-GB" smtClean="0"/>
              <a:t>37</a:t>
            </a:fld>
            <a:endParaRPr lang="en-GB"/>
          </a:p>
        </p:txBody>
      </p:sp>
    </p:spTree>
    <p:extLst>
      <p:ext uri="{BB962C8B-B14F-4D97-AF65-F5344CB8AC3E}">
        <p14:creationId xmlns:p14="http://schemas.microsoft.com/office/powerpoint/2010/main" val="183553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B2C90-3E9C-854C-B330-B057FF5EA95D}" type="slidenum">
              <a:rPr lang="en-US" smtClean="0"/>
              <a:t>38</a:t>
            </a:fld>
            <a:endParaRPr lang="en-US"/>
          </a:p>
        </p:txBody>
      </p:sp>
    </p:spTree>
    <p:extLst>
      <p:ext uri="{BB962C8B-B14F-4D97-AF65-F5344CB8AC3E}">
        <p14:creationId xmlns:p14="http://schemas.microsoft.com/office/powerpoint/2010/main" val="1407681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066C-C279-CCC0-2036-9D1BDF26A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F17DC-859C-1D53-9C59-9415A4C0D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61BDE-DB2F-92CF-6468-63E091C285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73D90A-0851-46F0-752C-DBB8B6C4DB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859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43903-01A5-14CA-2B05-099F3D5BD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1177B-6EAE-04EF-1D5A-C048D1657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5AB33-397A-0C75-1942-6A26C737E29C}"/>
              </a:ext>
            </a:extLst>
          </p:cNvPr>
          <p:cNvSpPr>
            <a:spLocks noGrp="1"/>
          </p:cNvSpPr>
          <p:nvPr>
            <p:ph type="body" idx="1"/>
          </p:nvPr>
        </p:nvSpPr>
        <p:spPr/>
        <p:txBody>
          <a:bodyPr/>
          <a:lstStyle/>
          <a:p>
            <a:r>
              <a:rPr lang="en-GB" sz="800" kern="1200" dirty="0">
                <a:solidFill>
                  <a:schemeClr val="tx1"/>
                </a:solidFill>
                <a:effectLst/>
                <a:latin typeface="+mn-lt"/>
                <a:ea typeface="+mn-ea"/>
                <a:cs typeface="+mn-cs"/>
              </a:rPr>
              <a:t>Career Management Skills are skills for life empowering us to strengthen our understanding of the four themes: Self, Strengths, Horizons and Networks. They help us to make informed decisions and realise our potential at any point. If you feel confident that you have a good understanding of these four themes and can demonstrate this then you will be well equipped to cope with developing your career.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The four areas are:</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SELF</a:t>
            </a:r>
            <a:r>
              <a:rPr lang="en-GB" sz="800" kern="1200" dirty="0">
                <a:solidFill>
                  <a:schemeClr val="tx1"/>
                </a:solidFill>
                <a:effectLst/>
                <a:latin typeface="+mn-lt"/>
                <a:ea typeface="+mn-ea"/>
                <a:cs typeface="+mn-cs"/>
              </a:rPr>
              <a:t> is about</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Understanding what you like</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STRENGTHS</a:t>
            </a:r>
            <a:r>
              <a:rPr lang="en-GB" sz="800" kern="1200" dirty="0">
                <a:solidFill>
                  <a:schemeClr val="tx1"/>
                </a:solidFill>
                <a:effectLst/>
                <a:latin typeface="+mn-lt"/>
                <a:ea typeface="+mn-ea"/>
                <a:cs typeface="+mn-cs"/>
              </a:rPr>
              <a:t> is about</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Understanding what you are good at</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HORIZONS</a:t>
            </a:r>
            <a:r>
              <a:rPr lang="en-GB" sz="800" kern="1200" dirty="0">
                <a:solidFill>
                  <a:schemeClr val="tx1"/>
                </a:solidFill>
                <a:effectLst/>
                <a:latin typeface="+mn-lt"/>
                <a:ea typeface="+mn-ea"/>
                <a:cs typeface="+mn-cs"/>
              </a:rPr>
              <a:t> is about</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Understanding what options might be available to you</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NETWORKS</a:t>
            </a:r>
            <a:r>
              <a:rPr lang="en-GB" sz="800" kern="1200" dirty="0">
                <a:solidFill>
                  <a:schemeClr val="tx1"/>
                </a:solidFill>
                <a:effectLst/>
                <a:latin typeface="+mn-lt"/>
                <a:ea typeface="+mn-ea"/>
                <a:cs typeface="+mn-cs"/>
              </a:rPr>
              <a:t> is about</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a:t>
            </a:r>
            <a:endParaRPr lang="en-US"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 Understanding who can help you, and how.</a:t>
            </a:r>
            <a:endParaRPr lang="en-US" sz="8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D032AE11-EDF4-9930-BB8D-4A1B9C258D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609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0465F-199A-E0F0-0FA5-F7A30F0E1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F1B7B-7799-0263-6043-5827E7844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A7DAC-FD79-F2EB-C1B5-D562DF34E9B6}"/>
              </a:ext>
            </a:extLst>
          </p:cNvPr>
          <p:cNvSpPr>
            <a:spLocks noGrp="1"/>
          </p:cNvSpPr>
          <p:nvPr>
            <p:ph type="body" idx="1"/>
          </p:nvPr>
        </p:nvSpPr>
        <p:spPr/>
        <p:txBody>
          <a:bodyPr/>
          <a:lstStyle/>
          <a:p>
            <a:r>
              <a:rPr lang="en-GB" dirty="0"/>
              <a:t>Explain support provided (explain a small number still to be seen over the end of this week/1</a:t>
            </a:r>
            <a:r>
              <a:rPr lang="en-GB" baseline="30000" dirty="0"/>
              <a:t>st</a:t>
            </a:r>
            <a:r>
              <a:rPr lang="en-GB" dirty="0"/>
              <a:t> week in March and some absences for groupwork)</a:t>
            </a:r>
          </a:p>
          <a:p>
            <a:endParaRPr lang="en-GB" dirty="0"/>
          </a:p>
          <a:p>
            <a:r>
              <a:rPr lang="en-GB" dirty="0"/>
              <a:t>Looked at tools they can use at home to help as well</a:t>
            </a:r>
          </a:p>
          <a:p>
            <a:endParaRPr lang="en-GB" dirty="0"/>
          </a:p>
          <a:p>
            <a:r>
              <a:rPr lang="en-GB" dirty="0"/>
              <a:t>Explored key areas – 5 big questions – more on </a:t>
            </a:r>
            <a:r>
              <a:rPr lang="en-GB" dirty="0" err="1"/>
              <a:t>mywow</a:t>
            </a:r>
            <a:r>
              <a:rPr lang="en-GB" dirty="0"/>
              <a:t> but here’s what we focused on</a:t>
            </a:r>
          </a:p>
        </p:txBody>
      </p:sp>
      <p:sp>
        <p:nvSpPr>
          <p:cNvPr id="4" name="Slide Number Placeholder 3">
            <a:extLst>
              <a:ext uri="{FF2B5EF4-FFF2-40B4-BE49-F238E27FC236}">
                <a16:creationId xmlns:a16="http://schemas.microsoft.com/office/drawing/2014/main" id="{2A30587B-F698-0EC8-3276-A5C5190F2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4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How do I like to learn?</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Do you enjoy English and Modern Languages as you get to talk and listen?  Do you prefer Art</a:t>
            </a:r>
            <a:r>
              <a:rPr lang="en-GB" sz="1000" kern="1200" baseline="0" dirty="0">
                <a:solidFill>
                  <a:schemeClr val="tx1"/>
                </a:solidFill>
                <a:effectLst/>
                <a:latin typeface="+mn-lt"/>
                <a:ea typeface="+mn-ea"/>
                <a:cs typeface="+mn-cs"/>
              </a:rPr>
              <a:t> and D</a:t>
            </a:r>
            <a:r>
              <a:rPr lang="en-GB" sz="1000" kern="1200" dirty="0">
                <a:solidFill>
                  <a:schemeClr val="tx1"/>
                </a:solidFill>
                <a:effectLst/>
                <a:latin typeface="+mn-lt"/>
                <a:ea typeface="+mn-ea"/>
                <a:cs typeface="+mn-cs"/>
              </a:rPr>
              <a:t>esign or Science subjects as you get to be creative?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Think about how </a:t>
            </a:r>
            <a:r>
              <a:rPr lang="en-GB" sz="1000" b="1" kern="1200" dirty="0">
                <a:solidFill>
                  <a:schemeClr val="tx1"/>
                </a:solidFill>
                <a:effectLst/>
                <a:latin typeface="+mn-lt"/>
                <a:ea typeface="+mn-ea"/>
                <a:cs typeface="+mn-cs"/>
              </a:rPr>
              <a:t>you</a:t>
            </a:r>
            <a:r>
              <a:rPr lang="en-GB" sz="1000" kern="1200" dirty="0">
                <a:solidFill>
                  <a:schemeClr val="tx1"/>
                </a:solidFill>
                <a:effectLst/>
                <a:latin typeface="+mn-lt"/>
                <a:ea typeface="+mn-ea"/>
                <a:cs typeface="+mn-cs"/>
              </a:rPr>
              <a:t> like to learn.</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62AB-3B0A-C24E-A49C-F13684FF5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905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few years,  we have carefully analysed attendance and attainment.</a:t>
            </a:r>
          </a:p>
          <a:p>
            <a:r>
              <a:rPr lang="en-GB" dirty="0"/>
              <a:t>There is a clear and direct correlation between attendance and attainment.</a:t>
            </a:r>
          </a:p>
          <a:p>
            <a:r>
              <a:rPr lang="en-GB" dirty="0"/>
              <a:t>We encourage attendance of at least 95%</a:t>
            </a:r>
          </a:p>
        </p:txBody>
      </p:sp>
      <p:sp>
        <p:nvSpPr>
          <p:cNvPr id="4" name="Slide Number Placeholder 3"/>
          <p:cNvSpPr>
            <a:spLocks noGrp="1"/>
          </p:cNvSpPr>
          <p:nvPr>
            <p:ph type="sldNum" sz="quarter" idx="10"/>
          </p:nvPr>
        </p:nvSpPr>
        <p:spPr/>
        <p:txBody>
          <a:bodyPr/>
          <a:lstStyle/>
          <a:p>
            <a:fld id="{3661EBCB-7600-4A84-9088-509FD8E95781}" type="slidenum">
              <a:rPr lang="en-GB" smtClean="0"/>
              <a:t>4</a:t>
            </a:fld>
            <a:endParaRPr lang="en-GB"/>
          </a:p>
        </p:txBody>
      </p:sp>
    </p:spTree>
    <p:extLst>
      <p:ext uri="{BB962C8B-B14F-4D97-AF65-F5344CB8AC3E}">
        <p14:creationId xmlns:p14="http://schemas.microsoft.com/office/powerpoint/2010/main" val="2628065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Where could these subjects take me?</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Certain college and university courses, and some Modern Apprenticeships require you to have studied certain subjects at school to gain entry.  Think about the types of jobs that might suit you.</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Check out the industries and the pathways into careers in them at myworldofwork.co.uk</a:t>
            </a:r>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62AB-3B0A-C24E-A49C-F13684FF5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58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subjects do I enjoy?</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if you are interested in a subject, learning about it and studying it can be quite fun!  If you're doing something you love, you're more likely to do well.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62AB-3B0A-C24E-A49C-F13684FF5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174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subjects am I good at?</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Consider the subjects you've done well in before.  But remember, subject choice time is an opportunity to study subjects you've never done before.</a:t>
            </a:r>
          </a:p>
          <a:p>
            <a:r>
              <a:rPr lang="en-GB" sz="1000" b="1"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Consider all of your options carefully.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62AB-3B0A-C24E-A49C-F13684FF5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502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What do other people think?</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This is not about doing what your pals are doing but about asking people what they think you are good at and could do well in.</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Remember, the final choice is </a:t>
            </a:r>
            <a:r>
              <a:rPr lang="en-GB" sz="1000" b="1" kern="1200" dirty="0">
                <a:solidFill>
                  <a:schemeClr val="tx1"/>
                </a:solidFill>
                <a:effectLst/>
                <a:latin typeface="+mn-lt"/>
                <a:ea typeface="+mn-ea"/>
                <a:cs typeface="+mn-cs"/>
              </a:rPr>
              <a:t>yours.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862AB-3B0A-C24E-A49C-F13684FF5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491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906E-C580-1DC0-F0C0-F5B58C9B1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60C07-BC0A-1393-E650-5BE8E9C6C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113A5-F742-1ADB-1A42-7348F7A3F0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D71D8E-CF73-CF5F-AE34-2128204C3B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673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644BC-EC23-AB87-E158-60040F2E3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A5A2B-6A6F-4762-7670-5565A7A50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C7D1B-5589-ED65-8CA9-25BC3DE2C1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A1C3BC-C715-0CD0-D546-E3977E80D4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832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FD98-1AE8-554C-F071-7AC32BFDA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F13B6-8B29-A7FA-853A-BDEE0ECC2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713F-3EC2-9EF0-98FB-D56E91897F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6081E7-FF18-8D37-5DBC-ACC6472C54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456CC-D9CD-4901-AC08-D7162967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50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171450"/>
            <a:ext cx="5737226" cy="3227388"/>
          </a:xfrm>
        </p:spPr>
      </p:sp>
      <p:sp>
        <p:nvSpPr>
          <p:cNvPr id="3" name="Notes Placeholder 2"/>
          <p:cNvSpPr>
            <a:spLocks noGrp="1"/>
          </p:cNvSpPr>
          <p:nvPr>
            <p:ph type="body" idx="1"/>
          </p:nvPr>
        </p:nvSpPr>
        <p:spPr>
          <a:xfrm>
            <a:off x="661988" y="3616825"/>
            <a:ext cx="7941310" cy="10934133"/>
          </a:xfrm>
        </p:spPr>
        <p:txBody>
          <a:bodyPr/>
          <a:lstStyle/>
          <a:p>
            <a:pPr>
              <a:defRPr/>
            </a:pPr>
            <a:r>
              <a:rPr lang="en-GB" sz="2200" dirty="0"/>
              <a:t>Discuss how pupils can make appointments with you</a:t>
            </a:r>
          </a:p>
          <a:p>
            <a:pPr>
              <a:defRPr/>
            </a:pPr>
            <a:endParaRPr lang="en-GB" sz="2200" dirty="0"/>
          </a:p>
          <a:p>
            <a:pPr>
              <a:defRPr/>
            </a:pPr>
            <a:r>
              <a:rPr lang="en-GB" sz="2200" dirty="0"/>
              <a:t>Where they can find you and on what days in school – drop in sessions, etc.</a:t>
            </a:r>
          </a:p>
          <a:p>
            <a:pPr>
              <a:defRPr/>
            </a:pPr>
            <a:endParaRPr lang="en-GB" sz="2200" dirty="0"/>
          </a:p>
          <a:p>
            <a:pPr>
              <a:defRPr/>
            </a:pPr>
            <a:r>
              <a:rPr lang="en-GB" sz="2200" dirty="0"/>
              <a:t>Contact details and information about continued in-school support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F8E9B-CD78-42F3-993F-8C0EBD1005F2}" type="slidenum">
              <a:rPr kumimoji="0" lang="en-GB"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86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on wellbeing can then impact attendance and engagement in school which in turn will reduce young people’s chances of achieving the qualifications they are truly capable of in S4.</a:t>
            </a:r>
          </a:p>
          <a:p>
            <a:endParaRPr lang="en-GB" dirty="0"/>
          </a:p>
          <a:p>
            <a:r>
              <a:rPr lang="en-GB" dirty="0"/>
              <a:t>We are appealing to parents and carers to monitor your young person’s use of social media and appealing to young people yourselves to be more aware of the negative impact of too much time spent on phones / engaging irresponsibly on social media.   Focus on your learning!</a:t>
            </a:r>
          </a:p>
        </p:txBody>
      </p:sp>
      <p:sp>
        <p:nvSpPr>
          <p:cNvPr id="4" name="Slide Number Placeholder 3"/>
          <p:cNvSpPr>
            <a:spLocks noGrp="1"/>
          </p:cNvSpPr>
          <p:nvPr>
            <p:ph type="sldNum" sz="quarter" idx="5"/>
          </p:nvPr>
        </p:nvSpPr>
        <p:spPr/>
        <p:txBody>
          <a:bodyPr/>
          <a:lstStyle/>
          <a:p>
            <a:fld id="{3661EBCB-7600-4A84-9088-509FD8E95781}" type="slidenum">
              <a:rPr lang="en-GB" smtClean="0"/>
              <a:t>5</a:t>
            </a:fld>
            <a:endParaRPr lang="en-GB"/>
          </a:p>
        </p:txBody>
      </p:sp>
    </p:spTree>
    <p:extLst>
      <p:ext uri="{BB962C8B-B14F-4D97-AF65-F5344CB8AC3E}">
        <p14:creationId xmlns:p14="http://schemas.microsoft.com/office/powerpoint/2010/main" val="59073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61EBCB-7600-4A84-9088-509FD8E95781}" type="slidenum">
              <a:rPr lang="en-GB" smtClean="0"/>
              <a:t>6</a:t>
            </a:fld>
            <a:endParaRPr lang="en-GB"/>
          </a:p>
        </p:txBody>
      </p:sp>
    </p:spTree>
    <p:extLst>
      <p:ext uri="{BB962C8B-B14F-4D97-AF65-F5344CB8AC3E}">
        <p14:creationId xmlns:p14="http://schemas.microsoft.com/office/powerpoint/2010/main" val="337090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When considering the course choice process a good place to start is always with the qualifications framework – the SCQF.   </a:t>
            </a:r>
            <a:r>
              <a:rPr lang="en-US" baseline="0" dirty="0"/>
              <a:t>You may already be familiar with this and you can have a closer look once this is posted on our website so I won’t go into too much detail. However, one thing I do like to highlight is the format. Learners can use the diagram to map out where they want to go, how they want get there and crucially how all these different qualifications compare.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Just by looking at level 7 you can see Advanced </a:t>
            </a:r>
            <a:r>
              <a:rPr lang="en-US" baseline="0" dirty="0" err="1"/>
              <a:t>Highers</a:t>
            </a:r>
            <a:r>
              <a:rPr lang="en-US" baseline="0" dirty="0"/>
              <a:t>, HNC, Certificate of Higher Education,  Modern Apprenticeships and SVQ’s -  this lets us draw broad comparisons across a range of different learner pathways.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 key aspect for us is to raise as much awareness of the SCQF as possible so it is important to share this with parents and to discuss with learners during their course choice process. </a:t>
            </a:r>
          </a:p>
          <a:p>
            <a:pPr marL="0" indent="0">
              <a:buFont typeface="Arial" panose="020B0604020202020204" pitchFamily="34" charset="0"/>
              <a:buNone/>
            </a:pPr>
            <a:endParaRPr lang="en-US" baseline="0" dirty="0"/>
          </a:p>
          <a:p>
            <a:pPr marL="631605" lvl="1" indent="-172256">
              <a:buFont typeface="Arial" panose="020B0604020202020204" pitchFamily="34" charset="0"/>
              <a:buChar char="•"/>
            </a:pPr>
            <a:endParaRPr lang="en-GB" baseline="0" dirty="0"/>
          </a:p>
          <a:p>
            <a:pPr marL="631605" lvl="1" indent="-172256">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pPr>
              <a:defRPr/>
            </a:pPr>
            <a:fld id="{AD67CF4B-EAEF-49A3-849D-85B04F4F9233}" type="slidenum">
              <a:rPr lang="en-GB" altLang="en-US" smtClean="0"/>
              <a:pPr>
                <a:defRPr/>
              </a:pPr>
              <a:t>7</a:t>
            </a:fld>
            <a:endParaRPr lang="en-GB" altLang="en-US"/>
          </a:p>
        </p:txBody>
      </p:sp>
    </p:spTree>
    <p:extLst>
      <p:ext uri="{BB962C8B-B14F-4D97-AF65-F5344CB8AC3E}">
        <p14:creationId xmlns:p14="http://schemas.microsoft.com/office/powerpoint/2010/main" val="214205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endParaRPr lang="en-GB" sz="1200" dirty="0"/>
          </a:p>
        </p:txBody>
      </p:sp>
      <p:sp>
        <p:nvSpPr>
          <p:cNvPr id="4" name="Slide Number Placeholder 3"/>
          <p:cNvSpPr>
            <a:spLocks noGrp="1"/>
          </p:cNvSpPr>
          <p:nvPr>
            <p:ph type="sldNum" sz="quarter" idx="10"/>
          </p:nvPr>
        </p:nvSpPr>
        <p:spPr/>
        <p:txBody>
          <a:bodyPr/>
          <a:lstStyle/>
          <a:p>
            <a:pPr>
              <a:defRPr/>
            </a:pPr>
            <a:fld id="{EAD13058-8804-4969-A67B-9FFAE6149B3D}" type="slidenum">
              <a:rPr lang="en-GB" altLang="en-US" smtClean="0"/>
              <a:pPr>
                <a:defRPr/>
              </a:pPr>
              <a:t>11</a:t>
            </a:fld>
            <a:endParaRPr lang="en-GB" altLang="en-US"/>
          </a:p>
        </p:txBody>
      </p:sp>
    </p:spTree>
    <p:extLst>
      <p:ext uri="{BB962C8B-B14F-4D97-AF65-F5344CB8AC3E}">
        <p14:creationId xmlns:p14="http://schemas.microsoft.com/office/powerpoint/2010/main" val="19202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link to the Parent/ Carers Information section of the SCQF website - you can also access this in your own time and is useful in providing a comparison between today’s qualifications and the qualification you and I would have sat many moons ago, it also illustrates some examples of learner journeys through qualifications pathways.</a:t>
            </a:r>
          </a:p>
        </p:txBody>
      </p:sp>
      <p:sp>
        <p:nvSpPr>
          <p:cNvPr id="4" name="Slide Number Placeholder 3"/>
          <p:cNvSpPr>
            <a:spLocks noGrp="1"/>
          </p:cNvSpPr>
          <p:nvPr>
            <p:ph type="sldNum" sz="quarter" idx="5"/>
          </p:nvPr>
        </p:nvSpPr>
        <p:spPr/>
        <p:txBody>
          <a:bodyPr/>
          <a:lstStyle/>
          <a:p>
            <a:fld id="{3661EBCB-7600-4A84-9088-509FD8E95781}" type="slidenum">
              <a:rPr lang="en-GB" smtClean="0"/>
              <a:t>12</a:t>
            </a:fld>
            <a:endParaRPr lang="en-GB"/>
          </a:p>
        </p:txBody>
      </p:sp>
    </p:spTree>
    <p:extLst>
      <p:ext uri="{BB962C8B-B14F-4D97-AF65-F5344CB8AC3E}">
        <p14:creationId xmlns:p14="http://schemas.microsoft.com/office/powerpoint/2010/main" val="184902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116528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352627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229860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01">
    <p:spTree>
      <p:nvGrpSpPr>
        <p:cNvPr id="1" name=""/>
        <p:cNvGrpSpPr/>
        <p:nvPr/>
      </p:nvGrpSpPr>
      <p:grpSpPr>
        <a:xfrm>
          <a:off x="0" y="0"/>
          <a:ext cx="0" cy="0"/>
          <a:chOff x="0" y="0"/>
          <a:chExt cx="0" cy="0"/>
        </a:xfrm>
      </p:grpSpPr>
      <p:sp>
        <p:nvSpPr>
          <p:cNvPr id="4" name="White rectangle">
            <a:extLst>
              <a:ext uri="{FF2B5EF4-FFF2-40B4-BE49-F238E27FC236}">
                <a16:creationId xmlns:a16="http://schemas.microsoft.com/office/drawing/2014/main" id="{0C6F1631-60B6-B749-F234-DE3BFE520451}"/>
              </a:ext>
            </a:extLst>
          </p:cNvPr>
          <p:cNvSpPr>
            <a:spLocks noGrp="1" noRot="1" noMove="1" noResize="1" noEditPoints="1" noAdjustHandles="1" noChangeArrowheads="1" noChangeShapeType="1"/>
          </p:cNvSpPr>
          <p:nvPr userDrawn="1"/>
        </p:nvSpPr>
        <p:spPr>
          <a:xfrm>
            <a:off x="1"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2" name="Teal rectangle">
            <a:extLst>
              <a:ext uri="{FF2B5EF4-FFF2-40B4-BE49-F238E27FC236}">
                <a16:creationId xmlns:a16="http://schemas.microsoft.com/office/drawing/2014/main" id="{207073A6-6A06-81E3-3539-D3123186731F}"/>
              </a:ext>
            </a:extLst>
          </p:cNvPr>
          <p:cNvSpPr>
            <a:spLocks noGrp="1" noRot="1" noMove="1" noResize="1" noEditPoints="1" noAdjustHandles="1" noChangeArrowheads="1" noChangeShapeType="1"/>
          </p:cNvSpPr>
          <p:nvPr userDrawn="1"/>
        </p:nvSpPr>
        <p:spPr>
          <a:xfrm>
            <a:off x="156633" y="218245"/>
            <a:ext cx="8830736" cy="6421517"/>
          </a:xfrm>
          <a:custGeom>
            <a:avLst/>
            <a:gdLst/>
            <a:ahLst/>
            <a:cxnLst/>
            <a:rect l="l" t="t" r="r" b="b"/>
            <a:pathLst>
              <a:path w="11734800" h="6400800">
                <a:moveTo>
                  <a:pt x="11734495" y="0"/>
                </a:moveTo>
                <a:lnTo>
                  <a:pt x="0" y="0"/>
                </a:lnTo>
                <a:lnTo>
                  <a:pt x="0" y="6400800"/>
                </a:lnTo>
                <a:lnTo>
                  <a:pt x="11734495" y="6400800"/>
                </a:lnTo>
                <a:lnTo>
                  <a:pt x="11734495" y="0"/>
                </a:lnTo>
                <a:close/>
              </a:path>
            </a:pathLst>
          </a:custGeom>
          <a:solidFill>
            <a:srgbClr val="005F71"/>
          </a:solidFill>
        </p:spPr>
        <p:txBody>
          <a:bodyPr wrap="square" lIns="0" tIns="0" rIns="0" bIns="0" rtlCol="0"/>
          <a:lstStyle/>
          <a:p>
            <a:endParaRPr sz="675"/>
          </a:p>
        </p:txBody>
      </p:sp>
      <p:pic>
        <p:nvPicPr>
          <p:cNvPr id="3" name="SDS Logo reverse">
            <a:extLst>
              <a:ext uri="{FF2B5EF4-FFF2-40B4-BE49-F238E27FC236}">
                <a16:creationId xmlns:a16="http://schemas.microsoft.com/office/drawing/2014/main" id="{D0354AEE-057C-75A1-B559-88C6797319CD}"/>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539388" y="719139"/>
            <a:ext cx="1335863" cy="1150386"/>
          </a:xfrm>
          <a:prstGeom prst="rect">
            <a:avLst/>
          </a:prstGeom>
        </p:spPr>
      </p:pic>
      <p:sp>
        <p:nvSpPr>
          <p:cNvPr id="21" name="Presenter / Month / Year">
            <a:extLst>
              <a:ext uri="{FF2B5EF4-FFF2-40B4-BE49-F238E27FC236}">
                <a16:creationId xmlns:a16="http://schemas.microsoft.com/office/drawing/2014/main" id="{E98918D9-E9BC-4A62-8178-E73B9FB73496}"/>
              </a:ext>
            </a:extLst>
          </p:cNvPr>
          <p:cNvSpPr>
            <a:spLocks noGrp="1"/>
          </p:cNvSpPr>
          <p:nvPr>
            <p:ph type="body" sz="quarter" idx="14" hasCustomPrompt="1"/>
          </p:nvPr>
        </p:nvSpPr>
        <p:spPr>
          <a:xfrm>
            <a:off x="539388" y="5459415"/>
            <a:ext cx="8064033" cy="1195388"/>
          </a:xfrm>
        </p:spPr>
        <p:txBody>
          <a:bodyPr>
            <a:normAutofit/>
          </a:bodyPr>
          <a:lstStyle>
            <a:lvl1pPr marL="0" indent="0">
              <a:buFontTx/>
              <a:buNone/>
              <a:defRPr sz="1500">
                <a:solidFill>
                  <a:schemeClr val="bg1"/>
                </a:solidFill>
              </a:defRPr>
            </a:lvl1pPr>
          </a:lstStyle>
          <a:p>
            <a:pPr lvl="0"/>
            <a:r>
              <a:rPr lang="en-GB"/>
              <a:t>[Presenter]</a:t>
            </a:r>
          </a:p>
          <a:p>
            <a:pPr lvl="0"/>
            <a:r>
              <a:rPr lang="en-GB"/>
              <a:t>[Month/Year]</a:t>
            </a:r>
          </a:p>
        </p:txBody>
      </p:sp>
      <p:sp>
        <p:nvSpPr>
          <p:cNvPr id="12" name="Your subtitle">
            <a:extLst>
              <a:ext uri="{FF2B5EF4-FFF2-40B4-BE49-F238E27FC236}">
                <a16:creationId xmlns:a16="http://schemas.microsoft.com/office/drawing/2014/main" id="{6F96C88D-B69A-D2C8-2158-2EDECB23A82C}"/>
              </a:ext>
            </a:extLst>
          </p:cNvPr>
          <p:cNvSpPr>
            <a:spLocks noGrp="1"/>
          </p:cNvSpPr>
          <p:nvPr>
            <p:ph type="body" sz="quarter" idx="13" hasCustomPrompt="1"/>
          </p:nvPr>
        </p:nvSpPr>
        <p:spPr>
          <a:xfrm>
            <a:off x="539388" y="4035289"/>
            <a:ext cx="8064033" cy="750955"/>
          </a:xfrm>
        </p:spPr>
        <p:txBody>
          <a:bodyPr>
            <a:normAutofit/>
          </a:bodyPr>
          <a:lstStyle>
            <a:lvl1pPr marL="0" indent="0">
              <a:buFontTx/>
              <a:buNone/>
              <a:defRPr sz="2025">
                <a:solidFill>
                  <a:schemeClr val="bg1"/>
                </a:solidFill>
              </a:defRPr>
            </a:lvl1pPr>
            <a:lvl2pPr marL="342883" indent="0">
              <a:buFontTx/>
              <a:buNone/>
              <a:defRPr/>
            </a:lvl2pPr>
            <a:lvl3pPr marL="685766" indent="0">
              <a:buFontTx/>
              <a:buNone/>
              <a:defRPr/>
            </a:lvl3pPr>
            <a:lvl4pPr marL="1028649" indent="0">
              <a:buFontTx/>
              <a:buNone/>
              <a:defRPr/>
            </a:lvl4pPr>
            <a:lvl5pPr marL="1371532" indent="0">
              <a:buFontTx/>
              <a:buNone/>
              <a:defRPr/>
            </a:lvl5pPr>
          </a:lstStyle>
          <a:p>
            <a:pPr lvl="0"/>
            <a:r>
              <a:rPr lang="en-US"/>
              <a:t>[Subtitle]</a:t>
            </a:r>
            <a:endParaRPr lang="en-GB"/>
          </a:p>
        </p:txBody>
      </p:sp>
      <p:sp>
        <p:nvSpPr>
          <p:cNvPr id="19" name="Your title">
            <a:extLst>
              <a:ext uri="{FF2B5EF4-FFF2-40B4-BE49-F238E27FC236}">
                <a16:creationId xmlns:a16="http://schemas.microsoft.com/office/drawing/2014/main" id="{D79FCB60-E622-950C-A39C-7A83AA750E14}"/>
              </a:ext>
            </a:extLst>
          </p:cNvPr>
          <p:cNvSpPr>
            <a:spLocks noGrp="1"/>
          </p:cNvSpPr>
          <p:nvPr>
            <p:ph type="title" hasCustomPrompt="1"/>
          </p:nvPr>
        </p:nvSpPr>
        <p:spPr>
          <a:xfrm>
            <a:off x="539388" y="2586833"/>
            <a:ext cx="8064033" cy="1325563"/>
          </a:xfrm>
        </p:spPr>
        <p:txBody>
          <a:bodyPr anchor="t"/>
          <a:lstStyle>
            <a:lvl1pPr>
              <a:defRPr>
                <a:solidFill>
                  <a:schemeClr val="bg1"/>
                </a:solidFill>
              </a:defRPr>
            </a:lvl1pPr>
          </a:lstStyle>
          <a:p>
            <a:r>
              <a:rPr lang="en-US"/>
              <a:t>[Title]</a:t>
            </a:r>
            <a:endParaRPr lang="en-GB"/>
          </a:p>
        </p:txBody>
      </p:sp>
    </p:spTree>
    <p:extLst>
      <p:ext uri="{BB962C8B-B14F-4D97-AF65-F5344CB8AC3E}">
        <p14:creationId xmlns:p14="http://schemas.microsoft.com/office/powerpoint/2010/main" val="373342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25760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247974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342384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61709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317541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65508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404665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02BBD-9D47-423A-A456-1DB19FD47E5C}" type="datetimeFigureOut">
              <a:rPr lang="en-GB" smtClean="0"/>
              <a:pPr/>
              <a:t>26/02/2026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E70B92-8950-467F-B253-3F6104628DF6}" type="slidenum">
              <a:rPr lang="en-GB" smtClean="0"/>
              <a:pPr/>
              <a:t>‹#›</a:t>
            </a:fld>
            <a:endParaRPr lang="en-GB"/>
          </a:p>
        </p:txBody>
      </p:sp>
    </p:spTree>
    <p:extLst>
      <p:ext uri="{BB962C8B-B14F-4D97-AF65-F5344CB8AC3E}">
        <p14:creationId xmlns:p14="http://schemas.microsoft.com/office/powerpoint/2010/main" val="26737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02BBD-9D47-423A-A456-1DB19FD47E5C}" type="datetimeFigureOut">
              <a:rPr lang="en-GB" smtClean="0"/>
              <a:pPr/>
              <a:t>26/02/2026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70B92-8950-467F-B253-3F6104628DF6}" type="slidenum">
              <a:rPr lang="en-GB" smtClean="0"/>
              <a:pPr/>
              <a:t>‹#›</a:t>
            </a:fld>
            <a:endParaRPr lang="en-GB"/>
          </a:p>
        </p:txBody>
      </p:sp>
    </p:spTree>
    <p:extLst>
      <p:ext uri="{BB962C8B-B14F-4D97-AF65-F5344CB8AC3E}">
        <p14:creationId xmlns:p14="http://schemas.microsoft.com/office/powerpoint/2010/main" val="101078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cqf.org.uk/support/learners/school-leavers/parents-and-carers-of-learner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jpe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lanitplus.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workit.info/About/YoungPeople" TargetMode="External"/><Relationship Id="rId5" Type="http://schemas.openxmlformats.org/officeDocument/2006/relationships/hyperlink" Target="https://apprenticeships.scot/" TargetMode="External"/><Relationship Id="rId4" Type="http://schemas.openxmlformats.org/officeDocument/2006/relationships/hyperlink" Target="https://www.myworldofwork.co.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arentclub.sco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triplep.net/glo-en/hom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cid:image002.png@01DC8172.EE492C60" TargetMode="External"/><Relationship Id="rId5" Type="http://schemas.openxmlformats.org/officeDocument/2006/relationships/image" Target="../media/image42.png"/><Relationship Id="rId4" Type="http://schemas.openxmlformats.org/officeDocument/2006/relationships/image" Target="cid:image001.png@01DC8158.5A494A50"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272808" cy="1470025"/>
          </a:xfrm>
        </p:spPr>
        <p:txBody>
          <a:bodyPr>
            <a:noAutofit/>
          </a:bodyPr>
          <a:lstStyle/>
          <a:p>
            <a:r>
              <a:rPr lang="en-GB" sz="5200" dirty="0">
                <a:solidFill>
                  <a:srgbClr val="002060"/>
                </a:solidFill>
              </a:rPr>
              <a:t>Hyndland Secondary School</a:t>
            </a:r>
            <a:br>
              <a:rPr lang="en-GB" sz="5200" dirty="0"/>
            </a:br>
            <a:r>
              <a:rPr lang="en-GB" sz="5200" dirty="0">
                <a:solidFill>
                  <a:srgbClr val="002060"/>
                </a:solidFill>
              </a:rPr>
              <a:t>S2 Course Choices – Information Evening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95830-E0F2-950F-3A11-3FD05F037362}"/>
              </a:ext>
            </a:extLst>
          </p:cNvPr>
          <p:cNvSpPr>
            <a:spLocks noGrp="1"/>
          </p:cNvSpPr>
          <p:nvPr>
            <p:ph type="title"/>
          </p:nvPr>
        </p:nvSpPr>
        <p:spPr/>
        <p:txBody>
          <a:bodyPr>
            <a:normAutofit fontScale="90000"/>
          </a:bodyPr>
          <a:lstStyle/>
          <a:p>
            <a:r>
              <a:rPr lang="en-US" altLang="en-US" dirty="0">
                <a:solidFill>
                  <a:schemeClr val="tx2"/>
                </a:solidFill>
                <a:latin typeface="Arial"/>
                <a:cs typeface="Arial"/>
              </a:rPr>
              <a:t>Key details about SCQF points:</a:t>
            </a:r>
            <a:br>
              <a:rPr lang="en-US" altLang="en-US" sz="600" dirty="0">
                <a:solidFill>
                  <a:schemeClr val="tx2"/>
                </a:solidFill>
              </a:rPr>
            </a:br>
            <a:endParaRPr lang="en-GB">
              <a:solidFill>
                <a:schemeClr val="tx2"/>
              </a:solidFill>
              <a:ea typeface="Calibri"/>
              <a:cs typeface="Calibri"/>
            </a:endParaRPr>
          </a:p>
        </p:txBody>
      </p:sp>
      <p:sp>
        <p:nvSpPr>
          <p:cNvPr id="5" name="Rectangle 2">
            <a:extLst>
              <a:ext uri="{FF2B5EF4-FFF2-40B4-BE49-F238E27FC236}">
                <a16:creationId xmlns:a16="http://schemas.microsoft.com/office/drawing/2014/main" id="{E46621CC-9D43-6715-C091-D03D25D4B5F5}"/>
              </a:ext>
            </a:extLst>
          </p:cNvPr>
          <p:cNvSpPr>
            <a:spLocks noGrp="1" noChangeArrowheads="1"/>
          </p:cNvSpPr>
          <p:nvPr>
            <p:ph idx="1"/>
          </p:nvPr>
        </p:nvSpPr>
        <p:spPr bwMode="auto">
          <a:xfrm>
            <a:off x="1334730" y="1847798"/>
            <a:ext cx="6323371" cy="316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indent="0" eaLnBrk="0" fontAlgn="base" hangingPunct="0">
              <a:spcBef>
                <a:spcPct val="0"/>
              </a:spcBef>
              <a:spcAft>
                <a:spcPct val="0"/>
              </a:spcAft>
              <a:buFontTx/>
              <a:buChar char="•"/>
            </a:pPr>
            <a:r>
              <a:rPr lang="en-US" altLang="en-US" sz="1200" b="1" dirty="0">
                <a:solidFill>
                  <a:schemeClr val="tx2"/>
                </a:solidFill>
                <a:latin typeface="Arial"/>
                <a:cs typeface="Arial"/>
              </a:rPr>
              <a:t> 4 Point = 1 period per week:</a:t>
            </a:r>
            <a:r>
              <a:rPr lang="en-US" altLang="en-US" sz="1200" dirty="0">
                <a:solidFill>
                  <a:schemeClr val="tx2"/>
                </a:solidFill>
                <a:latin typeface="Arial"/>
                <a:cs typeface="Arial"/>
              </a:rPr>
              <a:t> One SCQF credit point represents a notional 10 hours of learning time, which includes teaching, private study, and assessments.</a:t>
            </a:r>
          </a:p>
          <a:p>
            <a:pPr marL="0" indent="0">
              <a:spcBef>
                <a:spcPct val="0"/>
              </a:spcBef>
              <a:spcAft>
                <a:spcPct val="0"/>
              </a:spcAft>
              <a:buNone/>
            </a:pPr>
            <a:endParaRPr lang="en-US" altLang="en-US" sz="1200" dirty="0">
              <a:solidFill>
                <a:schemeClr val="tx2"/>
              </a:solidFill>
              <a:latin typeface="Arial"/>
              <a:cs typeface="Arial"/>
            </a:endParaRPr>
          </a:p>
          <a:p>
            <a:pPr marL="0" indent="0">
              <a:spcBef>
                <a:spcPct val="0"/>
              </a:spcBef>
              <a:spcAft>
                <a:spcPct val="0"/>
              </a:spcAft>
              <a:buFontTx/>
              <a:buChar char="•"/>
            </a:pPr>
            <a:r>
              <a:rPr lang="en-US" altLang="en-US" sz="1200">
                <a:solidFill>
                  <a:schemeClr val="tx2"/>
                </a:solidFill>
                <a:latin typeface="Arial"/>
                <a:cs typeface="Arial"/>
              </a:rPr>
              <a:t> 24 SCQF points will get 6 periods on the timetable</a:t>
            </a: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FontTx/>
              <a:buChar char="•"/>
            </a:pP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None/>
            </a:pP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FontTx/>
              <a:buChar char="•"/>
            </a:pPr>
            <a:r>
              <a:rPr lang="en-US" altLang="en-US" sz="1200" b="1">
                <a:solidFill>
                  <a:schemeClr val="tx2"/>
                </a:solidFill>
                <a:latin typeface="Arial"/>
                <a:cs typeface="Arial"/>
              </a:rPr>
              <a:t> Distinction from Levels:</a:t>
            </a:r>
            <a:r>
              <a:rPr lang="en-US" altLang="en-US" sz="1200" dirty="0">
                <a:solidFill>
                  <a:schemeClr val="tx2"/>
                </a:solidFill>
                <a:latin typeface="Arial"/>
                <a:cs typeface="Arial"/>
              </a:rPr>
              <a:t> While SCQF </a:t>
            </a:r>
            <a:r>
              <a:rPr lang="en-US" altLang="en-US" sz="1200" i="1" dirty="0">
                <a:solidFill>
                  <a:schemeClr val="tx2"/>
                </a:solidFill>
                <a:latin typeface="Arial"/>
                <a:cs typeface="Arial"/>
              </a:rPr>
              <a:t>levels</a:t>
            </a:r>
            <a:r>
              <a:rPr lang="en-US" altLang="en-US" sz="1200" dirty="0">
                <a:solidFill>
                  <a:schemeClr val="tx2"/>
                </a:solidFill>
                <a:latin typeface="Arial"/>
                <a:cs typeface="Arial"/>
              </a:rPr>
              <a:t> (1–12) tell you how difficult a qualification is, </a:t>
            </a:r>
            <a:r>
              <a:rPr lang="en-US" altLang="en-US" sz="1200" i="1" dirty="0">
                <a:solidFill>
                  <a:schemeClr val="tx2"/>
                </a:solidFill>
                <a:latin typeface="Arial"/>
                <a:cs typeface="Arial"/>
              </a:rPr>
              <a:t>points</a:t>
            </a:r>
            <a:r>
              <a:rPr lang="en-US" altLang="en-US" sz="1200" dirty="0">
                <a:solidFill>
                  <a:schemeClr val="tx2"/>
                </a:solidFill>
                <a:latin typeface="Arial"/>
                <a:cs typeface="Arial"/>
              </a:rPr>
              <a:t> tell you how long it takes to complete.</a:t>
            </a:r>
          </a:p>
          <a:p>
            <a:pPr marL="0" indent="0" eaLnBrk="0" fontAlgn="base" hangingPunct="0">
              <a:spcBef>
                <a:spcPct val="0"/>
              </a:spcBef>
              <a:spcAft>
                <a:spcPct val="0"/>
              </a:spcAft>
              <a:buNone/>
            </a:pP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FontTx/>
              <a:buChar char="•"/>
            </a:pP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FontTx/>
              <a:buChar char="•"/>
            </a:pPr>
            <a:r>
              <a:rPr lang="en-US" altLang="en-US" sz="1200" b="1" dirty="0">
                <a:solidFill>
                  <a:schemeClr val="tx2"/>
                </a:solidFill>
                <a:latin typeface="Arial"/>
                <a:cs typeface="Arial"/>
              </a:rPr>
              <a:t> Recognition of All Learning:</a:t>
            </a:r>
            <a:r>
              <a:rPr lang="en-US" altLang="en-US" sz="1200" dirty="0">
                <a:solidFill>
                  <a:schemeClr val="tx2"/>
                </a:solidFill>
                <a:latin typeface="Arial"/>
                <a:cs typeface="Arial"/>
              </a:rPr>
              <a:t> They are used to recognize formal school/university qualifications </a:t>
            </a:r>
            <a:r>
              <a:rPr lang="en-US" altLang="en-US" sz="1200" b="1" dirty="0">
                <a:solidFill>
                  <a:schemeClr val="tx2"/>
                </a:solidFill>
                <a:latin typeface="Arial"/>
                <a:cs typeface="Arial"/>
              </a:rPr>
              <a:t>AND</a:t>
            </a:r>
            <a:r>
              <a:rPr lang="en-US" altLang="en-US" sz="1200" dirty="0">
                <a:solidFill>
                  <a:schemeClr val="tx2"/>
                </a:solidFill>
                <a:latin typeface="Arial"/>
                <a:cs typeface="Arial"/>
              </a:rPr>
              <a:t> also vocational training, workplace learning, and community-based programs.</a:t>
            </a:r>
          </a:p>
          <a:p>
            <a:pPr marL="0" indent="0" eaLnBrk="0" fontAlgn="base" hangingPunct="0">
              <a:spcBef>
                <a:spcPct val="0"/>
              </a:spcBef>
              <a:spcAft>
                <a:spcPct val="0"/>
              </a:spcAft>
              <a:buFontTx/>
              <a:buChar char="•"/>
            </a:pPr>
            <a:endParaRPr lang="en-US" altLang="en-US" sz="1200" dirty="0">
              <a:solidFill>
                <a:schemeClr val="tx2"/>
              </a:solidFill>
              <a:latin typeface="Arial" panose="020B0604020202020204" pitchFamily="34" charset="0"/>
              <a:cs typeface="Arial" panose="020B0604020202020204" pitchFamily="34" charset="0"/>
            </a:endParaRPr>
          </a:p>
          <a:p>
            <a:pPr marL="0" indent="0" eaLnBrk="0" fontAlgn="base" hangingPunct="0">
              <a:spcBef>
                <a:spcPct val="0"/>
              </a:spcBef>
              <a:spcAft>
                <a:spcPct val="0"/>
              </a:spcAft>
              <a:buFontTx/>
              <a:buChar char="•"/>
            </a:pPr>
            <a:r>
              <a:rPr lang="en-US" altLang="en-US" sz="1200" dirty="0">
                <a:solidFill>
                  <a:schemeClr val="tx2"/>
                </a:solidFill>
                <a:latin typeface="Arial"/>
                <a:cs typeface="Arial"/>
              </a:rPr>
              <a:t> Young people can build a bespoke curriculum with a mixture of traditional exam-based qualifications and qualifications with continuous assessment</a:t>
            </a:r>
          </a:p>
          <a:p>
            <a:pPr marL="0" indent="0" eaLnBrk="0" fontAlgn="base" hangingPunct="0">
              <a:spcBef>
                <a:spcPct val="0"/>
              </a:spcBef>
              <a:spcAft>
                <a:spcPct val="0"/>
              </a:spcAft>
              <a:buNone/>
            </a:pPr>
            <a:endParaRPr lang="en-US" altLang="en-US" sz="1350" dirty="0">
              <a:latin typeface="Arial" panose="020B0604020202020204" pitchFamily="34" charset="0"/>
            </a:endParaRPr>
          </a:p>
        </p:txBody>
      </p:sp>
    </p:spTree>
    <p:extLst>
      <p:ext uri="{BB962C8B-B14F-4D97-AF65-F5344CB8AC3E}">
        <p14:creationId xmlns:p14="http://schemas.microsoft.com/office/powerpoint/2010/main" val="322565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631322"/>
            <a:ext cx="6857999" cy="4376031"/>
          </a:xfrm>
          <a:prstGeom prst="rect">
            <a:avLst/>
          </a:prstGeom>
        </p:spPr>
      </p:pic>
      <p:sp>
        <p:nvSpPr>
          <p:cNvPr id="5" name="Title 1"/>
          <p:cNvSpPr txBox="1">
            <a:spLocks/>
          </p:cNvSpPr>
          <p:nvPr/>
        </p:nvSpPr>
        <p:spPr>
          <a:xfrm>
            <a:off x="1509666" y="906609"/>
            <a:ext cx="6124669" cy="622861"/>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rgbClr val="002060"/>
                </a:solidFill>
                <a:latin typeface="+mj-lt"/>
                <a:ea typeface="+mj-ea"/>
                <a:cs typeface="+mj-cs"/>
              </a:defRPr>
            </a:lvl1pPr>
          </a:lstStyle>
          <a:p>
            <a:r>
              <a:rPr lang="en-GB" altLang="en-US" sz="3000" b="1" dirty="0">
                <a:solidFill>
                  <a:schemeClr val="tx2"/>
                </a:solidFill>
              </a:rPr>
              <a:t>Developing the Young Workforce</a:t>
            </a:r>
          </a:p>
        </p:txBody>
      </p:sp>
    </p:spTree>
    <p:extLst>
      <p:ext uri="{BB962C8B-B14F-4D97-AF65-F5344CB8AC3E}">
        <p14:creationId xmlns:p14="http://schemas.microsoft.com/office/powerpoint/2010/main" val="270476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055B-647E-3625-1019-08D44FBCA4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475BE-A25A-B165-EC2B-D447A33F8876}"/>
              </a:ext>
            </a:extLst>
          </p:cNvPr>
          <p:cNvSpPr>
            <a:spLocks noGrp="1"/>
          </p:cNvSpPr>
          <p:nvPr>
            <p:ph sz="quarter" idx="4294967295"/>
          </p:nvPr>
        </p:nvSpPr>
        <p:spPr>
          <a:xfrm>
            <a:off x="0" y="845820"/>
            <a:ext cx="9144000" cy="3943350"/>
          </a:xfrm>
          <a:prstGeom prst="rect">
            <a:avLst/>
          </a:prstGeom>
        </p:spPr>
        <p:txBody>
          <a:bodyPr>
            <a:noAutofit/>
          </a:bodyPr>
          <a:lstStyle/>
          <a:p>
            <a:pPr marL="0" indent="0" algn="ctr">
              <a:buNone/>
            </a:pPr>
            <a:r>
              <a:rPr lang="en-GB" dirty="0">
                <a:hlinkClick r:id="rId3"/>
              </a:rPr>
              <a:t>Parents &amp; carers of learners - Scottish Credit and Qualifications Framework</a:t>
            </a:r>
            <a:endParaRPr lang="en-GB" dirty="0">
              <a:solidFill>
                <a:schemeClr val="tx2"/>
              </a:solidFill>
            </a:endParaRPr>
          </a:p>
        </p:txBody>
      </p:sp>
      <p:pic>
        <p:nvPicPr>
          <p:cNvPr id="4" name="Picture 3" descr="A purple chart with white text&#10;&#10;AI-generated content may be incorrect.">
            <a:extLst>
              <a:ext uri="{FF2B5EF4-FFF2-40B4-BE49-F238E27FC236}">
                <a16:creationId xmlns:a16="http://schemas.microsoft.com/office/drawing/2014/main" id="{879F3B55-70AC-96FD-313E-97D650C8133C}"/>
              </a:ext>
            </a:extLst>
          </p:cNvPr>
          <p:cNvPicPr>
            <a:picLocks noChangeAspect="1"/>
          </p:cNvPicPr>
          <p:nvPr/>
        </p:nvPicPr>
        <p:blipFill>
          <a:blip r:embed="rId4"/>
          <a:stretch>
            <a:fillRect/>
          </a:stretch>
        </p:blipFill>
        <p:spPr>
          <a:xfrm>
            <a:off x="219412" y="1970993"/>
            <a:ext cx="3905822" cy="2705478"/>
          </a:xfrm>
          <a:prstGeom prst="rect">
            <a:avLst/>
          </a:prstGeom>
        </p:spPr>
      </p:pic>
      <p:pic>
        <p:nvPicPr>
          <p:cNvPr id="6" name="Picture 5" descr="A blue rectangular box with white text&#10;&#10;AI-generated content may be incorrect.">
            <a:extLst>
              <a:ext uri="{FF2B5EF4-FFF2-40B4-BE49-F238E27FC236}">
                <a16:creationId xmlns:a16="http://schemas.microsoft.com/office/drawing/2014/main" id="{25424871-15D7-F69B-F203-A069F32DC0A5}"/>
              </a:ext>
            </a:extLst>
          </p:cNvPr>
          <p:cNvPicPr>
            <a:picLocks noChangeAspect="1"/>
          </p:cNvPicPr>
          <p:nvPr/>
        </p:nvPicPr>
        <p:blipFill>
          <a:blip r:embed="rId5"/>
          <a:stretch>
            <a:fillRect/>
          </a:stretch>
        </p:blipFill>
        <p:spPr>
          <a:xfrm>
            <a:off x="1979712" y="4798752"/>
            <a:ext cx="4680520" cy="2065200"/>
          </a:xfrm>
          <a:prstGeom prst="rect">
            <a:avLst/>
          </a:prstGeom>
        </p:spPr>
      </p:pic>
      <p:pic>
        <p:nvPicPr>
          <p:cNvPr id="8" name="Picture 7" descr="A screenshot of a blue and pink screen&#10;&#10;AI-generated content may be incorrect.">
            <a:extLst>
              <a:ext uri="{FF2B5EF4-FFF2-40B4-BE49-F238E27FC236}">
                <a16:creationId xmlns:a16="http://schemas.microsoft.com/office/drawing/2014/main" id="{684E8AF1-E50B-1828-402B-7A881B20DD78}"/>
              </a:ext>
            </a:extLst>
          </p:cNvPr>
          <p:cNvPicPr>
            <a:picLocks noChangeAspect="1"/>
          </p:cNvPicPr>
          <p:nvPr/>
        </p:nvPicPr>
        <p:blipFill>
          <a:blip r:embed="rId6"/>
          <a:stretch>
            <a:fillRect/>
          </a:stretch>
        </p:blipFill>
        <p:spPr>
          <a:xfrm>
            <a:off x="5024207" y="1970993"/>
            <a:ext cx="3801005" cy="2705478"/>
          </a:xfrm>
          <a:prstGeom prst="rect">
            <a:avLst/>
          </a:prstGeom>
        </p:spPr>
      </p:pic>
    </p:spTree>
    <p:extLst>
      <p:ext uri="{BB962C8B-B14F-4D97-AF65-F5344CB8AC3E}">
        <p14:creationId xmlns:p14="http://schemas.microsoft.com/office/powerpoint/2010/main" val="265743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dirty="0">
                <a:solidFill>
                  <a:srgbClr val="FFFFFF"/>
                </a:solidFill>
              </a:rPr>
              <a:t>The S3 Curriculum</a:t>
            </a:r>
          </a:p>
        </p:txBody>
      </p:sp>
      <p:graphicFrame>
        <p:nvGraphicFramePr>
          <p:cNvPr id="5" name="Content Placeholder 2">
            <a:extLst>
              <a:ext uri="{FF2B5EF4-FFF2-40B4-BE49-F238E27FC236}">
                <a16:creationId xmlns:a16="http://schemas.microsoft.com/office/drawing/2014/main" id="{2074CC90-816C-A22B-7CF3-618624FBC3FD}"/>
              </a:ext>
            </a:extLst>
          </p:cNvPr>
          <p:cNvGraphicFramePr>
            <a:graphicFrameLocks noGrp="1"/>
          </p:cNvGraphicFramePr>
          <p:nvPr>
            <p:ph idx="1"/>
            <p:extLst>
              <p:ext uri="{D42A27DB-BD31-4B8C-83A1-F6EECF244321}">
                <p14:modId xmlns:p14="http://schemas.microsoft.com/office/powerpoint/2010/main" val="75245579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DB2-D7A1-4664-A546-54FB2DBC0A8E}"/>
              </a:ext>
            </a:extLst>
          </p:cNvPr>
          <p:cNvSpPr>
            <a:spLocks noGrp="1"/>
          </p:cNvSpPr>
          <p:nvPr>
            <p:ph type="ctrTitle"/>
          </p:nvPr>
        </p:nvSpPr>
        <p:spPr>
          <a:xfrm>
            <a:off x="685800" y="2130425"/>
            <a:ext cx="4246240" cy="1470025"/>
          </a:xfrm>
        </p:spPr>
        <p:txBody>
          <a:bodyPr/>
          <a:lstStyle/>
          <a:p>
            <a:r>
              <a:rPr lang="en-GB" dirty="0"/>
              <a:t>S2 Pathways</a:t>
            </a:r>
          </a:p>
        </p:txBody>
      </p:sp>
      <p:sp>
        <p:nvSpPr>
          <p:cNvPr id="3" name="Subtitle 2">
            <a:extLst>
              <a:ext uri="{FF2B5EF4-FFF2-40B4-BE49-F238E27FC236}">
                <a16:creationId xmlns:a16="http://schemas.microsoft.com/office/drawing/2014/main" id="{9B0E7940-FF5E-449B-B69A-98959680CD51}"/>
              </a:ext>
            </a:extLst>
          </p:cNvPr>
          <p:cNvSpPr>
            <a:spLocks noGrp="1"/>
          </p:cNvSpPr>
          <p:nvPr>
            <p:ph type="subTitle" idx="1"/>
          </p:nvPr>
        </p:nvSpPr>
        <p:spPr>
          <a:xfrm>
            <a:off x="1100708" y="3861048"/>
            <a:ext cx="3416424" cy="1752600"/>
          </a:xfrm>
        </p:spPr>
        <p:txBody>
          <a:bodyPr/>
          <a:lstStyle/>
          <a:p>
            <a:r>
              <a:rPr lang="en-GB" dirty="0"/>
              <a:t>Subject Information</a:t>
            </a:r>
          </a:p>
        </p:txBody>
      </p:sp>
    </p:spTree>
    <p:extLst>
      <p:ext uri="{BB962C8B-B14F-4D97-AF65-F5344CB8AC3E}">
        <p14:creationId xmlns:p14="http://schemas.microsoft.com/office/powerpoint/2010/main" val="399683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3D0D-8A56-D824-BD20-70ED7B5EA2DD}"/>
              </a:ext>
            </a:extLst>
          </p:cNvPr>
          <p:cNvSpPr>
            <a:spLocks noGrp="1"/>
          </p:cNvSpPr>
          <p:nvPr>
            <p:ph type="title"/>
          </p:nvPr>
        </p:nvSpPr>
        <p:spPr>
          <a:xfrm>
            <a:off x="571500" y="5074024"/>
            <a:ext cx="7581900" cy="598032"/>
          </a:xfrm>
        </p:spPr>
        <p:txBody>
          <a:bodyPr vert="horz" lIns="91440" tIns="45720" rIns="91440" bIns="45720" rtlCol="0" anchor="ctr">
            <a:normAutofit/>
          </a:bodyPr>
          <a:lstStyle/>
          <a:p>
            <a:pPr algn="l">
              <a:lnSpc>
                <a:spcPct val="90000"/>
              </a:lnSpc>
            </a:pPr>
            <a:r>
              <a:rPr lang="en-US" sz="3100" kern="1200">
                <a:solidFill>
                  <a:schemeClr val="tx1"/>
                </a:solidFill>
                <a:latin typeface="+mj-lt"/>
                <a:ea typeface="+mj-ea"/>
                <a:cs typeface="+mj-cs"/>
              </a:rPr>
              <a:t>Curricular Area - English &amp; Literacy</a:t>
            </a:r>
          </a:p>
        </p:txBody>
      </p:sp>
      <p:sp>
        <p:nvSpPr>
          <p:cNvPr id="9" name="Rectangle 8">
            <a:extLst>
              <a:ext uri="{FF2B5EF4-FFF2-40B4-BE49-F238E27FC236}">
                <a16:creationId xmlns:a16="http://schemas.microsoft.com/office/drawing/2014/main" id="{5E395AE0-8789-FAD6-A987-32E65C185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390253"/>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1ABA2B3-1856-A5BA-012F-7D84739BC1AC}"/>
              </a:ext>
            </a:extLst>
          </p:cNvPr>
          <p:cNvPicPr>
            <a:picLocks noGrp="1" noChangeAspect="1"/>
          </p:cNvPicPr>
          <p:nvPr>
            <p:ph idx="1"/>
          </p:nvPr>
        </p:nvPicPr>
        <p:blipFill>
          <a:blip r:embed="rId3"/>
          <a:srcRect l="11127" r="4825"/>
          <a:stretch/>
        </p:blipFill>
        <p:spPr>
          <a:xfrm>
            <a:off x="648855" y="707412"/>
            <a:ext cx="7866495" cy="2971649"/>
          </a:xfrm>
          <a:prstGeom prst="rect">
            <a:avLst/>
          </a:prstGeom>
        </p:spPr>
      </p:pic>
      <p:cxnSp>
        <p:nvCxnSpPr>
          <p:cNvPr id="11" name="Straight Connector 10">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4811517"/>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99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C8F0F51-E3D7-885F-82E2-0FC59D4E7A57}"/>
              </a:ext>
            </a:extLst>
          </p:cNvPr>
          <p:cNvPicPr>
            <a:picLocks noChangeAspect="1"/>
          </p:cNvPicPr>
          <p:nvPr/>
        </p:nvPicPr>
        <p:blipFill>
          <a:blip r:embed="rId3"/>
          <a:srcRect l="3498" r="16454"/>
          <a:stretch/>
        </p:blipFill>
        <p:spPr>
          <a:xfrm>
            <a:off x="342900" y="457200"/>
            <a:ext cx="8458200" cy="5943600"/>
          </a:xfrm>
          <a:prstGeom prst="rect">
            <a:avLst/>
          </a:prstGeom>
        </p:spPr>
      </p:pic>
    </p:spTree>
    <p:extLst>
      <p:ext uri="{BB962C8B-B14F-4D97-AF65-F5344CB8AC3E}">
        <p14:creationId xmlns:p14="http://schemas.microsoft.com/office/powerpoint/2010/main" val="235253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8E1ECE-FCA0-4E9C-5569-3C23FEEC4430}"/>
              </a:ext>
            </a:extLst>
          </p:cNvPr>
          <p:cNvPicPr>
            <a:picLocks noChangeAspect="1"/>
          </p:cNvPicPr>
          <p:nvPr/>
        </p:nvPicPr>
        <p:blipFill>
          <a:blip r:embed="rId3"/>
          <a:stretch>
            <a:fillRect/>
          </a:stretch>
        </p:blipFill>
        <p:spPr>
          <a:xfrm>
            <a:off x="342900" y="1050131"/>
            <a:ext cx="8458200" cy="4757737"/>
          </a:xfrm>
          <a:prstGeom prst="rect">
            <a:avLst/>
          </a:prstGeom>
        </p:spPr>
      </p:pic>
    </p:spTree>
    <p:extLst>
      <p:ext uri="{BB962C8B-B14F-4D97-AF65-F5344CB8AC3E}">
        <p14:creationId xmlns:p14="http://schemas.microsoft.com/office/powerpoint/2010/main" val="135605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068D40-34C2-4BEE-8EC1-E290989034F2}"/>
              </a:ext>
            </a:extLst>
          </p:cNvPr>
          <p:cNvSpPr>
            <a:spLocks noGrp="1"/>
          </p:cNvSpPr>
          <p:nvPr>
            <p:ph type="title"/>
          </p:nvPr>
        </p:nvSpPr>
        <p:spPr>
          <a:xfrm>
            <a:off x="1028697" y="348865"/>
            <a:ext cx="7533018" cy="877729"/>
          </a:xfrm>
        </p:spPr>
        <p:txBody>
          <a:bodyPr anchor="ctr">
            <a:normAutofit/>
          </a:bodyPr>
          <a:lstStyle/>
          <a:p>
            <a:r>
              <a:rPr lang="en-GB" sz="3200">
                <a:solidFill>
                  <a:srgbClr val="FFFFFF"/>
                </a:solidFill>
              </a:rPr>
              <a:t>English Sway – please click on the link below</a:t>
            </a:r>
          </a:p>
        </p:txBody>
      </p:sp>
      <p:graphicFrame>
        <p:nvGraphicFramePr>
          <p:cNvPr id="5" name="Content Placeholder 2">
            <a:extLst>
              <a:ext uri="{FF2B5EF4-FFF2-40B4-BE49-F238E27FC236}">
                <a16:creationId xmlns:a16="http://schemas.microsoft.com/office/drawing/2014/main" id="{5232B9B2-2F7F-19C9-8A8C-85CC3A977DC1}"/>
              </a:ext>
            </a:extLst>
          </p:cNvPr>
          <p:cNvGraphicFramePr>
            <a:graphicFrameLocks noGrp="1"/>
          </p:cNvGraphicFramePr>
          <p:nvPr>
            <p:ph idx="1"/>
            <p:extLst>
              <p:ext uri="{D42A27DB-BD31-4B8C-83A1-F6EECF244321}">
                <p14:modId xmlns:p14="http://schemas.microsoft.com/office/powerpoint/2010/main" val="840525105"/>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38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document&#10;&#10;AI-generated content may be incorrect.">
            <a:extLst>
              <a:ext uri="{FF2B5EF4-FFF2-40B4-BE49-F238E27FC236}">
                <a16:creationId xmlns:a16="http://schemas.microsoft.com/office/drawing/2014/main" id="{8C844640-AED3-E94C-27D3-5BF2D5991CF2}"/>
              </a:ext>
            </a:extLst>
          </p:cNvPr>
          <p:cNvPicPr>
            <a:picLocks noChangeAspect="1"/>
          </p:cNvPicPr>
          <p:nvPr/>
        </p:nvPicPr>
        <p:blipFill>
          <a:blip r:embed="rId3"/>
          <a:stretch>
            <a:fillRect/>
          </a:stretch>
        </p:blipFill>
        <p:spPr>
          <a:xfrm>
            <a:off x="54607" y="804607"/>
            <a:ext cx="9034211" cy="5248358"/>
          </a:xfrm>
          <a:prstGeom prst="rect">
            <a:avLst/>
          </a:prstGeom>
        </p:spPr>
      </p:pic>
    </p:spTree>
    <p:extLst>
      <p:ext uri="{BB962C8B-B14F-4D97-AF65-F5344CB8AC3E}">
        <p14:creationId xmlns:p14="http://schemas.microsoft.com/office/powerpoint/2010/main" val="237585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Format of the Evening</a:t>
            </a:r>
          </a:p>
        </p:txBody>
      </p:sp>
      <p:graphicFrame>
        <p:nvGraphicFramePr>
          <p:cNvPr id="5" name="Content Placeholder 2">
            <a:extLst>
              <a:ext uri="{FF2B5EF4-FFF2-40B4-BE49-F238E27FC236}">
                <a16:creationId xmlns:a16="http://schemas.microsoft.com/office/drawing/2014/main" id="{04235DCA-B83A-0E83-94E3-4CD24C4CD741}"/>
              </a:ext>
            </a:extLst>
          </p:cNvPr>
          <p:cNvGraphicFramePr>
            <a:graphicFrameLocks noGrp="1"/>
          </p:cNvGraphicFramePr>
          <p:nvPr>
            <p:ph idx="1"/>
            <p:extLst>
              <p:ext uri="{D42A27DB-BD31-4B8C-83A1-F6EECF244321}">
                <p14:modId xmlns:p14="http://schemas.microsoft.com/office/powerpoint/2010/main" val="334824004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47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645E4F-2BB9-4D96-7789-43A4721988A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8262A0B-C192-3876-9A79-CFC34E7DB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433546-5110-977A-74D0-F0BC54B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6A34CE-671B-41CC-E4ED-D9BC9B70C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956DCA-8510-2925-06A9-9D4E4EDFD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sheet with black text&#10;&#10;AI-generated content may be incorrect.">
            <a:extLst>
              <a:ext uri="{FF2B5EF4-FFF2-40B4-BE49-F238E27FC236}">
                <a16:creationId xmlns:a16="http://schemas.microsoft.com/office/drawing/2014/main" id="{53BA2ACC-D0D6-FD14-2980-3000DA72E876}"/>
              </a:ext>
            </a:extLst>
          </p:cNvPr>
          <p:cNvPicPr>
            <a:picLocks noChangeAspect="1"/>
          </p:cNvPicPr>
          <p:nvPr/>
        </p:nvPicPr>
        <p:blipFill>
          <a:blip r:embed="rId3"/>
          <a:stretch>
            <a:fillRect/>
          </a:stretch>
        </p:blipFill>
        <p:spPr>
          <a:xfrm>
            <a:off x="223768" y="404450"/>
            <a:ext cx="8695890" cy="6048672"/>
          </a:xfrm>
          <a:prstGeom prst="rect">
            <a:avLst/>
          </a:prstGeom>
        </p:spPr>
      </p:pic>
    </p:spTree>
    <p:extLst>
      <p:ext uri="{BB962C8B-B14F-4D97-AF65-F5344CB8AC3E}">
        <p14:creationId xmlns:p14="http://schemas.microsoft.com/office/powerpoint/2010/main" val="53195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sheet of paper with black text&#10;&#10;AI-generated content may be incorrect.">
            <a:extLst>
              <a:ext uri="{FF2B5EF4-FFF2-40B4-BE49-F238E27FC236}">
                <a16:creationId xmlns:a16="http://schemas.microsoft.com/office/drawing/2014/main" id="{95C7184C-AC07-DCDA-C8D3-E9BAC8D27F3D}"/>
              </a:ext>
            </a:extLst>
          </p:cNvPr>
          <p:cNvPicPr>
            <a:picLocks noChangeAspect="1"/>
          </p:cNvPicPr>
          <p:nvPr/>
        </p:nvPicPr>
        <p:blipFill>
          <a:blip r:embed="rId3"/>
          <a:stretch>
            <a:fillRect/>
          </a:stretch>
        </p:blipFill>
        <p:spPr>
          <a:xfrm>
            <a:off x="1504511" y="171325"/>
            <a:ext cx="6134404" cy="6514922"/>
          </a:xfrm>
          <a:prstGeom prst="rect">
            <a:avLst/>
          </a:prstGeom>
        </p:spPr>
      </p:pic>
    </p:spTree>
    <p:extLst>
      <p:ext uri="{BB962C8B-B14F-4D97-AF65-F5344CB8AC3E}">
        <p14:creationId xmlns:p14="http://schemas.microsoft.com/office/powerpoint/2010/main" val="419443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CAFA-42FA-40BA-ABFC-4542028BB906}"/>
              </a:ext>
            </a:extLst>
          </p:cNvPr>
          <p:cNvSpPr>
            <a:spLocks noGrp="1"/>
          </p:cNvSpPr>
          <p:nvPr>
            <p:ph type="title"/>
          </p:nvPr>
        </p:nvSpPr>
        <p:spPr>
          <a:xfrm>
            <a:off x="439858" y="1683756"/>
            <a:ext cx="2336449" cy="2396359"/>
          </a:xfrm>
        </p:spPr>
        <p:txBody>
          <a:bodyPr anchor="b">
            <a:normAutofit/>
          </a:bodyPr>
          <a:lstStyle/>
          <a:p>
            <a:pPr algn="r"/>
            <a:r>
              <a:rPr lang="en-GB" sz="2500">
                <a:solidFill>
                  <a:srgbClr val="FFFFFF"/>
                </a:solidFill>
              </a:rPr>
              <a:t>New/Unfamiliar Qualifications</a:t>
            </a:r>
          </a:p>
        </p:txBody>
      </p:sp>
      <p:graphicFrame>
        <p:nvGraphicFramePr>
          <p:cNvPr id="12" name="Content Placeholder 2">
            <a:extLst>
              <a:ext uri="{FF2B5EF4-FFF2-40B4-BE49-F238E27FC236}">
                <a16:creationId xmlns:a16="http://schemas.microsoft.com/office/drawing/2014/main" id="{2C980851-AB9D-86E9-5D73-73EA9C7CFBA1}"/>
              </a:ext>
            </a:extLst>
          </p:cNvPr>
          <p:cNvGraphicFramePr>
            <a:graphicFrameLocks noGrp="1"/>
          </p:cNvGraphicFramePr>
          <p:nvPr>
            <p:ph idx="1"/>
            <p:extLst>
              <p:ext uri="{D42A27DB-BD31-4B8C-83A1-F6EECF244321}">
                <p14:modId xmlns:p14="http://schemas.microsoft.com/office/powerpoint/2010/main" val="325257184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33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rPr>
              <a:t>What does this mean for qualifications?</a:t>
            </a:r>
          </a:p>
        </p:txBody>
      </p:sp>
      <p:graphicFrame>
        <p:nvGraphicFramePr>
          <p:cNvPr id="5" name="Content Placeholder 2">
            <a:extLst>
              <a:ext uri="{FF2B5EF4-FFF2-40B4-BE49-F238E27FC236}">
                <a16:creationId xmlns:a16="http://schemas.microsoft.com/office/drawing/2014/main" id="{838E56F2-72B6-5DD3-C87B-9143366AA101}"/>
              </a:ext>
            </a:extLst>
          </p:cNvPr>
          <p:cNvGraphicFramePr>
            <a:graphicFrameLocks noGrp="1"/>
          </p:cNvGraphicFramePr>
          <p:nvPr>
            <p:ph idx="1"/>
            <p:extLst>
              <p:ext uri="{D42A27DB-BD31-4B8C-83A1-F6EECF244321}">
                <p14:modId xmlns:p14="http://schemas.microsoft.com/office/powerpoint/2010/main" val="48781792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378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GB" sz="3500">
                <a:solidFill>
                  <a:srgbClr val="FFFFFF"/>
                </a:solidFill>
              </a:rPr>
              <a:t>Some DOs and DON’Ts</a:t>
            </a:r>
          </a:p>
        </p:txBody>
      </p:sp>
      <p:graphicFrame>
        <p:nvGraphicFramePr>
          <p:cNvPr id="5" name="Content Placeholder 2">
            <a:extLst>
              <a:ext uri="{FF2B5EF4-FFF2-40B4-BE49-F238E27FC236}">
                <a16:creationId xmlns:a16="http://schemas.microsoft.com/office/drawing/2014/main" id="{6470F387-ACE1-9AEC-F376-05D19706484D}"/>
              </a:ext>
            </a:extLst>
          </p:cNvPr>
          <p:cNvGraphicFramePr>
            <a:graphicFrameLocks noGrp="1"/>
          </p:cNvGraphicFramePr>
          <p:nvPr>
            <p:ph idx="1"/>
            <p:extLst>
              <p:ext uri="{D42A27DB-BD31-4B8C-83A1-F6EECF244321}">
                <p14:modId xmlns:p14="http://schemas.microsoft.com/office/powerpoint/2010/main" val="418840055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BB0D24-1AA2-C621-7BC2-599DD16ED414}"/>
              </a:ext>
            </a:extLst>
          </p:cNvPr>
          <p:cNvPicPr>
            <a:picLocks noChangeAspect="1"/>
          </p:cNvPicPr>
          <p:nvPr/>
        </p:nvPicPr>
        <p:blipFill>
          <a:blip r:embed="rId3">
            <a:duotone>
              <a:schemeClr val="bg2">
                <a:shade val="45000"/>
                <a:satMod val="135000"/>
              </a:schemeClr>
              <a:prstClr val="white"/>
            </a:duotone>
          </a:blip>
          <a:srcRect r="10999" b="-1"/>
          <a:stretch/>
        </p:blipFill>
        <p:spPr>
          <a:xfrm>
            <a:off x="20" y="10"/>
            <a:ext cx="9143980" cy="6857990"/>
          </a:xfrm>
          <a:prstGeom prst="rect">
            <a:avLst/>
          </a:prstGeom>
          <a:solidFill>
            <a:schemeClr val="accent1">
              <a:lumMod val="75000"/>
              <a:alpha val="77000"/>
            </a:schemeClr>
          </a:solidFill>
          <a:ln>
            <a:solidFill>
              <a:schemeClr val="accent2">
                <a:hueOff val="0"/>
                <a:satOff val="0"/>
                <a:lumOff val="0"/>
              </a:schemeClr>
            </a:solidFill>
          </a:ln>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D769BC-15E4-49CE-3433-0D5711712771}"/>
              </a:ext>
            </a:extLst>
          </p:cNvPr>
          <p:cNvGraphicFramePr>
            <a:graphicFrameLocks noGrp="1"/>
          </p:cNvGraphicFramePr>
          <p:nvPr>
            <p:ph idx="1"/>
            <p:extLst>
              <p:ext uri="{D42A27DB-BD31-4B8C-83A1-F6EECF244321}">
                <p14:modId xmlns:p14="http://schemas.microsoft.com/office/powerpoint/2010/main" val="14179550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BCFB23-D627-E922-89BC-9B35A98A6DE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CC246B-CEEC-D738-1EEC-900E08B17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72260B-2FEC-83CE-1C63-3599A790B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1836F5-3ED2-4367-23E0-89F0F239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1F9F30-D2AC-9ABF-02D7-730B9FD64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3D8370-6E8C-67F6-F073-995B30361A9F}"/>
              </a:ext>
            </a:extLst>
          </p:cNvPr>
          <p:cNvSpPr>
            <a:spLocks noGrp="1"/>
          </p:cNvSpPr>
          <p:nvPr>
            <p:ph type="title"/>
          </p:nvPr>
        </p:nvSpPr>
        <p:spPr>
          <a:xfrm>
            <a:off x="1028697" y="348865"/>
            <a:ext cx="7533018" cy="877729"/>
          </a:xfrm>
        </p:spPr>
        <p:txBody>
          <a:bodyPr anchor="ctr">
            <a:normAutofit/>
          </a:bodyPr>
          <a:lstStyle/>
          <a:p>
            <a:r>
              <a:rPr lang="en-GB" sz="3500">
                <a:solidFill>
                  <a:srgbClr val="FFFFFF"/>
                </a:solidFill>
              </a:rPr>
              <a:t>Some DOs and DON’Ts</a:t>
            </a:r>
          </a:p>
        </p:txBody>
      </p:sp>
      <p:graphicFrame>
        <p:nvGraphicFramePr>
          <p:cNvPr id="5" name="Content Placeholder 2">
            <a:extLst>
              <a:ext uri="{FF2B5EF4-FFF2-40B4-BE49-F238E27FC236}">
                <a16:creationId xmlns:a16="http://schemas.microsoft.com/office/drawing/2014/main" id="{8E393941-A203-A7B9-E2D4-7468FA7D3D61}"/>
              </a:ext>
            </a:extLst>
          </p:cNvPr>
          <p:cNvGraphicFramePr>
            <a:graphicFrameLocks noGrp="1"/>
          </p:cNvGraphicFramePr>
          <p:nvPr>
            <p:ph idx="1"/>
            <p:extLst>
              <p:ext uri="{D42A27DB-BD31-4B8C-83A1-F6EECF244321}">
                <p14:modId xmlns:p14="http://schemas.microsoft.com/office/powerpoint/2010/main" val="299618537"/>
              </p:ext>
            </p:extLst>
          </p:nvPr>
        </p:nvGraphicFramePr>
        <p:xfrm>
          <a:off x="107504" y="1772817"/>
          <a:ext cx="8928992" cy="473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44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56C1E9-ACBC-4D93-946C-002FBFB79ADB}"/>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l">
              <a:lnSpc>
                <a:spcPct val="90000"/>
              </a:lnSpc>
            </a:pPr>
            <a:r>
              <a:rPr lang="en-US" sz="4200" kern="1200">
                <a:solidFill>
                  <a:srgbClr val="FFFFFF"/>
                </a:solidFill>
                <a:latin typeface="+mj-lt"/>
                <a:ea typeface="+mj-ea"/>
                <a:cs typeface="+mj-cs"/>
              </a:rPr>
              <a:t>Young peoples’ perspective</a:t>
            </a:r>
          </a:p>
        </p:txBody>
      </p:sp>
      <p:sp>
        <p:nvSpPr>
          <p:cNvPr id="13" name="Content Placeholder 12">
            <a:extLst>
              <a:ext uri="{FF2B5EF4-FFF2-40B4-BE49-F238E27FC236}">
                <a16:creationId xmlns:a16="http://schemas.microsoft.com/office/drawing/2014/main" id="{15676B59-B6B2-459A-AA86-AE42B2A919B0}"/>
              </a:ext>
            </a:extLst>
          </p:cNvPr>
          <p:cNvSpPr>
            <a:spLocks noGrp="1"/>
          </p:cNvSpPr>
          <p:nvPr>
            <p:ph idx="1"/>
          </p:nvPr>
        </p:nvSpPr>
        <p:spPr>
          <a:xfrm>
            <a:off x="341641" y="4870824"/>
            <a:ext cx="8175834" cy="1458258"/>
          </a:xfrm>
        </p:spPr>
        <p:txBody>
          <a:bodyPr vert="horz" lIns="91440" tIns="45720" rIns="91440" bIns="45720" rtlCol="0" anchor="ctr">
            <a:normAutofit/>
          </a:bodyPr>
          <a:lstStyle/>
          <a:p>
            <a:pPr marL="0" indent="0">
              <a:lnSpc>
                <a:spcPct val="90000"/>
              </a:lnSpc>
              <a:spcBef>
                <a:spcPts val="1000"/>
              </a:spcBef>
              <a:buNone/>
            </a:pPr>
            <a:r>
              <a:rPr lang="en-US" sz="2400" kern="1200" dirty="0">
                <a:solidFill>
                  <a:schemeClr val="tx1"/>
                </a:solidFill>
                <a:latin typeface="+mn-lt"/>
                <a:ea typeface="+mn-ea"/>
                <a:cs typeface="+mn-cs"/>
              </a:rPr>
              <a:t> </a:t>
            </a:r>
            <a:r>
              <a:rPr lang="en-US" sz="2800" kern="1200" dirty="0">
                <a:solidFill>
                  <a:schemeClr val="tx1"/>
                </a:solidFill>
                <a:latin typeface="+mn-lt"/>
                <a:ea typeface="+mn-ea"/>
                <a:cs typeface="+mn-cs"/>
              </a:rPr>
              <a:t>S3 pupils       </a:t>
            </a:r>
            <a:r>
              <a:rPr lang="en-US" sz="2800" dirty="0"/>
              <a:t>Kitty Thomson Skinner &amp; Aqsa Ahmad</a:t>
            </a:r>
            <a:endParaRPr lang="en-US" sz="2800" kern="1200" dirty="0">
              <a:solidFill>
                <a:schemeClr val="tx1"/>
              </a:solidFill>
              <a:latin typeface="+mn-lt"/>
              <a:ea typeface="+mn-ea"/>
              <a:cs typeface="+mn-cs"/>
            </a:endParaRPr>
          </a:p>
        </p:txBody>
      </p:sp>
    </p:spTree>
    <p:extLst>
      <p:ext uri="{BB962C8B-B14F-4D97-AF65-F5344CB8AC3E}">
        <p14:creationId xmlns:p14="http://schemas.microsoft.com/office/powerpoint/2010/main" val="12097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908720"/>
            <a:ext cx="7344816" cy="4525963"/>
          </a:xfrm>
        </p:spPr>
        <p:txBody>
          <a:bodyPr/>
          <a:lstStyle/>
          <a:p>
            <a:pPr marL="0" indent="0" algn="ctr">
              <a:buFontTx/>
              <a:buNone/>
            </a:pPr>
            <a:endParaRPr lang="en-GB" dirty="0"/>
          </a:p>
          <a:p>
            <a:pPr marL="0" indent="0" algn="ctr">
              <a:buFontTx/>
              <a:buNone/>
            </a:pPr>
            <a:r>
              <a:rPr lang="en-GB" sz="4800" dirty="0"/>
              <a:t>Pupil Support - Pastoral Care</a:t>
            </a:r>
          </a:p>
          <a:p>
            <a:pPr marL="0" indent="0" algn="ctr">
              <a:buFontTx/>
              <a:buNone/>
            </a:pPr>
            <a:endParaRPr lang="en-GB" sz="4800" dirty="0"/>
          </a:p>
          <a:p>
            <a:pPr marL="0" indent="0" algn="ctr">
              <a:buFontTx/>
              <a:buNone/>
            </a:pPr>
            <a:r>
              <a:rPr lang="en-GB" sz="4800" dirty="0"/>
              <a:t>Mr Carstairs  </a:t>
            </a:r>
          </a:p>
          <a:p>
            <a:pPr>
              <a:buNone/>
            </a:pP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6275040" cy="778098"/>
          </a:xfrm>
        </p:spPr>
        <p:txBody>
          <a:bodyPr>
            <a:normAutofit/>
          </a:bodyPr>
          <a:lstStyle/>
          <a:p>
            <a:r>
              <a:rPr lang="en-GB" dirty="0"/>
              <a:t>The story so far…</a:t>
            </a:r>
          </a:p>
        </p:txBody>
      </p:sp>
      <p:sp>
        <p:nvSpPr>
          <p:cNvPr id="3" name="Content Placeholder 2"/>
          <p:cNvSpPr>
            <a:spLocks noGrp="1"/>
          </p:cNvSpPr>
          <p:nvPr>
            <p:ph idx="1"/>
          </p:nvPr>
        </p:nvSpPr>
        <p:spPr>
          <a:xfrm>
            <a:off x="0" y="1268760"/>
            <a:ext cx="8604448" cy="4525963"/>
          </a:xfrm>
        </p:spPr>
        <p:txBody>
          <a:bodyPr>
            <a:normAutofit/>
          </a:bodyPr>
          <a:lstStyle/>
          <a:p>
            <a:pPr>
              <a:lnSpc>
                <a:spcPct val="80000"/>
              </a:lnSpc>
            </a:pPr>
            <a:r>
              <a:rPr lang="en-GB" sz="2600" dirty="0"/>
              <a:t>Interim Reports last term:  Target Setting Strengths/Areas for Development </a:t>
            </a:r>
          </a:p>
          <a:p>
            <a:pPr>
              <a:lnSpc>
                <a:spcPct val="80000"/>
              </a:lnSpc>
            </a:pPr>
            <a:r>
              <a:rPr lang="en-GB" sz="2600" dirty="0"/>
              <a:t>PSHE Support</a:t>
            </a:r>
          </a:p>
          <a:p>
            <a:pPr>
              <a:lnSpc>
                <a:spcPct val="80000"/>
              </a:lnSpc>
            </a:pPr>
            <a:r>
              <a:rPr lang="en-GB" sz="2600" dirty="0"/>
              <a:t>Pupils registered with ‘My World of Work’</a:t>
            </a:r>
          </a:p>
          <a:p>
            <a:pPr>
              <a:lnSpc>
                <a:spcPct val="80000"/>
              </a:lnSpc>
            </a:pPr>
            <a:r>
              <a:rPr lang="en-GB" sz="2600" dirty="0"/>
              <a:t>Presentations from Subject Ambassadors - ongoing</a:t>
            </a:r>
          </a:p>
          <a:p>
            <a:pPr>
              <a:lnSpc>
                <a:spcPct val="80000"/>
              </a:lnSpc>
            </a:pPr>
            <a:r>
              <a:rPr lang="en-GB" sz="2600" dirty="0"/>
              <a:t>Pathways presentations and subject SWAYs shared on the S2 Team</a:t>
            </a:r>
          </a:p>
          <a:p>
            <a:pPr>
              <a:lnSpc>
                <a:spcPct val="80000"/>
              </a:lnSpc>
            </a:pPr>
            <a:r>
              <a:rPr lang="en-GB" sz="2600" dirty="0"/>
              <a:t>Channel 4 experience</a:t>
            </a:r>
          </a:p>
          <a:p>
            <a:pPr>
              <a:lnSpc>
                <a:spcPct val="80000"/>
              </a:lnSpc>
            </a:pPr>
            <a:r>
              <a:rPr lang="en-GB" sz="2600" dirty="0" err="1"/>
              <a:t>Strathclyder</a:t>
            </a:r>
            <a:r>
              <a:rPr lang="en-GB" sz="2600" dirty="0"/>
              <a:t> experience (by nomination)</a:t>
            </a:r>
          </a:p>
          <a:p>
            <a:pPr>
              <a:lnSpc>
                <a:spcPct val="80000"/>
              </a:lnSpc>
            </a:pPr>
            <a:r>
              <a:rPr lang="en-GB" sz="2600" dirty="0"/>
              <a:t>Careers Adviser appointments</a:t>
            </a:r>
          </a:p>
          <a:p>
            <a:pPr>
              <a:lnSpc>
                <a:spcPct val="80000"/>
              </a:lnSpc>
            </a:pPr>
            <a:r>
              <a:rPr lang="en-GB" sz="2600" dirty="0"/>
              <a:t>Careers Event - tonight</a:t>
            </a:r>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EFDA-AD2D-5A76-01BA-1E732509704B}"/>
              </a:ext>
            </a:extLst>
          </p:cNvPr>
          <p:cNvSpPr>
            <a:spLocks noGrp="1"/>
          </p:cNvSpPr>
          <p:nvPr>
            <p:ph type="title"/>
          </p:nvPr>
        </p:nvSpPr>
        <p:spPr/>
        <p:txBody>
          <a:bodyPr/>
          <a:lstStyle/>
          <a:p>
            <a:r>
              <a:rPr lang="en-GB" dirty="0"/>
              <a:t>No need to take photos of slides!</a:t>
            </a:r>
          </a:p>
        </p:txBody>
      </p:sp>
      <p:sp>
        <p:nvSpPr>
          <p:cNvPr id="3" name="Content Placeholder 2">
            <a:extLst>
              <a:ext uri="{FF2B5EF4-FFF2-40B4-BE49-F238E27FC236}">
                <a16:creationId xmlns:a16="http://schemas.microsoft.com/office/drawing/2014/main" id="{06E22EB9-BE5F-5685-1EF8-CB712803E8EB}"/>
              </a:ext>
            </a:extLst>
          </p:cNvPr>
          <p:cNvSpPr>
            <a:spLocks noGrp="1"/>
          </p:cNvSpPr>
          <p:nvPr>
            <p:ph idx="1"/>
          </p:nvPr>
        </p:nvSpPr>
        <p:spPr>
          <a:xfrm>
            <a:off x="457200" y="2455304"/>
            <a:ext cx="8229600" cy="1972816"/>
          </a:xfrm>
        </p:spPr>
        <p:txBody>
          <a:bodyPr/>
          <a:lstStyle/>
          <a:p>
            <a:r>
              <a:rPr lang="en-GB" dirty="0"/>
              <a:t>We will post the presentation on the school website tomorrow and share on the S2 TEAM</a:t>
            </a:r>
          </a:p>
        </p:txBody>
      </p:sp>
    </p:spTree>
    <p:extLst>
      <p:ext uri="{BB962C8B-B14F-4D97-AF65-F5344CB8AC3E}">
        <p14:creationId xmlns:p14="http://schemas.microsoft.com/office/powerpoint/2010/main" val="231832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 page&#10;&#10;AI-generated content may be incorrect.">
            <a:extLst>
              <a:ext uri="{FF2B5EF4-FFF2-40B4-BE49-F238E27FC236}">
                <a16:creationId xmlns:a16="http://schemas.microsoft.com/office/drawing/2014/main" id="{1A23C77B-0918-E0D7-659A-8F9B48024C76}"/>
              </a:ext>
            </a:extLst>
          </p:cNvPr>
          <p:cNvPicPr>
            <a:picLocks noChangeAspect="1"/>
          </p:cNvPicPr>
          <p:nvPr/>
        </p:nvPicPr>
        <p:blipFill>
          <a:blip r:embed="rId3"/>
          <a:stretch>
            <a:fillRect/>
          </a:stretch>
        </p:blipFill>
        <p:spPr>
          <a:xfrm>
            <a:off x="1259632" y="95123"/>
            <a:ext cx="6624736" cy="6667753"/>
          </a:xfrm>
          <a:prstGeom prst="rect">
            <a:avLst/>
          </a:prstGeom>
        </p:spPr>
      </p:pic>
    </p:spTree>
    <p:extLst>
      <p:ext uri="{BB962C8B-B14F-4D97-AF65-F5344CB8AC3E}">
        <p14:creationId xmlns:p14="http://schemas.microsoft.com/office/powerpoint/2010/main" val="78113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6419056" cy="504056"/>
          </a:xfrm>
        </p:spPr>
        <p:txBody>
          <a:bodyPr>
            <a:normAutofit fontScale="90000"/>
          </a:bodyPr>
          <a:lstStyle/>
          <a:p>
            <a:r>
              <a:rPr lang="en-GB" dirty="0"/>
              <a:t>Next Steps…..</a:t>
            </a:r>
          </a:p>
        </p:txBody>
      </p:sp>
      <p:pic>
        <p:nvPicPr>
          <p:cNvPr id="9" name="Picture 8" descr="A screenshot of a web page&#10;&#10;AI-generated content may be incorrect.">
            <a:extLst>
              <a:ext uri="{FF2B5EF4-FFF2-40B4-BE49-F238E27FC236}">
                <a16:creationId xmlns:a16="http://schemas.microsoft.com/office/drawing/2014/main" id="{611187C1-345D-5697-BA82-30ABA8F3216A}"/>
              </a:ext>
            </a:extLst>
          </p:cNvPr>
          <p:cNvPicPr>
            <a:picLocks noChangeAspect="1"/>
          </p:cNvPicPr>
          <p:nvPr/>
        </p:nvPicPr>
        <p:blipFill>
          <a:blip r:embed="rId3"/>
          <a:stretch>
            <a:fillRect/>
          </a:stretch>
        </p:blipFill>
        <p:spPr>
          <a:xfrm>
            <a:off x="1115616" y="635460"/>
            <a:ext cx="6542763" cy="60940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7200800" cy="864096"/>
          </a:xfrm>
        </p:spPr>
        <p:txBody>
          <a:bodyPr>
            <a:normAutofit/>
          </a:bodyPr>
          <a:lstStyle/>
          <a:p>
            <a:r>
              <a:rPr lang="en-GB" sz="4000" dirty="0"/>
              <a:t>Who Can I Ask for Advice?</a:t>
            </a:r>
          </a:p>
        </p:txBody>
      </p:sp>
      <p:sp>
        <p:nvSpPr>
          <p:cNvPr id="3" name="Content Placeholder 2"/>
          <p:cNvSpPr>
            <a:spLocks noGrp="1"/>
          </p:cNvSpPr>
          <p:nvPr>
            <p:ph idx="1"/>
          </p:nvPr>
        </p:nvSpPr>
        <p:spPr>
          <a:xfrm>
            <a:off x="107504" y="1196752"/>
            <a:ext cx="8229600" cy="4525963"/>
          </a:xfrm>
        </p:spPr>
        <p:txBody>
          <a:bodyPr/>
          <a:lstStyle/>
          <a:p>
            <a:r>
              <a:rPr lang="en-GB" sz="2600" dirty="0"/>
              <a:t>Pastoral Care Staff and Personal Support Tutors</a:t>
            </a:r>
          </a:p>
          <a:p>
            <a:r>
              <a:rPr lang="en-GB" sz="2600" dirty="0"/>
              <a:t>Careers Adviser</a:t>
            </a:r>
          </a:p>
          <a:p>
            <a:r>
              <a:rPr lang="en-GB" sz="2600" dirty="0"/>
              <a:t>Subject Teachers</a:t>
            </a:r>
          </a:p>
          <a:p>
            <a:r>
              <a:rPr lang="en-GB" sz="2600" dirty="0"/>
              <a:t>Senior Leadership Team</a:t>
            </a:r>
          </a:p>
          <a:p>
            <a:r>
              <a:rPr lang="en-GB" sz="2600" dirty="0"/>
              <a:t>Mentors</a:t>
            </a:r>
          </a:p>
          <a:p>
            <a:r>
              <a:rPr lang="en-GB" sz="2600" dirty="0"/>
              <a:t>Parents/Carers</a:t>
            </a:r>
          </a:p>
          <a:p>
            <a:r>
              <a:rPr lang="en-GB" sz="2600" dirty="0"/>
              <a:t>Wider Family</a:t>
            </a:r>
          </a:p>
          <a:p>
            <a:pPr>
              <a:buNone/>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03597"/>
            <a:ext cx="6419056" cy="720080"/>
          </a:xfrm>
        </p:spPr>
        <p:txBody>
          <a:bodyPr>
            <a:normAutofit/>
          </a:bodyPr>
          <a:lstStyle/>
          <a:p>
            <a:r>
              <a:rPr lang="en-GB" sz="4000" dirty="0"/>
              <a:t>Useful Websites</a:t>
            </a:r>
          </a:p>
        </p:txBody>
      </p:sp>
      <p:sp>
        <p:nvSpPr>
          <p:cNvPr id="3" name="Content Placeholder 2"/>
          <p:cNvSpPr>
            <a:spLocks noGrp="1"/>
          </p:cNvSpPr>
          <p:nvPr>
            <p:ph idx="1"/>
          </p:nvPr>
        </p:nvSpPr>
        <p:spPr>
          <a:xfrm>
            <a:off x="457200" y="3284984"/>
            <a:ext cx="8229600" cy="1686917"/>
          </a:xfrm>
        </p:spPr>
        <p:txBody>
          <a:bodyPr>
            <a:normAutofit/>
          </a:bodyPr>
          <a:lstStyle/>
          <a:p>
            <a:endParaRPr lang="en-GB" sz="2600" dirty="0"/>
          </a:p>
          <a:p>
            <a:pPr marL="0" indent="0">
              <a:buNone/>
            </a:pPr>
            <a:endParaRPr lang="en-GB" sz="2600" dirty="0"/>
          </a:p>
          <a:p>
            <a:endParaRPr lang="en-GB" sz="2600" dirty="0"/>
          </a:p>
          <a:p>
            <a:endParaRPr lang="en-GB" sz="2600" dirty="0"/>
          </a:p>
          <a:p>
            <a:pPr>
              <a:buNone/>
            </a:pPr>
            <a:endParaRPr lang="en-GB" dirty="0"/>
          </a:p>
        </p:txBody>
      </p:sp>
      <p:graphicFrame>
        <p:nvGraphicFramePr>
          <p:cNvPr id="4" name="Table 3">
            <a:extLst>
              <a:ext uri="{FF2B5EF4-FFF2-40B4-BE49-F238E27FC236}">
                <a16:creationId xmlns:a16="http://schemas.microsoft.com/office/drawing/2014/main" id="{E198F9AD-77FD-E250-E109-304F68A4C5B7}"/>
              </a:ext>
            </a:extLst>
          </p:cNvPr>
          <p:cNvGraphicFramePr>
            <a:graphicFrameLocks noGrp="1"/>
          </p:cNvGraphicFramePr>
          <p:nvPr>
            <p:extLst>
              <p:ext uri="{D42A27DB-BD31-4B8C-83A1-F6EECF244321}">
                <p14:modId xmlns:p14="http://schemas.microsoft.com/office/powerpoint/2010/main" val="2419498913"/>
              </p:ext>
            </p:extLst>
          </p:nvPr>
        </p:nvGraphicFramePr>
        <p:xfrm>
          <a:off x="827584" y="1080852"/>
          <a:ext cx="7162800" cy="4408264"/>
        </p:xfrm>
        <a:graphic>
          <a:graphicData uri="http://schemas.openxmlformats.org/drawingml/2006/table">
            <a:tbl>
              <a:tblPr firstRow="1" bandRow="1">
                <a:tableStyleId>{5940675A-B579-460E-94D1-54222C63F5DA}</a:tableStyleId>
              </a:tblPr>
              <a:tblGrid>
                <a:gridCol w="3581400">
                  <a:extLst>
                    <a:ext uri="{9D8B030D-6E8A-4147-A177-3AD203B41FA5}">
                      <a16:colId xmlns:a16="http://schemas.microsoft.com/office/drawing/2014/main" val="3501549189"/>
                    </a:ext>
                  </a:extLst>
                </a:gridCol>
                <a:gridCol w="3581400">
                  <a:extLst>
                    <a:ext uri="{9D8B030D-6E8A-4147-A177-3AD203B41FA5}">
                      <a16:colId xmlns:a16="http://schemas.microsoft.com/office/drawing/2014/main" val="940158971"/>
                    </a:ext>
                  </a:extLst>
                </a:gridCol>
              </a:tblGrid>
              <a:tr h="907584">
                <a:tc>
                  <a:txBody>
                    <a:bodyPr/>
                    <a:lstStyle/>
                    <a:p>
                      <a:r>
                        <a:rPr lang="en-GB" sz="3200" dirty="0" err="1"/>
                        <a:t>Planitplus</a:t>
                      </a:r>
                      <a:endParaRPr lang="en-GB"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linkClick r:id="rId3"/>
                        </a:rPr>
                        <a:t>https://www.planitplus.net/</a:t>
                      </a:r>
                      <a:endParaRPr lang="en-GB" sz="2000" dirty="0"/>
                    </a:p>
                    <a:p>
                      <a:endParaRPr lang="en-GB" sz="2000" dirty="0"/>
                    </a:p>
                  </a:txBody>
                  <a:tcPr/>
                </a:tc>
                <a:extLst>
                  <a:ext uri="{0D108BD9-81ED-4DB2-BD59-A6C34878D82A}">
                    <a16:rowId xmlns:a16="http://schemas.microsoft.com/office/drawing/2014/main" val="795219650"/>
                  </a:ext>
                </a:extLst>
              </a:tr>
              <a:tr h="1296548">
                <a:tc>
                  <a:txBody>
                    <a:bodyPr/>
                    <a:lstStyle/>
                    <a:p>
                      <a:r>
                        <a:rPr lang="en-GB" sz="3200" dirty="0"/>
                        <a:t>My World of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hlinkClick r:id="rId4"/>
                        </a:rPr>
                        <a:t>https://www.myworldofwork.co.uk/</a:t>
                      </a:r>
                      <a:endParaRPr lang="en-GB" sz="2000" dirty="0"/>
                    </a:p>
                    <a:p>
                      <a:endParaRPr lang="en-GB" sz="2000" dirty="0"/>
                    </a:p>
                  </a:txBody>
                  <a:tcPr/>
                </a:tc>
                <a:extLst>
                  <a:ext uri="{0D108BD9-81ED-4DB2-BD59-A6C34878D82A}">
                    <a16:rowId xmlns:a16="http://schemas.microsoft.com/office/drawing/2014/main" val="2591869341"/>
                  </a:ext>
                </a:extLst>
              </a:tr>
              <a:tr h="907584">
                <a:tc>
                  <a:txBody>
                    <a:bodyPr/>
                    <a:lstStyle/>
                    <a:p>
                      <a:r>
                        <a:rPr lang="en-GB" sz="3200" dirty="0"/>
                        <a:t>Apprenticeships</a:t>
                      </a:r>
                    </a:p>
                  </a:txBody>
                  <a:tcPr/>
                </a:tc>
                <a:tc>
                  <a:txBody>
                    <a:bodyPr/>
                    <a:lstStyle/>
                    <a:p>
                      <a:r>
                        <a:rPr lang="en-GB" sz="2000" dirty="0">
                          <a:hlinkClick r:id="rId5"/>
                        </a:rPr>
                        <a:t>https://apprenticeships.scot/</a:t>
                      </a:r>
                      <a:endParaRPr lang="en-GB" sz="2000" dirty="0"/>
                    </a:p>
                    <a:p>
                      <a:endParaRPr lang="en-GB" sz="2000" dirty="0"/>
                    </a:p>
                  </a:txBody>
                  <a:tcPr/>
                </a:tc>
                <a:extLst>
                  <a:ext uri="{0D108BD9-81ED-4DB2-BD59-A6C34878D82A}">
                    <a16:rowId xmlns:a16="http://schemas.microsoft.com/office/drawing/2014/main" val="2276709363"/>
                  </a:ext>
                </a:extLst>
              </a:tr>
              <a:tr h="1296548">
                <a:tc>
                  <a:txBody>
                    <a:bodyPr/>
                    <a:lstStyle/>
                    <a:p>
                      <a:r>
                        <a:rPr lang="en-GB" sz="3200" dirty="0" err="1"/>
                        <a:t>Workit</a:t>
                      </a:r>
                      <a:endParaRPr lang="en-GB" sz="3200" dirty="0"/>
                    </a:p>
                  </a:txBody>
                  <a:tcPr/>
                </a:tc>
                <a:tc>
                  <a:txBody>
                    <a:bodyPr/>
                    <a:lstStyle/>
                    <a:p>
                      <a:r>
                        <a:rPr lang="en-GB" sz="2000" dirty="0">
                          <a:hlinkClick r:id="rId6"/>
                        </a:rPr>
                        <a:t>https://www.workit.info/About/YoungPeople</a:t>
                      </a:r>
                      <a:endParaRPr lang="en-GB" sz="2000" dirty="0"/>
                    </a:p>
                    <a:p>
                      <a:endParaRPr lang="en-GB" sz="2000" dirty="0"/>
                    </a:p>
                  </a:txBody>
                  <a:tcPr/>
                </a:tc>
                <a:extLst>
                  <a:ext uri="{0D108BD9-81ED-4DB2-BD59-A6C34878D82A}">
                    <a16:rowId xmlns:a16="http://schemas.microsoft.com/office/drawing/2014/main" val="200910539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57808"/>
            <a:ext cx="7308304" cy="1143000"/>
          </a:xfrm>
        </p:spPr>
        <p:txBody>
          <a:bodyPr>
            <a:normAutofit/>
          </a:bodyPr>
          <a:lstStyle/>
          <a:p>
            <a:r>
              <a:rPr lang="en-GB" dirty="0"/>
              <a:t>Supporting well-being</a:t>
            </a:r>
          </a:p>
        </p:txBody>
      </p:sp>
      <p:sp>
        <p:nvSpPr>
          <p:cNvPr id="3" name="Content Placeholder 2"/>
          <p:cNvSpPr>
            <a:spLocks noGrp="1"/>
          </p:cNvSpPr>
          <p:nvPr>
            <p:ph idx="1"/>
          </p:nvPr>
        </p:nvSpPr>
        <p:spPr>
          <a:xfrm>
            <a:off x="917848" y="1700808"/>
            <a:ext cx="7308304" cy="3196952"/>
          </a:xfrm>
        </p:spPr>
        <p:txBody>
          <a:bodyPr>
            <a:normAutofit lnSpcReduction="10000"/>
          </a:bodyPr>
          <a:lstStyle/>
          <a:p>
            <a:r>
              <a:rPr lang="en-GB" dirty="0"/>
              <a:t>School website – lots of signposts to materials including Sleep Scotland and Headspace. </a:t>
            </a:r>
          </a:p>
          <a:p>
            <a:r>
              <a:rPr lang="en-GB" dirty="0">
                <a:hlinkClick r:id="rId3"/>
              </a:rPr>
              <a:t>https://www.parentclub.scot/</a:t>
            </a:r>
            <a:endParaRPr lang="en-GB" dirty="0"/>
          </a:p>
          <a:p>
            <a:r>
              <a:rPr lang="en-GB" dirty="0">
                <a:hlinkClick r:id="rId4"/>
              </a:rPr>
              <a:t>https://www.triplep.net/glo-en/home/</a:t>
            </a:r>
            <a:endParaRPr lang="en-GB" dirty="0"/>
          </a:p>
          <a:p>
            <a:r>
              <a:rPr lang="en-GB" dirty="0"/>
              <a:t>Be kind to yourself!</a:t>
            </a:r>
          </a:p>
        </p:txBody>
      </p:sp>
    </p:spTree>
    <p:extLst>
      <p:ext uri="{BB962C8B-B14F-4D97-AF65-F5344CB8AC3E}">
        <p14:creationId xmlns:p14="http://schemas.microsoft.com/office/powerpoint/2010/main" val="3513116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7308304" cy="6858000"/>
          </a:xfrm>
          <a:prstGeom prst="rect">
            <a:avLst/>
          </a:prstGeom>
        </p:spPr>
      </p:pic>
    </p:spTree>
    <p:extLst>
      <p:ext uri="{BB962C8B-B14F-4D97-AF65-F5344CB8AC3E}">
        <p14:creationId xmlns:p14="http://schemas.microsoft.com/office/powerpoint/2010/main" val="410256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548680"/>
            <a:ext cx="7056784" cy="4525963"/>
          </a:xfrm>
        </p:spPr>
        <p:txBody>
          <a:bodyPr>
            <a:normAutofit fontScale="92500" lnSpcReduction="20000"/>
          </a:bodyPr>
          <a:lstStyle/>
          <a:p>
            <a:pPr algn="ctr">
              <a:buNone/>
            </a:pPr>
            <a:r>
              <a:rPr lang="en-GB" sz="4100" dirty="0"/>
              <a:t>“To live is to choose. </a:t>
            </a:r>
          </a:p>
          <a:p>
            <a:pPr algn="ctr">
              <a:buNone/>
            </a:pPr>
            <a:r>
              <a:rPr lang="en-GB" sz="4100" dirty="0"/>
              <a:t>But to choose well, you must know who you are, and what you stand for, where you want to go and why you want to go there.”</a:t>
            </a:r>
          </a:p>
          <a:p>
            <a:pPr algn="ctr">
              <a:buNone/>
            </a:pPr>
            <a:endParaRPr lang="en-GB" dirty="0"/>
          </a:p>
          <a:p>
            <a:pPr algn="ctr">
              <a:buNone/>
            </a:pPr>
            <a:endParaRPr lang="en-GB" dirty="0"/>
          </a:p>
          <a:p>
            <a:pPr algn="ctr">
              <a:buNone/>
            </a:pPr>
            <a:r>
              <a:rPr lang="en-GB" sz="3400" dirty="0"/>
              <a:t>Kofi Annan</a:t>
            </a:r>
          </a:p>
          <a:p>
            <a:pPr algn="ctr">
              <a:buNone/>
            </a:pPr>
            <a:r>
              <a:rPr lang="en-GB" sz="3400" dirty="0"/>
              <a:t>Nobel Peace Prize Winner 2001</a:t>
            </a:r>
          </a:p>
          <a:p>
            <a:endParaRPr lang="en-GB" dirty="0"/>
          </a:p>
        </p:txBody>
      </p:sp>
    </p:spTree>
    <p:extLst>
      <p:ext uri="{BB962C8B-B14F-4D97-AF65-F5344CB8AC3E}">
        <p14:creationId xmlns:p14="http://schemas.microsoft.com/office/powerpoint/2010/main" val="312516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D43B-F5C5-D3C1-C370-74FD102D79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4D459-A929-284E-E47B-3746BB5C0CD3}"/>
              </a:ext>
            </a:extLst>
          </p:cNvPr>
          <p:cNvSpPr>
            <a:spLocks noGrp="1"/>
          </p:cNvSpPr>
          <p:nvPr>
            <p:ph idx="1"/>
          </p:nvPr>
        </p:nvSpPr>
        <p:spPr>
          <a:xfrm>
            <a:off x="899592" y="908720"/>
            <a:ext cx="7344816" cy="4525963"/>
          </a:xfrm>
        </p:spPr>
        <p:txBody>
          <a:bodyPr/>
          <a:lstStyle/>
          <a:p>
            <a:pPr marL="0" indent="0" algn="ctr">
              <a:buFontTx/>
              <a:buNone/>
            </a:pPr>
            <a:endParaRPr lang="en-GB" dirty="0"/>
          </a:p>
          <a:p>
            <a:pPr marL="0" indent="0" algn="ctr">
              <a:buFontTx/>
              <a:buNone/>
            </a:pPr>
            <a:r>
              <a:rPr lang="en-GB" sz="4800" dirty="0"/>
              <a:t>Skills Development Scotland</a:t>
            </a:r>
          </a:p>
          <a:p>
            <a:pPr marL="0" indent="0" algn="ctr">
              <a:buFontTx/>
              <a:buNone/>
            </a:pPr>
            <a:r>
              <a:rPr lang="en-GB" sz="4800" dirty="0"/>
              <a:t>Careers Advisor </a:t>
            </a:r>
          </a:p>
          <a:p>
            <a:pPr marL="0" indent="0" algn="ctr">
              <a:buFontTx/>
              <a:buNone/>
            </a:pPr>
            <a:r>
              <a:rPr lang="en-GB" sz="4800" dirty="0"/>
              <a:t>Kay Mathieson </a:t>
            </a:r>
          </a:p>
          <a:p>
            <a:pPr>
              <a:buNone/>
            </a:pPr>
            <a:endParaRPr lang="en-GB" dirty="0"/>
          </a:p>
        </p:txBody>
      </p:sp>
    </p:spTree>
    <p:extLst>
      <p:ext uri="{BB962C8B-B14F-4D97-AF65-F5344CB8AC3E}">
        <p14:creationId xmlns:p14="http://schemas.microsoft.com/office/powerpoint/2010/main" val="168455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887BDC-C98D-7CA9-F943-5313DD32793F}"/>
              </a:ext>
            </a:extLst>
          </p:cNvPr>
          <p:cNvSpPr>
            <a:spLocks noGrp="1"/>
          </p:cNvSpPr>
          <p:nvPr>
            <p:ph type="title"/>
          </p:nvPr>
        </p:nvSpPr>
        <p:spPr>
          <a:xfrm>
            <a:off x="539984" y="2931914"/>
            <a:ext cx="8064033" cy="994172"/>
          </a:xfrm>
        </p:spPr>
        <p:txBody>
          <a:bodyPr>
            <a:normAutofit fontScale="90000"/>
          </a:bodyPr>
          <a:lstStyle/>
          <a:p>
            <a:r>
              <a:rPr lang="en-GB" dirty="0"/>
              <a:t>S2 Options Choices</a:t>
            </a:r>
            <a:br>
              <a:rPr lang="en-GB" dirty="0"/>
            </a:br>
            <a:r>
              <a:rPr lang="en-GB" dirty="0"/>
              <a:t>Careers Support </a:t>
            </a:r>
            <a:br>
              <a:rPr lang="en-GB" dirty="0"/>
            </a:br>
            <a:br>
              <a:rPr lang="en-GB" dirty="0"/>
            </a:br>
            <a:r>
              <a:rPr lang="en-GB" dirty="0">
                <a:latin typeface="Roboto Slab" panose="020F0502020204030204" pitchFamily="2" charset="0"/>
                <a:ea typeface="Roboto Slab" panose="020F0502020204030204" pitchFamily="2" charset="0"/>
                <a:cs typeface="Roboto Slab" panose="020F0502020204030204" pitchFamily="2" charset="0"/>
              </a:rPr>
              <a:t>S2 Parents/Carers Information Session </a:t>
            </a:r>
            <a:br>
              <a:rPr lang="en-GB" dirty="0">
                <a:latin typeface="Roboto Slab" panose="020F0502020204030204" pitchFamily="2" charset="0"/>
                <a:ea typeface="Roboto Slab" panose="020F0502020204030204" pitchFamily="2" charset="0"/>
                <a:cs typeface="Roboto Slab" panose="020F0502020204030204" pitchFamily="2" charset="0"/>
              </a:rPr>
            </a:br>
            <a:r>
              <a:rPr lang="en-GB" dirty="0">
                <a:latin typeface="Roboto Slab" panose="020F0502020204030204" pitchFamily="2" charset="0"/>
                <a:ea typeface="Roboto Slab" panose="020F0502020204030204" pitchFamily="2" charset="0"/>
                <a:cs typeface="Roboto Slab" panose="020F0502020204030204" pitchFamily="2" charset="0"/>
              </a:rPr>
              <a:t>Hyndland Secondary School</a:t>
            </a:r>
            <a:br>
              <a:rPr lang="en-GB" dirty="0"/>
            </a:br>
            <a:r>
              <a:rPr lang="en-GB" dirty="0"/>
              <a:t> </a:t>
            </a:r>
          </a:p>
        </p:txBody>
      </p:sp>
    </p:spTree>
    <p:extLst>
      <p:ext uri="{BB962C8B-B14F-4D97-AF65-F5344CB8AC3E}">
        <p14:creationId xmlns:p14="http://schemas.microsoft.com/office/powerpoint/2010/main" val="2150193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D41-3003-391F-CE59-AF9BF1DF36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7066BF-CB1B-5BB5-C538-9F78CB021F8F}"/>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A592255E-64BC-33F1-CB29-F401B61C91C5}"/>
              </a:ext>
            </a:extLst>
          </p:cNvPr>
          <p:cNvSpPr txBox="1"/>
          <p:nvPr/>
        </p:nvSpPr>
        <p:spPr>
          <a:xfrm>
            <a:off x="235423" y="918869"/>
            <a:ext cx="4474302"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Careers support in school</a:t>
            </a:r>
          </a:p>
        </p:txBody>
      </p:sp>
      <p:pic>
        <p:nvPicPr>
          <p:cNvPr id="6" name="Picture 5">
            <a:extLst>
              <a:ext uri="{FF2B5EF4-FFF2-40B4-BE49-F238E27FC236}">
                <a16:creationId xmlns:a16="http://schemas.microsoft.com/office/drawing/2014/main" id="{081186FA-87FC-4329-6A0F-D5344C10CE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701" y="5208828"/>
            <a:ext cx="1323975" cy="661988"/>
          </a:xfrm>
          <a:prstGeom prst="rect">
            <a:avLst/>
          </a:prstGeom>
        </p:spPr>
      </p:pic>
      <p:sp>
        <p:nvSpPr>
          <p:cNvPr id="8" name="TextBox 7">
            <a:extLst>
              <a:ext uri="{FF2B5EF4-FFF2-40B4-BE49-F238E27FC236}">
                <a16:creationId xmlns:a16="http://schemas.microsoft.com/office/drawing/2014/main" id="{1E3312CA-C711-BB39-8182-ACD9B06121C8}"/>
              </a:ext>
            </a:extLst>
          </p:cNvPr>
          <p:cNvSpPr txBox="1"/>
          <p:nvPr/>
        </p:nvSpPr>
        <p:spPr>
          <a:xfrm>
            <a:off x="235424" y="1691815"/>
            <a:ext cx="5435222" cy="3785652"/>
          </a:xfrm>
          <a:prstGeom prst="rect">
            <a:avLst/>
          </a:prstGeom>
          <a:noFill/>
        </p:spPr>
        <p:txBody>
          <a:bodyPr wrap="square">
            <a:spAutoFit/>
          </a:bodyPr>
          <a:lstStyle/>
          <a:p>
            <a:r>
              <a:rPr lang="en-GB" sz="2400" b="1" dirty="0">
                <a:solidFill>
                  <a:srgbClr val="009DB5"/>
                </a:solidFill>
                <a:latin typeface="Arial"/>
                <a:cs typeface="Arial"/>
              </a:rPr>
              <a:t>Hi! I am Kay, the careers adviser at Hyndland Secondary School.</a:t>
            </a:r>
          </a:p>
          <a:p>
            <a:endParaRPr lang="en-GB" sz="2400" b="1" dirty="0">
              <a:solidFill>
                <a:srgbClr val="009DB5"/>
              </a:solidFill>
              <a:latin typeface="Arial"/>
              <a:cs typeface="Arial"/>
            </a:endParaRPr>
          </a:p>
          <a:p>
            <a:r>
              <a:rPr lang="en-GB" sz="2400" dirty="0">
                <a:solidFill>
                  <a:srgbClr val="009DB5"/>
                </a:solidFill>
                <a:latin typeface="Arial"/>
                <a:cs typeface="Arial"/>
              </a:rPr>
              <a:t>I support young people to build career management skills to help them feel confident when making career decisions in school and beyond.   </a:t>
            </a:r>
          </a:p>
          <a:p>
            <a:endParaRPr lang="en-GB" sz="2400" dirty="0">
              <a:solidFill>
                <a:srgbClr val="009DB5"/>
              </a:solidFill>
              <a:latin typeface="Arial"/>
              <a:cs typeface="Arial"/>
            </a:endParaRPr>
          </a:p>
          <a:p>
            <a:r>
              <a:rPr lang="en-GB" sz="2400" dirty="0">
                <a:solidFill>
                  <a:srgbClr val="009DB5"/>
                </a:solidFill>
                <a:latin typeface="Arial"/>
                <a:cs typeface="Arial"/>
              </a:rPr>
              <a:t>I am based in school Monday – Friday in the careers room in the library.</a:t>
            </a:r>
          </a:p>
        </p:txBody>
      </p:sp>
      <p:pic>
        <p:nvPicPr>
          <p:cNvPr id="2" name="Picture 1">
            <a:extLst>
              <a:ext uri="{FF2B5EF4-FFF2-40B4-BE49-F238E27FC236}">
                <a16:creationId xmlns:a16="http://schemas.microsoft.com/office/drawing/2014/main" id="{740B29C9-C0FC-BF38-72C8-B9E06F14E9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83391" y="1792013"/>
            <a:ext cx="2556697" cy="3157017"/>
          </a:xfrm>
          <a:prstGeom prst="rect">
            <a:avLst/>
          </a:prstGeom>
        </p:spPr>
      </p:pic>
    </p:spTree>
    <p:extLst>
      <p:ext uri="{BB962C8B-B14F-4D97-AF65-F5344CB8AC3E}">
        <p14:creationId xmlns:p14="http://schemas.microsoft.com/office/powerpoint/2010/main" val="386720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GB"/>
              <a:t>Why attendance matters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C9D9B55-0828-C31F-689D-968208DCED68}"/>
              </a:ext>
            </a:extLst>
          </p:cNvPr>
          <p:cNvGraphicFramePr>
            <a:graphicFrameLocks noGrp="1"/>
          </p:cNvGraphicFramePr>
          <p:nvPr>
            <p:ph idx="1"/>
            <p:extLst>
              <p:ext uri="{D42A27DB-BD31-4B8C-83A1-F6EECF244321}">
                <p14:modId xmlns:p14="http://schemas.microsoft.com/office/powerpoint/2010/main" val="241853695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51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ECB8-DCC5-545C-6E35-E196649B18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E0D9A63-5785-D5CC-AE31-A6C1E81DFE9B}"/>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BDD70286-C029-1256-04F1-6E869B8359B2}"/>
              </a:ext>
            </a:extLst>
          </p:cNvPr>
          <p:cNvSpPr txBox="1"/>
          <p:nvPr/>
        </p:nvSpPr>
        <p:spPr>
          <a:xfrm>
            <a:off x="19777" y="921238"/>
            <a:ext cx="4493538"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Career Management Skills</a:t>
            </a:r>
          </a:p>
        </p:txBody>
      </p:sp>
      <p:pic>
        <p:nvPicPr>
          <p:cNvPr id="6" name="Picture 5">
            <a:extLst>
              <a:ext uri="{FF2B5EF4-FFF2-40B4-BE49-F238E27FC236}">
                <a16:creationId xmlns:a16="http://schemas.microsoft.com/office/drawing/2014/main" id="{9026BEF1-CE29-DE48-A601-59A10B92950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43000" y="1551623"/>
            <a:ext cx="6858000" cy="4337685"/>
          </a:xfrm>
          <a:prstGeom prst="rect">
            <a:avLst/>
          </a:prstGeom>
        </p:spPr>
      </p:pic>
    </p:spTree>
    <p:extLst>
      <p:ext uri="{BB962C8B-B14F-4D97-AF65-F5344CB8AC3E}">
        <p14:creationId xmlns:p14="http://schemas.microsoft.com/office/powerpoint/2010/main" val="2139673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B6BC-BF30-BD6A-D72B-D56A3867CF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1BA80F5-1D20-0F70-B95C-13059D35F96A}"/>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B74144A3-B878-A5F9-80EE-9F65D76FE707}"/>
              </a:ext>
            </a:extLst>
          </p:cNvPr>
          <p:cNvSpPr txBox="1"/>
          <p:nvPr/>
        </p:nvSpPr>
        <p:spPr>
          <a:xfrm>
            <a:off x="19778" y="921238"/>
            <a:ext cx="3031599"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 Options Choices</a:t>
            </a:r>
          </a:p>
        </p:txBody>
      </p:sp>
      <p:sp>
        <p:nvSpPr>
          <p:cNvPr id="32" name="TextBox 31">
            <a:extLst>
              <a:ext uri="{FF2B5EF4-FFF2-40B4-BE49-F238E27FC236}">
                <a16:creationId xmlns:a16="http://schemas.microsoft.com/office/drawing/2014/main" id="{8D585F22-51DF-E5B7-4147-9ABCFB43FB92}"/>
              </a:ext>
            </a:extLst>
          </p:cNvPr>
          <p:cNvSpPr txBox="1"/>
          <p:nvPr/>
        </p:nvSpPr>
        <p:spPr>
          <a:xfrm>
            <a:off x="237381" y="3145709"/>
            <a:ext cx="4279319" cy="2285241"/>
          </a:xfrm>
          <a:prstGeom prst="rect">
            <a:avLst/>
          </a:prstGeom>
          <a:noFill/>
        </p:spPr>
        <p:txBody>
          <a:bodyPr wrap="square" lIns="68580" tIns="34290" rIns="68580" bIns="34290" anchor="t">
            <a:spAutoFit/>
          </a:bodyPr>
          <a:lstStyle/>
          <a:p>
            <a:pPr marL="342900" indent="-342900" defTabSz="685800">
              <a:buFont typeface="Arial" panose="020B0604020202020204" pitchFamily="34" charset="0"/>
              <a:buChar char="•"/>
              <a:defRPr/>
            </a:pPr>
            <a:r>
              <a:rPr lang="en-GB" sz="2400" dirty="0">
                <a:solidFill>
                  <a:srgbClr val="009DB5"/>
                </a:solidFill>
                <a:latin typeface="Arial"/>
                <a:ea typeface="Times New Roman" panose="02020603050405020304" pitchFamily="18" charset="0"/>
                <a:cs typeface="Arial"/>
              </a:rPr>
              <a:t>A group activity focused on effective decision making</a:t>
            </a:r>
            <a:br>
              <a:rPr lang="en-GB" sz="2400" dirty="0">
                <a:solidFill>
                  <a:srgbClr val="009DB5"/>
                </a:solidFill>
                <a:latin typeface="Arial"/>
                <a:ea typeface="Times New Roman" panose="02020603050405020304" pitchFamily="18" charset="0"/>
                <a:cs typeface="Arial"/>
              </a:rPr>
            </a:br>
            <a:endParaRPr lang="en-GB" sz="2400" dirty="0">
              <a:solidFill>
                <a:srgbClr val="009DB5"/>
              </a:solidFill>
              <a:latin typeface="Arial"/>
              <a:ea typeface="Times New Roman" panose="02020603050405020304" pitchFamily="18" charset="0"/>
              <a:cs typeface="Arial"/>
            </a:endParaRPr>
          </a:p>
          <a:p>
            <a:pPr marL="342900" indent="-342900" defTabSz="685800">
              <a:buFont typeface="Arial" panose="020B0604020202020204" pitchFamily="34" charset="0"/>
              <a:buChar char="•"/>
              <a:defRPr/>
            </a:pPr>
            <a:r>
              <a:rPr lang="en-GB" sz="2400" dirty="0">
                <a:solidFill>
                  <a:srgbClr val="009DB5"/>
                </a:solidFill>
                <a:latin typeface="Arial"/>
                <a:ea typeface="Times New Roman" panose="02020603050405020304" pitchFamily="18" charset="0"/>
                <a:cs typeface="Arial"/>
              </a:rPr>
              <a:t>A 1:1 discussion about options, careers support, and their career ideas.</a:t>
            </a:r>
            <a:endParaRPr lang="en-GB" sz="1350" dirty="0">
              <a:solidFill>
                <a:prstClr val="black"/>
              </a:solidFill>
              <a:latin typeface="Times New Roman" panose="02020603050405020304" pitchFamily="18" charset="0"/>
              <a:ea typeface="Times New Roman" panose="02020603050405020304" pitchFamily="18" charset="0"/>
            </a:endParaRPr>
          </a:p>
        </p:txBody>
      </p:sp>
      <p:pic>
        <p:nvPicPr>
          <p:cNvPr id="8" name="Picture 7" descr="Many hands raising thumbs up">
            <a:extLst>
              <a:ext uri="{FF2B5EF4-FFF2-40B4-BE49-F238E27FC236}">
                <a16:creationId xmlns:a16="http://schemas.microsoft.com/office/drawing/2014/main" id="{647101C3-3D81-8DCE-FDD2-8EEBC0C9A57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0" y="3226739"/>
            <a:ext cx="3947871" cy="2123180"/>
          </a:xfrm>
          <a:prstGeom prst="rect">
            <a:avLst/>
          </a:prstGeom>
        </p:spPr>
      </p:pic>
      <p:sp>
        <p:nvSpPr>
          <p:cNvPr id="5" name="TextBox 4">
            <a:extLst>
              <a:ext uri="{FF2B5EF4-FFF2-40B4-BE49-F238E27FC236}">
                <a16:creationId xmlns:a16="http://schemas.microsoft.com/office/drawing/2014/main" id="{9165D262-CAA8-5552-3DB0-1CD2A154D619}"/>
              </a:ext>
            </a:extLst>
          </p:cNvPr>
          <p:cNvSpPr txBox="1"/>
          <p:nvPr/>
        </p:nvSpPr>
        <p:spPr>
          <a:xfrm>
            <a:off x="237380" y="1824974"/>
            <a:ext cx="8411888" cy="830997"/>
          </a:xfrm>
          <a:prstGeom prst="rect">
            <a:avLst/>
          </a:prstGeom>
          <a:noFill/>
        </p:spPr>
        <p:txBody>
          <a:bodyPr wrap="square">
            <a:spAutoFit/>
          </a:bodyPr>
          <a:lstStyle/>
          <a:p>
            <a:pPr defTabSz="685800">
              <a:defRPr/>
            </a:pPr>
            <a:r>
              <a:rPr lang="en-GB" sz="2400" dirty="0">
                <a:solidFill>
                  <a:srgbClr val="009DB5"/>
                </a:solidFill>
                <a:latin typeface="Arial"/>
                <a:ea typeface="Times New Roman" panose="02020603050405020304" pitchFamily="18" charset="0"/>
                <a:cs typeface="Arial"/>
              </a:rPr>
              <a:t>In addition to support from Pastoral Care, and in preparation for making options choices, S2s will have taken part in*: </a:t>
            </a:r>
          </a:p>
        </p:txBody>
      </p:sp>
    </p:spTree>
    <p:extLst>
      <p:ext uri="{BB962C8B-B14F-4D97-AF65-F5344CB8AC3E}">
        <p14:creationId xmlns:p14="http://schemas.microsoft.com/office/powerpoint/2010/main" val="4201247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57250"/>
            <a:ext cx="6856928" cy="5143500"/>
          </a:xfrm>
          <a:prstGeom prst="rect">
            <a:avLst/>
          </a:prstGeom>
        </p:spPr>
      </p:pic>
    </p:spTree>
    <p:extLst>
      <p:ext uri="{BB962C8B-B14F-4D97-AF65-F5344CB8AC3E}">
        <p14:creationId xmlns:p14="http://schemas.microsoft.com/office/powerpoint/2010/main" val="1328237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57250"/>
            <a:ext cx="6856928" cy="5143500"/>
          </a:xfrm>
          <a:prstGeom prst="rect">
            <a:avLst/>
          </a:prstGeom>
        </p:spPr>
      </p:pic>
    </p:spTree>
    <p:extLst>
      <p:ext uri="{BB962C8B-B14F-4D97-AF65-F5344CB8AC3E}">
        <p14:creationId xmlns:p14="http://schemas.microsoft.com/office/powerpoint/2010/main" val="4073059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57250"/>
            <a:ext cx="6856928" cy="5143500"/>
          </a:xfrm>
          <a:prstGeom prst="rect">
            <a:avLst/>
          </a:prstGeom>
        </p:spPr>
      </p:pic>
    </p:spTree>
    <p:extLst>
      <p:ext uri="{BB962C8B-B14F-4D97-AF65-F5344CB8AC3E}">
        <p14:creationId xmlns:p14="http://schemas.microsoft.com/office/powerpoint/2010/main" val="2210489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57250"/>
            <a:ext cx="6856928" cy="5143500"/>
          </a:xfrm>
          <a:prstGeom prst="rect">
            <a:avLst/>
          </a:prstGeom>
        </p:spPr>
      </p:pic>
    </p:spTree>
    <p:extLst>
      <p:ext uri="{BB962C8B-B14F-4D97-AF65-F5344CB8AC3E}">
        <p14:creationId xmlns:p14="http://schemas.microsoft.com/office/powerpoint/2010/main" val="1169040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1" y="857250"/>
            <a:ext cx="6856928" cy="5143500"/>
          </a:xfrm>
          <a:prstGeom prst="rect">
            <a:avLst/>
          </a:prstGeom>
        </p:spPr>
      </p:pic>
    </p:spTree>
    <p:extLst>
      <p:ext uri="{BB962C8B-B14F-4D97-AF65-F5344CB8AC3E}">
        <p14:creationId xmlns:p14="http://schemas.microsoft.com/office/powerpoint/2010/main" val="210792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4633D-5EB5-8D82-369C-F9BC00A7AA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A0FE8A-7B0F-FD1C-71C4-0BC946F9CD52}"/>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A132F6E8-F2BD-6631-419B-84F680178535}"/>
              </a:ext>
            </a:extLst>
          </p:cNvPr>
          <p:cNvSpPr txBox="1"/>
          <p:nvPr/>
        </p:nvSpPr>
        <p:spPr>
          <a:xfrm>
            <a:off x="122135" y="949071"/>
            <a:ext cx="6462282"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My World of Work – our online service</a:t>
            </a:r>
          </a:p>
        </p:txBody>
      </p:sp>
      <p:sp>
        <p:nvSpPr>
          <p:cNvPr id="32" name="TextBox 31">
            <a:extLst>
              <a:ext uri="{FF2B5EF4-FFF2-40B4-BE49-F238E27FC236}">
                <a16:creationId xmlns:a16="http://schemas.microsoft.com/office/drawing/2014/main" id="{4CC4C4B3-95A5-6F9F-F712-EDE0A941F52D}"/>
              </a:ext>
            </a:extLst>
          </p:cNvPr>
          <p:cNvSpPr txBox="1"/>
          <p:nvPr/>
        </p:nvSpPr>
        <p:spPr>
          <a:xfrm>
            <a:off x="122136" y="1644243"/>
            <a:ext cx="8771834" cy="807913"/>
          </a:xfrm>
          <a:prstGeom prst="rect">
            <a:avLst/>
          </a:prstGeom>
          <a:noFill/>
        </p:spPr>
        <p:txBody>
          <a:bodyPr wrap="square" lIns="68580" tIns="34290" rIns="68580" bIns="34290" anchor="t">
            <a:spAutoFit/>
          </a:bodyPr>
          <a:lstStyle/>
          <a:p>
            <a:pPr defTabSz="685800">
              <a:defRPr/>
            </a:pPr>
            <a:r>
              <a:rPr lang="en-GB" sz="2400" dirty="0">
                <a:solidFill>
                  <a:srgbClr val="009DB5"/>
                </a:solidFill>
                <a:latin typeface="Arial"/>
                <a:cs typeface="Arial"/>
              </a:rPr>
              <a:t>You can use My World of Work to research and discuss options choices and career ideas at home. </a:t>
            </a:r>
            <a:endParaRPr lang="en-GB" sz="1350" dirty="0">
              <a:solidFill>
                <a:prstClr val="black"/>
              </a:solidFill>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F1AEF62F-18AC-0ECA-C21F-8DE03D3D9A7A}"/>
              </a:ext>
            </a:extLst>
          </p:cNvPr>
          <p:cNvGrpSpPr/>
          <p:nvPr/>
        </p:nvGrpSpPr>
        <p:grpSpPr>
          <a:xfrm>
            <a:off x="2351412" y="2584225"/>
            <a:ext cx="4084545" cy="2974317"/>
            <a:chOff x="6349803" y="1878309"/>
            <a:chExt cx="5446060" cy="3965756"/>
          </a:xfrm>
        </p:grpSpPr>
        <p:pic>
          <p:nvPicPr>
            <p:cNvPr id="2" name="Picture 1">
              <a:extLst>
                <a:ext uri="{FF2B5EF4-FFF2-40B4-BE49-F238E27FC236}">
                  <a16:creationId xmlns:a16="http://schemas.microsoft.com/office/drawing/2014/main" id="{4C46E8FF-17B5-ED76-A496-280F5E8FC3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9803" y="1878309"/>
              <a:ext cx="5446060" cy="396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web page&#10;&#10;AI-generated content may be incorrect.">
              <a:extLst>
                <a:ext uri="{FF2B5EF4-FFF2-40B4-BE49-F238E27FC236}">
                  <a16:creationId xmlns:a16="http://schemas.microsoft.com/office/drawing/2014/main" id="{39B0060E-EBA1-C133-BD46-BCA51272F9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2145" y="2579649"/>
              <a:ext cx="3427335" cy="1626065"/>
            </a:xfrm>
            <a:prstGeom prst="rect">
              <a:avLst/>
            </a:prstGeom>
          </p:spPr>
        </p:pic>
      </p:grpSp>
    </p:spTree>
    <p:extLst>
      <p:ext uri="{BB962C8B-B14F-4D97-AF65-F5344CB8AC3E}">
        <p14:creationId xmlns:p14="http://schemas.microsoft.com/office/powerpoint/2010/main" val="2897481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DEF1-A9AE-4B52-99C7-8B0ACBB2D6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4C572E-4E7F-679E-10F6-A1355AEA465E}"/>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0609C0DE-08DC-B7DC-16A0-C19FE98B836E}"/>
              </a:ext>
            </a:extLst>
          </p:cNvPr>
          <p:cNvSpPr txBox="1"/>
          <p:nvPr/>
        </p:nvSpPr>
        <p:spPr>
          <a:xfrm>
            <a:off x="217327" y="949071"/>
            <a:ext cx="3012363"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More information</a:t>
            </a:r>
          </a:p>
        </p:txBody>
      </p:sp>
      <p:sp>
        <p:nvSpPr>
          <p:cNvPr id="32" name="TextBox 31">
            <a:extLst>
              <a:ext uri="{FF2B5EF4-FFF2-40B4-BE49-F238E27FC236}">
                <a16:creationId xmlns:a16="http://schemas.microsoft.com/office/drawing/2014/main" id="{D5B3CA43-BED3-061F-B7B7-B2FC74CB3452}"/>
              </a:ext>
            </a:extLst>
          </p:cNvPr>
          <p:cNvSpPr txBox="1"/>
          <p:nvPr/>
        </p:nvSpPr>
        <p:spPr>
          <a:xfrm>
            <a:off x="217327" y="1630610"/>
            <a:ext cx="8820903" cy="715581"/>
          </a:xfrm>
          <a:prstGeom prst="rect">
            <a:avLst/>
          </a:prstGeom>
          <a:noFill/>
        </p:spPr>
        <p:txBody>
          <a:bodyPr wrap="square" lIns="68580" tIns="34290" rIns="68580" bIns="34290" anchor="t">
            <a:spAutoFit/>
          </a:bodyPr>
          <a:lstStyle/>
          <a:p>
            <a:pPr defTabSz="685800">
              <a:defRPr/>
            </a:pPr>
            <a:r>
              <a:rPr lang="en-GB" sz="2100" dirty="0">
                <a:solidFill>
                  <a:srgbClr val="009DB5"/>
                </a:solidFill>
                <a:latin typeface="Arial"/>
                <a:cs typeface="Arial"/>
              </a:rPr>
              <a:t>You can watch the Parents and Carers Options Choices Webinar via the SDS Parents and Carers YouTube Webinar Series </a:t>
            </a:r>
          </a:p>
        </p:txBody>
      </p:sp>
      <p:pic>
        <p:nvPicPr>
          <p:cNvPr id="5" name="Picture 4" descr="A screenshot of a computer&#10;&#10;AI-generated content may be incorrect.">
            <a:extLst>
              <a:ext uri="{FF2B5EF4-FFF2-40B4-BE49-F238E27FC236}">
                <a16:creationId xmlns:a16="http://schemas.microsoft.com/office/drawing/2014/main" id="{98580B86-886A-3434-4614-A50224F13B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1372" y="2487425"/>
            <a:ext cx="6632812" cy="3253901"/>
          </a:xfrm>
          <a:prstGeom prst="rect">
            <a:avLst/>
          </a:prstGeom>
        </p:spPr>
      </p:pic>
    </p:spTree>
    <p:extLst>
      <p:ext uri="{BB962C8B-B14F-4D97-AF65-F5344CB8AC3E}">
        <p14:creationId xmlns:p14="http://schemas.microsoft.com/office/powerpoint/2010/main" val="2731641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FE13F-7AFE-DD7B-D4ED-354F3FF18E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737AF6-43FE-37D3-A0CD-767380DE5E99}"/>
              </a:ext>
            </a:extLst>
          </p:cNvPr>
          <p:cNvSpPr/>
          <p:nvPr/>
        </p:nvSpPr>
        <p:spPr>
          <a:xfrm>
            <a:off x="0" y="850675"/>
            <a:ext cx="9144000" cy="68154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350">
                <a:solidFill>
                  <a:prstClr val="white"/>
                </a:solidFill>
                <a:latin typeface="Calibri" panose="020F0502020204030204"/>
              </a:rPr>
              <a:t> </a:t>
            </a:r>
          </a:p>
        </p:txBody>
      </p:sp>
      <p:sp>
        <p:nvSpPr>
          <p:cNvPr id="3" name="TextBox 2">
            <a:extLst>
              <a:ext uri="{FF2B5EF4-FFF2-40B4-BE49-F238E27FC236}">
                <a16:creationId xmlns:a16="http://schemas.microsoft.com/office/drawing/2014/main" id="{DBECC3CE-7B19-D558-1FF7-7C3689EBCA4E}"/>
              </a:ext>
            </a:extLst>
          </p:cNvPr>
          <p:cNvSpPr txBox="1"/>
          <p:nvPr/>
        </p:nvSpPr>
        <p:spPr>
          <a:xfrm>
            <a:off x="217327" y="949071"/>
            <a:ext cx="4608954" cy="507831"/>
          </a:xfrm>
          <a:prstGeom prst="rect">
            <a:avLst/>
          </a:prstGeom>
          <a:noFill/>
        </p:spPr>
        <p:txBody>
          <a:bodyPr wrap="none" rtlCol="0">
            <a:spAutoFit/>
          </a:bodyPr>
          <a:lstStyle/>
          <a:p>
            <a:pPr defTabSz="685800">
              <a:defRPr/>
            </a:pPr>
            <a:r>
              <a:rPr lang="en-GB" sz="2700" b="1" dirty="0">
                <a:solidFill>
                  <a:prstClr val="white"/>
                </a:solidFill>
                <a:latin typeface="Arial" panose="020B0604020202020204" pitchFamily="34" charset="0"/>
                <a:cs typeface="Arial" panose="020B0604020202020204" pitchFamily="34" charset="0"/>
              </a:rPr>
              <a:t>Parents and Carers Survey</a:t>
            </a:r>
          </a:p>
        </p:txBody>
      </p:sp>
      <p:pic>
        <p:nvPicPr>
          <p:cNvPr id="7" name="Picture 6" descr="A person and person looking at a tablet">
            <a:extLst>
              <a:ext uri="{FF2B5EF4-FFF2-40B4-BE49-F238E27FC236}">
                <a16:creationId xmlns:a16="http://schemas.microsoft.com/office/drawing/2014/main" id="{6E551DA7-0663-B0D7-DBBA-FA6EDC3C6813}"/>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bwMode="auto">
          <a:xfrm>
            <a:off x="217327" y="3196001"/>
            <a:ext cx="4616485" cy="2479930"/>
          </a:xfrm>
          <a:prstGeom prst="rect">
            <a:avLst/>
          </a:prstGeom>
          <a:noFill/>
          <a:ln>
            <a:noFill/>
          </a:ln>
        </p:spPr>
      </p:pic>
      <p:sp>
        <p:nvSpPr>
          <p:cNvPr id="11" name="TextBox 10">
            <a:extLst>
              <a:ext uri="{FF2B5EF4-FFF2-40B4-BE49-F238E27FC236}">
                <a16:creationId xmlns:a16="http://schemas.microsoft.com/office/drawing/2014/main" id="{908D8700-6376-DF8A-DAA9-9CBFE180F36A}"/>
              </a:ext>
            </a:extLst>
          </p:cNvPr>
          <p:cNvSpPr txBox="1"/>
          <p:nvPr/>
        </p:nvSpPr>
        <p:spPr>
          <a:xfrm>
            <a:off x="217327" y="1590819"/>
            <a:ext cx="8801469" cy="1384995"/>
          </a:xfrm>
          <a:prstGeom prst="rect">
            <a:avLst/>
          </a:prstGeom>
          <a:noFill/>
        </p:spPr>
        <p:txBody>
          <a:bodyPr wrap="square">
            <a:spAutoFit/>
          </a:bodyPr>
          <a:lstStyle/>
          <a:p>
            <a:pPr defTabSz="685800">
              <a:defRPr/>
            </a:pPr>
            <a:r>
              <a:rPr lang="en-GB" sz="2100" dirty="0">
                <a:solidFill>
                  <a:srgbClr val="009DB5"/>
                </a:solidFill>
                <a:latin typeface="Arial"/>
                <a:cs typeface="Arial"/>
              </a:rPr>
              <a:t>Parents and carers are key influencers over young people’s career ambitions and choices. Skills Development Scotland would like to find out how you talk to your child about careers and your awareness and use of our services.</a:t>
            </a:r>
          </a:p>
        </p:txBody>
      </p:sp>
      <p:pic>
        <p:nvPicPr>
          <p:cNvPr id="12" name="Picture 11" descr="A qr code with a few black squares&#10;&#10;AI-generated content may be incorrect.">
            <a:extLst>
              <a:ext uri="{FF2B5EF4-FFF2-40B4-BE49-F238E27FC236}">
                <a16:creationId xmlns:a16="http://schemas.microsoft.com/office/drawing/2014/main" id="{EECF8FAD-2811-1D02-D821-03014005C62E}"/>
              </a:ext>
            </a:extLst>
          </p:cNvPr>
          <p:cNvPicPr>
            <a:picLocks noChangeAspect="1"/>
          </p:cNvPicPr>
          <p:nvPr/>
        </p:nvPicPr>
        <p:blipFill>
          <a:blip r:embed="rId5" r:link="rId6">
            <a:extLst>
              <a:ext uri="{28A0092B-C50C-407E-A947-70E740481C1C}">
                <a14:useLocalDpi xmlns:a14="http://schemas.microsoft.com/office/drawing/2010/main"/>
              </a:ext>
            </a:extLst>
          </a:blip>
          <a:srcRect/>
          <a:stretch>
            <a:fillRect/>
          </a:stretch>
        </p:blipFill>
        <p:spPr bwMode="auto">
          <a:xfrm>
            <a:off x="5663434" y="3196000"/>
            <a:ext cx="2479931" cy="2479931"/>
          </a:xfrm>
          <a:prstGeom prst="rect">
            <a:avLst/>
          </a:prstGeom>
          <a:noFill/>
          <a:ln>
            <a:noFill/>
          </a:ln>
        </p:spPr>
      </p:pic>
    </p:spTree>
    <p:extLst>
      <p:ext uri="{BB962C8B-B14F-4D97-AF65-F5344CB8AC3E}">
        <p14:creationId xmlns:p14="http://schemas.microsoft.com/office/powerpoint/2010/main" val="13099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C77A59-B733-40E4-8409-0B0B0BB91A93}"/>
              </a:ext>
            </a:extLst>
          </p:cNvPr>
          <p:cNvSpPr>
            <a:spLocks noGrp="1"/>
          </p:cNvSpPr>
          <p:nvPr>
            <p:ph type="title"/>
          </p:nvPr>
        </p:nvSpPr>
        <p:spPr>
          <a:xfrm>
            <a:off x="1028697" y="348865"/>
            <a:ext cx="7533018" cy="877729"/>
          </a:xfrm>
        </p:spPr>
        <p:txBody>
          <a:bodyPr anchor="ctr">
            <a:normAutofit/>
          </a:bodyPr>
          <a:lstStyle/>
          <a:p>
            <a:r>
              <a:rPr lang="en-GB" sz="3500" dirty="0">
                <a:solidFill>
                  <a:srgbClr val="FFFFFF"/>
                </a:solidFill>
              </a:rPr>
              <a:t>(Anti-) Social Media</a:t>
            </a:r>
          </a:p>
        </p:txBody>
      </p:sp>
      <p:graphicFrame>
        <p:nvGraphicFramePr>
          <p:cNvPr id="5" name="Content Placeholder 2">
            <a:extLst>
              <a:ext uri="{FF2B5EF4-FFF2-40B4-BE49-F238E27FC236}">
                <a16:creationId xmlns:a16="http://schemas.microsoft.com/office/drawing/2014/main" id="{947AB45D-E97C-1F55-B976-B5D8CDC0D936}"/>
              </a:ext>
            </a:extLst>
          </p:cNvPr>
          <p:cNvGraphicFramePr>
            <a:graphicFrameLocks noGrp="1"/>
          </p:cNvGraphicFramePr>
          <p:nvPr>
            <p:ph idx="1"/>
            <p:extLst>
              <p:ext uri="{D42A27DB-BD31-4B8C-83A1-F6EECF244321}">
                <p14:modId xmlns:p14="http://schemas.microsoft.com/office/powerpoint/2010/main" val="178525713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05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F041CF-7BD4-45FC-9851-D7276793F28F}"/>
              </a:ext>
            </a:extLst>
          </p:cNvPr>
          <p:cNvSpPr/>
          <p:nvPr/>
        </p:nvSpPr>
        <p:spPr>
          <a:xfrm>
            <a:off x="1143000" y="857251"/>
            <a:ext cx="6858000" cy="5150326"/>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GB" sz="1350">
              <a:solidFill>
                <a:prstClr val="white"/>
              </a:solidFill>
              <a:latin typeface="Calibri"/>
            </a:endParaRPr>
          </a:p>
        </p:txBody>
      </p:sp>
      <p:sp>
        <p:nvSpPr>
          <p:cNvPr id="6" name="TextBox 5">
            <a:extLst>
              <a:ext uri="{FF2B5EF4-FFF2-40B4-BE49-F238E27FC236}">
                <a16:creationId xmlns:a16="http://schemas.microsoft.com/office/drawing/2014/main" id="{B1E66A23-76BD-4F0B-9B65-CE51E5C1AB14}"/>
              </a:ext>
            </a:extLst>
          </p:cNvPr>
          <p:cNvSpPr txBox="1"/>
          <p:nvPr/>
        </p:nvSpPr>
        <p:spPr>
          <a:xfrm>
            <a:off x="2901494" y="1368886"/>
            <a:ext cx="2146742" cy="507831"/>
          </a:xfrm>
          <a:prstGeom prst="rect">
            <a:avLst/>
          </a:prstGeom>
          <a:noFill/>
        </p:spPr>
        <p:txBody>
          <a:bodyPr wrap="none" rtlCol="0">
            <a:spAutoFit/>
          </a:bodyPr>
          <a:lstStyle/>
          <a:p>
            <a:pPr defTabSz="685800" eaLnBrk="0" fontAlgn="base" hangingPunct="0">
              <a:spcBef>
                <a:spcPct val="0"/>
              </a:spcBef>
              <a:spcAft>
                <a:spcPct val="0"/>
              </a:spcAft>
            </a:pPr>
            <a:r>
              <a:rPr lang="en-GB" sz="2700">
                <a:solidFill>
                  <a:prstClr val="white"/>
                </a:solidFill>
                <a:latin typeface="Arial" panose="020B0604020202020204" pitchFamily="34" charset="0"/>
                <a:cs typeface="Arial" panose="020B0604020202020204" pitchFamily="34" charset="0"/>
              </a:rPr>
              <a:t>Get in touch!</a:t>
            </a:r>
          </a:p>
        </p:txBody>
      </p:sp>
      <p:sp>
        <p:nvSpPr>
          <p:cNvPr id="18" name="TextBox 17">
            <a:extLst>
              <a:ext uri="{FF2B5EF4-FFF2-40B4-BE49-F238E27FC236}">
                <a16:creationId xmlns:a16="http://schemas.microsoft.com/office/drawing/2014/main" id="{99760522-46F1-5B4D-A1AE-2981A26D9DFE}"/>
              </a:ext>
            </a:extLst>
          </p:cNvPr>
          <p:cNvSpPr txBox="1"/>
          <p:nvPr/>
        </p:nvSpPr>
        <p:spPr>
          <a:xfrm>
            <a:off x="1454524" y="2650820"/>
            <a:ext cx="6546476" cy="2308324"/>
          </a:xfrm>
          <a:prstGeom prst="rect">
            <a:avLst/>
          </a:prstGeom>
          <a:noFill/>
        </p:spPr>
        <p:txBody>
          <a:bodyPr wrap="square" rtlCol="0">
            <a:spAutoFit/>
          </a:bodyPr>
          <a:lstStyle/>
          <a:p>
            <a:pPr defTabSz="685800"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Young people can drop by the careers room in the library </a:t>
            </a:r>
            <a:br>
              <a:rPr lang="en-US" dirty="0">
                <a:solidFill>
                  <a:prstClr val="white"/>
                </a:solidFill>
                <a:latin typeface="Arial" panose="020B0604020202020204" pitchFamily="34" charset="0"/>
                <a:cs typeface="Arial" panose="020B0604020202020204" pitchFamily="34" charset="0"/>
              </a:rPr>
            </a:br>
            <a:r>
              <a:rPr lang="en-US" dirty="0">
                <a:solidFill>
                  <a:prstClr val="white"/>
                </a:solidFill>
                <a:latin typeface="Arial" panose="020B0604020202020204" pitchFamily="34" charset="0"/>
                <a:cs typeface="Arial" panose="020B0604020202020204" pitchFamily="34" charset="0"/>
              </a:rPr>
              <a:t>Mon to Fri  </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OR </a:t>
            </a:r>
          </a:p>
          <a:p>
            <a:pPr defTabSz="685800" eaLnBrk="0" fontAlgn="base" hangingPunct="0">
              <a:spcBef>
                <a:spcPct val="0"/>
              </a:spcBef>
              <a:spcAft>
                <a:spcPct val="0"/>
              </a:spcAft>
            </a:pPr>
            <a:endParaRPr lang="en-US" dirty="0">
              <a:solidFill>
                <a:prstClr val="white"/>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Email me at: kay.mathieson@sds.co.uk </a:t>
            </a:r>
          </a:p>
          <a:p>
            <a:pPr defTabSz="685800" eaLnBrk="0" fontAlgn="base" hangingPunct="0">
              <a:spcBef>
                <a:spcPct val="0"/>
              </a:spcBef>
              <a:spcAft>
                <a:spcPct val="0"/>
              </a:spcAft>
            </a:pPr>
            <a:endParaRPr lang="en-US" dirty="0">
              <a:solidFill>
                <a:prstClr val="white"/>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Call/send me a text on 07824548118 </a:t>
            </a:r>
          </a:p>
        </p:txBody>
      </p:sp>
      <p:pic>
        <p:nvPicPr>
          <p:cNvPr id="36" name="Picture 2">
            <a:extLst>
              <a:ext uri="{FF2B5EF4-FFF2-40B4-BE49-F238E27FC236}">
                <a16:creationId xmlns:a16="http://schemas.microsoft.com/office/drawing/2014/main" id="{D8B963EF-128D-624B-8B76-45D1AC94B1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1226561"/>
            <a:ext cx="1485903" cy="790677"/>
          </a:xfrm>
          <a:prstGeom prst="rect">
            <a:avLst/>
          </a:prstGeom>
          <a:noFill/>
          <a:ln w="9525">
            <a:noFill/>
            <a:miter lim="800000"/>
            <a:headEnd/>
            <a:tailEnd/>
          </a:ln>
          <a:effectLst/>
        </p:spPr>
      </p:pic>
      <p:pic>
        <p:nvPicPr>
          <p:cNvPr id="37" name="Picture 36">
            <a:extLst>
              <a:ext uri="{FF2B5EF4-FFF2-40B4-BE49-F238E27FC236}">
                <a16:creationId xmlns:a16="http://schemas.microsoft.com/office/drawing/2014/main" id="{A29F379D-B8ED-4A4D-A85F-FBE378FB04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6200" y="5296209"/>
            <a:ext cx="1350150" cy="522558"/>
          </a:xfrm>
          <a:prstGeom prst="rect">
            <a:avLst/>
          </a:prstGeom>
        </p:spPr>
      </p:pic>
    </p:spTree>
    <p:extLst>
      <p:ext uri="{BB962C8B-B14F-4D97-AF65-F5344CB8AC3E}">
        <p14:creationId xmlns:p14="http://schemas.microsoft.com/office/powerpoint/2010/main" val="2464804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2B55-4C59-D979-6852-A944F088C29F}"/>
              </a:ext>
            </a:extLst>
          </p:cNvPr>
          <p:cNvSpPr>
            <a:spLocks noGrp="1"/>
          </p:cNvSpPr>
          <p:nvPr>
            <p:ph type="title"/>
          </p:nvPr>
        </p:nvSpPr>
        <p:spPr>
          <a:xfrm>
            <a:off x="457200" y="32048"/>
            <a:ext cx="8229600" cy="1143000"/>
          </a:xfrm>
        </p:spPr>
        <p:txBody>
          <a:bodyPr/>
          <a:lstStyle/>
          <a:p>
            <a:r>
              <a:rPr lang="en-GB" dirty="0">
                <a:solidFill>
                  <a:srgbClr val="002060"/>
                </a:solidFill>
              </a:rPr>
              <a:t>Careers Event </a:t>
            </a:r>
          </a:p>
        </p:txBody>
      </p:sp>
      <p:pic>
        <p:nvPicPr>
          <p:cNvPr id="5" name="Content Placeholder 4" descr="A white paper with black text&#10;&#10;AI-generated content may be incorrect.">
            <a:extLst>
              <a:ext uri="{FF2B5EF4-FFF2-40B4-BE49-F238E27FC236}">
                <a16:creationId xmlns:a16="http://schemas.microsoft.com/office/drawing/2014/main" id="{BC4A1A8E-6E16-DEDA-81EB-D5A6B061414B}"/>
              </a:ext>
            </a:extLst>
          </p:cNvPr>
          <p:cNvPicPr>
            <a:picLocks noGrp="1" noChangeAspect="1"/>
          </p:cNvPicPr>
          <p:nvPr>
            <p:ph idx="1"/>
          </p:nvPr>
        </p:nvPicPr>
        <p:blipFill>
          <a:blip r:embed="rId2"/>
          <a:stretch>
            <a:fillRect/>
          </a:stretch>
        </p:blipFill>
        <p:spPr>
          <a:xfrm>
            <a:off x="494024" y="1052736"/>
            <a:ext cx="8192776" cy="5646270"/>
          </a:xfrm>
          <a:prstGeom prst="rect">
            <a:avLst/>
          </a:prstGeom>
        </p:spPr>
      </p:pic>
    </p:spTree>
    <p:extLst>
      <p:ext uri="{BB962C8B-B14F-4D97-AF65-F5344CB8AC3E}">
        <p14:creationId xmlns:p14="http://schemas.microsoft.com/office/powerpoint/2010/main" val="361472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D8592-F61B-4A87-B241-06E0C44EE034}"/>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How Parents can help</a:t>
            </a:r>
          </a:p>
        </p:txBody>
      </p:sp>
      <p:graphicFrame>
        <p:nvGraphicFramePr>
          <p:cNvPr id="5" name="Content Placeholder 2">
            <a:extLst>
              <a:ext uri="{FF2B5EF4-FFF2-40B4-BE49-F238E27FC236}">
                <a16:creationId xmlns:a16="http://schemas.microsoft.com/office/drawing/2014/main" id="{0ED68295-7DDC-B198-B925-5B984CB148C7}"/>
              </a:ext>
            </a:extLst>
          </p:cNvPr>
          <p:cNvGraphicFramePr>
            <a:graphicFrameLocks noGrp="1"/>
          </p:cNvGraphicFramePr>
          <p:nvPr>
            <p:ph idx="1"/>
            <p:extLst>
              <p:ext uri="{D42A27DB-BD31-4B8C-83A1-F6EECF244321}">
                <p14:modId xmlns:p14="http://schemas.microsoft.com/office/powerpoint/2010/main" val="109028943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81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9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box with blue and purple text&#10;&#10;AI-generated content may be incorrect.">
            <a:extLst>
              <a:ext uri="{FF2B5EF4-FFF2-40B4-BE49-F238E27FC236}">
                <a16:creationId xmlns:a16="http://schemas.microsoft.com/office/drawing/2014/main" id="{5CF2ABC8-CF6A-F5DB-5D1A-924BC4FBEB7A}"/>
              </a:ext>
            </a:extLst>
          </p:cNvPr>
          <p:cNvPicPr>
            <a:picLocks noChangeAspect="1"/>
          </p:cNvPicPr>
          <p:nvPr/>
        </p:nvPicPr>
        <p:blipFill>
          <a:blip r:embed="rId2"/>
          <a:stretch>
            <a:fillRect/>
          </a:stretch>
        </p:blipFill>
        <p:spPr>
          <a:xfrm>
            <a:off x="1252161" y="1021035"/>
            <a:ext cx="5184446" cy="4079953"/>
          </a:xfrm>
          <a:prstGeom prst="rect">
            <a:avLst/>
          </a:prstGeom>
        </p:spPr>
      </p:pic>
    </p:spTree>
    <p:extLst>
      <p:ext uri="{BB962C8B-B14F-4D97-AF65-F5344CB8AC3E}">
        <p14:creationId xmlns:p14="http://schemas.microsoft.com/office/powerpoint/2010/main" val="4108363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4B7D-94A9-FD41-0672-F56305C26FE5}"/>
              </a:ext>
            </a:extLst>
          </p:cNvPr>
          <p:cNvSpPr>
            <a:spLocks noGrp="1"/>
          </p:cNvSpPr>
          <p:nvPr>
            <p:ph type="title"/>
          </p:nvPr>
        </p:nvSpPr>
        <p:spPr>
          <a:xfrm>
            <a:off x="1485900" y="920636"/>
            <a:ext cx="6172200" cy="857250"/>
          </a:xfrm>
        </p:spPr>
        <p:txBody>
          <a:bodyPr/>
          <a:lstStyle/>
          <a:p>
            <a:r>
              <a:rPr lang="en-GB" dirty="0">
                <a:solidFill>
                  <a:schemeClr val="tx2"/>
                </a:solidFill>
              </a:rPr>
              <a:t>The SCQF Framework</a:t>
            </a:r>
          </a:p>
        </p:txBody>
      </p:sp>
      <p:sp>
        <p:nvSpPr>
          <p:cNvPr id="3" name="Content Placeholder 2">
            <a:extLst>
              <a:ext uri="{FF2B5EF4-FFF2-40B4-BE49-F238E27FC236}">
                <a16:creationId xmlns:a16="http://schemas.microsoft.com/office/drawing/2014/main" id="{89A756CD-A7C6-CB22-1A65-80CE34D795BC}"/>
              </a:ext>
            </a:extLst>
          </p:cNvPr>
          <p:cNvSpPr>
            <a:spLocks noGrp="1"/>
          </p:cNvSpPr>
          <p:nvPr>
            <p:ph idx="1"/>
          </p:nvPr>
        </p:nvSpPr>
        <p:spPr>
          <a:xfrm>
            <a:off x="1143000" y="1621151"/>
            <a:ext cx="6858000" cy="3763854"/>
          </a:xfrm>
        </p:spPr>
        <p:txBody>
          <a:bodyPr vert="horz" lIns="68580" tIns="34290" rIns="68580" bIns="34290" rtlCol="0" anchor="t">
            <a:normAutofit fontScale="85000" lnSpcReduction="20000"/>
          </a:bodyPr>
          <a:lstStyle/>
          <a:p>
            <a:pPr marL="0" indent="0">
              <a:buNone/>
            </a:pPr>
            <a:r>
              <a:rPr lang="en-GB">
                <a:solidFill>
                  <a:schemeClr val="tx2"/>
                </a:solidFill>
              </a:rPr>
              <a:t>SCQF points </a:t>
            </a:r>
            <a:r>
              <a:rPr lang="en-GB" dirty="0">
                <a:solidFill>
                  <a:schemeClr val="tx2"/>
                </a:solidFill>
              </a:rPr>
              <a:t>tell you </a:t>
            </a:r>
            <a:r>
              <a:rPr lang="en-GB" b="1" dirty="0">
                <a:solidFill>
                  <a:schemeClr val="tx2"/>
                </a:solidFill>
              </a:rPr>
              <a:t>how much time it takes, on average, to complete a qualification or learning program</a:t>
            </a:r>
            <a:r>
              <a:rPr lang="en-GB" dirty="0">
                <a:solidFill>
                  <a:schemeClr val="tx2"/>
                </a:solidFill>
              </a:rPr>
              <a:t>. They act as a measure of the "size" or volume of learning involved, rather than the difficulty of the qualification itself.</a:t>
            </a:r>
          </a:p>
          <a:p>
            <a:pPr marL="0" indent="0">
              <a:buNone/>
            </a:pPr>
            <a:r>
              <a:rPr lang="en-GB" dirty="0">
                <a:solidFill>
                  <a:schemeClr val="tx2"/>
                </a:solidFill>
              </a:rPr>
              <a:t>The Level of the qualification tells you the difficulty.</a:t>
            </a:r>
          </a:p>
          <a:p>
            <a:r>
              <a:rPr lang="en-GB" sz="1650" dirty="0">
                <a:solidFill>
                  <a:schemeClr val="tx2"/>
                </a:solidFill>
              </a:rPr>
              <a:t>National 4 is at Level 4</a:t>
            </a:r>
          </a:p>
          <a:p>
            <a:r>
              <a:rPr lang="en-GB" sz="1650" dirty="0">
                <a:solidFill>
                  <a:schemeClr val="tx2"/>
                </a:solidFill>
              </a:rPr>
              <a:t>National 5 is at Level 5</a:t>
            </a:r>
          </a:p>
          <a:p>
            <a:r>
              <a:rPr lang="en-GB" sz="1650" dirty="0">
                <a:solidFill>
                  <a:schemeClr val="tx2"/>
                </a:solidFill>
              </a:rPr>
              <a:t>Higher is at Level 6</a:t>
            </a:r>
          </a:p>
          <a:p>
            <a:r>
              <a:rPr lang="en-GB" sz="1650" dirty="0">
                <a:solidFill>
                  <a:schemeClr val="tx2"/>
                </a:solidFill>
              </a:rPr>
              <a:t>Advanced Higher is at Level 7</a:t>
            </a:r>
          </a:p>
          <a:p>
            <a:endParaRPr lang="en-GB" sz="1650" dirty="0">
              <a:solidFill>
                <a:schemeClr val="tx2"/>
              </a:solidFill>
            </a:endParaRPr>
          </a:p>
          <a:p>
            <a:pPr marL="0" indent="0">
              <a:buNone/>
            </a:pPr>
            <a:r>
              <a:rPr lang="en-GB" sz="1650" dirty="0">
                <a:solidFill>
                  <a:schemeClr val="tx2"/>
                </a:solidFill>
              </a:rPr>
              <a:t>	So a Level 6 NPA is the same level of difficulty as a Higher qualification</a:t>
            </a:r>
            <a:endParaRPr lang="en-GB" sz="1650" dirty="0">
              <a:solidFill>
                <a:schemeClr val="tx2"/>
              </a:solidFill>
              <a:ea typeface="Calibri"/>
              <a:cs typeface="Calibri"/>
            </a:endParaRPr>
          </a:p>
        </p:txBody>
      </p:sp>
    </p:spTree>
    <p:extLst>
      <p:ext uri="{BB962C8B-B14F-4D97-AF65-F5344CB8AC3E}">
        <p14:creationId xmlns:p14="http://schemas.microsoft.com/office/powerpoint/2010/main" val="1524997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6452</TotalTime>
  <Words>3193</Words>
  <Application>Microsoft Office PowerPoint</Application>
  <PresentationFormat>On-screen Show (4:3)</PresentationFormat>
  <Paragraphs>335</Paragraphs>
  <Slides>51</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Roboto Slab</vt:lpstr>
      <vt:lpstr>Times New Roman</vt:lpstr>
      <vt:lpstr>Office Theme</vt:lpstr>
      <vt:lpstr>Hyndland Secondary School S2 Course Choices – Information Evening</vt:lpstr>
      <vt:lpstr>Format of the Evening</vt:lpstr>
      <vt:lpstr>No need to take photos of slides!</vt:lpstr>
      <vt:lpstr>Why attendance matters </vt:lpstr>
      <vt:lpstr>(Anti-) Social Media</vt:lpstr>
      <vt:lpstr>How Parents can help</vt:lpstr>
      <vt:lpstr>PowerPoint Presentation</vt:lpstr>
      <vt:lpstr>PowerPoint Presentation</vt:lpstr>
      <vt:lpstr>The SCQF Framework</vt:lpstr>
      <vt:lpstr>Key details about SCQF points: </vt:lpstr>
      <vt:lpstr>PowerPoint Presentation</vt:lpstr>
      <vt:lpstr>PowerPoint Presentation</vt:lpstr>
      <vt:lpstr>The S3 Curriculum</vt:lpstr>
      <vt:lpstr>S2 Pathways</vt:lpstr>
      <vt:lpstr>Curricular Area - English &amp; Literacy</vt:lpstr>
      <vt:lpstr>PowerPoint Presentation</vt:lpstr>
      <vt:lpstr>PowerPoint Presentation</vt:lpstr>
      <vt:lpstr>English Sway – please click on the link below</vt:lpstr>
      <vt:lpstr>PowerPoint Presentation</vt:lpstr>
      <vt:lpstr>PowerPoint Presentation</vt:lpstr>
      <vt:lpstr>PowerPoint Presentation</vt:lpstr>
      <vt:lpstr>New/Unfamiliar Qualifications</vt:lpstr>
      <vt:lpstr>What does this mean for qualifications?</vt:lpstr>
      <vt:lpstr>Some DOs and DON’Ts</vt:lpstr>
      <vt:lpstr>PowerPoint Presentation</vt:lpstr>
      <vt:lpstr>Some DOs and DON’Ts</vt:lpstr>
      <vt:lpstr>Young peoples’ perspective</vt:lpstr>
      <vt:lpstr>PowerPoint Presentation</vt:lpstr>
      <vt:lpstr>The story so far…</vt:lpstr>
      <vt:lpstr>PowerPoint Presentation</vt:lpstr>
      <vt:lpstr>Next Steps…..</vt:lpstr>
      <vt:lpstr>Who Can I Ask for Advice?</vt:lpstr>
      <vt:lpstr>Useful Websites</vt:lpstr>
      <vt:lpstr>Supporting well-being</vt:lpstr>
      <vt:lpstr>PowerPoint Presentation</vt:lpstr>
      <vt:lpstr>PowerPoint Presentation</vt:lpstr>
      <vt:lpstr>PowerPoint Presentation</vt:lpstr>
      <vt:lpstr>S2 Options Choices Careers Support   S2 Parents/Carers Information Session  Hyndland Secondary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Careers Event </vt:lpstr>
    </vt:vector>
  </TitlesOfParts>
  <Company>City of Glasgow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Hyndland Secondary School S2 Information evening</dc:title>
  <dc:creator>student</dc:creator>
  <cp:lastModifiedBy>VLetford</cp:lastModifiedBy>
  <cp:revision>108</cp:revision>
  <cp:lastPrinted>2025-02-27T16:23:47Z</cp:lastPrinted>
  <dcterms:created xsi:type="dcterms:W3CDTF">2015-02-25T11:34:36Z</dcterms:created>
  <dcterms:modified xsi:type="dcterms:W3CDTF">2026-02-26T17:22:37Z</dcterms:modified>
</cp:coreProperties>
</file>