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9"/>
  </p:notesMasterIdLst>
  <p:handoutMasterIdLst>
    <p:handoutMasterId r:id="rId10"/>
  </p:handoutMasterIdLst>
  <p:sldIdLst>
    <p:sldId id="258" r:id="rId2"/>
    <p:sldId id="267" r:id="rId3"/>
    <p:sldId id="259" r:id="rId4"/>
    <p:sldId id="270" r:id="rId5"/>
    <p:sldId id="266" r:id="rId6"/>
    <p:sldId id="269" r:id="rId7"/>
    <p:sldId id="268" r:id="rId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82" autoAdjust="0"/>
  </p:normalViewPr>
  <p:slideViewPr>
    <p:cSldViewPr showGuides="1">
      <p:cViewPr varScale="1">
        <p:scale>
          <a:sx n="81" d="100"/>
          <a:sy n="81" d="100"/>
        </p:scale>
        <p:origin x="102" y="2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10/8/2023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10/8/2023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81A0-ADA6-4623-BE4F-40CFB8BBC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Stack of books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Picture 8" descr="Stack of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10/8/2023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 of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syfundraising.org.uk/causes/hillparkss/?utm_source=twitter&amp;utm_medium=social&amp;utm_campaign=pmc&amp;utm_content=gs-tw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5257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Hillpark Secondary School </a:t>
            </a:r>
          </a:p>
          <a:p>
            <a:r>
              <a:rPr lang="en-US" dirty="0"/>
              <a:t>Parent Council AGM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October 2023 </a:t>
            </a:r>
          </a:p>
          <a:p>
            <a:r>
              <a:rPr lang="en-US" sz="2200" dirty="0"/>
              <a:t>Amanda O’Donoghue (Chairman)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078A8-081E-F9B5-41F3-25EC112F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4" y="372405"/>
            <a:ext cx="2799779" cy="29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D5FA-0427-3959-61DB-31C0C3AB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Hillpark Secondary School Parents Council -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6063-4AFF-F4BE-C422-73FC243A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work in partnership with the school to create a welcoming school which is inclusive for all parents. </a:t>
            </a:r>
            <a:endParaRPr lang="en-GB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promote partnership between the school, its pupils, parents and the wider community. </a:t>
            </a:r>
            <a:endParaRPr lang="en-GB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develop and engage in activities which support the education and welfare of its pupils </a:t>
            </a:r>
            <a:endParaRPr lang="en-GB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identify and represent the views of parents on the education and welfare of the pupils. </a:t>
            </a:r>
            <a:endParaRPr lang="en-GB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2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2022/23 Parent Council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Bus and traffic issues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Appointment of Senior Staff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Equality and Diversity Survey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Girls within 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Consultations to input into the School Improvement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Easy Fundraising and other funding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School and Parents Communication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DD9C-B3D9-FEBA-4DE1-8B563AC4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from PE dept.</a:t>
            </a:r>
          </a:p>
        </p:txBody>
      </p:sp>
      <p:pic>
        <p:nvPicPr>
          <p:cNvPr id="4" name="Thank you video">
            <a:hlinkClick r:id="" action="ppaction://media"/>
            <a:extLst>
              <a:ext uri="{FF2B5EF4-FFF2-40B4-BE49-F238E27FC236}">
                <a16:creationId xmlns:a16="http://schemas.microsoft.com/office/drawing/2014/main" id="{39FF5CF1-C916-EB5A-E8A1-B45E2B184C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0" y="1701800"/>
            <a:ext cx="7897813" cy="4470400"/>
          </a:xfrm>
        </p:spPr>
      </p:pic>
    </p:spTree>
    <p:extLst>
      <p:ext uri="{BB962C8B-B14F-4D97-AF65-F5344CB8AC3E}">
        <p14:creationId xmlns:p14="http://schemas.microsoft.com/office/powerpoint/2010/main" val="18777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75DD-23F7-4D35-B1EA-18C9483E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Priorities for 2023/24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5116-DFDD-4F35-A2BC-3775F7514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Improve Communication with the Parent Forum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Provide a channel for concerns to be raised and resolved.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Support the school to ensure a culture of Wellbeing, Equality and Inclusion.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Raise Attainment using parents skills and knowledge.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Input into the School Improvement Plan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8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FD05-8611-B3EE-79BA-655E669E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Treasurer’s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95A6-AD3F-6E61-57EB-939A82178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Money in £467.86</a:t>
            </a:r>
          </a:p>
          <a:p>
            <a:pPr lvl="1"/>
            <a:r>
              <a:rPr lang="en-GB" dirty="0"/>
              <a:t>Glasgow City Council £400</a:t>
            </a:r>
          </a:p>
          <a:p>
            <a:pPr lvl="1"/>
            <a:r>
              <a:rPr lang="en-GB" dirty="0"/>
              <a:t>Easy Fundraising £67.86</a:t>
            </a:r>
          </a:p>
          <a:p>
            <a:r>
              <a:rPr lang="en-GB" b="1" dirty="0"/>
              <a:t>Money out £360</a:t>
            </a:r>
          </a:p>
          <a:p>
            <a:pPr lvl="1"/>
            <a:r>
              <a:rPr lang="en-GB" dirty="0"/>
              <a:t>Clerk’s Fees £360</a:t>
            </a:r>
          </a:p>
          <a:p>
            <a:r>
              <a:rPr lang="en-GB" b="1" dirty="0"/>
              <a:t>Balance (Sept) £656.06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have 45 supporters signed up with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Easyfundraising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so far in total we have raised £168.42 since signing up.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Hillpark Secondary School is now registered with @easyuk, so over 7,000 brands will now donate to us for FREE every time you use @easyuk to shop with them. </a:t>
            </a: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https://www.easyfundraising.org.uk/causes/hillparkss/?utm_source=twitter&amp;utm_medium=social&amp;utm_campaign=pmc&amp;utm_content=gs-tw1</a:t>
            </a: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  <a:p>
            <a:pPr marL="426645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0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8403-F7A1-DA18-D348-3BE839D0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82CD-BF60-74ED-A63F-2B908B3DF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0808"/>
            <a:ext cx="10157354" cy="4470400"/>
          </a:xfrm>
        </p:spPr>
        <p:txBody>
          <a:bodyPr/>
          <a:lstStyle/>
          <a:p>
            <a:r>
              <a:rPr lang="en-GB" dirty="0"/>
              <a:t>Parent Council membership is 6 – 26 members</a:t>
            </a:r>
          </a:p>
          <a:p>
            <a:r>
              <a:rPr lang="en-GB" dirty="0"/>
              <a:t>We meet 8 times a year, by zoom and/or in person</a:t>
            </a:r>
          </a:p>
          <a:p>
            <a:r>
              <a:rPr lang="en-GB" dirty="0"/>
              <a:t>Open to all parents with a child at the school</a:t>
            </a:r>
          </a:p>
          <a:p>
            <a:r>
              <a:rPr lang="en-GB" dirty="0"/>
              <a:t>Please join us after the AGM for our first meeting</a:t>
            </a:r>
          </a:p>
          <a:p>
            <a:pPr marL="426645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1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elcome back to school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back to school presentation.potx" id="{CE426E4B-AEF0-4DB0-AA06-9B9EF2E62E1A}" vid="{EB2D3276-CBF5-48AD-B47E-C2D79CA4C86F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back to school</Template>
  <TotalTime>1313</TotalTime>
  <Words>346</Words>
  <Application>Microsoft Office PowerPoint</Application>
  <PresentationFormat>Custom</PresentationFormat>
  <Paragraphs>49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</vt:lpstr>
      <vt:lpstr>Welcome back to school presentation</vt:lpstr>
      <vt:lpstr>Welcome</vt:lpstr>
      <vt:lpstr>Hillpark Secondary School Parents Council - Objectives</vt:lpstr>
      <vt:lpstr>2022/23 Parent Council Activities</vt:lpstr>
      <vt:lpstr>Thank you from PE dept.</vt:lpstr>
      <vt:lpstr>Setting Priorities for 2023/24</vt:lpstr>
      <vt:lpstr>Treasurer’s report</vt:lpstr>
      <vt:lpstr>Please get involved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Amanda O'Donoghue</dc:creator>
  <cp:lastModifiedBy>Amanda O'Donoghue</cp:lastModifiedBy>
  <cp:revision>39</cp:revision>
  <dcterms:created xsi:type="dcterms:W3CDTF">2020-10-05T13:44:42Z</dcterms:created>
  <dcterms:modified xsi:type="dcterms:W3CDTF">2023-10-08T21:51:12Z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