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56" r:id="rId2"/>
    <p:sldId id="491" r:id="rId3"/>
    <p:sldId id="416" r:id="rId4"/>
    <p:sldId id="417" r:id="rId5"/>
    <p:sldId id="418" r:id="rId6"/>
    <p:sldId id="436" r:id="rId7"/>
    <p:sldId id="492" r:id="rId8"/>
    <p:sldId id="265" r:id="rId9"/>
    <p:sldId id="456" r:id="rId10"/>
    <p:sldId id="493" r:id="rId11"/>
    <p:sldId id="494" r:id="rId12"/>
    <p:sldId id="272" r:id="rId13"/>
    <p:sldId id="499" r:id="rId14"/>
    <p:sldId id="500" r:id="rId15"/>
    <p:sldId id="376" r:id="rId16"/>
    <p:sldId id="504" r:id="rId17"/>
    <p:sldId id="437" r:id="rId18"/>
    <p:sldId id="451" r:id="rId19"/>
    <p:sldId id="452" r:id="rId20"/>
    <p:sldId id="505" r:id="rId21"/>
    <p:sldId id="506" r:id="rId22"/>
    <p:sldId id="507" r:id="rId23"/>
    <p:sldId id="508" r:id="rId24"/>
    <p:sldId id="509" r:id="rId25"/>
    <p:sldId id="510" r:id="rId26"/>
    <p:sldId id="453"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590" autoAdjust="0"/>
  </p:normalViewPr>
  <p:slideViewPr>
    <p:cSldViewPr>
      <p:cViewPr varScale="1">
        <p:scale>
          <a:sx n="50" d="100"/>
          <a:sy n="50" d="100"/>
        </p:scale>
        <p:origin x="1279" y="2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B2F01D-0FCC-4D69-A768-F3B9B4ABC7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19E2BEA1-7F87-4DA4-8068-42F55D4F2D1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E7B6988-1E88-4EFD-B242-6D66D8ADC3D5}" type="datetimeFigureOut">
              <a:rPr lang="en-GB"/>
              <a:pPr>
                <a:defRPr/>
              </a:pPr>
              <a:t>09/10/2023</a:t>
            </a:fld>
            <a:endParaRPr lang="en-GB"/>
          </a:p>
        </p:txBody>
      </p:sp>
      <p:sp>
        <p:nvSpPr>
          <p:cNvPr id="4" name="Slide Image Placeholder 3">
            <a:extLst>
              <a:ext uri="{FF2B5EF4-FFF2-40B4-BE49-F238E27FC236}">
                <a16:creationId xmlns:a16="http://schemas.microsoft.com/office/drawing/2014/main" id="{5B7DFE36-E57D-411E-A8E8-95D075851FA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6A13B377-1E52-43B9-9409-49960C6C4A0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6D957924-EEEB-404F-AC77-E6531A8EC42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3F1D0093-709F-4B9F-9A94-58A47B9230C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173CC81-80F6-488C-BF99-2BF2D4A494D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1C86184-B21F-4929-AF66-863E2B66F4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62672F5-781C-41ED-A4CB-248A073187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5364" name="Slide Number Placeholder 3">
            <a:extLst>
              <a:ext uri="{FF2B5EF4-FFF2-40B4-BE49-F238E27FC236}">
                <a16:creationId xmlns:a16="http://schemas.microsoft.com/office/drawing/2014/main" id="{B541F15E-CB60-4B02-BCFF-22086F0006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B07C82-6274-49FD-A1BA-F15BA1803766}" type="slidenum">
              <a:rPr lang="en-GB" altLang="en-US" smtClean="0">
                <a:latin typeface="Calibri" panose="020F0502020204030204" pitchFamily="34" charset="0"/>
              </a:rPr>
              <a:pPr/>
              <a:t>6</a:t>
            </a:fld>
            <a:endParaRPr lang="en-GB"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14D1A98B-B3BD-4E71-9040-873C172B44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460A0BAD-CA8D-4779-9850-8146B8932D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7588" name="Slide Number Placeholder 3">
            <a:extLst>
              <a:ext uri="{FF2B5EF4-FFF2-40B4-BE49-F238E27FC236}">
                <a16:creationId xmlns:a16="http://schemas.microsoft.com/office/drawing/2014/main" id="{8D805652-100B-4EB6-8A63-F036F5D427A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5780583-8465-43F4-8CEC-CE662C0F66B7}" type="slidenum">
              <a:rPr lang="en-GB" altLang="en-US" smtClean="0">
                <a:latin typeface="Calibri" panose="020F0502020204030204" pitchFamily="34" charset="0"/>
              </a:rPr>
              <a:pPr/>
              <a:t>15</a:t>
            </a:fld>
            <a:endParaRPr lang="en-GB"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84B0EF21-5336-41F5-B122-516445A916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60FC58FC-D322-4F32-89EF-BAD1B00096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9636" name="Slide Number Placeholder 3">
            <a:extLst>
              <a:ext uri="{FF2B5EF4-FFF2-40B4-BE49-F238E27FC236}">
                <a16:creationId xmlns:a16="http://schemas.microsoft.com/office/drawing/2014/main" id="{9D61DDBA-2676-450C-B941-18B72FE44B6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5F9FAF-8A84-47C7-86BC-C789957533E8}" type="slidenum">
              <a:rPr lang="en-GB" altLang="en-US" smtClean="0">
                <a:latin typeface="Calibri" panose="020F0502020204030204" pitchFamily="34" charset="0"/>
              </a:rPr>
              <a:pPr/>
              <a:t>16</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C0AFFA7-BA42-4834-A675-C29BDD3403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EC60E2A-ED84-4EB7-8412-34285561B7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9460" name="Slide Number Placeholder 3">
            <a:extLst>
              <a:ext uri="{FF2B5EF4-FFF2-40B4-BE49-F238E27FC236}">
                <a16:creationId xmlns:a16="http://schemas.microsoft.com/office/drawing/2014/main" id="{5B4EAD2D-7374-4122-8513-640007C2BFE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3D00DC-1766-43EB-A93B-8184C1904885}" type="slidenum">
              <a:rPr lang="en-GB" altLang="en-US" smtClean="0">
                <a:latin typeface="Calibri" panose="020F0502020204030204" pitchFamily="34" charset="0"/>
              </a:rPr>
              <a:pPr/>
              <a:t>7</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585CEF2-02F0-40C1-8384-B0C63CD5D6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1359634-91A6-4226-87AB-C39FC836D6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1508" name="Slide Number Placeholder 3">
            <a:extLst>
              <a:ext uri="{FF2B5EF4-FFF2-40B4-BE49-F238E27FC236}">
                <a16:creationId xmlns:a16="http://schemas.microsoft.com/office/drawing/2014/main" id="{F857290B-714B-44AD-B447-2E62DEB615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7E9387-ADF4-4909-B6C7-52D5996881CA}" type="slidenum">
              <a:rPr lang="en-GB" altLang="en-US" smtClean="0">
                <a:latin typeface="Calibri" panose="020F0502020204030204" pitchFamily="34" charset="0"/>
              </a:rPr>
              <a:pPr/>
              <a:t>8</a:t>
            </a:fld>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2056330-931A-4D90-B14C-0B4057E262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2A58871-2A96-4AF3-BF03-44FC6E363F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3556" name="Slide Number Placeholder 3">
            <a:extLst>
              <a:ext uri="{FF2B5EF4-FFF2-40B4-BE49-F238E27FC236}">
                <a16:creationId xmlns:a16="http://schemas.microsoft.com/office/drawing/2014/main" id="{26FA6D18-0A43-41D2-BFD1-F74894B2E4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1039B1-C1FE-46D1-B4CF-06A2CF538293}" type="slidenum">
              <a:rPr lang="en-GB" altLang="en-US" smtClean="0">
                <a:latin typeface="Calibri" panose="020F0502020204030204" pitchFamily="34" charset="0"/>
              </a:rPr>
              <a:pPr/>
              <a:t>9</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DFB95D5-730B-4890-9A21-64C81790DB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48104C4-D44F-47F1-A0DF-C746A62927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5604" name="Slide Number Placeholder 3">
            <a:extLst>
              <a:ext uri="{FF2B5EF4-FFF2-40B4-BE49-F238E27FC236}">
                <a16:creationId xmlns:a16="http://schemas.microsoft.com/office/drawing/2014/main" id="{7E282581-41E7-460E-8C9D-5F92AE58210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5E93D22-69A3-4CAE-9167-0418CD106FF5}" type="slidenum">
              <a:rPr lang="en-GB" altLang="en-US" smtClean="0">
                <a:latin typeface="Calibri" panose="020F0502020204030204" pitchFamily="34" charset="0"/>
              </a:rPr>
              <a:pPr/>
              <a:t>10</a:t>
            </a:fld>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2D5A79D-DCDD-46A3-806B-2AA88935E4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D028FDA-A01C-45CE-BAAA-22F3FDFDD0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7652" name="Slide Number Placeholder 3">
            <a:extLst>
              <a:ext uri="{FF2B5EF4-FFF2-40B4-BE49-F238E27FC236}">
                <a16:creationId xmlns:a16="http://schemas.microsoft.com/office/drawing/2014/main" id="{78CC61E9-A5CB-4C1C-A2BF-C791171F94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AE46AA-4F69-4F22-93A0-AE45AB8F5602}" type="slidenum">
              <a:rPr lang="en-GB" altLang="en-US" smtClean="0">
                <a:latin typeface="Calibri" panose="020F0502020204030204" pitchFamily="34" charset="0"/>
              </a:rPr>
              <a:pPr/>
              <a:t>11</a:t>
            </a:fld>
            <a:endParaRPr lang="en-GB"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B63BC902-D957-41D2-AA10-DCD008A9B3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EE6843B7-9EE7-46F9-A41C-92D4FC1A0A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9156" name="Slide Number Placeholder 3">
            <a:extLst>
              <a:ext uri="{FF2B5EF4-FFF2-40B4-BE49-F238E27FC236}">
                <a16:creationId xmlns:a16="http://schemas.microsoft.com/office/drawing/2014/main" id="{390FA88F-B152-4F03-B123-11B5E17774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BC24D4D-26F1-47CC-8252-D7EBA7C959C9}" type="slidenum">
              <a:rPr lang="en-GB" altLang="en-US" smtClean="0">
                <a:latin typeface="Calibri" panose="020F0502020204030204" pitchFamily="34" charset="0"/>
              </a:rPr>
              <a:pPr/>
              <a:t>12</a:t>
            </a:fld>
            <a:endParaRPr lang="en-GB"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B98F129A-CE7A-41D7-A1BC-C823F382B3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C3C1820B-1EE8-4650-9267-11C340B0D7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3252" name="Slide Number Placeholder 3">
            <a:extLst>
              <a:ext uri="{FF2B5EF4-FFF2-40B4-BE49-F238E27FC236}">
                <a16:creationId xmlns:a16="http://schemas.microsoft.com/office/drawing/2014/main" id="{7A5575EA-B2A4-4C74-AC98-3B6B2DB7BD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6702F6-4965-4F72-82DF-D761568E6B61}" type="slidenum">
              <a:rPr lang="en-GB" altLang="en-US" smtClean="0">
                <a:latin typeface="Calibri" panose="020F0502020204030204" pitchFamily="34" charset="0"/>
              </a:rPr>
              <a:pPr/>
              <a:t>13</a:t>
            </a:fld>
            <a:endParaRPr lang="en-GB"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05BE74D7-1F9F-492D-B331-41B74A037C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824750F0-63B5-47CA-BD56-1BD4288BCB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5300" name="Slide Number Placeholder 3">
            <a:extLst>
              <a:ext uri="{FF2B5EF4-FFF2-40B4-BE49-F238E27FC236}">
                <a16:creationId xmlns:a16="http://schemas.microsoft.com/office/drawing/2014/main" id="{D1AA3FE9-8B3B-47DE-83F0-E8F47CC70A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04B1CB-5AB6-40AB-BE8B-5B35E53769A5}" type="slidenum">
              <a:rPr lang="en-GB" altLang="en-US" smtClean="0">
                <a:latin typeface="Calibri" panose="020F0502020204030204" pitchFamily="34" charset="0"/>
              </a:rPr>
              <a:pPr/>
              <a:t>14</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569265-7F06-4E3E-8F1D-43124769EEAA}"/>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565A31BD-0D9F-4515-87A9-ECD616D4706C}"/>
              </a:ext>
            </a:extLst>
          </p:cNvPr>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a:extLst>
              <a:ext uri="{FF2B5EF4-FFF2-40B4-BE49-F238E27FC236}">
                <a16:creationId xmlns:a16="http://schemas.microsoft.com/office/drawing/2014/main" id="{78B51BB3-EE2B-41EE-86A0-6C4C5C668081}"/>
              </a:ext>
            </a:extLst>
          </p:cNvPr>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a:extLst>
              <a:ext uri="{FF2B5EF4-FFF2-40B4-BE49-F238E27FC236}">
                <a16:creationId xmlns:a16="http://schemas.microsoft.com/office/drawing/2014/main" id="{C4CA1C09-D079-43DD-814A-BD7E028BDBBE}"/>
              </a:ext>
            </a:extLst>
          </p:cNvPr>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413AE7CB-85AA-419B-99F8-C07D96137EFF}"/>
              </a:ext>
            </a:extLst>
          </p:cNvPr>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a:extLst>
              <a:ext uri="{FF2B5EF4-FFF2-40B4-BE49-F238E27FC236}">
                <a16:creationId xmlns:a16="http://schemas.microsoft.com/office/drawing/2014/main" id="{AE4C5EA8-533C-45DE-BB88-55B1664EC36B}"/>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a:extLst>
              <a:ext uri="{FF2B5EF4-FFF2-40B4-BE49-F238E27FC236}">
                <a16:creationId xmlns:a16="http://schemas.microsoft.com/office/drawing/2014/main" id="{30703D8B-49B4-4631-9A2C-77C0F705FEE2}"/>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a:extLst>
              <a:ext uri="{FF2B5EF4-FFF2-40B4-BE49-F238E27FC236}">
                <a16:creationId xmlns:a16="http://schemas.microsoft.com/office/drawing/2014/main" id="{D87E18B0-90A8-42C5-8A05-8D16DE3BD7BC}"/>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a:extLst>
              <a:ext uri="{FF2B5EF4-FFF2-40B4-BE49-F238E27FC236}">
                <a16:creationId xmlns:a16="http://schemas.microsoft.com/office/drawing/2014/main" id="{14C9D585-9E5E-4182-B900-D2A2C0639965}"/>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a:t>Click to edit Master title style</a:t>
            </a:r>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5" name="Date Placeholder 27">
            <a:extLst>
              <a:ext uri="{FF2B5EF4-FFF2-40B4-BE49-F238E27FC236}">
                <a16:creationId xmlns:a16="http://schemas.microsoft.com/office/drawing/2014/main" id="{CD1DBF6F-5728-4CBA-A373-1BC3746C64F3}"/>
              </a:ext>
            </a:extLst>
          </p:cNvPr>
          <p:cNvSpPr>
            <a:spLocks noGrp="1"/>
          </p:cNvSpPr>
          <p:nvPr>
            <p:ph type="dt" sz="half" idx="10"/>
          </p:nvPr>
        </p:nvSpPr>
        <p:spPr/>
        <p:txBody>
          <a:bodyPr/>
          <a:lstStyle>
            <a:lvl1pPr>
              <a:defRPr/>
            </a:lvl1pPr>
            <a:extLst/>
          </a:lstStyle>
          <a:p>
            <a:pPr>
              <a:defRPr/>
            </a:pPr>
            <a:fld id="{D4A714CF-D0F5-4F06-BA18-1FE0F77219FC}" type="datetimeFigureOut">
              <a:rPr lang="en-GB"/>
              <a:pPr>
                <a:defRPr/>
              </a:pPr>
              <a:t>09/10/2023</a:t>
            </a:fld>
            <a:endParaRPr lang="en-GB"/>
          </a:p>
        </p:txBody>
      </p:sp>
      <p:sp>
        <p:nvSpPr>
          <p:cNvPr id="16" name="Footer Placeholder 16">
            <a:extLst>
              <a:ext uri="{FF2B5EF4-FFF2-40B4-BE49-F238E27FC236}">
                <a16:creationId xmlns:a16="http://schemas.microsoft.com/office/drawing/2014/main" id="{A99BE913-0FCC-451A-BBD9-9349F3BF5678}"/>
              </a:ext>
            </a:extLst>
          </p:cNvPr>
          <p:cNvSpPr>
            <a:spLocks noGrp="1"/>
          </p:cNvSpPr>
          <p:nvPr>
            <p:ph type="ftr" sz="quarter" idx="11"/>
          </p:nvPr>
        </p:nvSpPr>
        <p:spPr/>
        <p:txBody>
          <a:bodyPr/>
          <a:lstStyle>
            <a:lvl1pPr>
              <a:defRPr/>
            </a:lvl1pPr>
            <a:extLst/>
          </a:lstStyle>
          <a:p>
            <a:pPr>
              <a:defRPr/>
            </a:pPr>
            <a:endParaRPr lang="en-GB"/>
          </a:p>
        </p:txBody>
      </p:sp>
      <p:sp>
        <p:nvSpPr>
          <p:cNvPr id="17" name="Slide Number Placeholder 28">
            <a:extLst>
              <a:ext uri="{FF2B5EF4-FFF2-40B4-BE49-F238E27FC236}">
                <a16:creationId xmlns:a16="http://schemas.microsoft.com/office/drawing/2014/main" id="{92C86364-2234-4620-AB91-101A7085E8F8}"/>
              </a:ext>
            </a:extLst>
          </p:cNvPr>
          <p:cNvSpPr>
            <a:spLocks noGrp="1"/>
          </p:cNvSpPr>
          <p:nvPr>
            <p:ph type="sldNum" sz="quarter" idx="12"/>
          </p:nvPr>
        </p:nvSpPr>
        <p:spPr/>
        <p:txBody>
          <a:bodyPr/>
          <a:lstStyle>
            <a:lvl1pPr>
              <a:defRPr/>
            </a:lvl1pPr>
          </a:lstStyle>
          <a:p>
            <a:pPr>
              <a:defRPr/>
            </a:pPr>
            <a:fld id="{644825F3-154F-44D6-B735-BB4A5371BBA5}" type="slidenum">
              <a:rPr lang="en-GB" altLang="en-US"/>
              <a:pPr>
                <a:defRPr/>
              </a:pPr>
              <a:t>‹#›</a:t>
            </a:fld>
            <a:endParaRPr lang="en-GB" altLang="en-US"/>
          </a:p>
        </p:txBody>
      </p:sp>
    </p:spTree>
    <p:extLst>
      <p:ext uri="{BB962C8B-B14F-4D97-AF65-F5344CB8AC3E}">
        <p14:creationId xmlns:p14="http://schemas.microsoft.com/office/powerpoint/2010/main" val="70576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47E064F9-5F8F-44AB-B62D-DAEC61FACDAC}"/>
              </a:ext>
            </a:extLst>
          </p:cNvPr>
          <p:cNvSpPr>
            <a:spLocks noGrp="1"/>
          </p:cNvSpPr>
          <p:nvPr>
            <p:ph type="dt" sz="half" idx="10"/>
          </p:nvPr>
        </p:nvSpPr>
        <p:spPr/>
        <p:txBody>
          <a:bodyPr/>
          <a:lstStyle>
            <a:lvl1pPr>
              <a:defRPr/>
            </a:lvl1pPr>
          </a:lstStyle>
          <a:p>
            <a:pPr>
              <a:defRPr/>
            </a:pPr>
            <a:fld id="{D55B9083-ABF5-43A8-A344-3892D854E3C4}" type="datetimeFigureOut">
              <a:rPr lang="en-GB"/>
              <a:pPr>
                <a:defRPr/>
              </a:pPr>
              <a:t>09/10/2023</a:t>
            </a:fld>
            <a:endParaRPr lang="en-GB"/>
          </a:p>
        </p:txBody>
      </p:sp>
      <p:sp>
        <p:nvSpPr>
          <p:cNvPr id="5" name="Footer Placeholder 2">
            <a:extLst>
              <a:ext uri="{FF2B5EF4-FFF2-40B4-BE49-F238E27FC236}">
                <a16:creationId xmlns:a16="http://schemas.microsoft.com/office/drawing/2014/main" id="{D20FD713-7749-489C-B678-78C52DFE8B3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1F403335-6B64-44BD-8CA5-D22633C1AD54}"/>
              </a:ext>
            </a:extLst>
          </p:cNvPr>
          <p:cNvSpPr>
            <a:spLocks noGrp="1"/>
          </p:cNvSpPr>
          <p:nvPr>
            <p:ph type="sldNum" sz="quarter" idx="12"/>
          </p:nvPr>
        </p:nvSpPr>
        <p:spPr/>
        <p:txBody>
          <a:bodyPr/>
          <a:lstStyle>
            <a:lvl1pPr>
              <a:defRPr/>
            </a:lvl1pPr>
          </a:lstStyle>
          <a:p>
            <a:pPr>
              <a:defRPr/>
            </a:pPr>
            <a:fld id="{296C44E3-EDBF-4C79-82EF-448E0C6F263F}" type="slidenum">
              <a:rPr lang="en-GB" altLang="en-US"/>
              <a:pPr>
                <a:defRPr/>
              </a:pPr>
              <a:t>‹#›</a:t>
            </a:fld>
            <a:endParaRPr lang="en-GB" altLang="en-US"/>
          </a:p>
        </p:txBody>
      </p:sp>
    </p:spTree>
    <p:extLst>
      <p:ext uri="{BB962C8B-B14F-4D97-AF65-F5344CB8AC3E}">
        <p14:creationId xmlns:p14="http://schemas.microsoft.com/office/powerpoint/2010/main" val="34713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E4D43AD-348E-443D-A244-CE4A48CF883D}"/>
              </a:ext>
            </a:extLst>
          </p:cNvPr>
          <p:cNvSpPr>
            <a:spLocks noGrp="1"/>
          </p:cNvSpPr>
          <p:nvPr>
            <p:ph type="dt" sz="half" idx="10"/>
          </p:nvPr>
        </p:nvSpPr>
        <p:spPr/>
        <p:txBody>
          <a:bodyPr/>
          <a:lstStyle>
            <a:lvl1pPr>
              <a:defRPr/>
            </a:lvl1pPr>
          </a:lstStyle>
          <a:p>
            <a:pPr>
              <a:defRPr/>
            </a:pPr>
            <a:fld id="{580CBBA9-46CE-4E9D-AD42-AE4E1FA80AAD}" type="datetimeFigureOut">
              <a:rPr lang="en-GB"/>
              <a:pPr>
                <a:defRPr/>
              </a:pPr>
              <a:t>09/10/2023</a:t>
            </a:fld>
            <a:endParaRPr lang="en-GB"/>
          </a:p>
        </p:txBody>
      </p:sp>
      <p:sp>
        <p:nvSpPr>
          <p:cNvPr id="5" name="Footer Placeholder 2">
            <a:extLst>
              <a:ext uri="{FF2B5EF4-FFF2-40B4-BE49-F238E27FC236}">
                <a16:creationId xmlns:a16="http://schemas.microsoft.com/office/drawing/2014/main" id="{479E08CA-18CA-4B31-A0CC-65FB3849DEE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6B74055F-814A-4E24-81CA-699C38E03E0F}"/>
              </a:ext>
            </a:extLst>
          </p:cNvPr>
          <p:cNvSpPr>
            <a:spLocks noGrp="1"/>
          </p:cNvSpPr>
          <p:nvPr>
            <p:ph type="sldNum" sz="quarter" idx="12"/>
          </p:nvPr>
        </p:nvSpPr>
        <p:spPr/>
        <p:txBody>
          <a:bodyPr/>
          <a:lstStyle>
            <a:lvl1pPr>
              <a:defRPr/>
            </a:lvl1pPr>
          </a:lstStyle>
          <a:p>
            <a:pPr>
              <a:defRPr/>
            </a:pPr>
            <a:fld id="{807099B2-1A42-4DBD-B2A9-B8EF89646262}" type="slidenum">
              <a:rPr lang="en-GB" altLang="en-US"/>
              <a:pPr>
                <a:defRPr/>
              </a:pPr>
              <a:t>‹#›</a:t>
            </a:fld>
            <a:endParaRPr lang="en-GB" altLang="en-US"/>
          </a:p>
        </p:txBody>
      </p:sp>
    </p:spTree>
    <p:extLst>
      <p:ext uri="{BB962C8B-B14F-4D97-AF65-F5344CB8AC3E}">
        <p14:creationId xmlns:p14="http://schemas.microsoft.com/office/powerpoint/2010/main" val="506728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AF7BE5E0-9B4E-4786-A3B1-691D4B721E1E}"/>
              </a:ext>
            </a:extLst>
          </p:cNvPr>
          <p:cNvSpPr>
            <a:spLocks noGrp="1"/>
          </p:cNvSpPr>
          <p:nvPr>
            <p:ph type="dt" sz="half" idx="10"/>
          </p:nvPr>
        </p:nvSpPr>
        <p:spPr/>
        <p:txBody>
          <a:bodyPr/>
          <a:lstStyle>
            <a:lvl1pPr>
              <a:defRPr/>
            </a:lvl1pPr>
          </a:lstStyle>
          <a:p>
            <a:pPr>
              <a:defRPr/>
            </a:pPr>
            <a:fld id="{34B2CDDC-D679-48C1-8766-14847060962D}" type="datetimeFigureOut">
              <a:rPr lang="en-GB"/>
              <a:pPr>
                <a:defRPr/>
              </a:pPr>
              <a:t>09/10/2023</a:t>
            </a:fld>
            <a:endParaRPr lang="en-GB"/>
          </a:p>
        </p:txBody>
      </p:sp>
      <p:sp>
        <p:nvSpPr>
          <p:cNvPr id="5" name="Footer Placeholder 2">
            <a:extLst>
              <a:ext uri="{FF2B5EF4-FFF2-40B4-BE49-F238E27FC236}">
                <a16:creationId xmlns:a16="http://schemas.microsoft.com/office/drawing/2014/main" id="{A5D74275-E4E2-4897-9D69-8022AB6C632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A0D9AC70-47DD-4719-B0AB-45D705A61ECD}"/>
              </a:ext>
            </a:extLst>
          </p:cNvPr>
          <p:cNvSpPr>
            <a:spLocks noGrp="1"/>
          </p:cNvSpPr>
          <p:nvPr>
            <p:ph type="sldNum" sz="quarter" idx="12"/>
          </p:nvPr>
        </p:nvSpPr>
        <p:spPr/>
        <p:txBody>
          <a:bodyPr/>
          <a:lstStyle>
            <a:lvl1pPr>
              <a:defRPr/>
            </a:lvl1pPr>
          </a:lstStyle>
          <a:p>
            <a:pPr>
              <a:defRPr/>
            </a:pPr>
            <a:fld id="{D8F42056-0673-4777-82ED-1794A93FC679}" type="slidenum">
              <a:rPr lang="en-GB" altLang="en-US"/>
              <a:pPr>
                <a:defRPr/>
              </a:pPr>
              <a:t>‹#›</a:t>
            </a:fld>
            <a:endParaRPr lang="en-GB" altLang="en-US"/>
          </a:p>
        </p:txBody>
      </p:sp>
    </p:spTree>
    <p:extLst>
      <p:ext uri="{BB962C8B-B14F-4D97-AF65-F5344CB8AC3E}">
        <p14:creationId xmlns:p14="http://schemas.microsoft.com/office/powerpoint/2010/main" val="3530611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a:extLst>
              <a:ext uri="{FF2B5EF4-FFF2-40B4-BE49-F238E27FC236}">
                <a16:creationId xmlns:a16="http://schemas.microsoft.com/office/drawing/2014/main" id="{9D1E4064-D1FA-43B5-A605-AB3A910A887B}"/>
              </a:ext>
            </a:extLst>
          </p:cNvPr>
          <p:cNvSpPr>
            <a:spLocks/>
          </p:cNvSpPr>
          <p:nvPr/>
        </p:nvSpPr>
        <p:spPr bwMode="auto">
          <a:xfrm>
            <a:off x="4829175" y="1073150"/>
            <a:ext cx="4321175"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 name="Freeform 18">
            <a:extLst>
              <a:ext uri="{FF2B5EF4-FFF2-40B4-BE49-F238E27FC236}">
                <a16:creationId xmlns:a16="http://schemas.microsoft.com/office/drawing/2014/main" id="{4AC634F5-0BA8-4D6B-969E-122C563C5444}"/>
              </a:ext>
            </a:extLst>
          </p:cNvPr>
          <p:cNvSpPr>
            <a:spLocks/>
          </p:cNvSpPr>
          <p:nvPr/>
        </p:nvSpPr>
        <p:spPr bwMode="auto">
          <a:xfrm>
            <a:off x="374650" y="0"/>
            <a:ext cx="5513388"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 name="Freeform 19">
            <a:extLst>
              <a:ext uri="{FF2B5EF4-FFF2-40B4-BE49-F238E27FC236}">
                <a16:creationId xmlns:a16="http://schemas.microsoft.com/office/drawing/2014/main" id="{B14BC6D0-0D25-4437-A8EE-5E547B13CA16}"/>
              </a:ext>
            </a:extLst>
          </p:cNvPr>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7" name="Freeform 20">
            <a:extLst>
              <a:ext uri="{FF2B5EF4-FFF2-40B4-BE49-F238E27FC236}">
                <a16:creationId xmlns:a16="http://schemas.microsoft.com/office/drawing/2014/main" id="{4A8A6991-84F4-40D7-BB6E-307D0D7A1CE0}"/>
              </a:ext>
            </a:extLst>
          </p:cNvPr>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8" name="Freeform 23">
            <a:extLst>
              <a:ext uri="{FF2B5EF4-FFF2-40B4-BE49-F238E27FC236}">
                <a16:creationId xmlns:a16="http://schemas.microsoft.com/office/drawing/2014/main" id="{C8A97B36-B211-4E49-9786-524C2422119E}"/>
              </a:ext>
            </a:extLst>
          </p:cNvPr>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9" name="Freeform 24">
            <a:extLst>
              <a:ext uri="{FF2B5EF4-FFF2-40B4-BE49-F238E27FC236}">
                <a16:creationId xmlns:a16="http://schemas.microsoft.com/office/drawing/2014/main" id="{A4816EF7-6619-441F-B1DF-98BE50EB99CA}"/>
              </a:ext>
            </a:extLst>
          </p:cNvPr>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0" name="Freeform 25">
            <a:extLst>
              <a:ext uri="{FF2B5EF4-FFF2-40B4-BE49-F238E27FC236}">
                <a16:creationId xmlns:a16="http://schemas.microsoft.com/office/drawing/2014/main" id="{89EC8EEB-EE23-42F2-8877-6DD5BDB47F8E}"/>
              </a:ext>
            </a:extLst>
          </p:cNvPr>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1" name="Freeform 26">
            <a:extLst>
              <a:ext uri="{FF2B5EF4-FFF2-40B4-BE49-F238E27FC236}">
                <a16:creationId xmlns:a16="http://schemas.microsoft.com/office/drawing/2014/main" id="{1A5DC917-659F-471D-8B9C-E9EA3233A5C8}"/>
              </a:ext>
            </a:extLst>
          </p:cNvPr>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2" name="Freeform 27">
            <a:extLst>
              <a:ext uri="{FF2B5EF4-FFF2-40B4-BE49-F238E27FC236}">
                <a16:creationId xmlns:a16="http://schemas.microsoft.com/office/drawing/2014/main" id="{52F79085-940F-4DFC-B700-33C51725E1F7}"/>
              </a:ext>
            </a:extLst>
          </p:cNvPr>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3" name="Freeform 28">
            <a:extLst>
              <a:ext uri="{FF2B5EF4-FFF2-40B4-BE49-F238E27FC236}">
                <a16:creationId xmlns:a16="http://schemas.microsoft.com/office/drawing/2014/main" id="{F6198883-9B60-478A-8BBD-F9620D4EE1CB}"/>
              </a:ext>
            </a:extLst>
          </p:cNvPr>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4" name="Freeform 29">
            <a:extLst>
              <a:ext uri="{FF2B5EF4-FFF2-40B4-BE49-F238E27FC236}">
                <a16:creationId xmlns:a16="http://schemas.microsoft.com/office/drawing/2014/main" id="{8E0D2E01-6B40-4E64-8AA2-DC856720A722}"/>
              </a:ext>
            </a:extLst>
          </p:cNvPr>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5" name="Freeform 30">
            <a:extLst>
              <a:ext uri="{FF2B5EF4-FFF2-40B4-BE49-F238E27FC236}">
                <a16:creationId xmlns:a16="http://schemas.microsoft.com/office/drawing/2014/main" id="{9E7E2BE5-ABCC-42E8-9C00-4643F839452E}"/>
              </a:ext>
            </a:extLst>
          </p:cNvPr>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6" name="Freeform 31">
            <a:extLst>
              <a:ext uri="{FF2B5EF4-FFF2-40B4-BE49-F238E27FC236}">
                <a16:creationId xmlns:a16="http://schemas.microsoft.com/office/drawing/2014/main" id="{1C8E5F8E-70C4-4CDB-B673-1A0B8F77B27E}"/>
              </a:ext>
            </a:extLst>
          </p:cNvPr>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7" name="Freeform 32">
            <a:extLst>
              <a:ext uri="{FF2B5EF4-FFF2-40B4-BE49-F238E27FC236}">
                <a16:creationId xmlns:a16="http://schemas.microsoft.com/office/drawing/2014/main" id="{28C8E727-E85C-4307-8235-2DBCE9A861F2}"/>
              </a:ext>
            </a:extLst>
          </p:cNvPr>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8" name="Freeform 33">
            <a:extLst>
              <a:ext uri="{FF2B5EF4-FFF2-40B4-BE49-F238E27FC236}">
                <a16:creationId xmlns:a16="http://schemas.microsoft.com/office/drawing/2014/main" id="{14ABEA12-A2D2-45CB-9C4F-891533AB4D29}"/>
              </a:ext>
            </a:extLst>
          </p:cNvPr>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9" name="Rectangle 18">
            <a:extLst>
              <a:ext uri="{FF2B5EF4-FFF2-40B4-BE49-F238E27FC236}">
                <a16:creationId xmlns:a16="http://schemas.microsoft.com/office/drawing/2014/main" id="{B32D2424-41F2-4F04-9247-9EEF5EDFBBDF}"/>
              </a:ext>
            </a:extLst>
          </p:cNvPr>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a:extLst>
              <a:ext uri="{FF2B5EF4-FFF2-40B4-BE49-F238E27FC236}">
                <a16:creationId xmlns:a16="http://schemas.microsoft.com/office/drawing/2014/main" id="{65AFEB79-9D9F-47F4-B7AC-E9E13B537727}"/>
              </a:ext>
            </a:extLst>
          </p:cNvPr>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a:extLst>
              <a:ext uri="{FF2B5EF4-FFF2-40B4-BE49-F238E27FC236}">
                <a16:creationId xmlns:a16="http://schemas.microsoft.com/office/drawing/2014/main" id="{36FE2226-D561-429A-A578-CA8745F103B9}"/>
              </a:ext>
            </a:extLst>
          </p:cNvPr>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a:extLst>
              <a:ext uri="{FF2B5EF4-FFF2-40B4-BE49-F238E27FC236}">
                <a16:creationId xmlns:a16="http://schemas.microsoft.com/office/drawing/2014/main" id="{4F89DA2D-DB23-443E-8598-FBA2D46F9628}"/>
              </a:ext>
            </a:extLst>
          </p:cNvPr>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a:extLst>
              <a:ext uri="{FF2B5EF4-FFF2-40B4-BE49-F238E27FC236}">
                <a16:creationId xmlns:a16="http://schemas.microsoft.com/office/drawing/2014/main" id="{2BE238D0-A162-414E-9448-86F9C0F900E7}"/>
              </a:ext>
            </a:extLst>
          </p:cNvPr>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a:extLst>
              <a:ext uri="{FF2B5EF4-FFF2-40B4-BE49-F238E27FC236}">
                <a16:creationId xmlns:a16="http://schemas.microsoft.com/office/drawing/2014/main" id="{E0E2EC3D-17D6-43DB-B57C-9CF4526B02A2}"/>
              </a:ext>
            </a:extLst>
          </p:cNvPr>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a:t>Click to edit Master title style</a:t>
            </a:r>
          </a:p>
        </p:txBody>
      </p:sp>
      <p:sp>
        <p:nvSpPr>
          <p:cNvPr id="25" name="Date Placeholder 3">
            <a:extLst>
              <a:ext uri="{FF2B5EF4-FFF2-40B4-BE49-F238E27FC236}">
                <a16:creationId xmlns:a16="http://schemas.microsoft.com/office/drawing/2014/main" id="{7918416E-394D-43BF-A5E9-52F20B04E594}"/>
              </a:ext>
            </a:extLst>
          </p:cNvPr>
          <p:cNvSpPr>
            <a:spLocks noGrp="1"/>
          </p:cNvSpPr>
          <p:nvPr>
            <p:ph type="dt" sz="half" idx="10"/>
          </p:nvPr>
        </p:nvSpPr>
        <p:spPr/>
        <p:txBody>
          <a:bodyPr/>
          <a:lstStyle>
            <a:lvl1pPr>
              <a:defRPr/>
            </a:lvl1pPr>
            <a:extLst/>
          </a:lstStyle>
          <a:p>
            <a:pPr>
              <a:defRPr/>
            </a:pPr>
            <a:fld id="{A27BE61B-A67B-49FE-A345-F093FAB38191}" type="datetimeFigureOut">
              <a:rPr lang="en-GB"/>
              <a:pPr>
                <a:defRPr/>
              </a:pPr>
              <a:t>09/10/2023</a:t>
            </a:fld>
            <a:endParaRPr lang="en-GB"/>
          </a:p>
        </p:txBody>
      </p:sp>
      <p:sp>
        <p:nvSpPr>
          <p:cNvPr id="26" name="Footer Placeholder 4">
            <a:extLst>
              <a:ext uri="{FF2B5EF4-FFF2-40B4-BE49-F238E27FC236}">
                <a16:creationId xmlns:a16="http://schemas.microsoft.com/office/drawing/2014/main" id="{F72E83B8-D767-4B7A-B941-A7A1D3A7B8F4}"/>
              </a:ext>
            </a:extLst>
          </p:cNvPr>
          <p:cNvSpPr>
            <a:spLocks noGrp="1"/>
          </p:cNvSpPr>
          <p:nvPr>
            <p:ph type="ftr" sz="quarter" idx="11"/>
          </p:nvPr>
        </p:nvSpPr>
        <p:spPr/>
        <p:txBody>
          <a:bodyPr/>
          <a:lstStyle>
            <a:lvl1pPr>
              <a:defRPr/>
            </a:lvl1pPr>
            <a:extLst/>
          </a:lstStyle>
          <a:p>
            <a:pPr>
              <a:defRPr/>
            </a:pPr>
            <a:endParaRPr lang="en-GB"/>
          </a:p>
        </p:txBody>
      </p:sp>
      <p:sp>
        <p:nvSpPr>
          <p:cNvPr id="27" name="Slide Number Placeholder 5">
            <a:extLst>
              <a:ext uri="{FF2B5EF4-FFF2-40B4-BE49-F238E27FC236}">
                <a16:creationId xmlns:a16="http://schemas.microsoft.com/office/drawing/2014/main" id="{F8B35F50-D9A8-41E9-90A1-6E242B9C0676}"/>
              </a:ext>
            </a:extLst>
          </p:cNvPr>
          <p:cNvSpPr>
            <a:spLocks noGrp="1"/>
          </p:cNvSpPr>
          <p:nvPr>
            <p:ph type="sldNum" sz="quarter" idx="12"/>
          </p:nvPr>
        </p:nvSpPr>
        <p:spPr/>
        <p:txBody>
          <a:bodyPr/>
          <a:lstStyle>
            <a:lvl1pPr>
              <a:defRPr/>
            </a:lvl1pPr>
          </a:lstStyle>
          <a:p>
            <a:pPr>
              <a:defRPr/>
            </a:pPr>
            <a:fld id="{D1CF758A-5706-49C8-B2D1-8B5ACBFC520F}" type="slidenum">
              <a:rPr lang="en-GB" altLang="en-US"/>
              <a:pPr>
                <a:defRPr/>
              </a:pPr>
              <a:t>‹#›</a:t>
            </a:fld>
            <a:endParaRPr lang="en-GB" altLang="en-US"/>
          </a:p>
        </p:txBody>
      </p:sp>
    </p:spTree>
    <p:extLst>
      <p:ext uri="{BB962C8B-B14F-4D97-AF65-F5344CB8AC3E}">
        <p14:creationId xmlns:p14="http://schemas.microsoft.com/office/powerpoint/2010/main" val="124335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7A1752-997E-4B12-AC36-D573135BCE14}"/>
              </a:ext>
            </a:extLst>
          </p:cNvPr>
          <p:cNvSpPr>
            <a:spLocks noGrp="1"/>
          </p:cNvSpPr>
          <p:nvPr>
            <p:ph type="dt" sz="half" idx="10"/>
          </p:nvPr>
        </p:nvSpPr>
        <p:spPr/>
        <p:txBody>
          <a:bodyPr/>
          <a:lstStyle>
            <a:lvl1pPr>
              <a:defRPr/>
            </a:lvl1pPr>
            <a:extLst/>
          </a:lstStyle>
          <a:p>
            <a:pPr>
              <a:defRPr/>
            </a:pPr>
            <a:fld id="{490F007B-4D69-47BC-A747-A75F92BFB5FA}" type="datetimeFigureOut">
              <a:rPr lang="en-GB"/>
              <a:pPr>
                <a:defRPr/>
              </a:pPr>
              <a:t>09/10/2023</a:t>
            </a:fld>
            <a:endParaRPr lang="en-GB"/>
          </a:p>
        </p:txBody>
      </p:sp>
      <p:sp>
        <p:nvSpPr>
          <p:cNvPr id="6" name="Footer Placeholder 5">
            <a:extLst>
              <a:ext uri="{FF2B5EF4-FFF2-40B4-BE49-F238E27FC236}">
                <a16:creationId xmlns:a16="http://schemas.microsoft.com/office/drawing/2014/main" id="{88AF5E6C-9680-4C64-BA87-C81C0BB55A95}"/>
              </a:ext>
            </a:extLst>
          </p:cNvPr>
          <p:cNvSpPr>
            <a:spLocks noGrp="1"/>
          </p:cNvSpPr>
          <p:nvPr>
            <p:ph type="ftr" sz="quarter" idx="11"/>
          </p:nvPr>
        </p:nvSpPr>
        <p:spPr/>
        <p:txBody>
          <a:bodyPr/>
          <a:lstStyle>
            <a:lvl1pPr>
              <a:defRPr/>
            </a:lvl1pPr>
            <a:extLst/>
          </a:lstStyle>
          <a:p>
            <a:pPr>
              <a:defRPr/>
            </a:pPr>
            <a:endParaRPr lang="en-GB"/>
          </a:p>
        </p:txBody>
      </p:sp>
      <p:sp>
        <p:nvSpPr>
          <p:cNvPr id="7" name="Slide Number Placeholder 6">
            <a:extLst>
              <a:ext uri="{FF2B5EF4-FFF2-40B4-BE49-F238E27FC236}">
                <a16:creationId xmlns:a16="http://schemas.microsoft.com/office/drawing/2014/main" id="{FAB3416C-4735-4D44-8419-7EF5AA87E6D5}"/>
              </a:ext>
            </a:extLst>
          </p:cNvPr>
          <p:cNvSpPr>
            <a:spLocks noGrp="1"/>
          </p:cNvSpPr>
          <p:nvPr>
            <p:ph type="sldNum" sz="quarter" idx="12"/>
          </p:nvPr>
        </p:nvSpPr>
        <p:spPr/>
        <p:txBody>
          <a:bodyPr/>
          <a:lstStyle>
            <a:lvl1pPr>
              <a:defRPr/>
            </a:lvl1pPr>
          </a:lstStyle>
          <a:p>
            <a:pPr>
              <a:defRPr/>
            </a:pPr>
            <a:fld id="{583E7164-2D7F-4212-B671-7FDDEAFDB3CD}" type="slidenum">
              <a:rPr lang="en-GB" altLang="en-US"/>
              <a:pPr>
                <a:defRPr/>
              </a:pPr>
              <a:t>‹#›</a:t>
            </a:fld>
            <a:endParaRPr lang="en-GB" altLang="en-US"/>
          </a:p>
        </p:txBody>
      </p:sp>
    </p:spTree>
    <p:extLst>
      <p:ext uri="{BB962C8B-B14F-4D97-AF65-F5344CB8AC3E}">
        <p14:creationId xmlns:p14="http://schemas.microsoft.com/office/powerpoint/2010/main" val="359795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194CE3-5038-41AF-AE8C-64AC70488423}"/>
              </a:ext>
            </a:extLst>
          </p:cNvPr>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55785125-D822-45DE-AF01-0824E5C92C85}"/>
              </a:ext>
            </a:extLst>
          </p:cNvPr>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a:extLst>
              <a:ext uri="{FF2B5EF4-FFF2-40B4-BE49-F238E27FC236}">
                <a16:creationId xmlns:a16="http://schemas.microsoft.com/office/drawing/2014/main" id="{2F2D8F1E-ED2A-4E07-B744-BFBBA1258FF6}"/>
              </a:ext>
            </a:extLst>
          </p:cNvPr>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a:extLst>
              <a:ext uri="{FF2B5EF4-FFF2-40B4-BE49-F238E27FC236}">
                <a16:creationId xmlns:a16="http://schemas.microsoft.com/office/drawing/2014/main" id="{2002E69A-1FB7-4E06-8DC7-85B773208C32}"/>
              </a:ext>
            </a:extLst>
          </p:cNvPr>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a:extLst>
              <a:ext uri="{FF2B5EF4-FFF2-40B4-BE49-F238E27FC236}">
                <a16:creationId xmlns:a16="http://schemas.microsoft.com/office/drawing/2014/main" id="{51DE285C-B53F-491E-B37E-F0FB32868684}"/>
              </a:ext>
            </a:extLst>
          </p:cNvPr>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a:extLst>
              <a:ext uri="{FF2B5EF4-FFF2-40B4-BE49-F238E27FC236}">
                <a16:creationId xmlns:a16="http://schemas.microsoft.com/office/drawing/2014/main" id="{4BA362B8-0EA8-41E7-8802-B82BE674338C}"/>
              </a:ext>
            </a:extLst>
          </p:cNvPr>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a:extLst>
              <a:ext uri="{FF2B5EF4-FFF2-40B4-BE49-F238E27FC236}">
                <a16:creationId xmlns:a16="http://schemas.microsoft.com/office/drawing/2014/main" id="{A2211F1F-3CFE-4C7A-B922-B03928479B20}"/>
              </a:ext>
            </a:extLst>
          </p:cNvPr>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a:extLst>
              <a:ext uri="{FF2B5EF4-FFF2-40B4-BE49-F238E27FC236}">
                <a16:creationId xmlns:a16="http://schemas.microsoft.com/office/drawing/2014/main" id="{542F5804-D9CC-40E0-B381-573AD0AEA80A}"/>
              </a:ext>
            </a:extLst>
          </p:cNvPr>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a:extLst>
              <a:ext uri="{FF2B5EF4-FFF2-40B4-BE49-F238E27FC236}">
                <a16:creationId xmlns:a16="http://schemas.microsoft.com/office/drawing/2014/main" id="{74E9DE28-6753-47EA-B0E5-BDAE7DD8F494}"/>
              </a:ext>
            </a:extLst>
          </p:cNvPr>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a:extLst>
              <a:ext uri="{FF2B5EF4-FFF2-40B4-BE49-F238E27FC236}">
                <a16:creationId xmlns:a16="http://schemas.microsoft.com/office/drawing/2014/main" id="{753ADD43-EE31-439D-821E-64C340CFC1FC}"/>
              </a:ext>
            </a:extLst>
          </p:cNvPr>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a:extLst>
              <a:ext uri="{FF2B5EF4-FFF2-40B4-BE49-F238E27FC236}">
                <a16:creationId xmlns:a16="http://schemas.microsoft.com/office/drawing/2014/main" id="{11103F09-FDF6-4C5B-A2B5-3409AC2AD759}"/>
              </a:ext>
            </a:extLst>
          </p:cNvPr>
          <p:cNvSpPr>
            <a:spLocks noGrp="1"/>
          </p:cNvSpPr>
          <p:nvPr>
            <p:ph type="dt" sz="half" idx="10"/>
          </p:nvPr>
        </p:nvSpPr>
        <p:spPr/>
        <p:txBody>
          <a:bodyPr/>
          <a:lstStyle>
            <a:lvl1pPr>
              <a:defRPr/>
            </a:lvl1pPr>
            <a:extLst/>
          </a:lstStyle>
          <a:p>
            <a:pPr>
              <a:defRPr/>
            </a:pPr>
            <a:fld id="{76BB5FC5-DE91-4D7D-9DE3-216EF4A841BE}" type="datetimeFigureOut">
              <a:rPr lang="en-GB"/>
              <a:pPr>
                <a:defRPr/>
              </a:pPr>
              <a:t>09/10/2023</a:t>
            </a:fld>
            <a:endParaRPr lang="en-GB"/>
          </a:p>
        </p:txBody>
      </p:sp>
      <p:sp>
        <p:nvSpPr>
          <p:cNvPr id="18" name="Footer Placeholder 7">
            <a:extLst>
              <a:ext uri="{FF2B5EF4-FFF2-40B4-BE49-F238E27FC236}">
                <a16:creationId xmlns:a16="http://schemas.microsoft.com/office/drawing/2014/main" id="{F7745880-9A59-40D3-AD04-69CDC274BDC3}"/>
              </a:ext>
            </a:extLst>
          </p:cNvPr>
          <p:cNvSpPr>
            <a:spLocks noGrp="1"/>
          </p:cNvSpPr>
          <p:nvPr>
            <p:ph type="ftr" sz="quarter" idx="11"/>
          </p:nvPr>
        </p:nvSpPr>
        <p:spPr/>
        <p:txBody>
          <a:bodyPr/>
          <a:lstStyle>
            <a:lvl1pPr>
              <a:defRPr/>
            </a:lvl1pPr>
            <a:extLst/>
          </a:lstStyle>
          <a:p>
            <a:pPr>
              <a:defRPr/>
            </a:pPr>
            <a:endParaRPr lang="en-GB"/>
          </a:p>
        </p:txBody>
      </p:sp>
      <p:sp>
        <p:nvSpPr>
          <p:cNvPr id="19" name="Slide Number Placeholder 8">
            <a:extLst>
              <a:ext uri="{FF2B5EF4-FFF2-40B4-BE49-F238E27FC236}">
                <a16:creationId xmlns:a16="http://schemas.microsoft.com/office/drawing/2014/main" id="{F6AAEDA7-3599-41B9-8BDD-9A293E909687}"/>
              </a:ext>
            </a:extLst>
          </p:cNvPr>
          <p:cNvSpPr>
            <a:spLocks noGrp="1"/>
          </p:cNvSpPr>
          <p:nvPr>
            <p:ph type="sldNum" sz="quarter" idx="12"/>
          </p:nvPr>
        </p:nvSpPr>
        <p:spPr/>
        <p:txBody>
          <a:bodyPr/>
          <a:lstStyle>
            <a:lvl1pPr>
              <a:defRPr/>
            </a:lvl1pPr>
          </a:lstStyle>
          <a:p>
            <a:pPr>
              <a:defRPr/>
            </a:pPr>
            <a:fld id="{EB56F5E2-AB3C-484A-A146-5E88115FC1FD}" type="slidenum">
              <a:rPr lang="en-GB" altLang="en-US"/>
              <a:pPr>
                <a:defRPr/>
              </a:pPr>
              <a:t>‹#›</a:t>
            </a:fld>
            <a:endParaRPr lang="en-GB" altLang="en-US"/>
          </a:p>
        </p:txBody>
      </p:sp>
    </p:spTree>
    <p:extLst>
      <p:ext uri="{BB962C8B-B14F-4D97-AF65-F5344CB8AC3E}">
        <p14:creationId xmlns:p14="http://schemas.microsoft.com/office/powerpoint/2010/main" val="3077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t>Click to edit Master title style</a:t>
            </a:r>
          </a:p>
        </p:txBody>
      </p:sp>
      <p:sp>
        <p:nvSpPr>
          <p:cNvPr id="3" name="Date Placeholder 13">
            <a:extLst>
              <a:ext uri="{FF2B5EF4-FFF2-40B4-BE49-F238E27FC236}">
                <a16:creationId xmlns:a16="http://schemas.microsoft.com/office/drawing/2014/main" id="{914AF5EC-8DCA-4B2D-B121-51A5A4160D43}"/>
              </a:ext>
            </a:extLst>
          </p:cNvPr>
          <p:cNvSpPr>
            <a:spLocks noGrp="1"/>
          </p:cNvSpPr>
          <p:nvPr>
            <p:ph type="dt" sz="half" idx="10"/>
          </p:nvPr>
        </p:nvSpPr>
        <p:spPr/>
        <p:txBody>
          <a:bodyPr/>
          <a:lstStyle>
            <a:lvl1pPr>
              <a:defRPr/>
            </a:lvl1pPr>
          </a:lstStyle>
          <a:p>
            <a:pPr>
              <a:defRPr/>
            </a:pPr>
            <a:fld id="{6992524E-465B-4281-937D-EE9AF69E11F4}" type="datetimeFigureOut">
              <a:rPr lang="en-GB"/>
              <a:pPr>
                <a:defRPr/>
              </a:pPr>
              <a:t>09/10/2023</a:t>
            </a:fld>
            <a:endParaRPr lang="en-GB"/>
          </a:p>
        </p:txBody>
      </p:sp>
      <p:sp>
        <p:nvSpPr>
          <p:cNvPr id="4" name="Footer Placeholder 2">
            <a:extLst>
              <a:ext uri="{FF2B5EF4-FFF2-40B4-BE49-F238E27FC236}">
                <a16:creationId xmlns:a16="http://schemas.microsoft.com/office/drawing/2014/main" id="{8121E0E3-9507-4A86-BA0E-997CF12CD46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22">
            <a:extLst>
              <a:ext uri="{FF2B5EF4-FFF2-40B4-BE49-F238E27FC236}">
                <a16:creationId xmlns:a16="http://schemas.microsoft.com/office/drawing/2014/main" id="{4D72FD0B-8E2B-4DC1-842B-2B08B4641F39}"/>
              </a:ext>
            </a:extLst>
          </p:cNvPr>
          <p:cNvSpPr>
            <a:spLocks noGrp="1"/>
          </p:cNvSpPr>
          <p:nvPr>
            <p:ph type="sldNum" sz="quarter" idx="12"/>
          </p:nvPr>
        </p:nvSpPr>
        <p:spPr/>
        <p:txBody>
          <a:bodyPr/>
          <a:lstStyle>
            <a:lvl1pPr>
              <a:defRPr/>
            </a:lvl1pPr>
          </a:lstStyle>
          <a:p>
            <a:pPr>
              <a:defRPr/>
            </a:pPr>
            <a:fld id="{ECD3E625-E6BA-43FD-ACAB-97DE1178689B}" type="slidenum">
              <a:rPr lang="en-GB" altLang="en-US"/>
              <a:pPr>
                <a:defRPr/>
              </a:pPr>
              <a:t>‹#›</a:t>
            </a:fld>
            <a:endParaRPr lang="en-GB" altLang="en-US"/>
          </a:p>
        </p:txBody>
      </p:sp>
    </p:spTree>
    <p:extLst>
      <p:ext uri="{BB962C8B-B14F-4D97-AF65-F5344CB8AC3E}">
        <p14:creationId xmlns:p14="http://schemas.microsoft.com/office/powerpoint/2010/main" val="389314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5D57B1-CAE7-489B-AA92-669B58F2A898}"/>
              </a:ext>
            </a:extLst>
          </p:cNvPr>
          <p:cNvSpPr>
            <a:spLocks noGrp="1"/>
          </p:cNvSpPr>
          <p:nvPr>
            <p:ph type="dt" sz="half" idx="10"/>
          </p:nvPr>
        </p:nvSpPr>
        <p:spPr/>
        <p:txBody>
          <a:bodyPr/>
          <a:lstStyle>
            <a:lvl1pPr>
              <a:defRPr/>
            </a:lvl1pPr>
            <a:extLst/>
          </a:lstStyle>
          <a:p>
            <a:pPr>
              <a:defRPr/>
            </a:pPr>
            <a:fld id="{4B88C000-63BE-4263-9782-8617EE2C1ADB}" type="datetimeFigureOut">
              <a:rPr lang="en-GB"/>
              <a:pPr>
                <a:defRPr/>
              </a:pPr>
              <a:t>09/10/2023</a:t>
            </a:fld>
            <a:endParaRPr lang="en-GB"/>
          </a:p>
        </p:txBody>
      </p:sp>
      <p:sp>
        <p:nvSpPr>
          <p:cNvPr id="3" name="Footer Placeholder 2">
            <a:extLst>
              <a:ext uri="{FF2B5EF4-FFF2-40B4-BE49-F238E27FC236}">
                <a16:creationId xmlns:a16="http://schemas.microsoft.com/office/drawing/2014/main" id="{C049680A-1A0C-4996-959F-BC904C83FF71}"/>
              </a:ext>
            </a:extLst>
          </p:cNvPr>
          <p:cNvSpPr>
            <a:spLocks noGrp="1"/>
          </p:cNvSpPr>
          <p:nvPr>
            <p:ph type="ftr" sz="quarter" idx="11"/>
          </p:nvPr>
        </p:nvSpPr>
        <p:spPr/>
        <p:txBody>
          <a:bodyPr/>
          <a:lstStyle>
            <a:lvl1pPr>
              <a:defRPr/>
            </a:lvl1pPr>
            <a:extLst/>
          </a:lstStyle>
          <a:p>
            <a:pPr>
              <a:defRPr/>
            </a:pPr>
            <a:endParaRPr lang="en-GB"/>
          </a:p>
        </p:txBody>
      </p:sp>
      <p:sp>
        <p:nvSpPr>
          <p:cNvPr id="4" name="Slide Number Placeholder 3">
            <a:extLst>
              <a:ext uri="{FF2B5EF4-FFF2-40B4-BE49-F238E27FC236}">
                <a16:creationId xmlns:a16="http://schemas.microsoft.com/office/drawing/2014/main" id="{C78F20C4-BF90-4249-B6C0-170E5D250F51}"/>
              </a:ext>
            </a:extLst>
          </p:cNvPr>
          <p:cNvSpPr>
            <a:spLocks noGrp="1"/>
          </p:cNvSpPr>
          <p:nvPr>
            <p:ph type="sldNum" sz="quarter" idx="12"/>
          </p:nvPr>
        </p:nvSpPr>
        <p:spPr/>
        <p:txBody>
          <a:bodyPr/>
          <a:lstStyle>
            <a:lvl1pPr>
              <a:defRPr/>
            </a:lvl1pPr>
          </a:lstStyle>
          <a:p>
            <a:pPr>
              <a:defRPr/>
            </a:pPr>
            <a:fld id="{3C3BF461-DED9-4B4E-B9BD-E07337AE2DA6}" type="slidenum">
              <a:rPr lang="en-GB" altLang="en-US"/>
              <a:pPr>
                <a:defRPr/>
              </a:pPr>
              <a:t>‹#›</a:t>
            </a:fld>
            <a:endParaRPr lang="en-GB" altLang="en-US"/>
          </a:p>
        </p:txBody>
      </p:sp>
    </p:spTree>
    <p:extLst>
      <p:ext uri="{BB962C8B-B14F-4D97-AF65-F5344CB8AC3E}">
        <p14:creationId xmlns:p14="http://schemas.microsoft.com/office/powerpoint/2010/main" val="2367642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C7854755-24A3-4754-81E0-3968F0703A12}"/>
              </a:ext>
            </a:extLst>
          </p:cNvPr>
          <p:cNvSpPr>
            <a:spLocks noGrp="1"/>
          </p:cNvSpPr>
          <p:nvPr>
            <p:ph type="dt" sz="half" idx="10"/>
          </p:nvPr>
        </p:nvSpPr>
        <p:spPr/>
        <p:txBody>
          <a:bodyPr/>
          <a:lstStyle>
            <a:lvl1pPr>
              <a:defRPr/>
            </a:lvl1pPr>
          </a:lstStyle>
          <a:p>
            <a:pPr>
              <a:defRPr/>
            </a:pPr>
            <a:fld id="{348C7A1E-100F-43B4-BFCD-04557A1DA4E9}" type="datetimeFigureOut">
              <a:rPr lang="en-GB"/>
              <a:pPr>
                <a:defRPr/>
              </a:pPr>
              <a:t>09/10/2023</a:t>
            </a:fld>
            <a:endParaRPr lang="en-GB"/>
          </a:p>
        </p:txBody>
      </p:sp>
      <p:sp>
        <p:nvSpPr>
          <p:cNvPr id="6" name="Footer Placeholder 2">
            <a:extLst>
              <a:ext uri="{FF2B5EF4-FFF2-40B4-BE49-F238E27FC236}">
                <a16:creationId xmlns:a16="http://schemas.microsoft.com/office/drawing/2014/main" id="{4D6B0F5C-ECBF-478B-B296-9D9AD64C304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1C3CFD51-6B9D-4433-A990-7F1C498FD861}"/>
              </a:ext>
            </a:extLst>
          </p:cNvPr>
          <p:cNvSpPr>
            <a:spLocks noGrp="1"/>
          </p:cNvSpPr>
          <p:nvPr>
            <p:ph type="sldNum" sz="quarter" idx="12"/>
          </p:nvPr>
        </p:nvSpPr>
        <p:spPr/>
        <p:txBody>
          <a:bodyPr/>
          <a:lstStyle>
            <a:lvl1pPr>
              <a:defRPr/>
            </a:lvl1pPr>
          </a:lstStyle>
          <a:p>
            <a:pPr>
              <a:defRPr/>
            </a:pPr>
            <a:fld id="{36FECBB9-DC82-453D-A737-6C3193BDA3E8}" type="slidenum">
              <a:rPr lang="en-GB" altLang="en-US"/>
              <a:pPr>
                <a:defRPr/>
              </a:pPr>
              <a:t>‹#›</a:t>
            </a:fld>
            <a:endParaRPr lang="en-GB" altLang="en-US"/>
          </a:p>
        </p:txBody>
      </p:sp>
    </p:spTree>
    <p:extLst>
      <p:ext uri="{BB962C8B-B14F-4D97-AF65-F5344CB8AC3E}">
        <p14:creationId xmlns:p14="http://schemas.microsoft.com/office/powerpoint/2010/main" val="3467680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70E9645-90C0-4FB8-B455-7D2F740A2B2E}"/>
              </a:ext>
            </a:extLst>
          </p:cNvPr>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a:extLst>
              <a:ext uri="{FF2B5EF4-FFF2-40B4-BE49-F238E27FC236}">
                <a16:creationId xmlns:a16="http://schemas.microsoft.com/office/drawing/2014/main" id="{B1D9651C-DBDE-47DB-A974-DC36BDBE03A3}"/>
              </a:ext>
            </a:extLst>
          </p:cNvPr>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a:extLst>
              <a:ext uri="{FF2B5EF4-FFF2-40B4-BE49-F238E27FC236}">
                <a16:creationId xmlns:a16="http://schemas.microsoft.com/office/drawing/2014/main" id="{668FD6FD-5238-4A2A-A384-55FF503F33AB}"/>
              </a:ext>
            </a:extLst>
          </p:cNvPr>
          <p:cNvGrpSpPr>
            <a:grpSpLocks/>
          </p:cNvGrpSpPr>
          <p:nvPr/>
        </p:nvGrpSpPr>
        <p:grpSpPr bwMode="auto">
          <a:xfrm rot="5400000">
            <a:off x="8515351" y="1219200"/>
            <a:ext cx="131762" cy="128587"/>
            <a:chOff x="6668087" y="1297746"/>
            <a:chExt cx="161840" cy="156602"/>
          </a:xfrm>
        </p:grpSpPr>
        <p:cxnSp>
          <p:nvCxnSpPr>
            <p:cNvPr id="8" name="Straight Connector 7">
              <a:extLst>
                <a:ext uri="{FF2B5EF4-FFF2-40B4-BE49-F238E27FC236}">
                  <a16:creationId xmlns:a16="http://schemas.microsoft.com/office/drawing/2014/main" id="{1C80C05D-2A80-4983-A4C0-605DD73365C1}"/>
                </a:ext>
              </a:extLst>
            </p:cNvPr>
            <p:cNvCxnSpPr/>
            <p:nvPr/>
          </p:nvCxnSpPr>
          <p:spPr>
            <a:xfrm rot="16200000">
              <a:off x="6663593" y="1224907"/>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13D1DDC-D599-409C-A1B7-C1473A6BF5E3}"/>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EC9F2145-B5EC-47FE-A9AC-B5D55C382C99}"/>
                </a:ext>
              </a:extLst>
            </p:cNvPr>
            <p:cNvCxnSpPr/>
            <p:nvPr/>
          </p:nvCxnSpPr>
          <p:spPr>
            <a:xfrm rot="5400000" flipH="1">
              <a:off x="6744513" y="12239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a:extLst>
              <a:ext uri="{FF2B5EF4-FFF2-40B4-BE49-F238E27FC236}">
                <a16:creationId xmlns:a16="http://schemas.microsoft.com/office/drawing/2014/main" id="{8E1F60CC-091D-4A89-A600-E933FE567AE0}"/>
              </a:ext>
            </a:extLst>
          </p:cNvPr>
          <p:cNvGrpSpPr>
            <a:grpSpLocks/>
          </p:cNvGrpSpPr>
          <p:nvPr/>
        </p:nvGrpSpPr>
        <p:grpSpPr bwMode="auto">
          <a:xfrm rot="5400000">
            <a:off x="8667751" y="1371600"/>
            <a:ext cx="131762" cy="128587"/>
            <a:chOff x="6668087" y="1297746"/>
            <a:chExt cx="161840" cy="156602"/>
          </a:xfrm>
        </p:grpSpPr>
        <p:cxnSp>
          <p:nvCxnSpPr>
            <p:cNvPr id="12" name="Straight Connector 11">
              <a:extLst>
                <a:ext uri="{FF2B5EF4-FFF2-40B4-BE49-F238E27FC236}">
                  <a16:creationId xmlns:a16="http://schemas.microsoft.com/office/drawing/2014/main" id="{DCC8262A-1352-4525-8AD0-0C3804FC3300}"/>
                </a:ext>
              </a:extLst>
            </p:cNvPr>
            <p:cNvCxnSpPr/>
            <p:nvPr/>
          </p:nvCxnSpPr>
          <p:spPr>
            <a:xfrm rot="16200000">
              <a:off x="6663593" y="1224907"/>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0993CB62-53A7-4A9D-AE3E-4ED97D38F6FC}"/>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1CE85DBB-DDB0-4A8B-B818-A83D8EFE04FA}"/>
                </a:ext>
              </a:extLst>
            </p:cNvPr>
            <p:cNvCxnSpPr/>
            <p:nvPr/>
          </p:nvCxnSpPr>
          <p:spPr>
            <a:xfrm rot="5400000" flipH="1">
              <a:off x="6744513" y="12239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a:extLst>
              <a:ext uri="{FF2B5EF4-FFF2-40B4-BE49-F238E27FC236}">
                <a16:creationId xmlns:a16="http://schemas.microsoft.com/office/drawing/2014/main" id="{4DD5E4D5-2153-4ADD-AD10-590DF06BB480}"/>
              </a:ext>
            </a:extLst>
          </p:cNvPr>
          <p:cNvGrpSpPr>
            <a:grpSpLocks/>
          </p:cNvGrpSpPr>
          <p:nvPr/>
        </p:nvGrpSpPr>
        <p:grpSpPr bwMode="auto">
          <a:xfrm rot="5400000">
            <a:off x="8320087" y="1474788"/>
            <a:ext cx="131763" cy="128588"/>
            <a:chOff x="6668087" y="1297746"/>
            <a:chExt cx="161840" cy="156602"/>
          </a:xfrm>
        </p:grpSpPr>
        <p:cxnSp>
          <p:nvCxnSpPr>
            <p:cNvPr id="16" name="Straight Connector 15">
              <a:extLst>
                <a:ext uri="{FF2B5EF4-FFF2-40B4-BE49-F238E27FC236}">
                  <a16:creationId xmlns:a16="http://schemas.microsoft.com/office/drawing/2014/main" id="{C96C204F-46CF-4EDB-9570-98413F33E652}"/>
                </a:ext>
              </a:extLst>
            </p:cNvPr>
            <p:cNvCxnSpPr/>
            <p:nvPr/>
          </p:nvCxnSpPr>
          <p:spPr>
            <a:xfrm rot="16200000">
              <a:off x="6663592" y="1224906"/>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633D9847-6177-42C2-BEAA-12A2CC769298}"/>
                </a:ext>
              </a:extLst>
            </p:cNvPr>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89EF7F6F-100F-42EF-BC09-962C6FC22795}"/>
                </a:ext>
              </a:extLst>
            </p:cNvPr>
            <p:cNvCxnSpPr/>
            <p:nvPr/>
          </p:nvCxnSpPr>
          <p:spPr>
            <a:xfrm rot="5400000" flipH="1">
              <a:off x="6744512" y="1223931"/>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9" name="Date Placeholder 4">
            <a:extLst>
              <a:ext uri="{FF2B5EF4-FFF2-40B4-BE49-F238E27FC236}">
                <a16:creationId xmlns:a16="http://schemas.microsoft.com/office/drawing/2014/main" id="{E290C7A7-9BE0-478E-97A4-20F9BFA27237}"/>
              </a:ext>
            </a:extLst>
          </p:cNvPr>
          <p:cNvSpPr>
            <a:spLocks noGrp="1"/>
          </p:cNvSpPr>
          <p:nvPr>
            <p:ph type="dt" sz="half" idx="10"/>
          </p:nvPr>
        </p:nvSpPr>
        <p:spPr>
          <a:xfrm>
            <a:off x="6477000" y="55563"/>
            <a:ext cx="2133600" cy="365125"/>
          </a:xfrm>
        </p:spPr>
        <p:txBody>
          <a:bodyPr/>
          <a:lstStyle>
            <a:lvl1pPr>
              <a:defRPr/>
            </a:lvl1pPr>
            <a:extLst/>
          </a:lstStyle>
          <a:p>
            <a:pPr>
              <a:defRPr/>
            </a:pPr>
            <a:fld id="{27A98D16-CDCA-4BEC-8106-6E75B6E1787C}" type="datetimeFigureOut">
              <a:rPr lang="en-GB"/>
              <a:pPr>
                <a:defRPr/>
              </a:pPr>
              <a:t>09/10/2023</a:t>
            </a:fld>
            <a:endParaRPr lang="en-GB"/>
          </a:p>
        </p:txBody>
      </p:sp>
      <p:sp>
        <p:nvSpPr>
          <p:cNvPr id="20" name="Footer Placeholder 5">
            <a:extLst>
              <a:ext uri="{FF2B5EF4-FFF2-40B4-BE49-F238E27FC236}">
                <a16:creationId xmlns:a16="http://schemas.microsoft.com/office/drawing/2014/main" id="{9A3CF132-762A-4581-AF99-78D9633A03E6}"/>
              </a:ext>
            </a:extLst>
          </p:cNvPr>
          <p:cNvSpPr>
            <a:spLocks noGrp="1"/>
          </p:cNvSpPr>
          <p:nvPr>
            <p:ph type="ftr" sz="quarter" idx="11"/>
          </p:nvPr>
        </p:nvSpPr>
        <p:spPr>
          <a:xfrm>
            <a:off x="914400" y="55563"/>
            <a:ext cx="5562600" cy="365125"/>
          </a:xfrm>
        </p:spPr>
        <p:txBody>
          <a:bodyPr/>
          <a:lstStyle>
            <a:lvl1pPr>
              <a:defRPr/>
            </a:lvl1pPr>
            <a:extLst/>
          </a:lstStyle>
          <a:p>
            <a:pPr>
              <a:defRPr/>
            </a:pPr>
            <a:endParaRPr lang="en-GB"/>
          </a:p>
        </p:txBody>
      </p:sp>
      <p:sp>
        <p:nvSpPr>
          <p:cNvPr id="21" name="Slide Number Placeholder 6">
            <a:extLst>
              <a:ext uri="{FF2B5EF4-FFF2-40B4-BE49-F238E27FC236}">
                <a16:creationId xmlns:a16="http://schemas.microsoft.com/office/drawing/2014/main" id="{4C47778F-44E4-41ED-B2D9-A334E4C3CCFF}"/>
              </a:ext>
            </a:extLst>
          </p:cNvPr>
          <p:cNvSpPr>
            <a:spLocks noGrp="1"/>
          </p:cNvSpPr>
          <p:nvPr>
            <p:ph type="sldNum" sz="quarter" idx="12"/>
          </p:nvPr>
        </p:nvSpPr>
        <p:spPr>
          <a:xfrm>
            <a:off x="8610600" y="55563"/>
            <a:ext cx="457200" cy="365125"/>
          </a:xfrm>
        </p:spPr>
        <p:txBody>
          <a:bodyPr/>
          <a:lstStyle>
            <a:lvl1pPr>
              <a:defRPr/>
            </a:lvl1pPr>
          </a:lstStyle>
          <a:p>
            <a:pPr>
              <a:defRPr/>
            </a:pPr>
            <a:fld id="{2AE1D065-86E8-4E21-81EE-FF9BD7F4E018}" type="slidenum">
              <a:rPr lang="en-GB" altLang="en-US"/>
              <a:pPr>
                <a:defRPr/>
              </a:pPr>
              <a:t>‹#›</a:t>
            </a:fld>
            <a:endParaRPr lang="en-GB" altLang="en-US"/>
          </a:p>
        </p:txBody>
      </p:sp>
    </p:spTree>
    <p:extLst>
      <p:ext uri="{BB962C8B-B14F-4D97-AF65-F5344CB8AC3E}">
        <p14:creationId xmlns:p14="http://schemas.microsoft.com/office/powerpoint/2010/main" val="323799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1F5DDC"/>
            </a:gs>
          </a:gsLst>
          <a:lin ang="540000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DA59A1B-5069-42D6-80DC-64E0B1B9E5DC}"/>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B4B8C0F8-EAB7-4A0A-9612-0C065CF30BF2}"/>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D1204AAA-3A99-4BA7-BB9C-4174E765D2B4}"/>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4E21E12E-79BF-4F38-BA27-E26544AAB549}"/>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a:extLst>
              <a:ext uri="{FF2B5EF4-FFF2-40B4-BE49-F238E27FC236}">
                <a16:creationId xmlns:a16="http://schemas.microsoft.com/office/drawing/2014/main" id="{9CBEFCFC-4937-4BEF-917D-68AA58F78F71}"/>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a:extLst>
              <a:ext uri="{FF2B5EF4-FFF2-40B4-BE49-F238E27FC236}">
                <a16:creationId xmlns:a16="http://schemas.microsoft.com/office/drawing/2014/main" id="{F94D5E10-848E-441C-B35A-8C099524DB25}"/>
              </a:ext>
            </a:extLst>
          </p:cNvPr>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Rectangle 14">
            <a:extLst>
              <a:ext uri="{FF2B5EF4-FFF2-40B4-BE49-F238E27FC236}">
                <a16:creationId xmlns:a16="http://schemas.microsoft.com/office/drawing/2014/main" id="{6BBF3DE3-0CC5-42BF-861F-A6E2581E93C5}"/>
              </a:ext>
            </a:extLst>
          </p:cNvPr>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a:extLst>
              <a:ext uri="{FF2B5EF4-FFF2-40B4-BE49-F238E27FC236}">
                <a16:creationId xmlns:a16="http://schemas.microsoft.com/office/drawing/2014/main" id="{4712FEB4-36D5-49DF-AB31-EE8D1388227E}"/>
              </a:ext>
            </a:extLst>
          </p:cNvPr>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Rectangle 16">
            <a:extLst>
              <a:ext uri="{FF2B5EF4-FFF2-40B4-BE49-F238E27FC236}">
                <a16:creationId xmlns:a16="http://schemas.microsoft.com/office/drawing/2014/main" id="{1CBB176A-2F6D-49BA-9C17-76CB1647B97E}"/>
              </a:ext>
            </a:extLst>
          </p:cNvPr>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Title Placeholder 21">
            <a:extLst>
              <a:ext uri="{FF2B5EF4-FFF2-40B4-BE49-F238E27FC236}">
                <a16:creationId xmlns:a16="http://schemas.microsoft.com/office/drawing/2014/main" id="{4C275E08-A0AA-444A-9875-10D910B7B037}"/>
              </a:ext>
            </a:extLst>
          </p:cNvPr>
          <p:cNvSpPr>
            <a:spLocks noGrp="1"/>
          </p:cNvSpPr>
          <p:nvPr>
            <p:ph type="title"/>
          </p:nvPr>
        </p:nvSpPr>
        <p:spPr>
          <a:xfrm>
            <a:off x="914400" y="512763"/>
            <a:ext cx="7772400" cy="914400"/>
          </a:xfrm>
          <a:prstGeom prst="rect">
            <a:avLst/>
          </a:prstGeom>
        </p:spPr>
        <p:txBody>
          <a:bodyPr vert="horz" anchor="t">
            <a:noAutofit/>
          </a:bodyPr>
          <a:lstStyle/>
          <a:p>
            <a:r>
              <a:rPr lang="en-US"/>
              <a:t>Click to edit Master title style</a:t>
            </a:r>
          </a:p>
        </p:txBody>
      </p:sp>
      <p:sp>
        <p:nvSpPr>
          <p:cNvPr id="1036" name="Text Placeholder 12">
            <a:extLst>
              <a:ext uri="{FF2B5EF4-FFF2-40B4-BE49-F238E27FC236}">
                <a16:creationId xmlns:a16="http://schemas.microsoft.com/office/drawing/2014/main" id="{91DB1B68-9FB7-4C73-9FE1-50F8AA9EBE26}"/>
              </a:ext>
            </a:extLst>
          </p:cNvPr>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891D1336-8CA9-4367-AACA-450E191F1B9E}"/>
              </a:ext>
            </a:extLst>
          </p:cNvPr>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latin typeface="Arial" charset="0"/>
                <a:cs typeface="Arial" charset="0"/>
              </a:defRPr>
            </a:lvl1pPr>
            <a:extLst/>
          </a:lstStyle>
          <a:p>
            <a:pPr>
              <a:defRPr/>
            </a:pPr>
            <a:fld id="{C8F190AA-FEBF-4F89-A97B-2C2A510A6B49}" type="datetimeFigureOut">
              <a:rPr lang="en-GB"/>
              <a:pPr>
                <a:defRPr/>
              </a:pPr>
              <a:t>09/10/2023</a:t>
            </a:fld>
            <a:endParaRPr lang="en-GB"/>
          </a:p>
        </p:txBody>
      </p:sp>
      <p:sp>
        <p:nvSpPr>
          <p:cNvPr id="3" name="Footer Placeholder 2">
            <a:extLst>
              <a:ext uri="{FF2B5EF4-FFF2-40B4-BE49-F238E27FC236}">
                <a16:creationId xmlns:a16="http://schemas.microsoft.com/office/drawing/2014/main" id="{5B400451-0F0E-430B-8D02-7C04D2D68864}"/>
              </a:ext>
            </a:extLst>
          </p:cNvPr>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latin typeface="Arial" charset="0"/>
                <a:cs typeface="Arial" charset="0"/>
              </a:defRPr>
            </a:lvl1pPr>
            <a:extLst/>
          </a:lstStyle>
          <a:p>
            <a:pPr>
              <a:defRPr/>
            </a:pPr>
            <a:endParaRPr lang="en-GB"/>
          </a:p>
        </p:txBody>
      </p:sp>
      <p:sp>
        <p:nvSpPr>
          <p:cNvPr id="23" name="Slide Number Placeholder 22">
            <a:extLst>
              <a:ext uri="{FF2B5EF4-FFF2-40B4-BE49-F238E27FC236}">
                <a16:creationId xmlns:a16="http://schemas.microsoft.com/office/drawing/2014/main" id="{4A21E9EB-DD9F-44D7-A64E-928D349548B7}"/>
              </a:ext>
            </a:extLst>
          </p:cNvPr>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chemeClr val="tx2"/>
                </a:solidFill>
              </a:defRPr>
            </a:lvl1pPr>
          </a:lstStyle>
          <a:p>
            <a:pPr>
              <a:defRPr/>
            </a:pPr>
            <a:fld id="{51065F1C-268D-401B-9E8B-4D67FABBE30D}" type="slidenum">
              <a:rPr lang="en-GB" altLang="en-US"/>
              <a:pPr>
                <a:defRPr/>
              </a:pPr>
              <a:t>‹#›</a:t>
            </a:fld>
            <a:endParaRPr lang="en-GB" altLang="en-US"/>
          </a:p>
        </p:txBody>
      </p:sp>
    </p:spTree>
  </p:cSld>
  <p:clrMap bg1="dk1" tx1="lt1" bg2="dk2" tx2="lt2" accent1="accent1" accent2="accent2" accent3="accent3" accent4="accent4" accent5="accent5" accent6="accent6" hlink="hlink" folHlink="folHlink"/>
  <p:sldLayoutIdLst>
    <p:sldLayoutId id="2147484346" r:id="rId1"/>
    <p:sldLayoutId id="2147484341" r:id="rId2"/>
    <p:sldLayoutId id="2147484347" r:id="rId3"/>
    <p:sldLayoutId id="2147484348" r:id="rId4"/>
    <p:sldLayoutId id="2147484349" r:id="rId5"/>
    <p:sldLayoutId id="2147484342" r:id="rId6"/>
    <p:sldLayoutId id="2147484350" r:id="rId7"/>
    <p:sldLayoutId id="2147484343" r:id="rId8"/>
    <p:sldLayoutId id="2147484351" r:id="rId9"/>
    <p:sldLayoutId id="2147484344" r:id="rId10"/>
    <p:sldLayoutId id="2147484345" r:id="rId11"/>
  </p:sldLayoutIdLst>
  <p:txStyles>
    <p:titleStyle>
      <a:lvl1pPr algn="l" rtl="0" eaLnBrk="0" fontAlgn="base" hangingPunct="0">
        <a:spcBef>
          <a:spcPct val="0"/>
        </a:spcBef>
        <a:spcAft>
          <a:spcPct val="0"/>
        </a:spcAft>
        <a:defRPr sz="4000" kern="1200" spc="-100">
          <a:solidFill>
            <a:srgbClr val="F4F1DA"/>
          </a:solidFill>
          <a:latin typeface="+mj-lt"/>
          <a:ea typeface="+mj-ea"/>
          <a:cs typeface="+mj-cs"/>
        </a:defRPr>
      </a:lvl1pPr>
      <a:lvl2pPr algn="l" rtl="0" eaLnBrk="0" fontAlgn="base" hangingPunct="0">
        <a:spcBef>
          <a:spcPct val="0"/>
        </a:spcBef>
        <a:spcAft>
          <a:spcPct val="0"/>
        </a:spcAft>
        <a:defRPr sz="4000">
          <a:solidFill>
            <a:srgbClr val="F4F1DA"/>
          </a:solidFill>
          <a:latin typeface="Consolas" pitchFamily="49" charset="0"/>
        </a:defRPr>
      </a:lvl2pPr>
      <a:lvl3pPr algn="l" rtl="0" eaLnBrk="0" fontAlgn="base" hangingPunct="0">
        <a:spcBef>
          <a:spcPct val="0"/>
        </a:spcBef>
        <a:spcAft>
          <a:spcPct val="0"/>
        </a:spcAft>
        <a:defRPr sz="4000">
          <a:solidFill>
            <a:srgbClr val="F4F1DA"/>
          </a:solidFill>
          <a:latin typeface="Consolas" pitchFamily="49" charset="0"/>
        </a:defRPr>
      </a:lvl3pPr>
      <a:lvl4pPr algn="l" rtl="0" eaLnBrk="0" fontAlgn="base" hangingPunct="0">
        <a:spcBef>
          <a:spcPct val="0"/>
        </a:spcBef>
        <a:spcAft>
          <a:spcPct val="0"/>
        </a:spcAft>
        <a:defRPr sz="4000">
          <a:solidFill>
            <a:srgbClr val="F4F1DA"/>
          </a:solidFill>
          <a:latin typeface="Consolas" pitchFamily="49" charset="0"/>
        </a:defRPr>
      </a:lvl4pPr>
      <a:lvl5pPr algn="l" rtl="0" eaLnBrk="0" fontAlgn="base" hangingPunct="0">
        <a:spcBef>
          <a:spcPct val="0"/>
        </a:spcBef>
        <a:spcAft>
          <a:spcPct val="0"/>
        </a:spcAft>
        <a:defRPr sz="4000">
          <a:solidFill>
            <a:srgbClr val="F4F1DA"/>
          </a:solidFill>
          <a:latin typeface="Consolas" pitchFamily="49" charset="0"/>
        </a:defRPr>
      </a:lvl5pPr>
      <a:lvl6pPr marL="457200" algn="l" rtl="0" fontAlgn="base">
        <a:spcBef>
          <a:spcPct val="0"/>
        </a:spcBef>
        <a:spcAft>
          <a:spcPct val="0"/>
        </a:spcAft>
        <a:defRPr sz="4000">
          <a:solidFill>
            <a:srgbClr val="F4F1DA"/>
          </a:solidFill>
          <a:latin typeface="Consolas" pitchFamily="49" charset="0"/>
        </a:defRPr>
      </a:lvl6pPr>
      <a:lvl7pPr marL="914400" algn="l" rtl="0" fontAlgn="base">
        <a:spcBef>
          <a:spcPct val="0"/>
        </a:spcBef>
        <a:spcAft>
          <a:spcPct val="0"/>
        </a:spcAft>
        <a:defRPr sz="4000">
          <a:solidFill>
            <a:srgbClr val="F4F1DA"/>
          </a:solidFill>
          <a:latin typeface="Consolas" pitchFamily="49" charset="0"/>
        </a:defRPr>
      </a:lvl7pPr>
      <a:lvl8pPr marL="1371600" algn="l" rtl="0" fontAlgn="base">
        <a:spcBef>
          <a:spcPct val="0"/>
        </a:spcBef>
        <a:spcAft>
          <a:spcPct val="0"/>
        </a:spcAft>
        <a:defRPr sz="4000">
          <a:solidFill>
            <a:srgbClr val="F4F1DA"/>
          </a:solidFill>
          <a:latin typeface="Consolas" pitchFamily="49" charset="0"/>
        </a:defRPr>
      </a:lvl8pPr>
      <a:lvl9pPr marL="1828800" algn="l" rtl="0" fontAlgn="base">
        <a:spcBef>
          <a:spcPct val="0"/>
        </a:spcBef>
        <a:spcAft>
          <a:spcPct val="0"/>
        </a:spcAft>
        <a:defRPr sz="4000">
          <a:solidFill>
            <a:srgbClr val="F4F1DA"/>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9BBB59"/>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9BBB59"/>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a:extLst>
              <a:ext uri="{FF2B5EF4-FFF2-40B4-BE49-F238E27FC236}">
                <a16:creationId xmlns:a16="http://schemas.microsoft.com/office/drawing/2014/main" id="{80DD101E-4BEB-4BC7-B4B4-71CA04510B33}"/>
              </a:ext>
            </a:extLst>
          </p:cNvPr>
          <p:cNvSpPr txBox="1">
            <a:spLocks noChangeArrowheads="1"/>
          </p:cNvSpPr>
          <p:nvPr/>
        </p:nvSpPr>
        <p:spPr bwMode="auto">
          <a:xfrm>
            <a:off x="1936750" y="115888"/>
            <a:ext cx="5564188"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algn="ctr" eaLnBrk="1" hangingPunct="1">
              <a:spcBef>
                <a:spcPct val="0"/>
              </a:spcBef>
              <a:buClrTx/>
              <a:buSzTx/>
              <a:buFontTx/>
              <a:buNone/>
            </a:pPr>
            <a:r>
              <a:rPr lang="en-GB" altLang="en-US" sz="4000" dirty="0">
                <a:latin typeface="Calibri" panose="020F0502020204030204" pitchFamily="34" charset="0"/>
              </a:rPr>
              <a:t>Hillpark Secondary School</a:t>
            </a:r>
          </a:p>
          <a:p>
            <a:pPr algn="ctr" eaLnBrk="1" hangingPunct="1">
              <a:spcBef>
                <a:spcPct val="0"/>
              </a:spcBef>
              <a:buClrTx/>
              <a:buSzTx/>
              <a:buFontTx/>
              <a:buNone/>
            </a:pPr>
            <a:endParaRPr lang="en-GB" altLang="en-US" sz="4000" dirty="0">
              <a:latin typeface="Calibri" panose="020F0502020204030204" pitchFamily="34" charset="0"/>
            </a:endParaRPr>
          </a:p>
          <a:p>
            <a:pPr algn="ctr" eaLnBrk="1" hangingPunct="1">
              <a:spcBef>
                <a:spcPct val="0"/>
              </a:spcBef>
              <a:buClrTx/>
              <a:buSzTx/>
              <a:buFontTx/>
              <a:buNone/>
            </a:pPr>
            <a:r>
              <a:rPr lang="en-GB" altLang="en-US" sz="4000" dirty="0">
                <a:latin typeface="Calibri" panose="020F0502020204030204" pitchFamily="34" charset="0"/>
              </a:rPr>
              <a:t>Parent Council AGM </a:t>
            </a:r>
          </a:p>
          <a:p>
            <a:pPr algn="ctr" eaLnBrk="1" hangingPunct="1">
              <a:spcBef>
                <a:spcPct val="0"/>
              </a:spcBef>
              <a:buClrTx/>
              <a:buSzTx/>
              <a:buFontTx/>
              <a:buNone/>
            </a:pPr>
            <a:endParaRPr lang="en-GB" altLang="en-US" sz="4000" dirty="0">
              <a:latin typeface="Calibri" panose="020F0502020204030204" pitchFamily="34" charset="0"/>
            </a:endParaRPr>
          </a:p>
          <a:p>
            <a:pPr algn="ctr" eaLnBrk="1" hangingPunct="1">
              <a:spcBef>
                <a:spcPct val="0"/>
              </a:spcBef>
              <a:buClrTx/>
              <a:buSzTx/>
              <a:buFontTx/>
              <a:buNone/>
            </a:pPr>
            <a:r>
              <a:rPr lang="en-GB" altLang="en-US" sz="4000" dirty="0">
                <a:latin typeface="Calibri" panose="020F0502020204030204" pitchFamily="34" charset="0"/>
              </a:rPr>
              <a:t>October 9</a:t>
            </a:r>
            <a:r>
              <a:rPr lang="en-GB" altLang="en-US" sz="4000" baseline="30000" dirty="0">
                <a:latin typeface="Calibri" panose="020F0502020204030204" pitchFamily="34" charset="0"/>
              </a:rPr>
              <a:t>th</a:t>
            </a:r>
            <a:r>
              <a:rPr lang="en-GB" altLang="en-US" sz="4000" dirty="0">
                <a:latin typeface="Calibri" panose="020F0502020204030204" pitchFamily="34" charset="0"/>
              </a:rPr>
              <a:t> 2023</a:t>
            </a:r>
          </a:p>
        </p:txBody>
      </p:sp>
      <p:pic>
        <p:nvPicPr>
          <p:cNvPr id="9219" name="Picture 5" descr="Hillpark Secondary School">
            <a:extLst>
              <a:ext uri="{FF2B5EF4-FFF2-40B4-BE49-F238E27FC236}">
                <a16:creationId xmlns:a16="http://schemas.microsoft.com/office/drawing/2014/main" id="{C8CF67E5-77E2-4052-AEE4-A6C56AC994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2">
            <a:extLst>
              <a:ext uri="{FF2B5EF4-FFF2-40B4-BE49-F238E27FC236}">
                <a16:creationId xmlns:a16="http://schemas.microsoft.com/office/drawing/2014/main" id="{4C6A2876-5D17-4B49-B036-FC1BBEC9FFE1}"/>
              </a:ext>
            </a:extLst>
          </p:cNvPr>
          <p:cNvSpPr>
            <a:spLocks noChangeArrowheads="1"/>
          </p:cNvSpPr>
          <p:nvPr/>
        </p:nvSpPr>
        <p:spPr bwMode="auto">
          <a:xfrm>
            <a:off x="611188" y="4433888"/>
            <a:ext cx="86725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eaLnBrk="1" hangingPunct="1">
              <a:spcBef>
                <a:spcPct val="0"/>
              </a:spcBef>
              <a:buClrTx/>
              <a:buSzTx/>
              <a:buFontTx/>
              <a:buNone/>
            </a:pPr>
            <a:r>
              <a:rPr lang="en-GB" altLang="en-US" sz="2400" dirty="0">
                <a:latin typeface="Arial" panose="020B0604020202020204" pitchFamily="34" charset="0"/>
              </a:rPr>
              <a:t>Hillpark Secondary is a six year non-denominational school with a current roll of 1144. It serves a wide area of South Glasgow and has a very mixed socio-economic catchment area with 53% of the young people living within the lowest 15% data zones in Scotland. </a:t>
            </a:r>
          </a:p>
          <a:p>
            <a:pPr eaLnBrk="1" hangingPunct="1">
              <a:spcBef>
                <a:spcPct val="0"/>
              </a:spcBef>
              <a:buClrTx/>
              <a:buSzTx/>
              <a:buFontTx/>
              <a:buNone/>
            </a:pPr>
            <a:endParaRPr lang="en-GB" altLang="en-US" sz="2400" dirty="0">
              <a:latin typeface="Arial" panose="020B0604020202020204" pitchFamily="34" charset="0"/>
            </a:endParaRPr>
          </a:p>
        </p:txBody>
      </p:sp>
      <p:sp>
        <p:nvSpPr>
          <p:cNvPr id="9221" name="Rectangle 2">
            <a:extLst>
              <a:ext uri="{FF2B5EF4-FFF2-40B4-BE49-F238E27FC236}">
                <a16:creationId xmlns:a16="http://schemas.microsoft.com/office/drawing/2014/main" id="{E2E202AA-DA3F-4FFC-9392-8E38AB2D32A6}"/>
              </a:ext>
            </a:extLst>
          </p:cNvPr>
          <p:cNvSpPr>
            <a:spLocks noChangeArrowheads="1"/>
          </p:cNvSpPr>
          <p:nvPr/>
        </p:nvSpPr>
        <p:spPr bwMode="auto">
          <a:xfrm>
            <a:off x="838200" y="3675063"/>
            <a:ext cx="7467600" cy="64611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a:solidFill>
                  <a:schemeClr val="bg1"/>
                </a:solidFill>
                <a:latin typeface="Calibri" panose="020F0502020204030204" pitchFamily="34" charset="0"/>
              </a:rPr>
              <a:t>Hillpark Secondary School: Our context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a:extLst>
              <a:ext uri="{FF2B5EF4-FFF2-40B4-BE49-F238E27FC236}">
                <a16:creationId xmlns:a16="http://schemas.microsoft.com/office/drawing/2014/main" id="{2F122614-30BA-4F30-A3C1-A5569C6A972C}"/>
              </a:ext>
            </a:extLst>
          </p:cNvPr>
          <p:cNvSpPr txBox="1">
            <a:spLocks noChangeArrowheads="1"/>
          </p:cNvSpPr>
          <p:nvPr/>
        </p:nvSpPr>
        <p:spPr bwMode="auto">
          <a:xfrm>
            <a:off x="2181225" y="136525"/>
            <a:ext cx="5216525" cy="10160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a:solidFill>
                  <a:schemeClr val="bg1"/>
                </a:solidFill>
                <a:latin typeface="Calibri" panose="020F0502020204030204" pitchFamily="34" charset="0"/>
              </a:rPr>
              <a:t>S4: 5+ at Level 4</a:t>
            </a:r>
          </a:p>
        </p:txBody>
      </p:sp>
      <p:pic>
        <p:nvPicPr>
          <p:cNvPr id="24579" name="Picture 19" descr="Hillpark Secondary School">
            <a:extLst>
              <a:ext uri="{FF2B5EF4-FFF2-40B4-BE49-F238E27FC236}">
                <a16:creationId xmlns:a16="http://schemas.microsoft.com/office/drawing/2014/main" id="{3B29B49C-40C7-4755-9B31-02E7A9515C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3">
            <a:extLst>
              <a:ext uri="{FF2B5EF4-FFF2-40B4-BE49-F238E27FC236}">
                <a16:creationId xmlns:a16="http://schemas.microsoft.com/office/drawing/2014/main" id="{03DCAB81-4606-4627-A7D7-4AE1CBD5CC43}"/>
              </a:ext>
            </a:extLst>
          </p:cNvPr>
          <p:cNvSpPr txBox="1">
            <a:spLocks noChangeArrowheads="1"/>
          </p:cNvSpPr>
          <p:nvPr/>
        </p:nvSpPr>
        <p:spPr bwMode="auto">
          <a:xfrm>
            <a:off x="95250" y="5427663"/>
            <a:ext cx="81867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This is a statistic that continues to improve despite the </a:t>
            </a:r>
          </a:p>
          <a:p>
            <a:pPr eaLnBrk="1" hangingPunct="1"/>
            <a:r>
              <a:rPr lang="en-GB" altLang="en-US" sz="2800">
                <a:latin typeface="Calibri" panose="020F0502020204030204" pitchFamily="34" charset="0"/>
              </a:rPr>
              <a:t>challenges created by the lockdowns.</a:t>
            </a:r>
          </a:p>
        </p:txBody>
      </p:sp>
      <p:grpSp>
        <p:nvGrpSpPr>
          <p:cNvPr id="24581" name="Group 9">
            <a:extLst>
              <a:ext uri="{FF2B5EF4-FFF2-40B4-BE49-F238E27FC236}">
                <a16:creationId xmlns:a16="http://schemas.microsoft.com/office/drawing/2014/main" id="{3AC2BB31-B008-455F-9150-E4A55703B297}"/>
              </a:ext>
            </a:extLst>
          </p:cNvPr>
          <p:cNvGrpSpPr>
            <a:grpSpLocks/>
          </p:cNvGrpSpPr>
          <p:nvPr/>
        </p:nvGrpSpPr>
        <p:grpSpPr bwMode="auto">
          <a:xfrm>
            <a:off x="468313" y="1679575"/>
            <a:ext cx="1154112" cy="1306513"/>
            <a:chOff x="5364088" y="2420888"/>
            <a:chExt cx="1152295" cy="1306967"/>
          </a:xfrm>
        </p:grpSpPr>
        <p:sp>
          <p:nvSpPr>
            <p:cNvPr id="24592" name="TextBox 10">
              <a:extLst>
                <a:ext uri="{FF2B5EF4-FFF2-40B4-BE49-F238E27FC236}">
                  <a16:creationId xmlns:a16="http://schemas.microsoft.com/office/drawing/2014/main" id="{4301B29F-9A55-4FDF-8AB9-2A4A7C084849}"/>
                </a:ext>
              </a:extLst>
            </p:cNvPr>
            <p:cNvSpPr txBox="1">
              <a:spLocks noChangeArrowheads="1"/>
            </p:cNvSpPr>
            <p:nvPr/>
          </p:nvSpPr>
          <p:spPr bwMode="auto">
            <a:xfrm>
              <a:off x="5364088" y="2420888"/>
              <a:ext cx="996053"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2018</a:t>
              </a:r>
            </a:p>
          </p:txBody>
        </p:sp>
        <p:sp>
          <p:nvSpPr>
            <p:cNvPr id="24593" name="TextBox 11">
              <a:extLst>
                <a:ext uri="{FF2B5EF4-FFF2-40B4-BE49-F238E27FC236}">
                  <a16:creationId xmlns:a16="http://schemas.microsoft.com/office/drawing/2014/main" id="{BA23D321-62CB-4C7B-9EA3-BCBEB71F136C}"/>
                </a:ext>
              </a:extLst>
            </p:cNvPr>
            <p:cNvSpPr txBox="1">
              <a:spLocks noChangeArrowheads="1"/>
            </p:cNvSpPr>
            <p:nvPr/>
          </p:nvSpPr>
          <p:spPr bwMode="auto">
            <a:xfrm>
              <a:off x="5437085" y="3204453"/>
              <a:ext cx="1079298"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76.9%</a:t>
              </a:r>
            </a:p>
          </p:txBody>
        </p:sp>
      </p:grpSp>
      <p:grpSp>
        <p:nvGrpSpPr>
          <p:cNvPr id="24582" name="Group 9">
            <a:extLst>
              <a:ext uri="{FF2B5EF4-FFF2-40B4-BE49-F238E27FC236}">
                <a16:creationId xmlns:a16="http://schemas.microsoft.com/office/drawing/2014/main" id="{615A4699-5550-45D9-BC78-CCBD64183941}"/>
              </a:ext>
            </a:extLst>
          </p:cNvPr>
          <p:cNvGrpSpPr>
            <a:grpSpLocks/>
          </p:cNvGrpSpPr>
          <p:nvPr/>
        </p:nvGrpSpPr>
        <p:grpSpPr bwMode="auto">
          <a:xfrm>
            <a:off x="2124075" y="1679575"/>
            <a:ext cx="1154113" cy="1306513"/>
            <a:chOff x="5364088" y="2420888"/>
            <a:chExt cx="1152039" cy="1306967"/>
          </a:xfrm>
        </p:grpSpPr>
        <p:sp>
          <p:nvSpPr>
            <p:cNvPr id="24590" name="TextBox 10">
              <a:extLst>
                <a:ext uri="{FF2B5EF4-FFF2-40B4-BE49-F238E27FC236}">
                  <a16:creationId xmlns:a16="http://schemas.microsoft.com/office/drawing/2014/main" id="{92BFE6B9-896D-410F-864C-2A94DAEAF700}"/>
                </a:ext>
              </a:extLst>
            </p:cNvPr>
            <p:cNvSpPr txBox="1">
              <a:spLocks noChangeArrowheads="1"/>
            </p:cNvSpPr>
            <p:nvPr/>
          </p:nvSpPr>
          <p:spPr bwMode="auto">
            <a:xfrm>
              <a:off x="5364088" y="2420888"/>
              <a:ext cx="995818"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2019</a:t>
              </a:r>
            </a:p>
          </p:txBody>
        </p:sp>
        <p:sp>
          <p:nvSpPr>
            <p:cNvPr id="24591" name="TextBox 11">
              <a:extLst>
                <a:ext uri="{FF2B5EF4-FFF2-40B4-BE49-F238E27FC236}">
                  <a16:creationId xmlns:a16="http://schemas.microsoft.com/office/drawing/2014/main" id="{D492FF6B-13EF-454A-A2D3-87567DFEBE9F}"/>
                </a:ext>
              </a:extLst>
            </p:cNvPr>
            <p:cNvSpPr txBox="1">
              <a:spLocks noChangeArrowheads="1"/>
            </p:cNvSpPr>
            <p:nvPr/>
          </p:nvSpPr>
          <p:spPr bwMode="auto">
            <a:xfrm>
              <a:off x="5437085" y="3204453"/>
              <a:ext cx="1079042"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71.6%</a:t>
              </a:r>
            </a:p>
          </p:txBody>
        </p:sp>
      </p:grpSp>
      <p:grpSp>
        <p:nvGrpSpPr>
          <p:cNvPr id="22" name="Group 9">
            <a:extLst>
              <a:ext uri="{FF2B5EF4-FFF2-40B4-BE49-F238E27FC236}">
                <a16:creationId xmlns:a16="http://schemas.microsoft.com/office/drawing/2014/main" id="{7C825CF9-DE2D-40C6-B952-8E5DEF63437D}"/>
              </a:ext>
            </a:extLst>
          </p:cNvPr>
          <p:cNvGrpSpPr>
            <a:grpSpLocks/>
          </p:cNvGrpSpPr>
          <p:nvPr/>
        </p:nvGrpSpPr>
        <p:grpSpPr bwMode="auto">
          <a:xfrm>
            <a:off x="7018338" y="1679575"/>
            <a:ext cx="1154112" cy="1306513"/>
            <a:chOff x="4484134" y="2420888"/>
            <a:chExt cx="1152039" cy="1306967"/>
          </a:xfrm>
        </p:grpSpPr>
        <p:sp>
          <p:nvSpPr>
            <p:cNvPr id="24588" name="TextBox 10">
              <a:extLst>
                <a:ext uri="{FF2B5EF4-FFF2-40B4-BE49-F238E27FC236}">
                  <a16:creationId xmlns:a16="http://schemas.microsoft.com/office/drawing/2014/main" id="{8D25A4A1-7865-419E-8468-DCA22A6B36D0}"/>
                </a:ext>
              </a:extLst>
            </p:cNvPr>
            <p:cNvSpPr txBox="1">
              <a:spLocks noChangeArrowheads="1"/>
            </p:cNvSpPr>
            <p:nvPr/>
          </p:nvSpPr>
          <p:spPr bwMode="auto">
            <a:xfrm>
              <a:off x="4484134" y="2420888"/>
              <a:ext cx="115203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2023</a:t>
              </a:r>
            </a:p>
          </p:txBody>
        </p:sp>
        <p:sp>
          <p:nvSpPr>
            <p:cNvPr id="24589" name="TextBox 11">
              <a:extLst>
                <a:ext uri="{FF2B5EF4-FFF2-40B4-BE49-F238E27FC236}">
                  <a16:creationId xmlns:a16="http://schemas.microsoft.com/office/drawing/2014/main" id="{7A8D2299-15D6-488A-91BD-CC679A617B66}"/>
                </a:ext>
              </a:extLst>
            </p:cNvPr>
            <p:cNvSpPr txBox="1">
              <a:spLocks noChangeArrowheads="1"/>
            </p:cNvSpPr>
            <p:nvPr/>
          </p:nvSpPr>
          <p:spPr bwMode="auto">
            <a:xfrm>
              <a:off x="4555545" y="3204453"/>
              <a:ext cx="1078844"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89.9%</a:t>
              </a:r>
            </a:p>
          </p:txBody>
        </p:sp>
      </p:grpSp>
      <p:sp>
        <p:nvSpPr>
          <p:cNvPr id="24584" name="TextBox 3">
            <a:extLst>
              <a:ext uri="{FF2B5EF4-FFF2-40B4-BE49-F238E27FC236}">
                <a16:creationId xmlns:a16="http://schemas.microsoft.com/office/drawing/2014/main" id="{C1A558D3-2C3A-4E80-84AA-2A12BB83D2E6}"/>
              </a:ext>
            </a:extLst>
          </p:cNvPr>
          <p:cNvSpPr txBox="1">
            <a:spLocks noChangeArrowheads="1"/>
          </p:cNvSpPr>
          <p:nvPr/>
        </p:nvSpPr>
        <p:spPr bwMode="auto">
          <a:xfrm>
            <a:off x="4056063" y="3167063"/>
            <a:ext cx="2459037" cy="52387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bg1"/>
                </a:solidFill>
                <a:latin typeface="Calibri" panose="020F0502020204030204" pitchFamily="34" charset="0"/>
              </a:rPr>
              <a:t>The Covid Years</a:t>
            </a:r>
          </a:p>
        </p:txBody>
      </p:sp>
      <p:grpSp>
        <p:nvGrpSpPr>
          <p:cNvPr id="26" name="Group 9">
            <a:extLst>
              <a:ext uri="{FF2B5EF4-FFF2-40B4-BE49-F238E27FC236}">
                <a16:creationId xmlns:a16="http://schemas.microsoft.com/office/drawing/2014/main" id="{BF356278-BD40-4D30-A35C-917357EE450C}"/>
              </a:ext>
            </a:extLst>
          </p:cNvPr>
          <p:cNvGrpSpPr>
            <a:grpSpLocks/>
          </p:cNvGrpSpPr>
          <p:nvPr/>
        </p:nvGrpSpPr>
        <p:grpSpPr bwMode="auto">
          <a:xfrm>
            <a:off x="4056063" y="1662113"/>
            <a:ext cx="2181225" cy="1279525"/>
            <a:chOff x="4196622" y="2420888"/>
            <a:chExt cx="1152039" cy="1280365"/>
          </a:xfrm>
        </p:grpSpPr>
        <p:sp>
          <p:nvSpPr>
            <p:cNvPr id="24586" name="TextBox 10">
              <a:extLst>
                <a:ext uri="{FF2B5EF4-FFF2-40B4-BE49-F238E27FC236}">
                  <a16:creationId xmlns:a16="http://schemas.microsoft.com/office/drawing/2014/main" id="{80226B69-87CF-4678-BD11-275B877E6DB2}"/>
                </a:ext>
              </a:extLst>
            </p:cNvPr>
            <p:cNvSpPr txBox="1">
              <a:spLocks noChangeArrowheads="1"/>
            </p:cNvSpPr>
            <p:nvPr/>
          </p:nvSpPr>
          <p:spPr bwMode="auto">
            <a:xfrm>
              <a:off x="4196622" y="2420888"/>
              <a:ext cx="1152039" cy="9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2020 - 2022</a:t>
              </a:r>
            </a:p>
          </p:txBody>
        </p:sp>
        <p:sp>
          <p:nvSpPr>
            <p:cNvPr id="24587" name="TextBox 11">
              <a:extLst>
                <a:ext uri="{FF2B5EF4-FFF2-40B4-BE49-F238E27FC236}">
                  <a16:creationId xmlns:a16="http://schemas.microsoft.com/office/drawing/2014/main" id="{E1604931-3912-46BF-B8C4-1AB5AFAFDA0C}"/>
                </a:ext>
              </a:extLst>
            </p:cNvPr>
            <p:cNvSpPr txBox="1">
              <a:spLocks noChangeArrowheads="1"/>
            </p:cNvSpPr>
            <p:nvPr/>
          </p:nvSpPr>
          <p:spPr bwMode="auto">
            <a:xfrm>
              <a:off x="4434901" y="3177851"/>
              <a:ext cx="570496"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84.5%</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3">
            <a:extLst>
              <a:ext uri="{FF2B5EF4-FFF2-40B4-BE49-F238E27FC236}">
                <a16:creationId xmlns:a16="http://schemas.microsoft.com/office/drawing/2014/main" id="{61E3925F-D772-41A3-A8F2-085A33B2C428}"/>
              </a:ext>
            </a:extLst>
          </p:cNvPr>
          <p:cNvSpPr txBox="1">
            <a:spLocks noChangeArrowheads="1"/>
          </p:cNvSpPr>
          <p:nvPr/>
        </p:nvSpPr>
        <p:spPr bwMode="auto">
          <a:xfrm>
            <a:off x="2181225" y="136525"/>
            <a:ext cx="5216525" cy="10160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a:solidFill>
                  <a:schemeClr val="bg1"/>
                </a:solidFill>
                <a:latin typeface="Calibri" panose="020F0502020204030204" pitchFamily="34" charset="0"/>
              </a:rPr>
              <a:t>S4: 5+ at Level 5</a:t>
            </a:r>
          </a:p>
        </p:txBody>
      </p:sp>
      <p:pic>
        <p:nvPicPr>
          <p:cNvPr id="26627" name="Picture 19" descr="Hillpark Secondary School">
            <a:extLst>
              <a:ext uri="{FF2B5EF4-FFF2-40B4-BE49-F238E27FC236}">
                <a16:creationId xmlns:a16="http://schemas.microsoft.com/office/drawing/2014/main" id="{BA9DD713-BA66-4050-80F5-50141EBE06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3">
            <a:extLst>
              <a:ext uri="{FF2B5EF4-FFF2-40B4-BE49-F238E27FC236}">
                <a16:creationId xmlns:a16="http://schemas.microsoft.com/office/drawing/2014/main" id="{62A01FD6-C86C-4B09-B0A7-C476A1DAF290}"/>
              </a:ext>
            </a:extLst>
          </p:cNvPr>
          <p:cNvSpPr txBox="1">
            <a:spLocks noChangeArrowheads="1"/>
          </p:cNvSpPr>
          <p:nvPr/>
        </p:nvSpPr>
        <p:spPr bwMode="auto">
          <a:xfrm>
            <a:off x="406698" y="4053098"/>
            <a:ext cx="833670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dirty="0">
                <a:latin typeface="Calibri" panose="020F0502020204030204" pitchFamily="34" charset="0"/>
              </a:rPr>
              <a:t>Young people this session continue to be challenged by</a:t>
            </a:r>
          </a:p>
          <a:p>
            <a:pPr marL="457200" indent="-457200" eaLnBrk="1" hangingPunct="1">
              <a:buFont typeface="Arial" panose="020B0604020202020204" pitchFamily="34" charset="0"/>
              <a:buChar char="•"/>
            </a:pPr>
            <a:r>
              <a:rPr lang="en-GB" altLang="en-US" sz="2800" dirty="0">
                <a:latin typeface="Calibri" panose="020F0502020204030204" pitchFamily="34" charset="0"/>
              </a:rPr>
              <a:t>Increasing SQA demands,</a:t>
            </a:r>
          </a:p>
          <a:p>
            <a:pPr marL="457200" indent="-457200" eaLnBrk="1" hangingPunct="1">
              <a:buFont typeface="Arial" panose="020B0604020202020204" pitchFamily="34" charset="0"/>
              <a:buChar char="•"/>
            </a:pPr>
            <a:r>
              <a:rPr lang="en-GB" altLang="en-US" sz="2800" dirty="0">
                <a:latin typeface="Calibri" panose="020F0502020204030204" pitchFamily="34" charset="0"/>
              </a:rPr>
              <a:t>Marking Standards / Expectations increased</a:t>
            </a:r>
          </a:p>
          <a:p>
            <a:pPr marL="457200" indent="-457200" eaLnBrk="1" hangingPunct="1">
              <a:buFont typeface="Arial" panose="020B0604020202020204" pitchFamily="34" charset="0"/>
              <a:buChar char="•"/>
            </a:pPr>
            <a:r>
              <a:rPr lang="en-GB" altLang="en-US" sz="2800" dirty="0">
                <a:latin typeface="Calibri" panose="020F0502020204030204" pitchFamily="34" charset="0"/>
              </a:rPr>
              <a:t>Strikes/Extra holidays</a:t>
            </a:r>
          </a:p>
          <a:p>
            <a:pPr marL="457200" indent="-457200" eaLnBrk="1" hangingPunct="1">
              <a:buFont typeface="Arial" panose="020B0604020202020204" pitchFamily="34" charset="0"/>
              <a:buChar char="•"/>
            </a:pPr>
            <a:r>
              <a:rPr lang="en-GB" altLang="en-US" sz="2800" dirty="0">
                <a:latin typeface="Calibri" panose="020F0502020204030204" pitchFamily="34" charset="0"/>
              </a:rPr>
              <a:t>11 young people achieved 4 x N5 and 3 x N4 Awards.</a:t>
            </a:r>
          </a:p>
        </p:txBody>
      </p:sp>
      <p:grpSp>
        <p:nvGrpSpPr>
          <p:cNvPr id="26629" name="Group 9">
            <a:extLst>
              <a:ext uri="{FF2B5EF4-FFF2-40B4-BE49-F238E27FC236}">
                <a16:creationId xmlns:a16="http://schemas.microsoft.com/office/drawing/2014/main" id="{57E2DBF6-1253-467E-ACE5-F5D78AD3CA2D}"/>
              </a:ext>
            </a:extLst>
          </p:cNvPr>
          <p:cNvGrpSpPr>
            <a:grpSpLocks/>
          </p:cNvGrpSpPr>
          <p:nvPr/>
        </p:nvGrpSpPr>
        <p:grpSpPr bwMode="auto">
          <a:xfrm>
            <a:off x="323850" y="1679575"/>
            <a:ext cx="1154113" cy="1306513"/>
            <a:chOff x="5364088" y="2420888"/>
            <a:chExt cx="1152294" cy="1306967"/>
          </a:xfrm>
        </p:grpSpPr>
        <p:sp>
          <p:nvSpPr>
            <p:cNvPr id="26640" name="TextBox 10">
              <a:extLst>
                <a:ext uri="{FF2B5EF4-FFF2-40B4-BE49-F238E27FC236}">
                  <a16:creationId xmlns:a16="http://schemas.microsoft.com/office/drawing/2014/main" id="{2C5A0146-E53A-4074-A1C5-A3622D1F3DFD}"/>
                </a:ext>
              </a:extLst>
            </p:cNvPr>
            <p:cNvSpPr txBox="1">
              <a:spLocks noChangeArrowheads="1"/>
            </p:cNvSpPr>
            <p:nvPr/>
          </p:nvSpPr>
          <p:spPr bwMode="auto">
            <a:xfrm>
              <a:off x="5364088" y="2420888"/>
              <a:ext cx="996053"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2018</a:t>
              </a:r>
            </a:p>
          </p:txBody>
        </p:sp>
        <p:sp>
          <p:nvSpPr>
            <p:cNvPr id="26641" name="TextBox 11">
              <a:extLst>
                <a:ext uri="{FF2B5EF4-FFF2-40B4-BE49-F238E27FC236}">
                  <a16:creationId xmlns:a16="http://schemas.microsoft.com/office/drawing/2014/main" id="{D99142C0-3536-4298-B96E-6EB4380F404A}"/>
                </a:ext>
              </a:extLst>
            </p:cNvPr>
            <p:cNvSpPr txBox="1">
              <a:spLocks noChangeArrowheads="1"/>
            </p:cNvSpPr>
            <p:nvPr/>
          </p:nvSpPr>
          <p:spPr bwMode="auto">
            <a:xfrm>
              <a:off x="5437085" y="3204453"/>
              <a:ext cx="1079297"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27.2%</a:t>
              </a:r>
            </a:p>
          </p:txBody>
        </p:sp>
      </p:grpSp>
      <p:grpSp>
        <p:nvGrpSpPr>
          <p:cNvPr id="26630" name="Group 9">
            <a:extLst>
              <a:ext uri="{FF2B5EF4-FFF2-40B4-BE49-F238E27FC236}">
                <a16:creationId xmlns:a16="http://schemas.microsoft.com/office/drawing/2014/main" id="{9F3A65D0-77A2-4713-B8E8-A4669FED3C48}"/>
              </a:ext>
            </a:extLst>
          </p:cNvPr>
          <p:cNvGrpSpPr>
            <a:grpSpLocks/>
          </p:cNvGrpSpPr>
          <p:nvPr/>
        </p:nvGrpSpPr>
        <p:grpSpPr bwMode="auto">
          <a:xfrm>
            <a:off x="1979613" y="1679575"/>
            <a:ext cx="1154112" cy="1306513"/>
            <a:chOff x="5364088" y="2420888"/>
            <a:chExt cx="1152040" cy="1306967"/>
          </a:xfrm>
        </p:grpSpPr>
        <p:sp>
          <p:nvSpPr>
            <p:cNvPr id="26638" name="TextBox 10">
              <a:extLst>
                <a:ext uri="{FF2B5EF4-FFF2-40B4-BE49-F238E27FC236}">
                  <a16:creationId xmlns:a16="http://schemas.microsoft.com/office/drawing/2014/main" id="{5F76A90B-CB86-4A2B-8E9C-689C389EF476}"/>
                </a:ext>
              </a:extLst>
            </p:cNvPr>
            <p:cNvSpPr txBox="1">
              <a:spLocks noChangeArrowheads="1"/>
            </p:cNvSpPr>
            <p:nvPr/>
          </p:nvSpPr>
          <p:spPr bwMode="auto">
            <a:xfrm>
              <a:off x="5364088" y="2420888"/>
              <a:ext cx="995818"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2019</a:t>
              </a:r>
            </a:p>
          </p:txBody>
        </p:sp>
        <p:sp>
          <p:nvSpPr>
            <p:cNvPr id="26639" name="TextBox 11">
              <a:extLst>
                <a:ext uri="{FF2B5EF4-FFF2-40B4-BE49-F238E27FC236}">
                  <a16:creationId xmlns:a16="http://schemas.microsoft.com/office/drawing/2014/main" id="{61B9D050-6561-4444-B493-94C4867D7BD8}"/>
                </a:ext>
              </a:extLst>
            </p:cNvPr>
            <p:cNvSpPr txBox="1">
              <a:spLocks noChangeArrowheads="1"/>
            </p:cNvSpPr>
            <p:nvPr/>
          </p:nvSpPr>
          <p:spPr bwMode="auto">
            <a:xfrm>
              <a:off x="5437085" y="3204453"/>
              <a:ext cx="1079043"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27.7%</a:t>
              </a:r>
            </a:p>
          </p:txBody>
        </p:sp>
      </p:grpSp>
      <p:grpSp>
        <p:nvGrpSpPr>
          <p:cNvPr id="22" name="Group 9">
            <a:extLst>
              <a:ext uri="{FF2B5EF4-FFF2-40B4-BE49-F238E27FC236}">
                <a16:creationId xmlns:a16="http://schemas.microsoft.com/office/drawing/2014/main" id="{D799A7C2-BB74-4C3A-9536-A68338146C8A}"/>
              </a:ext>
            </a:extLst>
          </p:cNvPr>
          <p:cNvGrpSpPr>
            <a:grpSpLocks/>
          </p:cNvGrpSpPr>
          <p:nvPr/>
        </p:nvGrpSpPr>
        <p:grpSpPr bwMode="auto">
          <a:xfrm>
            <a:off x="6946900" y="1679575"/>
            <a:ext cx="1154113" cy="1306513"/>
            <a:chOff x="4196617" y="2420888"/>
            <a:chExt cx="1152039" cy="1306967"/>
          </a:xfrm>
        </p:grpSpPr>
        <p:sp>
          <p:nvSpPr>
            <p:cNvPr id="26636" name="TextBox 10">
              <a:extLst>
                <a:ext uri="{FF2B5EF4-FFF2-40B4-BE49-F238E27FC236}">
                  <a16:creationId xmlns:a16="http://schemas.microsoft.com/office/drawing/2014/main" id="{156C9A09-EF55-4DBA-9454-277CFEC08212}"/>
                </a:ext>
              </a:extLst>
            </p:cNvPr>
            <p:cNvSpPr txBox="1">
              <a:spLocks noChangeArrowheads="1"/>
            </p:cNvSpPr>
            <p:nvPr/>
          </p:nvSpPr>
          <p:spPr bwMode="auto">
            <a:xfrm>
              <a:off x="4196617" y="2420888"/>
              <a:ext cx="115203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2023</a:t>
              </a:r>
            </a:p>
          </p:txBody>
        </p:sp>
        <p:sp>
          <p:nvSpPr>
            <p:cNvPr id="26637" name="TextBox 11">
              <a:extLst>
                <a:ext uri="{FF2B5EF4-FFF2-40B4-BE49-F238E27FC236}">
                  <a16:creationId xmlns:a16="http://schemas.microsoft.com/office/drawing/2014/main" id="{D6644704-6241-41D7-B5FD-F854D9653F6F}"/>
                </a:ext>
              </a:extLst>
            </p:cNvPr>
            <p:cNvSpPr txBox="1">
              <a:spLocks noChangeArrowheads="1"/>
            </p:cNvSpPr>
            <p:nvPr/>
          </p:nvSpPr>
          <p:spPr bwMode="auto">
            <a:xfrm>
              <a:off x="4269614" y="3204453"/>
              <a:ext cx="1078804"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25.1%</a:t>
              </a:r>
            </a:p>
          </p:txBody>
        </p:sp>
      </p:grpSp>
      <p:sp>
        <p:nvSpPr>
          <p:cNvPr id="26632" name="TextBox 3">
            <a:extLst>
              <a:ext uri="{FF2B5EF4-FFF2-40B4-BE49-F238E27FC236}">
                <a16:creationId xmlns:a16="http://schemas.microsoft.com/office/drawing/2014/main" id="{3C7D78F7-F011-4D4A-B51C-C092312EBF23}"/>
              </a:ext>
            </a:extLst>
          </p:cNvPr>
          <p:cNvSpPr txBox="1">
            <a:spLocks noChangeArrowheads="1"/>
          </p:cNvSpPr>
          <p:nvPr/>
        </p:nvSpPr>
        <p:spPr bwMode="auto">
          <a:xfrm>
            <a:off x="4056063" y="3167063"/>
            <a:ext cx="2459037" cy="52387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bg1"/>
                </a:solidFill>
                <a:latin typeface="Calibri" panose="020F0502020204030204" pitchFamily="34" charset="0"/>
              </a:rPr>
              <a:t>The Covid Years</a:t>
            </a:r>
          </a:p>
        </p:txBody>
      </p:sp>
      <p:grpSp>
        <p:nvGrpSpPr>
          <p:cNvPr id="32" name="Group 9">
            <a:extLst>
              <a:ext uri="{FF2B5EF4-FFF2-40B4-BE49-F238E27FC236}">
                <a16:creationId xmlns:a16="http://schemas.microsoft.com/office/drawing/2014/main" id="{70A93DD8-D9EB-4924-B1FA-82E5D4779F84}"/>
              </a:ext>
            </a:extLst>
          </p:cNvPr>
          <p:cNvGrpSpPr>
            <a:grpSpLocks/>
          </p:cNvGrpSpPr>
          <p:nvPr/>
        </p:nvGrpSpPr>
        <p:grpSpPr bwMode="auto">
          <a:xfrm>
            <a:off x="4056063" y="1662113"/>
            <a:ext cx="2181225" cy="1279525"/>
            <a:chOff x="4196622" y="2420888"/>
            <a:chExt cx="1152039" cy="1280365"/>
          </a:xfrm>
        </p:grpSpPr>
        <p:sp>
          <p:nvSpPr>
            <p:cNvPr id="26634" name="TextBox 10">
              <a:extLst>
                <a:ext uri="{FF2B5EF4-FFF2-40B4-BE49-F238E27FC236}">
                  <a16:creationId xmlns:a16="http://schemas.microsoft.com/office/drawing/2014/main" id="{2B73502F-3877-4F30-A9A1-E28AF7C6B02C}"/>
                </a:ext>
              </a:extLst>
            </p:cNvPr>
            <p:cNvSpPr txBox="1">
              <a:spLocks noChangeArrowheads="1"/>
            </p:cNvSpPr>
            <p:nvPr/>
          </p:nvSpPr>
          <p:spPr bwMode="auto">
            <a:xfrm>
              <a:off x="4196622" y="2420888"/>
              <a:ext cx="1152039" cy="9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2020 - 2022</a:t>
              </a:r>
            </a:p>
          </p:txBody>
        </p:sp>
        <p:sp>
          <p:nvSpPr>
            <p:cNvPr id="26635" name="TextBox 11">
              <a:extLst>
                <a:ext uri="{FF2B5EF4-FFF2-40B4-BE49-F238E27FC236}">
                  <a16:creationId xmlns:a16="http://schemas.microsoft.com/office/drawing/2014/main" id="{6237AC94-F8AA-4AB4-B754-1DB6A2D232CA}"/>
                </a:ext>
              </a:extLst>
            </p:cNvPr>
            <p:cNvSpPr txBox="1">
              <a:spLocks noChangeArrowheads="1"/>
            </p:cNvSpPr>
            <p:nvPr/>
          </p:nvSpPr>
          <p:spPr bwMode="auto">
            <a:xfrm>
              <a:off x="4434901" y="3177851"/>
              <a:ext cx="425798"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31%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3">
            <a:extLst>
              <a:ext uri="{FF2B5EF4-FFF2-40B4-BE49-F238E27FC236}">
                <a16:creationId xmlns:a16="http://schemas.microsoft.com/office/drawing/2014/main" id="{96977036-1C0E-4DE5-B7E4-19A578C552E5}"/>
              </a:ext>
            </a:extLst>
          </p:cNvPr>
          <p:cNvSpPr txBox="1">
            <a:spLocks noChangeArrowheads="1"/>
          </p:cNvSpPr>
          <p:nvPr/>
        </p:nvSpPr>
        <p:spPr bwMode="auto">
          <a:xfrm>
            <a:off x="3851275" y="2276475"/>
            <a:ext cx="13747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9600">
                <a:latin typeface="Calibri" panose="020F0502020204030204" pitchFamily="34" charset="0"/>
              </a:rPr>
              <a:t>S5</a:t>
            </a:r>
          </a:p>
        </p:txBody>
      </p:sp>
      <p:sp>
        <p:nvSpPr>
          <p:cNvPr id="48131" name="TextBox 3">
            <a:extLst>
              <a:ext uri="{FF2B5EF4-FFF2-40B4-BE49-F238E27FC236}">
                <a16:creationId xmlns:a16="http://schemas.microsoft.com/office/drawing/2014/main" id="{48E27437-11A5-41C3-9889-729050194887}"/>
              </a:ext>
            </a:extLst>
          </p:cNvPr>
          <p:cNvSpPr txBox="1">
            <a:spLocks noChangeArrowheads="1"/>
          </p:cNvSpPr>
          <p:nvPr/>
        </p:nvSpPr>
        <p:spPr bwMode="auto">
          <a:xfrm>
            <a:off x="1879600" y="88900"/>
            <a:ext cx="55657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a:p>
            <a:pPr algn="ctr" eaLnBrk="1" hangingPunct="1"/>
            <a:r>
              <a:rPr lang="en-GB" altLang="en-US" sz="4000">
                <a:latin typeface="Calibri" panose="020F0502020204030204" pitchFamily="34" charset="0"/>
              </a:rPr>
              <a:t>Results Analysis 2023</a:t>
            </a:r>
          </a:p>
        </p:txBody>
      </p:sp>
      <p:pic>
        <p:nvPicPr>
          <p:cNvPr id="48132" name="Picture 4" descr="Hillpark Secondary School">
            <a:extLst>
              <a:ext uri="{FF2B5EF4-FFF2-40B4-BE49-F238E27FC236}">
                <a16:creationId xmlns:a16="http://schemas.microsoft.com/office/drawing/2014/main" id="{0046C5CE-0604-479D-846D-0ACDA509BE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TextBox 3">
            <a:extLst>
              <a:ext uri="{FF2B5EF4-FFF2-40B4-BE49-F238E27FC236}">
                <a16:creationId xmlns:a16="http://schemas.microsoft.com/office/drawing/2014/main" id="{22DF5F3B-4BE3-4852-BFF0-0CFBCC27A62E}"/>
              </a:ext>
            </a:extLst>
          </p:cNvPr>
          <p:cNvSpPr txBox="1">
            <a:spLocks noChangeArrowheads="1"/>
          </p:cNvSpPr>
          <p:nvPr/>
        </p:nvSpPr>
        <p:spPr bwMode="auto">
          <a:xfrm>
            <a:off x="1576388" y="4724400"/>
            <a:ext cx="6188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solidFill>
                  <a:srgbClr val="00FF00"/>
                </a:solidFill>
                <a:latin typeface="Calibri" panose="020F0502020204030204" pitchFamily="34" charset="0"/>
              </a:rPr>
              <a:t>From 204 pupils in S4 Cohort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3">
            <a:extLst>
              <a:ext uri="{FF2B5EF4-FFF2-40B4-BE49-F238E27FC236}">
                <a16:creationId xmlns:a16="http://schemas.microsoft.com/office/drawing/2014/main" id="{334FEB74-D404-41AF-935A-248AD8BAB673}"/>
              </a:ext>
            </a:extLst>
          </p:cNvPr>
          <p:cNvSpPr txBox="1">
            <a:spLocks noChangeArrowheads="1"/>
          </p:cNvSpPr>
          <p:nvPr/>
        </p:nvSpPr>
        <p:spPr bwMode="auto">
          <a:xfrm>
            <a:off x="2181225" y="136525"/>
            <a:ext cx="5216525" cy="10160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a:solidFill>
                  <a:schemeClr val="bg1"/>
                </a:solidFill>
                <a:latin typeface="Calibri" panose="020F0502020204030204" pitchFamily="34" charset="0"/>
              </a:rPr>
              <a:t>S5: 3+ at Level 6</a:t>
            </a:r>
          </a:p>
        </p:txBody>
      </p:sp>
      <p:pic>
        <p:nvPicPr>
          <p:cNvPr id="52227" name="Picture 19" descr="Hillpark Secondary School">
            <a:extLst>
              <a:ext uri="{FF2B5EF4-FFF2-40B4-BE49-F238E27FC236}">
                <a16:creationId xmlns:a16="http://schemas.microsoft.com/office/drawing/2014/main" id="{9029FABA-F0EF-4453-B3DB-367F2B8BFD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3">
            <a:extLst>
              <a:ext uri="{FF2B5EF4-FFF2-40B4-BE49-F238E27FC236}">
                <a16:creationId xmlns:a16="http://schemas.microsoft.com/office/drawing/2014/main" id="{71F85CF2-0A04-4721-AD33-3E32A7F6646E}"/>
              </a:ext>
            </a:extLst>
          </p:cNvPr>
          <p:cNvSpPr txBox="1">
            <a:spLocks noChangeArrowheads="1"/>
          </p:cNvSpPr>
          <p:nvPr/>
        </p:nvSpPr>
        <p:spPr bwMode="auto">
          <a:xfrm>
            <a:off x="95250" y="5084763"/>
            <a:ext cx="82391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t>This is a positive result after 2 years of interrupted </a:t>
            </a:r>
          </a:p>
          <a:p>
            <a:pPr eaLnBrk="1" hangingPunct="1"/>
            <a:r>
              <a:rPr lang="en-GB" altLang="en-US" sz="2800"/>
              <a:t>Teaching. </a:t>
            </a:r>
          </a:p>
        </p:txBody>
      </p:sp>
      <p:grpSp>
        <p:nvGrpSpPr>
          <p:cNvPr id="52229" name="Group 9">
            <a:extLst>
              <a:ext uri="{FF2B5EF4-FFF2-40B4-BE49-F238E27FC236}">
                <a16:creationId xmlns:a16="http://schemas.microsoft.com/office/drawing/2014/main" id="{EFF12BD3-8FC9-4DC7-B7C2-BF3D4E03D9A1}"/>
              </a:ext>
            </a:extLst>
          </p:cNvPr>
          <p:cNvGrpSpPr>
            <a:grpSpLocks/>
          </p:cNvGrpSpPr>
          <p:nvPr/>
        </p:nvGrpSpPr>
        <p:grpSpPr bwMode="auto">
          <a:xfrm>
            <a:off x="395288" y="1679575"/>
            <a:ext cx="1154112" cy="1306513"/>
            <a:chOff x="5364088" y="2420888"/>
            <a:chExt cx="1152295" cy="1306967"/>
          </a:xfrm>
        </p:grpSpPr>
        <p:sp>
          <p:nvSpPr>
            <p:cNvPr id="52243" name="TextBox 10">
              <a:extLst>
                <a:ext uri="{FF2B5EF4-FFF2-40B4-BE49-F238E27FC236}">
                  <a16:creationId xmlns:a16="http://schemas.microsoft.com/office/drawing/2014/main" id="{FFB9BE74-7D37-403D-B307-F586C90A5C61}"/>
                </a:ext>
              </a:extLst>
            </p:cNvPr>
            <p:cNvSpPr txBox="1">
              <a:spLocks noChangeArrowheads="1"/>
            </p:cNvSpPr>
            <p:nvPr/>
          </p:nvSpPr>
          <p:spPr bwMode="auto">
            <a:xfrm>
              <a:off x="5364088" y="2420888"/>
              <a:ext cx="91463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2018</a:t>
              </a:r>
            </a:p>
          </p:txBody>
        </p:sp>
        <p:sp>
          <p:nvSpPr>
            <p:cNvPr id="52244" name="TextBox 11">
              <a:extLst>
                <a:ext uri="{FF2B5EF4-FFF2-40B4-BE49-F238E27FC236}">
                  <a16:creationId xmlns:a16="http://schemas.microsoft.com/office/drawing/2014/main" id="{005ED7C4-AB68-429B-8CE2-F846237D5F15}"/>
                </a:ext>
              </a:extLst>
            </p:cNvPr>
            <p:cNvSpPr txBox="1">
              <a:spLocks noChangeArrowheads="1"/>
            </p:cNvSpPr>
            <p:nvPr/>
          </p:nvSpPr>
          <p:spPr bwMode="auto">
            <a:xfrm>
              <a:off x="5437085" y="3204453"/>
              <a:ext cx="1079298"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19.6%</a:t>
              </a:r>
            </a:p>
          </p:txBody>
        </p:sp>
      </p:grpSp>
      <p:grpSp>
        <p:nvGrpSpPr>
          <p:cNvPr id="52230" name="Group 9">
            <a:extLst>
              <a:ext uri="{FF2B5EF4-FFF2-40B4-BE49-F238E27FC236}">
                <a16:creationId xmlns:a16="http://schemas.microsoft.com/office/drawing/2014/main" id="{ABBAA057-71A4-4A79-8718-B37799EBB6A5}"/>
              </a:ext>
            </a:extLst>
          </p:cNvPr>
          <p:cNvGrpSpPr>
            <a:grpSpLocks/>
          </p:cNvGrpSpPr>
          <p:nvPr/>
        </p:nvGrpSpPr>
        <p:grpSpPr bwMode="auto">
          <a:xfrm>
            <a:off x="2051050" y="1679575"/>
            <a:ext cx="1154113" cy="1306513"/>
            <a:chOff x="5364088" y="2420888"/>
            <a:chExt cx="1152039" cy="1306967"/>
          </a:xfrm>
        </p:grpSpPr>
        <p:sp>
          <p:nvSpPr>
            <p:cNvPr id="52241" name="TextBox 10">
              <a:extLst>
                <a:ext uri="{FF2B5EF4-FFF2-40B4-BE49-F238E27FC236}">
                  <a16:creationId xmlns:a16="http://schemas.microsoft.com/office/drawing/2014/main" id="{BBB58175-F705-4EDD-8D5A-214DB519A288}"/>
                </a:ext>
              </a:extLst>
            </p:cNvPr>
            <p:cNvSpPr txBox="1">
              <a:spLocks noChangeArrowheads="1"/>
            </p:cNvSpPr>
            <p:nvPr/>
          </p:nvSpPr>
          <p:spPr bwMode="auto">
            <a:xfrm>
              <a:off x="5364088" y="2420888"/>
              <a:ext cx="91440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2019</a:t>
              </a:r>
            </a:p>
          </p:txBody>
        </p:sp>
        <p:sp>
          <p:nvSpPr>
            <p:cNvPr id="52242" name="TextBox 11">
              <a:extLst>
                <a:ext uri="{FF2B5EF4-FFF2-40B4-BE49-F238E27FC236}">
                  <a16:creationId xmlns:a16="http://schemas.microsoft.com/office/drawing/2014/main" id="{07291CCF-1547-4143-8160-985FB3851834}"/>
                </a:ext>
              </a:extLst>
            </p:cNvPr>
            <p:cNvSpPr txBox="1">
              <a:spLocks noChangeArrowheads="1"/>
            </p:cNvSpPr>
            <p:nvPr/>
          </p:nvSpPr>
          <p:spPr bwMode="auto">
            <a:xfrm>
              <a:off x="5437085" y="3204453"/>
              <a:ext cx="1079042"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20.4%</a:t>
              </a:r>
            </a:p>
          </p:txBody>
        </p:sp>
      </p:grpSp>
      <p:grpSp>
        <p:nvGrpSpPr>
          <p:cNvPr id="2" name="Group 1">
            <a:extLst>
              <a:ext uri="{FF2B5EF4-FFF2-40B4-BE49-F238E27FC236}">
                <a16:creationId xmlns:a16="http://schemas.microsoft.com/office/drawing/2014/main" id="{D60CD500-B9F1-474E-8E7F-1B0974108AA8}"/>
              </a:ext>
            </a:extLst>
          </p:cNvPr>
          <p:cNvGrpSpPr>
            <a:grpSpLocks/>
          </p:cNvGrpSpPr>
          <p:nvPr/>
        </p:nvGrpSpPr>
        <p:grpSpPr bwMode="auto">
          <a:xfrm>
            <a:off x="304800" y="3589338"/>
            <a:ext cx="5865813" cy="1258887"/>
            <a:chOff x="305593" y="3588675"/>
            <a:chExt cx="5865519" cy="1259396"/>
          </a:xfrm>
        </p:grpSpPr>
        <p:grpSp>
          <p:nvGrpSpPr>
            <p:cNvPr id="28681" name="Group 9">
              <a:extLst>
                <a:ext uri="{FF2B5EF4-FFF2-40B4-BE49-F238E27FC236}">
                  <a16:creationId xmlns:a16="http://schemas.microsoft.com/office/drawing/2014/main" id="{7C6A636B-AE32-42D6-AFF7-429B011027B6}"/>
                </a:ext>
              </a:extLst>
            </p:cNvPr>
            <p:cNvGrpSpPr>
              <a:grpSpLocks/>
            </p:cNvGrpSpPr>
            <p:nvPr/>
          </p:nvGrpSpPr>
          <p:grpSpPr bwMode="auto">
            <a:xfrm>
              <a:off x="3492386" y="3588675"/>
              <a:ext cx="1100766" cy="1259396"/>
              <a:chOff x="4035599" y="2468170"/>
              <a:chExt cx="1098787" cy="1259835"/>
            </a:xfrm>
            <a:solidFill>
              <a:schemeClr val="tx1"/>
            </a:solidFill>
          </p:grpSpPr>
          <p:sp>
            <p:nvSpPr>
              <p:cNvPr id="28685" name="TextBox 10">
                <a:extLst>
                  <a:ext uri="{FF2B5EF4-FFF2-40B4-BE49-F238E27FC236}">
                    <a16:creationId xmlns:a16="http://schemas.microsoft.com/office/drawing/2014/main" id="{76D02B21-96DC-412D-918F-524CC23829BE}"/>
                  </a:ext>
                </a:extLst>
              </p:cNvPr>
              <p:cNvSpPr txBox="1">
                <a:spLocks noChangeArrowheads="1"/>
              </p:cNvSpPr>
              <p:nvPr/>
            </p:nvSpPr>
            <p:spPr bwMode="auto">
              <a:xfrm>
                <a:off x="4035599" y="2468170"/>
                <a:ext cx="995596" cy="5234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en-US" sz="2800" dirty="0">
                    <a:solidFill>
                      <a:schemeClr val="bg1"/>
                    </a:solidFill>
                    <a:latin typeface="Calibri" pitchFamily="34" charset="0"/>
                  </a:rPr>
                  <a:t> 2020</a:t>
                </a:r>
              </a:p>
            </p:txBody>
          </p:sp>
          <p:sp>
            <p:nvSpPr>
              <p:cNvPr id="28686" name="TextBox 11">
                <a:extLst>
                  <a:ext uri="{FF2B5EF4-FFF2-40B4-BE49-F238E27FC236}">
                    <a16:creationId xmlns:a16="http://schemas.microsoft.com/office/drawing/2014/main" id="{6A4F04B4-04AF-4B12-A8BE-749646951A51}"/>
                  </a:ext>
                </a:extLst>
              </p:cNvPr>
              <p:cNvSpPr txBox="1">
                <a:spLocks noChangeArrowheads="1"/>
              </p:cNvSpPr>
              <p:nvPr/>
            </p:nvSpPr>
            <p:spPr bwMode="auto">
              <a:xfrm>
                <a:off x="4055638" y="3204453"/>
                <a:ext cx="1078748" cy="5235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en-US" sz="2800" dirty="0">
                    <a:solidFill>
                      <a:schemeClr val="bg1"/>
                    </a:solidFill>
                    <a:latin typeface="Calibri" pitchFamily="34" charset="0"/>
                  </a:rPr>
                  <a:t>31.1%</a:t>
                </a:r>
              </a:p>
            </p:txBody>
          </p:sp>
        </p:grpSp>
        <p:grpSp>
          <p:nvGrpSpPr>
            <p:cNvPr id="19" name="Group 9">
              <a:extLst>
                <a:ext uri="{FF2B5EF4-FFF2-40B4-BE49-F238E27FC236}">
                  <a16:creationId xmlns:a16="http://schemas.microsoft.com/office/drawing/2014/main" id="{707EC89B-11B3-4566-B946-8D226C6AFE0E}"/>
                </a:ext>
              </a:extLst>
            </p:cNvPr>
            <p:cNvGrpSpPr>
              <a:grpSpLocks/>
            </p:cNvGrpSpPr>
            <p:nvPr/>
          </p:nvGrpSpPr>
          <p:grpSpPr bwMode="auto">
            <a:xfrm>
              <a:off x="5090416" y="3605960"/>
              <a:ext cx="1080696" cy="1242111"/>
              <a:chOff x="4055899" y="2485461"/>
              <a:chExt cx="1078531" cy="1242544"/>
            </a:xfrm>
            <a:solidFill>
              <a:schemeClr val="tx1"/>
            </a:solidFill>
          </p:grpSpPr>
          <p:sp>
            <p:nvSpPr>
              <p:cNvPr id="28683" name="TextBox 10">
                <a:extLst>
                  <a:ext uri="{FF2B5EF4-FFF2-40B4-BE49-F238E27FC236}">
                    <a16:creationId xmlns:a16="http://schemas.microsoft.com/office/drawing/2014/main" id="{C20D3DDD-5249-4EFC-8CF2-8FAF3CFB7A91}"/>
                  </a:ext>
                </a:extLst>
              </p:cNvPr>
              <p:cNvSpPr txBox="1">
                <a:spLocks noChangeArrowheads="1"/>
              </p:cNvSpPr>
              <p:nvPr/>
            </p:nvSpPr>
            <p:spPr bwMode="auto">
              <a:xfrm>
                <a:off x="4055899" y="2485461"/>
                <a:ext cx="913990" cy="5234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en-US" sz="2800" dirty="0">
                    <a:solidFill>
                      <a:schemeClr val="bg1"/>
                    </a:solidFill>
                    <a:latin typeface="Calibri" pitchFamily="34" charset="0"/>
                  </a:rPr>
                  <a:t>2021</a:t>
                </a:r>
              </a:p>
            </p:txBody>
          </p:sp>
          <p:sp>
            <p:nvSpPr>
              <p:cNvPr id="28684" name="TextBox 11">
                <a:extLst>
                  <a:ext uri="{FF2B5EF4-FFF2-40B4-BE49-F238E27FC236}">
                    <a16:creationId xmlns:a16="http://schemas.microsoft.com/office/drawing/2014/main" id="{A093DD87-605E-42B1-BA61-548CDAD43FB1}"/>
                  </a:ext>
                </a:extLst>
              </p:cNvPr>
              <p:cNvSpPr txBox="1">
                <a:spLocks noChangeArrowheads="1"/>
              </p:cNvSpPr>
              <p:nvPr/>
            </p:nvSpPr>
            <p:spPr bwMode="auto">
              <a:xfrm>
                <a:off x="4055905" y="3204453"/>
                <a:ext cx="1078525" cy="5235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en-US" sz="2800" dirty="0">
                    <a:solidFill>
                      <a:schemeClr val="bg1"/>
                    </a:solidFill>
                    <a:latin typeface="Calibri" pitchFamily="34" charset="0"/>
                  </a:rPr>
                  <a:t>29.9%</a:t>
                </a:r>
              </a:p>
            </p:txBody>
          </p:sp>
        </p:grpSp>
        <p:sp>
          <p:nvSpPr>
            <p:cNvPr id="52240" name="TextBox 3">
              <a:extLst>
                <a:ext uri="{FF2B5EF4-FFF2-40B4-BE49-F238E27FC236}">
                  <a16:creationId xmlns:a16="http://schemas.microsoft.com/office/drawing/2014/main" id="{F2FD5BCD-3BF4-4501-BB80-87819479DFDF}"/>
                </a:ext>
              </a:extLst>
            </p:cNvPr>
            <p:cNvSpPr txBox="1">
              <a:spLocks noChangeArrowheads="1"/>
            </p:cNvSpPr>
            <p:nvPr/>
          </p:nvSpPr>
          <p:spPr bwMode="auto">
            <a:xfrm>
              <a:off x="305593" y="3933056"/>
              <a:ext cx="2459456" cy="52322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bg1"/>
                  </a:solidFill>
                  <a:latin typeface="Calibri" panose="020F0502020204030204" pitchFamily="34" charset="0"/>
                </a:rPr>
                <a:t>The Covid Years</a:t>
              </a:r>
            </a:p>
          </p:txBody>
        </p:sp>
      </p:grpSp>
      <p:grpSp>
        <p:nvGrpSpPr>
          <p:cNvPr id="22" name="Group 9">
            <a:extLst>
              <a:ext uri="{FF2B5EF4-FFF2-40B4-BE49-F238E27FC236}">
                <a16:creationId xmlns:a16="http://schemas.microsoft.com/office/drawing/2014/main" id="{63404323-A6B2-4169-A44C-98494311BC5E}"/>
              </a:ext>
            </a:extLst>
          </p:cNvPr>
          <p:cNvGrpSpPr>
            <a:grpSpLocks/>
          </p:cNvGrpSpPr>
          <p:nvPr/>
        </p:nvGrpSpPr>
        <p:grpSpPr bwMode="auto">
          <a:xfrm>
            <a:off x="7666038" y="1700213"/>
            <a:ext cx="1154112" cy="1306512"/>
            <a:chOff x="5364088" y="2420888"/>
            <a:chExt cx="1152039" cy="1306967"/>
          </a:xfrm>
        </p:grpSpPr>
        <p:sp>
          <p:nvSpPr>
            <p:cNvPr id="52236" name="TextBox 10">
              <a:extLst>
                <a:ext uri="{FF2B5EF4-FFF2-40B4-BE49-F238E27FC236}">
                  <a16:creationId xmlns:a16="http://schemas.microsoft.com/office/drawing/2014/main" id="{5D726FF9-6EC6-4A2B-9C49-4EDD0A1D6FA5}"/>
                </a:ext>
              </a:extLst>
            </p:cNvPr>
            <p:cNvSpPr txBox="1">
              <a:spLocks noChangeArrowheads="1"/>
            </p:cNvSpPr>
            <p:nvPr/>
          </p:nvSpPr>
          <p:spPr bwMode="auto">
            <a:xfrm>
              <a:off x="5364088" y="2420888"/>
              <a:ext cx="1152039" cy="523402"/>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bg1"/>
                  </a:solidFill>
                  <a:latin typeface="Calibri" panose="020F0502020204030204" pitchFamily="34" charset="0"/>
                </a:rPr>
                <a:t> 2023</a:t>
              </a:r>
            </a:p>
          </p:txBody>
        </p:sp>
        <p:sp>
          <p:nvSpPr>
            <p:cNvPr id="52237" name="TextBox 11">
              <a:extLst>
                <a:ext uri="{FF2B5EF4-FFF2-40B4-BE49-F238E27FC236}">
                  <a16:creationId xmlns:a16="http://schemas.microsoft.com/office/drawing/2014/main" id="{0E182FE0-8F86-4395-B61A-0EDAB60A739F}"/>
                </a:ext>
              </a:extLst>
            </p:cNvPr>
            <p:cNvSpPr txBox="1">
              <a:spLocks noChangeArrowheads="1"/>
            </p:cNvSpPr>
            <p:nvPr/>
          </p:nvSpPr>
          <p:spPr bwMode="auto">
            <a:xfrm>
              <a:off x="5437085" y="3204453"/>
              <a:ext cx="1078804" cy="523402"/>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bg1"/>
                  </a:solidFill>
                  <a:latin typeface="Calibri" panose="020F0502020204030204" pitchFamily="34" charset="0"/>
                </a:rPr>
                <a:t>27.8%</a:t>
              </a:r>
            </a:p>
          </p:txBody>
        </p:sp>
      </p:grpSp>
      <p:grpSp>
        <p:nvGrpSpPr>
          <p:cNvPr id="26" name="Group 9">
            <a:extLst>
              <a:ext uri="{FF2B5EF4-FFF2-40B4-BE49-F238E27FC236}">
                <a16:creationId xmlns:a16="http://schemas.microsoft.com/office/drawing/2014/main" id="{A55A353D-5783-4A9B-B1CC-41D70BE7829D}"/>
              </a:ext>
            </a:extLst>
          </p:cNvPr>
          <p:cNvGrpSpPr>
            <a:grpSpLocks/>
          </p:cNvGrpSpPr>
          <p:nvPr/>
        </p:nvGrpSpPr>
        <p:grpSpPr bwMode="auto">
          <a:xfrm>
            <a:off x="6170613" y="1717675"/>
            <a:ext cx="1154112" cy="1306513"/>
            <a:chOff x="5364088" y="2420888"/>
            <a:chExt cx="1152039" cy="1306967"/>
          </a:xfrm>
        </p:grpSpPr>
        <p:sp>
          <p:nvSpPr>
            <p:cNvPr id="52234" name="TextBox 10">
              <a:extLst>
                <a:ext uri="{FF2B5EF4-FFF2-40B4-BE49-F238E27FC236}">
                  <a16:creationId xmlns:a16="http://schemas.microsoft.com/office/drawing/2014/main" id="{2A4D5EB1-F814-453D-9B60-22EFDE6A7161}"/>
                </a:ext>
              </a:extLst>
            </p:cNvPr>
            <p:cNvSpPr txBox="1">
              <a:spLocks noChangeArrowheads="1"/>
            </p:cNvSpPr>
            <p:nvPr/>
          </p:nvSpPr>
          <p:spPr bwMode="auto">
            <a:xfrm>
              <a:off x="5364088" y="2420888"/>
              <a:ext cx="115203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2022</a:t>
              </a:r>
            </a:p>
          </p:txBody>
        </p:sp>
        <p:sp>
          <p:nvSpPr>
            <p:cNvPr id="52235" name="TextBox 11">
              <a:extLst>
                <a:ext uri="{FF2B5EF4-FFF2-40B4-BE49-F238E27FC236}">
                  <a16:creationId xmlns:a16="http://schemas.microsoft.com/office/drawing/2014/main" id="{53A7AA71-8D44-4638-B16D-561A3E53B18C}"/>
                </a:ext>
              </a:extLst>
            </p:cNvPr>
            <p:cNvSpPr txBox="1">
              <a:spLocks noChangeArrowheads="1"/>
            </p:cNvSpPr>
            <p:nvPr/>
          </p:nvSpPr>
          <p:spPr bwMode="auto">
            <a:xfrm>
              <a:off x="5437085" y="3204453"/>
              <a:ext cx="805181"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27%</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Box 3">
            <a:extLst>
              <a:ext uri="{FF2B5EF4-FFF2-40B4-BE49-F238E27FC236}">
                <a16:creationId xmlns:a16="http://schemas.microsoft.com/office/drawing/2014/main" id="{56D9D6FF-3FED-4B83-801E-3595057E46B0}"/>
              </a:ext>
            </a:extLst>
          </p:cNvPr>
          <p:cNvSpPr txBox="1">
            <a:spLocks noChangeArrowheads="1"/>
          </p:cNvSpPr>
          <p:nvPr/>
        </p:nvSpPr>
        <p:spPr bwMode="auto">
          <a:xfrm>
            <a:off x="2181225" y="136525"/>
            <a:ext cx="5216525" cy="10160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a:solidFill>
                  <a:schemeClr val="bg1"/>
                </a:solidFill>
                <a:latin typeface="Calibri" panose="020F0502020204030204" pitchFamily="34" charset="0"/>
              </a:rPr>
              <a:t>S5: 5+ at Level 6</a:t>
            </a:r>
          </a:p>
        </p:txBody>
      </p:sp>
      <p:pic>
        <p:nvPicPr>
          <p:cNvPr id="54275" name="Picture 19" descr="Hillpark Secondary School">
            <a:extLst>
              <a:ext uri="{FF2B5EF4-FFF2-40B4-BE49-F238E27FC236}">
                <a16:creationId xmlns:a16="http://schemas.microsoft.com/office/drawing/2014/main" id="{B3A477E5-1056-4209-80BC-148E808CF8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3">
            <a:extLst>
              <a:ext uri="{FF2B5EF4-FFF2-40B4-BE49-F238E27FC236}">
                <a16:creationId xmlns:a16="http://schemas.microsoft.com/office/drawing/2014/main" id="{1344955D-E892-4D69-A7D3-98FDC1694B56}"/>
              </a:ext>
            </a:extLst>
          </p:cNvPr>
          <p:cNvSpPr txBox="1">
            <a:spLocks noChangeArrowheads="1"/>
          </p:cNvSpPr>
          <p:nvPr/>
        </p:nvSpPr>
        <p:spPr bwMode="auto">
          <a:xfrm>
            <a:off x="95250" y="5084763"/>
            <a:ext cx="865663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t>This is a positive result after 2 years of interrupted </a:t>
            </a:r>
          </a:p>
          <a:p>
            <a:pPr eaLnBrk="1" hangingPunct="1"/>
            <a:r>
              <a:rPr lang="en-GB" altLang="en-US" sz="2800"/>
              <a:t>Teaching. This is a dramatic improvement from 2019-</a:t>
            </a:r>
          </a:p>
          <a:p>
            <a:pPr eaLnBrk="1" hangingPunct="1"/>
            <a:r>
              <a:rPr lang="en-GB" altLang="en-US" sz="2800"/>
              <a:t>The last time the young people sat a formal exam.</a:t>
            </a:r>
          </a:p>
        </p:txBody>
      </p:sp>
      <p:grpSp>
        <p:nvGrpSpPr>
          <p:cNvPr id="54277" name="Group 9">
            <a:extLst>
              <a:ext uri="{FF2B5EF4-FFF2-40B4-BE49-F238E27FC236}">
                <a16:creationId xmlns:a16="http://schemas.microsoft.com/office/drawing/2014/main" id="{69BC9666-4E15-45F7-919F-0B76911AE445}"/>
              </a:ext>
            </a:extLst>
          </p:cNvPr>
          <p:cNvGrpSpPr>
            <a:grpSpLocks/>
          </p:cNvGrpSpPr>
          <p:nvPr/>
        </p:nvGrpSpPr>
        <p:grpSpPr bwMode="auto">
          <a:xfrm>
            <a:off x="396875" y="1679575"/>
            <a:ext cx="915988" cy="1306513"/>
            <a:chOff x="5364088" y="2420888"/>
            <a:chExt cx="914886" cy="1306966"/>
          </a:xfrm>
        </p:grpSpPr>
        <p:sp>
          <p:nvSpPr>
            <p:cNvPr id="54294" name="TextBox 10">
              <a:extLst>
                <a:ext uri="{FF2B5EF4-FFF2-40B4-BE49-F238E27FC236}">
                  <a16:creationId xmlns:a16="http://schemas.microsoft.com/office/drawing/2014/main" id="{5B11BD13-3CA8-40E2-AD26-717C7562CE18}"/>
                </a:ext>
              </a:extLst>
            </p:cNvPr>
            <p:cNvSpPr txBox="1">
              <a:spLocks noChangeArrowheads="1"/>
            </p:cNvSpPr>
            <p:nvPr/>
          </p:nvSpPr>
          <p:spPr bwMode="auto">
            <a:xfrm>
              <a:off x="5364088" y="2420888"/>
              <a:ext cx="914886" cy="523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2017</a:t>
              </a:r>
            </a:p>
          </p:txBody>
        </p:sp>
        <p:sp>
          <p:nvSpPr>
            <p:cNvPr id="54295" name="TextBox 11">
              <a:extLst>
                <a:ext uri="{FF2B5EF4-FFF2-40B4-BE49-F238E27FC236}">
                  <a16:creationId xmlns:a16="http://schemas.microsoft.com/office/drawing/2014/main" id="{09A8F8B0-3286-4EE0-AAAE-0082BDCEE539}"/>
                </a:ext>
              </a:extLst>
            </p:cNvPr>
            <p:cNvSpPr txBox="1">
              <a:spLocks noChangeArrowheads="1"/>
            </p:cNvSpPr>
            <p:nvPr/>
          </p:nvSpPr>
          <p:spPr bwMode="auto">
            <a:xfrm>
              <a:off x="5437085" y="3204453"/>
              <a:ext cx="623211" cy="523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5%</a:t>
              </a:r>
            </a:p>
          </p:txBody>
        </p:sp>
      </p:grpSp>
      <p:grpSp>
        <p:nvGrpSpPr>
          <p:cNvPr id="54278" name="Group 9">
            <a:extLst>
              <a:ext uri="{FF2B5EF4-FFF2-40B4-BE49-F238E27FC236}">
                <a16:creationId xmlns:a16="http://schemas.microsoft.com/office/drawing/2014/main" id="{B4068CB1-BD12-4364-99AC-C7BDDE982B62}"/>
              </a:ext>
            </a:extLst>
          </p:cNvPr>
          <p:cNvGrpSpPr>
            <a:grpSpLocks/>
          </p:cNvGrpSpPr>
          <p:nvPr/>
        </p:nvGrpSpPr>
        <p:grpSpPr bwMode="auto">
          <a:xfrm>
            <a:off x="1619250" y="1679575"/>
            <a:ext cx="971550" cy="1306513"/>
            <a:chOff x="5364088" y="2420888"/>
            <a:chExt cx="969798" cy="1306967"/>
          </a:xfrm>
        </p:grpSpPr>
        <p:sp>
          <p:nvSpPr>
            <p:cNvPr id="54292" name="TextBox 10">
              <a:extLst>
                <a:ext uri="{FF2B5EF4-FFF2-40B4-BE49-F238E27FC236}">
                  <a16:creationId xmlns:a16="http://schemas.microsoft.com/office/drawing/2014/main" id="{60529C8B-C903-4FFC-89D9-231BD39487DB}"/>
                </a:ext>
              </a:extLst>
            </p:cNvPr>
            <p:cNvSpPr txBox="1">
              <a:spLocks noChangeArrowheads="1"/>
            </p:cNvSpPr>
            <p:nvPr/>
          </p:nvSpPr>
          <p:spPr bwMode="auto">
            <a:xfrm>
              <a:off x="5364088" y="2420888"/>
              <a:ext cx="91463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2018</a:t>
              </a:r>
            </a:p>
          </p:txBody>
        </p:sp>
        <p:sp>
          <p:nvSpPr>
            <p:cNvPr id="54293" name="TextBox 11">
              <a:extLst>
                <a:ext uri="{FF2B5EF4-FFF2-40B4-BE49-F238E27FC236}">
                  <a16:creationId xmlns:a16="http://schemas.microsoft.com/office/drawing/2014/main" id="{EA65D45E-6478-4118-AE5D-F34101F5C76D}"/>
                </a:ext>
              </a:extLst>
            </p:cNvPr>
            <p:cNvSpPr txBox="1">
              <a:spLocks noChangeArrowheads="1"/>
            </p:cNvSpPr>
            <p:nvPr/>
          </p:nvSpPr>
          <p:spPr bwMode="auto">
            <a:xfrm>
              <a:off x="5437085" y="3204453"/>
              <a:ext cx="896801"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7.8%</a:t>
              </a:r>
            </a:p>
          </p:txBody>
        </p:sp>
      </p:grpSp>
      <p:grpSp>
        <p:nvGrpSpPr>
          <p:cNvPr id="54279" name="Group 9">
            <a:extLst>
              <a:ext uri="{FF2B5EF4-FFF2-40B4-BE49-F238E27FC236}">
                <a16:creationId xmlns:a16="http://schemas.microsoft.com/office/drawing/2014/main" id="{8BB91DCC-EB39-4C04-B82E-71442F65DBCD}"/>
              </a:ext>
            </a:extLst>
          </p:cNvPr>
          <p:cNvGrpSpPr>
            <a:grpSpLocks/>
          </p:cNvGrpSpPr>
          <p:nvPr/>
        </p:nvGrpSpPr>
        <p:grpSpPr bwMode="auto">
          <a:xfrm>
            <a:off x="3132138" y="1679575"/>
            <a:ext cx="1150937" cy="1306513"/>
            <a:chOff x="5364088" y="2420888"/>
            <a:chExt cx="1149560" cy="1306967"/>
          </a:xfrm>
        </p:grpSpPr>
        <p:sp>
          <p:nvSpPr>
            <p:cNvPr id="54290" name="TextBox 10">
              <a:extLst>
                <a:ext uri="{FF2B5EF4-FFF2-40B4-BE49-F238E27FC236}">
                  <a16:creationId xmlns:a16="http://schemas.microsoft.com/office/drawing/2014/main" id="{2A93DD1A-93D9-4932-944B-68EF0165455C}"/>
                </a:ext>
              </a:extLst>
            </p:cNvPr>
            <p:cNvSpPr txBox="1">
              <a:spLocks noChangeArrowheads="1"/>
            </p:cNvSpPr>
            <p:nvPr/>
          </p:nvSpPr>
          <p:spPr bwMode="auto">
            <a:xfrm>
              <a:off x="5364088" y="2420888"/>
              <a:ext cx="91440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2019</a:t>
              </a:r>
            </a:p>
          </p:txBody>
        </p:sp>
        <p:sp>
          <p:nvSpPr>
            <p:cNvPr id="54291" name="TextBox 11">
              <a:extLst>
                <a:ext uri="{FF2B5EF4-FFF2-40B4-BE49-F238E27FC236}">
                  <a16:creationId xmlns:a16="http://schemas.microsoft.com/office/drawing/2014/main" id="{D53783FB-8277-4507-8AB4-711A16C9979A}"/>
                </a:ext>
              </a:extLst>
            </p:cNvPr>
            <p:cNvSpPr txBox="1">
              <a:spLocks noChangeArrowheads="1"/>
            </p:cNvSpPr>
            <p:nvPr/>
          </p:nvSpPr>
          <p:spPr bwMode="auto">
            <a:xfrm>
              <a:off x="5434606" y="3204453"/>
              <a:ext cx="1079042"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9.52%</a:t>
              </a:r>
            </a:p>
          </p:txBody>
        </p:sp>
      </p:grpSp>
      <p:grpSp>
        <p:nvGrpSpPr>
          <p:cNvPr id="2" name="Group 1">
            <a:extLst>
              <a:ext uri="{FF2B5EF4-FFF2-40B4-BE49-F238E27FC236}">
                <a16:creationId xmlns:a16="http://schemas.microsoft.com/office/drawing/2014/main" id="{864E0C07-61B4-4D16-9100-64A4F0DFC103}"/>
              </a:ext>
            </a:extLst>
          </p:cNvPr>
          <p:cNvGrpSpPr>
            <a:grpSpLocks/>
          </p:cNvGrpSpPr>
          <p:nvPr/>
        </p:nvGrpSpPr>
        <p:grpSpPr bwMode="auto">
          <a:xfrm>
            <a:off x="304800" y="3589338"/>
            <a:ext cx="6500813" cy="1258887"/>
            <a:chOff x="305593" y="3588675"/>
            <a:chExt cx="6499532" cy="1259396"/>
          </a:xfrm>
        </p:grpSpPr>
        <p:grpSp>
          <p:nvGrpSpPr>
            <p:cNvPr id="28681" name="Group 9">
              <a:extLst>
                <a:ext uri="{FF2B5EF4-FFF2-40B4-BE49-F238E27FC236}">
                  <a16:creationId xmlns:a16="http://schemas.microsoft.com/office/drawing/2014/main" id="{19886EA6-38FE-4F8F-9BA7-06FB4B5A79B9}"/>
                </a:ext>
              </a:extLst>
            </p:cNvPr>
            <p:cNvGrpSpPr>
              <a:grpSpLocks/>
            </p:cNvGrpSpPr>
            <p:nvPr/>
          </p:nvGrpSpPr>
          <p:grpSpPr bwMode="auto">
            <a:xfrm>
              <a:off x="4356409" y="3588675"/>
              <a:ext cx="1080691" cy="1259396"/>
              <a:chOff x="4898075" y="2468170"/>
              <a:chExt cx="1078748" cy="1259835"/>
            </a:xfrm>
            <a:solidFill>
              <a:schemeClr val="tx1"/>
            </a:solidFill>
          </p:grpSpPr>
          <p:sp>
            <p:nvSpPr>
              <p:cNvPr id="28685" name="TextBox 10">
                <a:extLst>
                  <a:ext uri="{FF2B5EF4-FFF2-40B4-BE49-F238E27FC236}">
                    <a16:creationId xmlns:a16="http://schemas.microsoft.com/office/drawing/2014/main" id="{41540733-2065-4B4E-A641-80F3AE48BEAF}"/>
                  </a:ext>
                </a:extLst>
              </p:cNvPr>
              <p:cNvSpPr txBox="1">
                <a:spLocks noChangeArrowheads="1"/>
              </p:cNvSpPr>
              <p:nvPr/>
            </p:nvSpPr>
            <p:spPr bwMode="auto">
              <a:xfrm>
                <a:off x="4898082" y="2468170"/>
                <a:ext cx="995596" cy="5234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en-US" sz="2800" dirty="0">
                    <a:solidFill>
                      <a:schemeClr val="bg1"/>
                    </a:solidFill>
                    <a:latin typeface="Calibri" pitchFamily="34" charset="0"/>
                  </a:rPr>
                  <a:t> 2020</a:t>
                </a:r>
              </a:p>
            </p:txBody>
          </p:sp>
          <p:sp>
            <p:nvSpPr>
              <p:cNvPr id="28686" name="TextBox 11">
                <a:extLst>
                  <a:ext uri="{FF2B5EF4-FFF2-40B4-BE49-F238E27FC236}">
                    <a16:creationId xmlns:a16="http://schemas.microsoft.com/office/drawing/2014/main" id="{E7524CA8-B9CA-4A90-A3EC-C46F754154DE}"/>
                  </a:ext>
                </a:extLst>
              </p:cNvPr>
              <p:cNvSpPr txBox="1">
                <a:spLocks noChangeArrowheads="1"/>
              </p:cNvSpPr>
              <p:nvPr/>
            </p:nvSpPr>
            <p:spPr bwMode="auto">
              <a:xfrm>
                <a:off x="4898075" y="3204453"/>
                <a:ext cx="1078748" cy="5235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en-US" sz="2800" dirty="0">
                    <a:solidFill>
                      <a:schemeClr val="bg1"/>
                    </a:solidFill>
                    <a:latin typeface="Calibri" pitchFamily="34" charset="0"/>
                  </a:rPr>
                  <a:t>12.2%</a:t>
                </a:r>
              </a:p>
            </p:txBody>
          </p:sp>
        </p:grpSp>
        <p:grpSp>
          <p:nvGrpSpPr>
            <p:cNvPr id="19" name="Group 9">
              <a:extLst>
                <a:ext uri="{FF2B5EF4-FFF2-40B4-BE49-F238E27FC236}">
                  <a16:creationId xmlns:a16="http://schemas.microsoft.com/office/drawing/2014/main" id="{5F5171A8-6FBD-4798-A01B-4A834F9E5672}"/>
                </a:ext>
              </a:extLst>
            </p:cNvPr>
            <p:cNvGrpSpPr>
              <a:grpSpLocks/>
            </p:cNvGrpSpPr>
            <p:nvPr/>
          </p:nvGrpSpPr>
          <p:grpSpPr bwMode="auto">
            <a:xfrm>
              <a:off x="5724435" y="3605960"/>
              <a:ext cx="1080690" cy="1242111"/>
              <a:chOff x="4688654" y="2485461"/>
              <a:chExt cx="1078525" cy="1242544"/>
            </a:xfrm>
            <a:solidFill>
              <a:schemeClr val="tx1"/>
            </a:solidFill>
          </p:grpSpPr>
          <p:sp>
            <p:nvSpPr>
              <p:cNvPr id="28683" name="TextBox 10">
                <a:extLst>
                  <a:ext uri="{FF2B5EF4-FFF2-40B4-BE49-F238E27FC236}">
                    <a16:creationId xmlns:a16="http://schemas.microsoft.com/office/drawing/2014/main" id="{EF95D9B1-6263-4CDE-AF5F-36059A4AE873}"/>
                  </a:ext>
                </a:extLst>
              </p:cNvPr>
              <p:cNvSpPr txBox="1">
                <a:spLocks noChangeArrowheads="1"/>
              </p:cNvSpPr>
              <p:nvPr/>
            </p:nvSpPr>
            <p:spPr bwMode="auto">
              <a:xfrm>
                <a:off x="4688663" y="2485461"/>
                <a:ext cx="913990" cy="5234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en-US" sz="2800" dirty="0">
                    <a:solidFill>
                      <a:schemeClr val="bg1"/>
                    </a:solidFill>
                    <a:latin typeface="Calibri" pitchFamily="34" charset="0"/>
                  </a:rPr>
                  <a:t>2021</a:t>
                </a:r>
              </a:p>
            </p:txBody>
          </p:sp>
          <p:sp>
            <p:nvSpPr>
              <p:cNvPr id="28684" name="TextBox 11">
                <a:extLst>
                  <a:ext uri="{FF2B5EF4-FFF2-40B4-BE49-F238E27FC236}">
                    <a16:creationId xmlns:a16="http://schemas.microsoft.com/office/drawing/2014/main" id="{65339F25-B1F2-4271-BED2-C1E86113CDB6}"/>
                  </a:ext>
                </a:extLst>
              </p:cNvPr>
              <p:cNvSpPr txBox="1">
                <a:spLocks noChangeArrowheads="1"/>
              </p:cNvSpPr>
              <p:nvPr/>
            </p:nvSpPr>
            <p:spPr bwMode="auto">
              <a:xfrm>
                <a:off x="4688654" y="3204453"/>
                <a:ext cx="1078525" cy="5235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en-US" sz="2800" dirty="0">
                    <a:solidFill>
                      <a:schemeClr val="bg1"/>
                    </a:solidFill>
                    <a:latin typeface="Calibri" pitchFamily="34" charset="0"/>
                  </a:rPr>
                  <a:t>17.4%</a:t>
                </a:r>
              </a:p>
            </p:txBody>
          </p:sp>
        </p:grpSp>
        <p:sp>
          <p:nvSpPr>
            <p:cNvPr id="54289" name="TextBox 3">
              <a:extLst>
                <a:ext uri="{FF2B5EF4-FFF2-40B4-BE49-F238E27FC236}">
                  <a16:creationId xmlns:a16="http://schemas.microsoft.com/office/drawing/2014/main" id="{BC5B7173-9538-42CE-881F-B91B9191D86E}"/>
                </a:ext>
              </a:extLst>
            </p:cNvPr>
            <p:cNvSpPr txBox="1">
              <a:spLocks noChangeArrowheads="1"/>
            </p:cNvSpPr>
            <p:nvPr/>
          </p:nvSpPr>
          <p:spPr bwMode="auto">
            <a:xfrm>
              <a:off x="305593" y="3933056"/>
              <a:ext cx="2459456" cy="52322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bg1"/>
                  </a:solidFill>
                  <a:latin typeface="Calibri" panose="020F0502020204030204" pitchFamily="34" charset="0"/>
                </a:rPr>
                <a:t>The Covid Years</a:t>
              </a:r>
            </a:p>
          </p:txBody>
        </p:sp>
      </p:grpSp>
      <p:grpSp>
        <p:nvGrpSpPr>
          <p:cNvPr id="22" name="Group 9">
            <a:extLst>
              <a:ext uri="{FF2B5EF4-FFF2-40B4-BE49-F238E27FC236}">
                <a16:creationId xmlns:a16="http://schemas.microsoft.com/office/drawing/2014/main" id="{D3FB576E-D981-427D-B7BE-60D21737817E}"/>
              </a:ext>
            </a:extLst>
          </p:cNvPr>
          <p:cNvGrpSpPr>
            <a:grpSpLocks/>
          </p:cNvGrpSpPr>
          <p:nvPr/>
        </p:nvGrpSpPr>
        <p:grpSpPr bwMode="auto">
          <a:xfrm>
            <a:off x="7810499" y="1679575"/>
            <a:ext cx="1153489" cy="1306513"/>
            <a:chOff x="5775979" y="2420888"/>
            <a:chExt cx="1152039" cy="1306967"/>
          </a:xfrm>
        </p:grpSpPr>
        <p:sp>
          <p:nvSpPr>
            <p:cNvPr id="54285" name="TextBox 10">
              <a:extLst>
                <a:ext uri="{FF2B5EF4-FFF2-40B4-BE49-F238E27FC236}">
                  <a16:creationId xmlns:a16="http://schemas.microsoft.com/office/drawing/2014/main" id="{345CFC78-4D9C-4CC1-AB68-1A57350A3203}"/>
                </a:ext>
              </a:extLst>
            </p:cNvPr>
            <p:cNvSpPr txBox="1">
              <a:spLocks noChangeArrowheads="1"/>
            </p:cNvSpPr>
            <p:nvPr/>
          </p:nvSpPr>
          <p:spPr bwMode="auto">
            <a:xfrm>
              <a:off x="5775979" y="2420888"/>
              <a:ext cx="1152039" cy="523402"/>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bg1"/>
                  </a:solidFill>
                  <a:latin typeface="Calibri" panose="020F0502020204030204" pitchFamily="34" charset="0"/>
                </a:rPr>
                <a:t> 2023</a:t>
              </a:r>
            </a:p>
          </p:txBody>
        </p:sp>
        <p:sp>
          <p:nvSpPr>
            <p:cNvPr id="54286" name="TextBox 11">
              <a:extLst>
                <a:ext uri="{FF2B5EF4-FFF2-40B4-BE49-F238E27FC236}">
                  <a16:creationId xmlns:a16="http://schemas.microsoft.com/office/drawing/2014/main" id="{26574C8C-92AC-4F48-88D5-36BA9463CA9C}"/>
                </a:ext>
              </a:extLst>
            </p:cNvPr>
            <p:cNvSpPr txBox="1">
              <a:spLocks noChangeArrowheads="1"/>
            </p:cNvSpPr>
            <p:nvPr/>
          </p:nvSpPr>
          <p:spPr bwMode="auto">
            <a:xfrm>
              <a:off x="5849838" y="3204453"/>
              <a:ext cx="805617" cy="523402"/>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dirty="0">
                  <a:solidFill>
                    <a:schemeClr val="bg1"/>
                  </a:solidFill>
                  <a:latin typeface="Calibri" panose="020F0502020204030204" pitchFamily="34" charset="0"/>
                </a:rPr>
                <a:t>14%</a:t>
              </a:r>
            </a:p>
          </p:txBody>
        </p:sp>
      </p:grpSp>
      <p:grpSp>
        <p:nvGrpSpPr>
          <p:cNvPr id="26" name="Group 9">
            <a:extLst>
              <a:ext uri="{FF2B5EF4-FFF2-40B4-BE49-F238E27FC236}">
                <a16:creationId xmlns:a16="http://schemas.microsoft.com/office/drawing/2014/main" id="{60E8B5C6-0FD9-4AB3-996B-279BBA8306D5}"/>
              </a:ext>
            </a:extLst>
          </p:cNvPr>
          <p:cNvGrpSpPr>
            <a:grpSpLocks/>
          </p:cNvGrpSpPr>
          <p:nvPr/>
        </p:nvGrpSpPr>
        <p:grpSpPr bwMode="auto">
          <a:xfrm>
            <a:off x="6297613" y="1717675"/>
            <a:ext cx="1154112" cy="1306513"/>
            <a:chOff x="5364088" y="2420888"/>
            <a:chExt cx="1152039" cy="1306967"/>
          </a:xfrm>
        </p:grpSpPr>
        <p:sp>
          <p:nvSpPr>
            <p:cNvPr id="54283" name="TextBox 10">
              <a:extLst>
                <a:ext uri="{FF2B5EF4-FFF2-40B4-BE49-F238E27FC236}">
                  <a16:creationId xmlns:a16="http://schemas.microsoft.com/office/drawing/2014/main" id="{60812050-8059-43A8-8985-F65A6B3C05DB}"/>
                </a:ext>
              </a:extLst>
            </p:cNvPr>
            <p:cNvSpPr txBox="1">
              <a:spLocks noChangeArrowheads="1"/>
            </p:cNvSpPr>
            <p:nvPr/>
          </p:nvSpPr>
          <p:spPr bwMode="auto">
            <a:xfrm>
              <a:off x="5364088" y="2420888"/>
              <a:ext cx="115203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2022</a:t>
              </a:r>
            </a:p>
          </p:txBody>
        </p:sp>
        <p:sp>
          <p:nvSpPr>
            <p:cNvPr id="54284" name="TextBox 11">
              <a:extLst>
                <a:ext uri="{FF2B5EF4-FFF2-40B4-BE49-F238E27FC236}">
                  <a16:creationId xmlns:a16="http://schemas.microsoft.com/office/drawing/2014/main" id="{0996EAE9-B976-48F8-A21A-6666090A3D3E}"/>
                </a:ext>
              </a:extLst>
            </p:cNvPr>
            <p:cNvSpPr txBox="1">
              <a:spLocks noChangeArrowheads="1"/>
            </p:cNvSpPr>
            <p:nvPr/>
          </p:nvSpPr>
          <p:spPr bwMode="auto">
            <a:xfrm>
              <a:off x="5437085" y="3204453"/>
              <a:ext cx="805182"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14%</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3">
            <a:extLst>
              <a:ext uri="{FF2B5EF4-FFF2-40B4-BE49-F238E27FC236}">
                <a16:creationId xmlns:a16="http://schemas.microsoft.com/office/drawing/2014/main" id="{054EC6E9-3398-4CD5-98E7-DCAC0D8A18D6}"/>
              </a:ext>
            </a:extLst>
          </p:cNvPr>
          <p:cNvSpPr txBox="1">
            <a:spLocks noChangeArrowheads="1"/>
          </p:cNvSpPr>
          <p:nvPr/>
        </p:nvSpPr>
        <p:spPr bwMode="auto">
          <a:xfrm>
            <a:off x="3851275" y="2276475"/>
            <a:ext cx="13747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9600">
                <a:latin typeface="Calibri" panose="020F0502020204030204" pitchFamily="34" charset="0"/>
              </a:rPr>
              <a:t>S6</a:t>
            </a:r>
          </a:p>
        </p:txBody>
      </p:sp>
      <p:sp>
        <p:nvSpPr>
          <p:cNvPr id="66563" name="TextBox 3">
            <a:extLst>
              <a:ext uri="{FF2B5EF4-FFF2-40B4-BE49-F238E27FC236}">
                <a16:creationId xmlns:a16="http://schemas.microsoft.com/office/drawing/2014/main" id="{5F7790A0-25A2-408C-AEF1-170FB98686B5}"/>
              </a:ext>
            </a:extLst>
          </p:cNvPr>
          <p:cNvSpPr txBox="1">
            <a:spLocks noChangeArrowheads="1"/>
          </p:cNvSpPr>
          <p:nvPr/>
        </p:nvSpPr>
        <p:spPr bwMode="auto">
          <a:xfrm>
            <a:off x="1879600" y="88900"/>
            <a:ext cx="55657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a:p>
            <a:pPr algn="ctr" eaLnBrk="1" hangingPunct="1"/>
            <a:r>
              <a:rPr lang="en-GB" altLang="en-US" sz="4000">
                <a:latin typeface="Calibri" panose="020F0502020204030204" pitchFamily="34" charset="0"/>
              </a:rPr>
              <a:t>Results Analysis 2022</a:t>
            </a:r>
          </a:p>
        </p:txBody>
      </p:sp>
      <p:pic>
        <p:nvPicPr>
          <p:cNvPr id="66564" name="Picture 4" descr="Hillpark Secondary School">
            <a:extLst>
              <a:ext uri="{FF2B5EF4-FFF2-40B4-BE49-F238E27FC236}">
                <a16:creationId xmlns:a16="http://schemas.microsoft.com/office/drawing/2014/main" id="{051D570A-3C3C-41AE-A26E-FD239E361D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5" name="TextBox 3">
            <a:extLst>
              <a:ext uri="{FF2B5EF4-FFF2-40B4-BE49-F238E27FC236}">
                <a16:creationId xmlns:a16="http://schemas.microsoft.com/office/drawing/2014/main" id="{49A7DCBD-C597-4D84-9492-7126B7F5A28E}"/>
              </a:ext>
            </a:extLst>
          </p:cNvPr>
          <p:cNvSpPr txBox="1">
            <a:spLocks noChangeArrowheads="1"/>
          </p:cNvSpPr>
          <p:nvPr/>
        </p:nvSpPr>
        <p:spPr bwMode="auto">
          <a:xfrm>
            <a:off x="1576388" y="4724400"/>
            <a:ext cx="6188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solidFill>
                  <a:srgbClr val="00FF00"/>
                </a:solidFill>
                <a:latin typeface="Calibri" panose="020F0502020204030204" pitchFamily="34" charset="0"/>
              </a:rPr>
              <a:t>From 179 pupils in S4 Cohort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3">
            <a:extLst>
              <a:ext uri="{FF2B5EF4-FFF2-40B4-BE49-F238E27FC236}">
                <a16:creationId xmlns:a16="http://schemas.microsoft.com/office/drawing/2014/main" id="{7DD9EEE3-1F34-4AE3-B00D-ACDCED8F6F63}"/>
              </a:ext>
            </a:extLst>
          </p:cNvPr>
          <p:cNvSpPr txBox="1">
            <a:spLocks noChangeArrowheads="1"/>
          </p:cNvSpPr>
          <p:nvPr/>
        </p:nvSpPr>
        <p:spPr bwMode="auto">
          <a:xfrm>
            <a:off x="2181225" y="136525"/>
            <a:ext cx="5216525" cy="10160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a:solidFill>
                  <a:schemeClr val="bg1"/>
                </a:solidFill>
                <a:latin typeface="Calibri" panose="020F0502020204030204" pitchFamily="34" charset="0"/>
              </a:rPr>
              <a:t>S6: 1+ at Level 7</a:t>
            </a:r>
          </a:p>
        </p:txBody>
      </p:sp>
      <p:pic>
        <p:nvPicPr>
          <p:cNvPr id="68611" name="Picture 19" descr="Hillpark Secondary School">
            <a:extLst>
              <a:ext uri="{FF2B5EF4-FFF2-40B4-BE49-F238E27FC236}">
                <a16:creationId xmlns:a16="http://schemas.microsoft.com/office/drawing/2014/main" id="{508C8B4A-2C69-42ED-B12A-BD6585A6B7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3">
            <a:extLst>
              <a:ext uri="{FF2B5EF4-FFF2-40B4-BE49-F238E27FC236}">
                <a16:creationId xmlns:a16="http://schemas.microsoft.com/office/drawing/2014/main" id="{431B1E70-1B53-48D8-8094-49E23E1DE632}"/>
              </a:ext>
            </a:extLst>
          </p:cNvPr>
          <p:cNvSpPr txBox="1">
            <a:spLocks noChangeArrowheads="1"/>
          </p:cNvSpPr>
          <p:nvPr/>
        </p:nvSpPr>
        <p:spPr bwMode="auto">
          <a:xfrm>
            <a:off x="95250" y="5084763"/>
            <a:ext cx="90630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t>This is another positive result despite the pandemic and</a:t>
            </a:r>
          </a:p>
          <a:p>
            <a:pPr eaLnBrk="1" hangingPunct="1"/>
            <a:r>
              <a:rPr lang="en-GB" altLang="en-US" sz="2800"/>
              <a:t>A significant improvement on 2019.</a:t>
            </a:r>
          </a:p>
        </p:txBody>
      </p:sp>
      <p:grpSp>
        <p:nvGrpSpPr>
          <p:cNvPr id="68613" name="Group 9">
            <a:extLst>
              <a:ext uri="{FF2B5EF4-FFF2-40B4-BE49-F238E27FC236}">
                <a16:creationId xmlns:a16="http://schemas.microsoft.com/office/drawing/2014/main" id="{5782725D-C3A3-49A8-BE63-C398869F9E0A}"/>
              </a:ext>
            </a:extLst>
          </p:cNvPr>
          <p:cNvGrpSpPr>
            <a:grpSpLocks/>
          </p:cNvGrpSpPr>
          <p:nvPr/>
        </p:nvGrpSpPr>
        <p:grpSpPr bwMode="auto">
          <a:xfrm>
            <a:off x="1115566" y="1679575"/>
            <a:ext cx="971550" cy="1306513"/>
            <a:chOff x="5364088" y="2420888"/>
            <a:chExt cx="970023" cy="1306966"/>
          </a:xfrm>
        </p:grpSpPr>
        <p:sp>
          <p:nvSpPr>
            <p:cNvPr id="68629" name="TextBox 10">
              <a:extLst>
                <a:ext uri="{FF2B5EF4-FFF2-40B4-BE49-F238E27FC236}">
                  <a16:creationId xmlns:a16="http://schemas.microsoft.com/office/drawing/2014/main" id="{FB3825E6-17B8-4557-9F4E-1A7DF33E4DDD}"/>
                </a:ext>
              </a:extLst>
            </p:cNvPr>
            <p:cNvSpPr txBox="1">
              <a:spLocks noChangeArrowheads="1"/>
            </p:cNvSpPr>
            <p:nvPr/>
          </p:nvSpPr>
          <p:spPr bwMode="auto">
            <a:xfrm>
              <a:off x="5364088" y="2420888"/>
              <a:ext cx="914886" cy="523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2017</a:t>
              </a:r>
            </a:p>
          </p:txBody>
        </p:sp>
        <p:sp>
          <p:nvSpPr>
            <p:cNvPr id="68630" name="TextBox 11">
              <a:extLst>
                <a:ext uri="{FF2B5EF4-FFF2-40B4-BE49-F238E27FC236}">
                  <a16:creationId xmlns:a16="http://schemas.microsoft.com/office/drawing/2014/main" id="{0D29426F-7623-4768-86C7-8C7DE91F994B}"/>
                </a:ext>
              </a:extLst>
            </p:cNvPr>
            <p:cNvSpPr txBox="1">
              <a:spLocks noChangeArrowheads="1"/>
            </p:cNvSpPr>
            <p:nvPr/>
          </p:nvSpPr>
          <p:spPr bwMode="auto">
            <a:xfrm>
              <a:off x="5437085" y="3204453"/>
              <a:ext cx="897026" cy="523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8.3%</a:t>
              </a:r>
            </a:p>
          </p:txBody>
        </p:sp>
      </p:grpSp>
      <p:grpSp>
        <p:nvGrpSpPr>
          <p:cNvPr id="68614" name="Group 9">
            <a:extLst>
              <a:ext uri="{FF2B5EF4-FFF2-40B4-BE49-F238E27FC236}">
                <a16:creationId xmlns:a16="http://schemas.microsoft.com/office/drawing/2014/main" id="{03C45A4E-45F9-413D-A64E-678151FF2FA8}"/>
              </a:ext>
            </a:extLst>
          </p:cNvPr>
          <p:cNvGrpSpPr>
            <a:grpSpLocks/>
          </p:cNvGrpSpPr>
          <p:nvPr/>
        </p:nvGrpSpPr>
        <p:grpSpPr bwMode="auto">
          <a:xfrm>
            <a:off x="2266504" y="1679575"/>
            <a:ext cx="971550" cy="1306513"/>
            <a:chOff x="5364088" y="2420888"/>
            <a:chExt cx="969798" cy="1306967"/>
          </a:xfrm>
        </p:grpSpPr>
        <p:sp>
          <p:nvSpPr>
            <p:cNvPr id="68627" name="TextBox 10">
              <a:extLst>
                <a:ext uri="{FF2B5EF4-FFF2-40B4-BE49-F238E27FC236}">
                  <a16:creationId xmlns:a16="http://schemas.microsoft.com/office/drawing/2014/main" id="{CFB0E5B2-10E2-4565-8D4E-F1824CDC6A26}"/>
                </a:ext>
              </a:extLst>
            </p:cNvPr>
            <p:cNvSpPr txBox="1">
              <a:spLocks noChangeArrowheads="1"/>
            </p:cNvSpPr>
            <p:nvPr/>
          </p:nvSpPr>
          <p:spPr bwMode="auto">
            <a:xfrm>
              <a:off x="5364088" y="2420888"/>
              <a:ext cx="91463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2018</a:t>
              </a:r>
            </a:p>
          </p:txBody>
        </p:sp>
        <p:sp>
          <p:nvSpPr>
            <p:cNvPr id="68628" name="TextBox 11">
              <a:extLst>
                <a:ext uri="{FF2B5EF4-FFF2-40B4-BE49-F238E27FC236}">
                  <a16:creationId xmlns:a16="http://schemas.microsoft.com/office/drawing/2014/main" id="{BA22872A-C189-4486-B4A2-493EC54F075F}"/>
                </a:ext>
              </a:extLst>
            </p:cNvPr>
            <p:cNvSpPr txBox="1">
              <a:spLocks noChangeArrowheads="1"/>
            </p:cNvSpPr>
            <p:nvPr/>
          </p:nvSpPr>
          <p:spPr bwMode="auto">
            <a:xfrm>
              <a:off x="5437085" y="3204453"/>
              <a:ext cx="896801"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6.1%</a:t>
              </a:r>
            </a:p>
          </p:txBody>
        </p:sp>
      </p:grpSp>
      <p:grpSp>
        <p:nvGrpSpPr>
          <p:cNvPr id="68615" name="Group 9">
            <a:extLst>
              <a:ext uri="{FF2B5EF4-FFF2-40B4-BE49-F238E27FC236}">
                <a16:creationId xmlns:a16="http://schemas.microsoft.com/office/drawing/2014/main" id="{78295972-C659-4827-BD64-D2D8B559B133}"/>
              </a:ext>
            </a:extLst>
          </p:cNvPr>
          <p:cNvGrpSpPr>
            <a:grpSpLocks/>
          </p:cNvGrpSpPr>
          <p:nvPr/>
        </p:nvGrpSpPr>
        <p:grpSpPr bwMode="auto">
          <a:xfrm>
            <a:off x="3561904" y="1679575"/>
            <a:ext cx="1154112" cy="1306513"/>
            <a:chOff x="5364088" y="2420888"/>
            <a:chExt cx="1152039" cy="1306967"/>
          </a:xfrm>
        </p:grpSpPr>
        <p:sp>
          <p:nvSpPr>
            <p:cNvPr id="68625" name="TextBox 10">
              <a:extLst>
                <a:ext uri="{FF2B5EF4-FFF2-40B4-BE49-F238E27FC236}">
                  <a16:creationId xmlns:a16="http://schemas.microsoft.com/office/drawing/2014/main" id="{FE07B657-37D8-4F9C-85DA-822FDE9B7CC8}"/>
                </a:ext>
              </a:extLst>
            </p:cNvPr>
            <p:cNvSpPr txBox="1">
              <a:spLocks noChangeArrowheads="1"/>
            </p:cNvSpPr>
            <p:nvPr/>
          </p:nvSpPr>
          <p:spPr bwMode="auto">
            <a:xfrm>
              <a:off x="5364088" y="2420888"/>
              <a:ext cx="91440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2019</a:t>
              </a:r>
            </a:p>
          </p:txBody>
        </p:sp>
        <p:sp>
          <p:nvSpPr>
            <p:cNvPr id="68626" name="TextBox 11">
              <a:extLst>
                <a:ext uri="{FF2B5EF4-FFF2-40B4-BE49-F238E27FC236}">
                  <a16:creationId xmlns:a16="http://schemas.microsoft.com/office/drawing/2014/main" id="{82CC70C9-0229-45C3-A471-FB8DE75FE60E}"/>
                </a:ext>
              </a:extLst>
            </p:cNvPr>
            <p:cNvSpPr txBox="1">
              <a:spLocks noChangeArrowheads="1"/>
            </p:cNvSpPr>
            <p:nvPr/>
          </p:nvSpPr>
          <p:spPr bwMode="auto">
            <a:xfrm>
              <a:off x="5437085" y="3204453"/>
              <a:ext cx="1079042"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13.7%</a:t>
              </a:r>
            </a:p>
          </p:txBody>
        </p:sp>
      </p:grpSp>
      <p:grpSp>
        <p:nvGrpSpPr>
          <p:cNvPr id="22" name="Group 9">
            <a:extLst>
              <a:ext uri="{FF2B5EF4-FFF2-40B4-BE49-F238E27FC236}">
                <a16:creationId xmlns:a16="http://schemas.microsoft.com/office/drawing/2014/main" id="{D9997793-5371-45D5-8880-56417260231D}"/>
              </a:ext>
            </a:extLst>
          </p:cNvPr>
          <p:cNvGrpSpPr>
            <a:grpSpLocks/>
          </p:cNvGrpSpPr>
          <p:nvPr/>
        </p:nvGrpSpPr>
        <p:grpSpPr bwMode="auto">
          <a:xfrm>
            <a:off x="6516216" y="1679575"/>
            <a:ext cx="1154383" cy="1306513"/>
            <a:chOff x="6027724" y="2420888"/>
            <a:chExt cx="1152039" cy="1306967"/>
          </a:xfrm>
        </p:grpSpPr>
        <p:sp>
          <p:nvSpPr>
            <p:cNvPr id="68620" name="TextBox 11">
              <a:extLst>
                <a:ext uri="{FF2B5EF4-FFF2-40B4-BE49-F238E27FC236}">
                  <a16:creationId xmlns:a16="http://schemas.microsoft.com/office/drawing/2014/main" id="{6E21BD24-1C50-4EEB-BBD2-81B9359C1CF1}"/>
                </a:ext>
              </a:extLst>
            </p:cNvPr>
            <p:cNvSpPr txBox="1">
              <a:spLocks noChangeArrowheads="1"/>
            </p:cNvSpPr>
            <p:nvPr/>
          </p:nvSpPr>
          <p:spPr bwMode="auto">
            <a:xfrm>
              <a:off x="6027724" y="3204453"/>
              <a:ext cx="1078804" cy="523402"/>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dirty="0">
                  <a:solidFill>
                    <a:schemeClr val="bg1"/>
                  </a:solidFill>
                  <a:latin typeface="Calibri" panose="020F0502020204030204" pitchFamily="34" charset="0"/>
                </a:rPr>
                <a:t>20.6%</a:t>
              </a:r>
            </a:p>
          </p:txBody>
        </p:sp>
        <p:sp>
          <p:nvSpPr>
            <p:cNvPr id="68621" name="TextBox 10">
              <a:extLst>
                <a:ext uri="{FF2B5EF4-FFF2-40B4-BE49-F238E27FC236}">
                  <a16:creationId xmlns:a16="http://schemas.microsoft.com/office/drawing/2014/main" id="{BEF7974C-A8DB-4B47-90F1-BDBF2988659B}"/>
                </a:ext>
              </a:extLst>
            </p:cNvPr>
            <p:cNvSpPr txBox="1">
              <a:spLocks noChangeArrowheads="1"/>
            </p:cNvSpPr>
            <p:nvPr/>
          </p:nvSpPr>
          <p:spPr bwMode="auto">
            <a:xfrm>
              <a:off x="6027724" y="2420888"/>
              <a:ext cx="1152039" cy="523402"/>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bg1"/>
                  </a:solidFill>
                  <a:latin typeface="Calibri" panose="020F0502020204030204" pitchFamily="34" charset="0"/>
                </a:rPr>
                <a:t> 2023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42">
            <a:extLst>
              <a:ext uri="{FF2B5EF4-FFF2-40B4-BE49-F238E27FC236}">
                <a16:creationId xmlns:a16="http://schemas.microsoft.com/office/drawing/2014/main" id="{6FDB1AE9-BEBD-4591-ABE4-DC97F0798482}"/>
              </a:ext>
            </a:extLst>
          </p:cNvPr>
          <p:cNvSpPr txBox="1">
            <a:spLocks noChangeArrowheads="1"/>
          </p:cNvSpPr>
          <p:nvPr/>
        </p:nvSpPr>
        <p:spPr bwMode="auto">
          <a:xfrm>
            <a:off x="1879600" y="88900"/>
            <a:ext cx="55657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dirty="0">
                <a:latin typeface="Calibri" panose="020F0502020204030204" pitchFamily="34" charset="0"/>
              </a:rPr>
              <a:t>Hillpark Secondary School</a:t>
            </a:r>
          </a:p>
          <a:p>
            <a:pPr algn="ctr" eaLnBrk="1" hangingPunct="1"/>
            <a:r>
              <a:rPr lang="en-GB" altLang="en-US" sz="4000" dirty="0">
                <a:latin typeface="Calibri" panose="020F0502020204030204" pitchFamily="34" charset="0"/>
              </a:rPr>
              <a:t>Results Analysis 2023</a:t>
            </a:r>
          </a:p>
        </p:txBody>
      </p:sp>
      <p:sp>
        <p:nvSpPr>
          <p:cNvPr id="45059" name="TextBox 42">
            <a:extLst>
              <a:ext uri="{FF2B5EF4-FFF2-40B4-BE49-F238E27FC236}">
                <a16:creationId xmlns:a16="http://schemas.microsoft.com/office/drawing/2014/main" id="{01801561-B823-4B3D-ACA1-CFAB6D160A28}"/>
              </a:ext>
            </a:extLst>
          </p:cNvPr>
          <p:cNvSpPr txBox="1">
            <a:spLocks noChangeArrowheads="1"/>
          </p:cNvSpPr>
          <p:nvPr/>
        </p:nvSpPr>
        <p:spPr bwMode="auto">
          <a:xfrm>
            <a:off x="955675" y="1988840"/>
            <a:ext cx="723265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800" dirty="0">
                <a:latin typeface="Calibri" panose="020F0502020204030204" pitchFamily="34" charset="0"/>
              </a:rPr>
              <a:t>Overall we are incredibly proud of the</a:t>
            </a:r>
          </a:p>
          <a:p>
            <a:pPr algn="ctr" eaLnBrk="1" hangingPunct="1"/>
            <a:r>
              <a:rPr lang="en-GB" altLang="en-US" sz="2800" dirty="0">
                <a:latin typeface="Calibri" panose="020F0502020204030204" pitchFamily="34" charset="0"/>
              </a:rPr>
              <a:t>young people, their parents and carers</a:t>
            </a:r>
          </a:p>
          <a:p>
            <a:pPr algn="ctr" eaLnBrk="1" hangingPunct="1"/>
            <a:r>
              <a:rPr lang="en-GB" altLang="en-US" sz="2800" dirty="0">
                <a:latin typeface="Calibri" panose="020F0502020204030204" pitchFamily="34" charset="0"/>
              </a:rPr>
              <a:t>and the staff who worked tirelessly</a:t>
            </a:r>
          </a:p>
          <a:p>
            <a:pPr algn="ctr" eaLnBrk="1" hangingPunct="1"/>
            <a:r>
              <a:rPr lang="en-GB" altLang="en-US" sz="2800" dirty="0">
                <a:latin typeface="Calibri" panose="020F0502020204030204" pitchFamily="34" charset="0"/>
              </a:rPr>
              <a:t>to ensure that the impact of the pandemic</a:t>
            </a:r>
          </a:p>
          <a:p>
            <a:pPr algn="ctr" eaLnBrk="1" hangingPunct="1"/>
            <a:r>
              <a:rPr lang="en-GB" altLang="en-US" sz="2800" dirty="0">
                <a:latin typeface="Calibri" panose="020F0502020204030204" pitchFamily="34" charset="0"/>
              </a:rPr>
              <a:t>was minimal allowing our learners to achieve. </a:t>
            </a:r>
          </a:p>
          <a:p>
            <a:pPr algn="ctr" eaLnBrk="1" hangingPunct="1"/>
            <a:r>
              <a:rPr lang="en-GB" altLang="en-US" sz="2800" dirty="0">
                <a:latin typeface="Calibri" panose="020F0502020204030204" pitchFamily="34" charset="0"/>
              </a:rPr>
              <a:t>Unfortunately, the gap has widened despite</a:t>
            </a:r>
          </a:p>
          <a:p>
            <a:pPr algn="ctr" eaLnBrk="1" hangingPunct="1"/>
            <a:r>
              <a:rPr lang="en-GB" altLang="en-US" sz="2800" dirty="0">
                <a:latin typeface="Calibri" panose="020F0502020204030204" pitchFamily="34" charset="0"/>
              </a:rPr>
              <a:t>our best efforts. Supporting our most vulnerable</a:t>
            </a:r>
          </a:p>
          <a:p>
            <a:pPr algn="ctr" eaLnBrk="1" hangingPunct="1"/>
            <a:r>
              <a:rPr lang="en-GB" altLang="en-US" sz="2800" dirty="0">
                <a:latin typeface="Calibri" panose="020F0502020204030204" pitchFamily="34" charset="0"/>
              </a:rPr>
              <a:t>Young people will continue to be a focus for</a:t>
            </a:r>
          </a:p>
          <a:p>
            <a:pPr algn="ctr" eaLnBrk="1" hangingPunct="1"/>
            <a:r>
              <a:rPr lang="en-GB" altLang="en-US" sz="2800" dirty="0">
                <a:latin typeface="Calibri" panose="020F0502020204030204" pitchFamily="34" charset="0"/>
              </a:rPr>
              <a:t>this session.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3">
            <a:extLst>
              <a:ext uri="{FF2B5EF4-FFF2-40B4-BE49-F238E27FC236}">
                <a16:creationId xmlns:a16="http://schemas.microsoft.com/office/drawing/2014/main" id="{515C054A-81CD-45C8-9E72-E9F13ED44285}"/>
              </a:ext>
            </a:extLst>
          </p:cNvPr>
          <p:cNvSpPr txBox="1">
            <a:spLocks noChangeArrowheads="1"/>
          </p:cNvSpPr>
          <p:nvPr/>
        </p:nvSpPr>
        <p:spPr bwMode="auto">
          <a:xfrm>
            <a:off x="1936750" y="115888"/>
            <a:ext cx="556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p:txBody>
      </p:sp>
      <p:sp>
        <p:nvSpPr>
          <p:cNvPr id="56323" name="TextBox 3">
            <a:extLst>
              <a:ext uri="{FF2B5EF4-FFF2-40B4-BE49-F238E27FC236}">
                <a16:creationId xmlns:a16="http://schemas.microsoft.com/office/drawing/2014/main" id="{27B76CBD-BDBD-48DC-ABD5-E6CE4637BED2}"/>
              </a:ext>
            </a:extLst>
          </p:cNvPr>
          <p:cNvSpPr txBox="1">
            <a:spLocks noChangeArrowheads="1"/>
          </p:cNvSpPr>
          <p:nvPr/>
        </p:nvSpPr>
        <p:spPr bwMode="auto">
          <a:xfrm>
            <a:off x="1468438" y="1700213"/>
            <a:ext cx="6500812" cy="13239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dirty="0">
                <a:solidFill>
                  <a:schemeClr val="bg1"/>
                </a:solidFill>
                <a:latin typeface="Calibri" panose="020F0502020204030204" pitchFamily="34" charset="0"/>
              </a:rPr>
              <a:t>School Improvement Priorities</a:t>
            </a:r>
          </a:p>
          <a:p>
            <a:pPr algn="ctr" eaLnBrk="1" hangingPunct="1"/>
            <a:r>
              <a:rPr lang="en-GB" altLang="en-US" sz="4000" dirty="0">
                <a:solidFill>
                  <a:schemeClr val="bg1"/>
                </a:solidFill>
                <a:latin typeface="Calibri" panose="020F0502020204030204" pitchFamily="34" charset="0"/>
              </a:rPr>
              <a:t>2023/24</a:t>
            </a:r>
          </a:p>
        </p:txBody>
      </p:sp>
      <p:pic>
        <p:nvPicPr>
          <p:cNvPr id="56324" name="Picture 5" descr="Hillpark Secondary School">
            <a:extLst>
              <a:ext uri="{FF2B5EF4-FFF2-40B4-BE49-F238E27FC236}">
                <a16:creationId xmlns:a16="http://schemas.microsoft.com/office/drawing/2014/main" id="{F3685768-568B-4F26-A201-3F8CD7B715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3">
            <a:extLst>
              <a:ext uri="{FF2B5EF4-FFF2-40B4-BE49-F238E27FC236}">
                <a16:creationId xmlns:a16="http://schemas.microsoft.com/office/drawing/2014/main" id="{96A75AC6-4AAD-4936-9D0D-E675FD541437}"/>
              </a:ext>
            </a:extLst>
          </p:cNvPr>
          <p:cNvSpPr txBox="1">
            <a:spLocks noChangeArrowheads="1"/>
          </p:cNvSpPr>
          <p:nvPr/>
        </p:nvSpPr>
        <p:spPr bwMode="auto">
          <a:xfrm>
            <a:off x="1936750" y="115888"/>
            <a:ext cx="556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p:txBody>
      </p:sp>
      <p:pic>
        <p:nvPicPr>
          <p:cNvPr id="57348" name="Picture 5" descr="Hillpark Secondary School">
            <a:extLst>
              <a:ext uri="{FF2B5EF4-FFF2-40B4-BE49-F238E27FC236}">
                <a16:creationId xmlns:a16="http://schemas.microsoft.com/office/drawing/2014/main" id="{1B3D37F3-7E30-47DE-B74C-03D3ED838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Rectangle 6">
            <a:extLst>
              <a:ext uri="{FF2B5EF4-FFF2-40B4-BE49-F238E27FC236}">
                <a16:creationId xmlns:a16="http://schemas.microsoft.com/office/drawing/2014/main" id="{17A800E2-D88B-4945-8B5D-6DBA565FC1E0}"/>
              </a:ext>
            </a:extLst>
          </p:cNvPr>
          <p:cNvSpPr>
            <a:spLocks noChangeArrowheads="1"/>
          </p:cNvSpPr>
          <p:nvPr/>
        </p:nvSpPr>
        <p:spPr bwMode="auto">
          <a:xfrm>
            <a:off x="611188" y="1340768"/>
            <a:ext cx="7848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b="1" dirty="0"/>
              <a:t>1.3	Leadership of Change</a:t>
            </a:r>
            <a:endParaRPr lang="en-GB" dirty="0"/>
          </a:p>
          <a:p>
            <a:r>
              <a:rPr lang="en-GB" dirty="0"/>
              <a:t> </a:t>
            </a:r>
          </a:p>
          <a:p>
            <a:pPr lvl="0"/>
            <a:r>
              <a:rPr lang="en-GB" dirty="0"/>
              <a:t>	Evaluate the appropriateness of our Values (ASPIRE) – Ask all stakeholders. We will ensure that the vision of the school is ambitious and focuses on improvements in outcomes for all.</a:t>
            </a:r>
          </a:p>
          <a:p>
            <a:r>
              <a:rPr lang="en-GB" dirty="0"/>
              <a:t> </a:t>
            </a:r>
          </a:p>
          <a:p>
            <a:pPr lvl="0"/>
            <a:r>
              <a:rPr lang="en-GB" dirty="0"/>
              <a:t>	Our whole school approach to IDL will ensure learners are supported to understand the vision aims and values through the four contexts for learning.</a:t>
            </a:r>
          </a:p>
          <a:p>
            <a:r>
              <a:rPr lang="en-GB" dirty="0"/>
              <a:t> </a:t>
            </a:r>
          </a:p>
          <a:p>
            <a:r>
              <a:rPr lang="en-GB" dirty="0"/>
              <a:t> </a:t>
            </a:r>
          </a:p>
          <a:p>
            <a:pPr lvl="0"/>
            <a:r>
              <a:rPr lang="en-GB" dirty="0"/>
              <a:t>	Review current Health and Wellbeing policy.</a:t>
            </a:r>
          </a:p>
          <a:p>
            <a:r>
              <a:rPr lang="en-GB" dirty="0"/>
              <a:t> </a:t>
            </a:r>
          </a:p>
          <a:p>
            <a:pPr lvl="0"/>
            <a:r>
              <a:rPr lang="en-GB" dirty="0"/>
              <a:t>	All teachers as part of a curriculum working group to work collaboratively to review and evaluate embed programme of work to enhance the curriculum within the BGE. Curriculum Map to be enhanced to include the work of the curricular trios.</a:t>
            </a:r>
          </a:p>
          <a:p>
            <a:r>
              <a:rPr lang="en-GB" alt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7B62E27D-2AB5-4854-BD71-5D6FFDDBC087}"/>
              </a:ext>
            </a:extLst>
          </p:cNvPr>
          <p:cNvSpPr txBox="1">
            <a:spLocks noChangeArrowheads="1"/>
          </p:cNvSpPr>
          <p:nvPr/>
        </p:nvSpPr>
        <p:spPr bwMode="auto">
          <a:xfrm>
            <a:off x="1936750" y="115888"/>
            <a:ext cx="5564188"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algn="ctr" eaLnBrk="1" hangingPunct="1">
              <a:spcBef>
                <a:spcPct val="0"/>
              </a:spcBef>
              <a:buClrTx/>
              <a:buSzTx/>
              <a:buFontTx/>
              <a:buNone/>
            </a:pPr>
            <a:r>
              <a:rPr lang="en-GB" altLang="en-US" sz="4000">
                <a:latin typeface="Calibri" panose="020F0502020204030204" pitchFamily="34" charset="0"/>
              </a:rPr>
              <a:t>Hillpark Secondary School</a:t>
            </a:r>
          </a:p>
          <a:p>
            <a:pPr algn="ctr" eaLnBrk="1" hangingPunct="1">
              <a:spcBef>
                <a:spcPct val="0"/>
              </a:spcBef>
              <a:buClrTx/>
              <a:buSzTx/>
              <a:buFontTx/>
              <a:buNone/>
            </a:pPr>
            <a:endParaRPr lang="en-GB" altLang="en-US" sz="4000">
              <a:latin typeface="Calibri" panose="020F0502020204030204" pitchFamily="34" charset="0"/>
            </a:endParaRPr>
          </a:p>
          <a:p>
            <a:pPr algn="ctr" eaLnBrk="1" hangingPunct="1">
              <a:spcBef>
                <a:spcPct val="0"/>
              </a:spcBef>
              <a:buClrTx/>
              <a:buSzTx/>
              <a:buFontTx/>
              <a:buNone/>
            </a:pPr>
            <a:r>
              <a:rPr lang="en-GB" altLang="en-US" sz="4000">
                <a:latin typeface="Calibri" panose="020F0502020204030204" pitchFamily="34" charset="0"/>
              </a:rPr>
              <a:t>ASPIRE</a:t>
            </a:r>
          </a:p>
        </p:txBody>
      </p:sp>
      <p:pic>
        <p:nvPicPr>
          <p:cNvPr id="10243" name="Picture 5" descr="Hillpark Secondary School">
            <a:extLst>
              <a:ext uri="{FF2B5EF4-FFF2-40B4-BE49-F238E27FC236}">
                <a16:creationId xmlns:a16="http://schemas.microsoft.com/office/drawing/2014/main" id="{98139419-4A51-4C2F-BB6A-299CC4DEC4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2">
            <a:extLst>
              <a:ext uri="{FF2B5EF4-FFF2-40B4-BE49-F238E27FC236}">
                <a16:creationId xmlns:a16="http://schemas.microsoft.com/office/drawing/2014/main" id="{3C05C329-0B8C-473A-AC39-1D5FCE12E3C0}"/>
              </a:ext>
            </a:extLst>
          </p:cNvPr>
          <p:cNvSpPr>
            <a:spLocks noChangeArrowheads="1"/>
          </p:cNvSpPr>
          <p:nvPr/>
        </p:nvSpPr>
        <p:spPr bwMode="auto">
          <a:xfrm>
            <a:off x="3609975" y="2636838"/>
            <a:ext cx="2217738" cy="34163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u="sng">
                <a:solidFill>
                  <a:schemeClr val="bg1"/>
                </a:solidFill>
                <a:latin typeface="Calibri" panose="020F0502020204030204" pitchFamily="34" charset="0"/>
              </a:rPr>
              <a:t>A</a:t>
            </a:r>
            <a:r>
              <a:rPr lang="en-GB" altLang="en-US" sz="3600">
                <a:solidFill>
                  <a:schemeClr val="bg1"/>
                </a:solidFill>
                <a:latin typeface="Calibri" panose="020F0502020204030204" pitchFamily="34" charset="0"/>
              </a:rPr>
              <a:t>chieving</a:t>
            </a:r>
          </a:p>
          <a:p>
            <a:pPr algn="ctr" eaLnBrk="1" hangingPunct="1"/>
            <a:r>
              <a:rPr lang="en-GB" altLang="en-US" sz="3600" u="sng">
                <a:solidFill>
                  <a:schemeClr val="bg1"/>
                </a:solidFill>
                <a:latin typeface="Calibri" panose="020F0502020204030204" pitchFamily="34" charset="0"/>
              </a:rPr>
              <a:t>S</a:t>
            </a:r>
            <a:r>
              <a:rPr lang="en-GB" altLang="en-US" sz="3600">
                <a:solidFill>
                  <a:schemeClr val="bg1"/>
                </a:solidFill>
                <a:latin typeface="Calibri" panose="020F0502020204030204" pitchFamily="34" charset="0"/>
              </a:rPr>
              <a:t>upportive</a:t>
            </a:r>
          </a:p>
          <a:p>
            <a:pPr algn="ctr" eaLnBrk="1" hangingPunct="1"/>
            <a:r>
              <a:rPr lang="en-GB" altLang="en-US" sz="3600" u="sng">
                <a:solidFill>
                  <a:schemeClr val="bg1"/>
                </a:solidFill>
                <a:latin typeface="Calibri" panose="020F0502020204030204" pitchFamily="34" charset="0"/>
              </a:rPr>
              <a:t>P</a:t>
            </a:r>
            <a:r>
              <a:rPr lang="en-GB" altLang="en-US" sz="3600">
                <a:solidFill>
                  <a:schemeClr val="bg1"/>
                </a:solidFill>
                <a:latin typeface="Calibri" panose="020F0502020204030204" pitchFamily="34" charset="0"/>
              </a:rPr>
              <a:t>ositive</a:t>
            </a:r>
          </a:p>
          <a:p>
            <a:pPr algn="ctr" eaLnBrk="1" hangingPunct="1"/>
            <a:r>
              <a:rPr lang="en-GB" altLang="en-US" sz="3600" u="sng">
                <a:solidFill>
                  <a:schemeClr val="bg1"/>
                </a:solidFill>
                <a:latin typeface="Calibri" panose="020F0502020204030204" pitchFamily="34" charset="0"/>
              </a:rPr>
              <a:t>I</a:t>
            </a:r>
            <a:r>
              <a:rPr lang="en-GB" altLang="en-US" sz="3600">
                <a:solidFill>
                  <a:schemeClr val="bg1"/>
                </a:solidFill>
                <a:latin typeface="Calibri" panose="020F0502020204030204" pitchFamily="34" charset="0"/>
              </a:rPr>
              <a:t>ncluded</a:t>
            </a:r>
          </a:p>
          <a:p>
            <a:pPr algn="ctr" eaLnBrk="1" hangingPunct="1"/>
            <a:r>
              <a:rPr lang="en-GB" altLang="en-US" sz="3600" u="sng">
                <a:solidFill>
                  <a:schemeClr val="bg1"/>
                </a:solidFill>
                <a:latin typeface="Calibri" panose="020F0502020204030204" pitchFamily="34" charset="0"/>
              </a:rPr>
              <a:t>R</a:t>
            </a:r>
            <a:r>
              <a:rPr lang="en-GB" altLang="en-US" sz="3600">
                <a:solidFill>
                  <a:schemeClr val="bg1"/>
                </a:solidFill>
                <a:latin typeface="Calibri" panose="020F0502020204030204" pitchFamily="34" charset="0"/>
              </a:rPr>
              <a:t>espectful</a:t>
            </a:r>
          </a:p>
          <a:p>
            <a:pPr algn="ctr" eaLnBrk="1" hangingPunct="1"/>
            <a:r>
              <a:rPr lang="en-GB" altLang="en-US" sz="3600" u="sng">
                <a:solidFill>
                  <a:schemeClr val="bg1"/>
                </a:solidFill>
                <a:latin typeface="Calibri" panose="020F0502020204030204" pitchFamily="34" charset="0"/>
              </a:rPr>
              <a:t>E</a:t>
            </a:r>
            <a:r>
              <a:rPr lang="en-GB" altLang="en-US" sz="3600">
                <a:solidFill>
                  <a:schemeClr val="bg1"/>
                </a:solidFill>
                <a:latin typeface="Calibri" panose="020F0502020204030204" pitchFamily="34" charset="0"/>
              </a:rPr>
              <a:t>qual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3">
            <a:extLst>
              <a:ext uri="{FF2B5EF4-FFF2-40B4-BE49-F238E27FC236}">
                <a16:creationId xmlns:a16="http://schemas.microsoft.com/office/drawing/2014/main" id="{96A75AC6-4AAD-4936-9D0D-E675FD541437}"/>
              </a:ext>
            </a:extLst>
          </p:cNvPr>
          <p:cNvSpPr txBox="1">
            <a:spLocks noChangeArrowheads="1"/>
          </p:cNvSpPr>
          <p:nvPr/>
        </p:nvSpPr>
        <p:spPr bwMode="auto">
          <a:xfrm>
            <a:off x="1936750" y="115888"/>
            <a:ext cx="556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p:txBody>
      </p:sp>
      <p:pic>
        <p:nvPicPr>
          <p:cNvPr id="57348" name="Picture 5" descr="Hillpark Secondary School">
            <a:extLst>
              <a:ext uri="{FF2B5EF4-FFF2-40B4-BE49-F238E27FC236}">
                <a16:creationId xmlns:a16="http://schemas.microsoft.com/office/drawing/2014/main" id="{1B3D37F3-7E30-47DE-B74C-03D3ED838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Rectangle 6">
            <a:extLst>
              <a:ext uri="{FF2B5EF4-FFF2-40B4-BE49-F238E27FC236}">
                <a16:creationId xmlns:a16="http://schemas.microsoft.com/office/drawing/2014/main" id="{17A800E2-D88B-4945-8B5D-6DBA565FC1E0}"/>
              </a:ext>
            </a:extLst>
          </p:cNvPr>
          <p:cNvSpPr>
            <a:spLocks noChangeArrowheads="1"/>
          </p:cNvSpPr>
          <p:nvPr/>
        </p:nvSpPr>
        <p:spPr bwMode="auto">
          <a:xfrm>
            <a:off x="611188" y="1340768"/>
            <a:ext cx="78486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b="1" dirty="0"/>
              <a:t>1.3	Leadership of Change</a:t>
            </a:r>
            <a:endParaRPr lang="en-GB" dirty="0"/>
          </a:p>
          <a:p>
            <a:r>
              <a:rPr lang="en-GB" dirty="0"/>
              <a:t> </a:t>
            </a:r>
          </a:p>
          <a:p>
            <a:pPr lvl="0"/>
            <a:r>
              <a:rPr lang="en-GB" dirty="0"/>
              <a:t>	Pupil voice must continue to be a key driver for change and improved practice through pupil councils, focus groups and embedded throughout the learning conversations within departments.</a:t>
            </a:r>
          </a:p>
          <a:p>
            <a:r>
              <a:rPr lang="en-GB" dirty="0"/>
              <a:t> </a:t>
            </a:r>
          </a:p>
          <a:p>
            <a:pPr lvl="0"/>
            <a:r>
              <a:rPr lang="en-GB" dirty="0"/>
              <a:t>	Leaders at all levels must continue to motivate and inspire others to sustain collective commitment to the shared vision through daily actions.</a:t>
            </a:r>
          </a:p>
          <a:p>
            <a:r>
              <a:rPr lang="en-GB" dirty="0"/>
              <a:t> </a:t>
            </a:r>
          </a:p>
          <a:p>
            <a:r>
              <a:rPr lang="en-GB" dirty="0"/>
              <a:t> </a:t>
            </a:r>
          </a:p>
          <a:p>
            <a:pPr lvl="0"/>
            <a:r>
              <a:rPr lang="en-GB" dirty="0"/>
              <a:t>	All departments must have a clear policy on the promotion of Leadership at all levels – young people and staff.</a:t>
            </a:r>
          </a:p>
          <a:p>
            <a:r>
              <a:rPr lang="en-GB" dirty="0"/>
              <a:t> </a:t>
            </a:r>
          </a:p>
          <a:p>
            <a:pPr lvl="0"/>
            <a:r>
              <a:rPr lang="en-GB" dirty="0"/>
              <a:t>	Senior leaders must continue to guide the strategic direction and pace of change to ensure positive outcomes for young people.</a:t>
            </a:r>
          </a:p>
        </p:txBody>
      </p:sp>
    </p:spTree>
    <p:extLst>
      <p:ext uri="{BB962C8B-B14F-4D97-AF65-F5344CB8AC3E}">
        <p14:creationId xmlns:p14="http://schemas.microsoft.com/office/powerpoint/2010/main" val="821620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3">
            <a:extLst>
              <a:ext uri="{FF2B5EF4-FFF2-40B4-BE49-F238E27FC236}">
                <a16:creationId xmlns:a16="http://schemas.microsoft.com/office/drawing/2014/main" id="{96A75AC6-4AAD-4936-9D0D-E675FD541437}"/>
              </a:ext>
            </a:extLst>
          </p:cNvPr>
          <p:cNvSpPr txBox="1">
            <a:spLocks noChangeArrowheads="1"/>
          </p:cNvSpPr>
          <p:nvPr/>
        </p:nvSpPr>
        <p:spPr bwMode="auto">
          <a:xfrm>
            <a:off x="1936750" y="115888"/>
            <a:ext cx="556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p:txBody>
      </p:sp>
      <p:pic>
        <p:nvPicPr>
          <p:cNvPr id="57348" name="Picture 5" descr="Hillpark Secondary School">
            <a:extLst>
              <a:ext uri="{FF2B5EF4-FFF2-40B4-BE49-F238E27FC236}">
                <a16:creationId xmlns:a16="http://schemas.microsoft.com/office/drawing/2014/main" id="{1B3D37F3-7E30-47DE-B74C-03D3ED838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Rectangle 6">
            <a:extLst>
              <a:ext uri="{FF2B5EF4-FFF2-40B4-BE49-F238E27FC236}">
                <a16:creationId xmlns:a16="http://schemas.microsoft.com/office/drawing/2014/main" id="{17A800E2-D88B-4945-8B5D-6DBA565FC1E0}"/>
              </a:ext>
            </a:extLst>
          </p:cNvPr>
          <p:cNvSpPr>
            <a:spLocks noChangeArrowheads="1"/>
          </p:cNvSpPr>
          <p:nvPr/>
        </p:nvSpPr>
        <p:spPr bwMode="auto">
          <a:xfrm>
            <a:off x="683840" y="1196752"/>
            <a:ext cx="7848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b="1" dirty="0"/>
              <a:t>2.3	Learning and Engagement</a:t>
            </a:r>
            <a:endParaRPr lang="en-GB" dirty="0"/>
          </a:p>
          <a:p>
            <a:r>
              <a:rPr lang="en-GB" dirty="0"/>
              <a:t> </a:t>
            </a:r>
          </a:p>
          <a:p>
            <a:pPr lvl="0"/>
            <a:r>
              <a:rPr lang="en-GB" dirty="0"/>
              <a:t>	More training needs to take place across departments ensuring that learning is enriched and supported by our effective use of digital technologies.</a:t>
            </a:r>
          </a:p>
          <a:p>
            <a:r>
              <a:rPr lang="en-GB" b="1" dirty="0"/>
              <a:t> </a:t>
            </a:r>
            <a:endParaRPr lang="en-GB" dirty="0"/>
          </a:p>
          <a:p>
            <a:pPr lvl="0"/>
            <a:r>
              <a:rPr lang="en-GB" dirty="0"/>
              <a:t>	We need to improve our data analysis of tracking within the BGE in order to ensure effective interventions designed to improve outcomes for our learners.</a:t>
            </a:r>
          </a:p>
          <a:p>
            <a:r>
              <a:rPr lang="en-GB" b="1" dirty="0"/>
              <a:t> </a:t>
            </a:r>
            <a:endParaRPr lang="en-GB" dirty="0"/>
          </a:p>
          <a:p>
            <a:pPr lvl="0"/>
            <a:r>
              <a:rPr lang="en-GB" dirty="0"/>
              <a:t>	Some work needs to take place supporting young people to recognise and articulate their own achievements through learning progress, learning conversations and enhanced profiles. </a:t>
            </a:r>
          </a:p>
          <a:p>
            <a:pPr lvl="0"/>
            <a:endParaRPr lang="en-GB" dirty="0"/>
          </a:p>
          <a:p>
            <a:pPr lvl="0"/>
            <a:r>
              <a:rPr lang="en-GB" dirty="0"/>
              <a:t>	Continued partnership working within the Collaborative Improvement Group will support improvement when assessing progress within the BGE.</a:t>
            </a:r>
          </a:p>
          <a:p>
            <a:r>
              <a:rPr lang="en-GB" dirty="0"/>
              <a:t> </a:t>
            </a:r>
          </a:p>
          <a:p>
            <a:pPr lvl="0"/>
            <a:r>
              <a:rPr lang="en-GB" dirty="0"/>
              <a:t>	There will be focused sessions on sharing good practice throughout the session. All departments are expected to contribute.</a:t>
            </a:r>
          </a:p>
        </p:txBody>
      </p:sp>
    </p:spTree>
    <p:extLst>
      <p:ext uri="{BB962C8B-B14F-4D97-AF65-F5344CB8AC3E}">
        <p14:creationId xmlns:p14="http://schemas.microsoft.com/office/powerpoint/2010/main" val="2844076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3">
            <a:extLst>
              <a:ext uri="{FF2B5EF4-FFF2-40B4-BE49-F238E27FC236}">
                <a16:creationId xmlns:a16="http://schemas.microsoft.com/office/drawing/2014/main" id="{96A75AC6-4AAD-4936-9D0D-E675FD541437}"/>
              </a:ext>
            </a:extLst>
          </p:cNvPr>
          <p:cNvSpPr txBox="1">
            <a:spLocks noChangeArrowheads="1"/>
          </p:cNvSpPr>
          <p:nvPr/>
        </p:nvSpPr>
        <p:spPr bwMode="auto">
          <a:xfrm>
            <a:off x="1936750" y="115888"/>
            <a:ext cx="556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p:txBody>
      </p:sp>
      <p:pic>
        <p:nvPicPr>
          <p:cNvPr id="57348" name="Picture 5" descr="Hillpark Secondary School">
            <a:extLst>
              <a:ext uri="{FF2B5EF4-FFF2-40B4-BE49-F238E27FC236}">
                <a16:creationId xmlns:a16="http://schemas.microsoft.com/office/drawing/2014/main" id="{1B3D37F3-7E30-47DE-B74C-03D3ED838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Rectangle 6">
            <a:extLst>
              <a:ext uri="{FF2B5EF4-FFF2-40B4-BE49-F238E27FC236}">
                <a16:creationId xmlns:a16="http://schemas.microsoft.com/office/drawing/2014/main" id="{17A800E2-D88B-4945-8B5D-6DBA565FC1E0}"/>
              </a:ext>
            </a:extLst>
          </p:cNvPr>
          <p:cNvSpPr>
            <a:spLocks noChangeArrowheads="1"/>
          </p:cNvSpPr>
          <p:nvPr/>
        </p:nvSpPr>
        <p:spPr bwMode="auto">
          <a:xfrm>
            <a:off x="683840" y="1196752"/>
            <a:ext cx="78486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b="1" dirty="0"/>
              <a:t>3.1	Ensuring Wellbeing, Equality and Inclusion</a:t>
            </a:r>
            <a:endParaRPr lang="en-GB" dirty="0"/>
          </a:p>
          <a:p>
            <a:r>
              <a:rPr lang="en-GB" b="1" dirty="0"/>
              <a:t> </a:t>
            </a:r>
            <a:endParaRPr lang="en-GB" dirty="0"/>
          </a:p>
          <a:p>
            <a:pPr lvl="0"/>
            <a:r>
              <a:rPr lang="en-GB" dirty="0"/>
              <a:t>	All behaviour is communication will remain a focus for all staff -  training for staff (September and February).</a:t>
            </a:r>
          </a:p>
          <a:p>
            <a:r>
              <a:rPr lang="en-GB" dirty="0"/>
              <a:t> </a:t>
            </a:r>
          </a:p>
          <a:p>
            <a:pPr lvl="0"/>
            <a:r>
              <a:rPr lang="en-GB" dirty="0"/>
              <a:t>	Re-Launch of updated Equalities Policy</a:t>
            </a:r>
          </a:p>
          <a:p>
            <a:r>
              <a:rPr lang="en-GB" dirty="0"/>
              <a:t> </a:t>
            </a:r>
          </a:p>
          <a:p>
            <a:pPr lvl="0"/>
            <a:r>
              <a:rPr lang="en-GB" dirty="0"/>
              <a:t>	Staff will be mindful of equality within the classroom and the tone they set within every lesson. (Inset Day 5 2022/23). Staff within relevant support areas will continue to follow up on individual situations and incidents.</a:t>
            </a:r>
          </a:p>
          <a:p>
            <a:r>
              <a:rPr lang="en-GB" dirty="0"/>
              <a:t> </a:t>
            </a:r>
          </a:p>
          <a:p>
            <a:pPr lvl="0"/>
            <a:r>
              <a:rPr lang="en-GB" dirty="0"/>
              <a:t>	Regular assemblies will take place to remind year groups of the importance of respecting diversity.</a:t>
            </a:r>
          </a:p>
          <a:p>
            <a:r>
              <a:rPr lang="en-GB" dirty="0"/>
              <a:t> </a:t>
            </a:r>
          </a:p>
          <a:p>
            <a:pPr lvl="0"/>
            <a:r>
              <a:rPr lang="en-GB" dirty="0"/>
              <a:t>	Promoting the reporting of incidents will be a priority for next session with regular assemblies to support this.</a:t>
            </a:r>
          </a:p>
        </p:txBody>
      </p:sp>
    </p:spTree>
    <p:extLst>
      <p:ext uri="{BB962C8B-B14F-4D97-AF65-F5344CB8AC3E}">
        <p14:creationId xmlns:p14="http://schemas.microsoft.com/office/powerpoint/2010/main" val="1390553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3">
            <a:extLst>
              <a:ext uri="{FF2B5EF4-FFF2-40B4-BE49-F238E27FC236}">
                <a16:creationId xmlns:a16="http://schemas.microsoft.com/office/drawing/2014/main" id="{96A75AC6-4AAD-4936-9D0D-E675FD541437}"/>
              </a:ext>
            </a:extLst>
          </p:cNvPr>
          <p:cNvSpPr txBox="1">
            <a:spLocks noChangeArrowheads="1"/>
          </p:cNvSpPr>
          <p:nvPr/>
        </p:nvSpPr>
        <p:spPr bwMode="auto">
          <a:xfrm>
            <a:off x="1936750" y="115888"/>
            <a:ext cx="556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p:txBody>
      </p:sp>
      <p:pic>
        <p:nvPicPr>
          <p:cNvPr id="57348" name="Picture 5" descr="Hillpark Secondary School">
            <a:extLst>
              <a:ext uri="{FF2B5EF4-FFF2-40B4-BE49-F238E27FC236}">
                <a16:creationId xmlns:a16="http://schemas.microsoft.com/office/drawing/2014/main" id="{1B3D37F3-7E30-47DE-B74C-03D3ED838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Rectangle 6">
            <a:extLst>
              <a:ext uri="{FF2B5EF4-FFF2-40B4-BE49-F238E27FC236}">
                <a16:creationId xmlns:a16="http://schemas.microsoft.com/office/drawing/2014/main" id="{17A800E2-D88B-4945-8B5D-6DBA565FC1E0}"/>
              </a:ext>
            </a:extLst>
          </p:cNvPr>
          <p:cNvSpPr>
            <a:spLocks noChangeArrowheads="1"/>
          </p:cNvSpPr>
          <p:nvPr/>
        </p:nvSpPr>
        <p:spPr bwMode="auto">
          <a:xfrm>
            <a:off x="683840" y="1196752"/>
            <a:ext cx="7848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b="1" dirty="0"/>
              <a:t>3.1	Ensuring Wellbeing, Equality and Inclusion</a:t>
            </a:r>
            <a:endParaRPr lang="en-GB" dirty="0"/>
          </a:p>
          <a:p>
            <a:r>
              <a:rPr lang="en-GB" b="1" dirty="0"/>
              <a:t> </a:t>
            </a:r>
            <a:endParaRPr lang="en-GB" dirty="0"/>
          </a:p>
          <a:p>
            <a:pPr lvl="0"/>
            <a:r>
              <a:rPr lang="en-GB" dirty="0"/>
              <a:t>	Embrace diversity through celebration of Music, food and sports etc to include all nationalities within the school community/dept.</a:t>
            </a:r>
          </a:p>
          <a:p>
            <a:r>
              <a:rPr lang="en-GB" dirty="0"/>
              <a:t> </a:t>
            </a:r>
          </a:p>
          <a:p>
            <a:r>
              <a:rPr lang="en-GB" dirty="0"/>
              <a:t> </a:t>
            </a:r>
          </a:p>
          <a:p>
            <a:pPr lvl="0"/>
            <a:r>
              <a:rPr lang="en-GB" dirty="0"/>
              <a:t>	The continued reinforcement of the wellbeing indicators to ensure that they are embedded within the culture of the school.</a:t>
            </a:r>
          </a:p>
          <a:p>
            <a:r>
              <a:rPr lang="en-GB" dirty="0"/>
              <a:t> </a:t>
            </a:r>
          </a:p>
          <a:p>
            <a:pPr lvl="0"/>
            <a:r>
              <a:rPr lang="en-GB" dirty="0"/>
              <a:t>	Continue to support inclusion leading to improved outcomes for all learners.</a:t>
            </a:r>
          </a:p>
          <a:p>
            <a:r>
              <a:rPr lang="en-GB" dirty="0"/>
              <a:t> </a:t>
            </a:r>
          </a:p>
          <a:p>
            <a:pPr lvl="0"/>
            <a:r>
              <a:rPr lang="en-GB" dirty="0"/>
              <a:t>	Improvements need to be made to ensure outdoor spaces contribute to the wellbeing of young people.</a:t>
            </a:r>
          </a:p>
          <a:p>
            <a:r>
              <a:rPr lang="en-GB" dirty="0"/>
              <a:t> </a:t>
            </a:r>
          </a:p>
          <a:p>
            <a:pPr lvl="0"/>
            <a:r>
              <a:rPr lang="en-GB" dirty="0"/>
              <a:t>	Cultivate further a nurturing approach across departments</a:t>
            </a:r>
          </a:p>
        </p:txBody>
      </p:sp>
    </p:spTree>
    <p:extLst>
      <p:ext uri="{BB962C8B-B14F-4D97-AF65-F5344CB8AC3E}">
        <p14:creationId xmlns:p14="http://schemas.microsoft.com/office/powerpoint/2010/main" val="4180847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3">
            <a:extLst>
              <a:ext uri="{FF2B5EF4-FFF2-40B4-BE49-F238E27FC236}">
                <a16:creationId xmlns:a16="http://schemas.microsoft.com/office/drawing/2014/main" id="{96A75AC6-4AAD-4936-9D0D-E675FD541437}"/>
              </a:ext>
            </a:extLst>
          </p:cNvPr>
          <p:cNvSpPr txBox="1">
            <a:spLocks noChangeArrowheads="1"/>
          </p:cNvSpPr>
          <p:nvPr/>
        </p:nvSpPr>
        <p:spPr bwMode="auto">
          <a:xfrm>
            <a:off x="1936750" y="115888"/>
            <a:ext cx="556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p:txBody>
      </p:sp>
      <p:pic>
        <p:nvPicPr>
          <p:cNvPr id="57348" name="Picture 5" descr="Hillpark Secondary School">
            <a:extLst>
              <a:ext uri="{FF2B5EF4-FFF2-40B4-BE49-F238E27FC236}">
                <a16:creationId xmlns:a16="http://schemas.microsoft.com/office/drawing/2014/main" id="{1B3D37F3-7E30-47DE-B74C-03D3ED838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Rectangle 6">
            <a:extLst>
              <a:ext uri="{FF2B5EF4-FFF2-40B4-BE49-F238E27FC236}">
                <a16:creationId xmlns:a16="http://schemas.microsoft.com/office/drawing/2014/main" id="{17A800E2-D88B-4945-8B5D-6DBA565FC1E0}"/>
              </a:ext>
            </a:extLst>
          </p:cNvPr>
          <p:cNvSpPr>
            <a:spLocks noChangeArrowheads="1"/>
          </p:cNvSpPr>
          <p:nvPr/>
        </p:nvSpPr>
        <p:spPr bwMode="auto">
          <a:xfrm>
            <a:off x="794544" y="1700808"/>
            <a:ext cx="78486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b="1" dirty="0"/>
              <a:t>3.2 	Raising Attainment and Achievement</a:t>
            </a:r>
            <a:endParaRPr lang="en-GB" dirty="0"/>
          </a:p>
          <a:p>
            <a:r>
              <a:rPr lang="en-GB" b="1" dirty="0"/>
              <a:t> </a:t>
            </a:r>
            <a:endParaRPr lang="en-GB" dirty="0"/>
          </a:p>
          <a:p>
            <a:pPr lvl="0"/>
            <a:r>
              <a:rPr lang="en-GB" dirty="0"/>
              <a:t>	New Integrated Tracking System to be used for tracking only reports.</a:t>
            </a:r>
          </a:p>
          <a:p>
            <a:r>
              <a:rPr lang="en-GB" dirty="0"/>
              <a:t> </a:t>
            </a:r>
          </a:p>
          <a:p>
            <a:pPr lvl="0"/>
            <a:r>
              <a:rPr lang="en-GB" dirty="0"/>
              <a:t>	Targeted intervention to support young people who are underperforming in every department.</a:t>
            </a:r>
          </a:p>
          <a:p>
            <a:r>
              <a:rPr lang="en-GB" dirty="0"/>
              <a:t> </a:t>
            </a:r>
          </a:p>
          <a:p>
            <a:r>
              <a:rPr lang="en-GB" dirty="0"/>
              <a:t> </a:t>
            </a:r>
          </a:p>
          <a:p>
            <a:pPr lvl="0"/>
            <a:r>
              <a:rPr lang="en-GB" dirty="0"/>
              <a:t>	Improve range of pedagogical approaches – regular discussions at departmental meetings.</a:t>
            </a:r>
          </a:p>
          <a:p>
            <a:r>
              <a:rPr lang="en-GB" dirty="0"/>
              <a:t> </a:t>
            </a:r>
          </a:p>
          <a:p>
            <a:pPr lvl="0"/>
            <a:r>
              <a:rPr lang="en-GB" dirty="0"/>
              <a:t>	Continue to work with ILS support arrangements for young people on exit.</a:t>
            </a:r>
          </a:p>
        </p:txBody>
      </p:sp>
    </p:spTree>
    <p:extLst>
      <p:ext uri="{BB962C8B-B14F-4D97-AF65-F5344CB8AC3E}">
        <p14:creationId xmlns:p14="http://schemas.microsoft.com/office/powerpoint/2010/main" val="2016296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3">
            <a:extLst>
              <a:ext uri="{FF2B5EF4-FFF2-40B4-BE49-F238E27FC236}">
                <a16:creationId xmlns:a16="http://schemas.microsoft.com/office/drawing/2014/main" id="{96A75AC6-4AAD-4936-9D0D-E675FD541437}"/>
              </a:ext>
            </a:extLst>
          </p:cNvPr>
          <p:cNvSpPr txBox="1">
            <a:spLocks noChangeArrowheads="1"/>
          </p:cNvSpPr>
          <p:nvPr/>
        </p:nvSpPr>
        <p:spPr bwMode="auto">
          <a:xfrm>
            <a:off x="1936750" y="115888"/>
            <a:ext cx="556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p:txBody>
      </p:sp>
      <p:pic>
        <p:nvPicPr>
          <p:cNvPr id="57348" name="Picture 5" descr="Hillpark Secondary School">
            <a:extLst>
              <a:ext uri="{FF2B5EF4-FFF2-40B4-BE49-F238E27FC236}">
                <a16:creationId xmlns:a16="http://schemas.microsoft.com/office/drawing/2014/main" id="{1B3D37F3-7E30-47DE-B74C-03D3ED838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Rectangle 6">
            <a:extLst>
              <a:ext uri="{FF2B5EF4-FFF2-40B4-BE49-F238E27FC236}">
                <a16:creationId xmlns:a16="http://schemas.microsoft.com/office/drawing/2014/main" id="{17A800E2-D88B-4945-8B5D-6DBA565FC1E0}"/>
              </a:ext>
            </a:extLst>
          </p:cNvPr>
          <p:cNvSpPr>
            <a:spLocks noChangeArrowheads="1"/>
          </p:cNvSpPr>
          <p:nvPr/>
        </p:nvSpPr>
        <p:spPr bwMode="auto">
          <a:xfrm>
            <a:off x="794544" y="1700808"/>
            <a:ext cx="7848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b="1" dirty="0"/>
              <a:t>2.5	Family Learning</a:t>
            </a:r>
            <a:endParaRPr lang="en-GB" dirty="0"/>
          </a:p>
          <a:p>
            <a:r>
              <a:rPr lang="en-GB" b="1" dirty="0"/>
              <a:t> </a:t>
            </a:r>
            <a:endParaRPr lang="en-GB" dirty="0"/>
          </a:p>
          <a:p>
            <a:pPr lvl="0"/>
            <a:r>
              <a:rPr lang="en-GB" dirty="0"/>
              <a:t>	Departments will continue to think creatively when engaging parents and carers.</a:t>
            </a:r>
          </a:p>
          <a:p>
            <a:r>
              <a:rPr lang="en-GB" dirty="0"/>
              <a:t> </a:t>
            </a:r>
          </a:p>
          <a:p>
            <a:pPr lvl="0"/>
            <a:r>
              <a:rPr lang="en-GB" dirty="0"/>
              <a:t>	We will continue to improve our communication channels including, </a:t>
            </a:r>
            <a:r>
              <a:rPr lang="en-GB" dirty="0" err="1"/>
              <a:t>groupcall</a:t>
            </a:r>
            <a:r>
              <a:rPr lang="en-GB" dirty="0"/>
              <a:t>, twitter, </a:t>
            </a:r>
            <a:r>
              <a:rPr lang="en-GB" dirty="0" err="1"/>
              <a:t>facebook</a:t>
            </a:r>
            <a:r>
              <a:rPr lang="en-GB" dirty="0"/>
              <a:t> and our website.</a:t>
            </a:r>
          </a:p>
          <a:p>
            <a:r>
              <a:rPr lang="en-GB" dirty="0"/>
              <a:t> </a:t>
            </a:r>
          </a:p>
          <a:p>
            <a:pPr lvl="0"/>
            <a:r>
              <a:rPr lang="en-GB" dirty="0"/>
              <a:t>	We need to improve out systems for monitoring parental participation.</a:t>
            </a:r>
          </a:p>
          <a:p>
            <a:r>
              <a:rPr lang="en-GB" dirty="0"/>
              <a:t> </a:t>
            </a:r>
          </a:p>
          <a:p>
            <a:pPr lvl="0"/>
            <a:r>
              <a:rPr lang="en-GB" dirty="0"/>
              <a:t>	We will continue to work closely with the parent council to ensure improved outcomes for the Hillpark Community.</a:t>
            </a:r>
          </a:p>
        </p:txBody>
      </p:sp>
    </p:spTree>
    <p:extLst>
      <p:ext uri="{BB962C8B-B14F-4D97-AF65-F5344CB8AC3E}">
        <p14:creationId xmlns:p14="http://schemas.microsoft.com/office/powerpoint/2010/main" val="3892419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3">
            <a:extLst>
              <a:ext uri="{FF2B5EF4-FFF2-40B4-BE49-F238E27FC236}">
                <a16:creationId xmlns:a16="http://schemas.microsoft.com/office/drawing/2014/main" id="{48214906-744D-435A-931B-41F873B3FA1B}"/>
              </a:ext>
            </a:extLst>
          </p:cNvPr>
          <p:cNvSpPr txBox="1">
            <a:spLocks noChangeArrowheads="1"/>
          </p:cNvSpPr>
          <p:nvPr/>
        </p:nvSpPr>
        <p:spPr bwMode="auto">
          <a:xfrm>
            <a:off x="1936750" y="115888"/>
            <a:ext cx="5564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p:txBody>
      </p:sp>
      <p:pic>
        <p:nvPicPr>
          <p:cNvPr id="61443" name="Picture 5" descr="Hillpark Secondary School">
            <a:extLst>
              <a:ext uri="{FF2B5EF4-FFF2-40B4-BE49-F238E27FC236}">
                <a16:creationId xmlns:a16="http://schemas.microsoft.com/office/drawing/2014/main" id="{C8271A09-4FEB-4BD5-AEAD-7CB330D85E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4" name="Rectangle 9">
            <a:extLst>
              <a:ext uri="{FF2B5EF4-FFF2-40B4-BE49-F238E27FC236}">
                <a16:creationId xmlns:a16="http://schemas.microsoft.com/office/drawing/2014/main" id="{381538B0-7788-4D68-88B7-CF300BDCADF1}"/>
              </a:ext>
            </a:extLst>
          </p:cNvPr>
          <p:cNvSpPr>
            <a:spLocks noChangeArrowheads="1"/>
          </p:cNvSpPr>
          <p:nvPr/>
        </p:nvSpPr>
        <p:spPr bwMode="auto">
          <a:xfrm>
            <a:off x="2987675" y="1844675"/>
            <a:ext cx="2921000" cy="6461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a:solidFill>
                  <a:schemeClr val="bg1"/>
                </a:solidFill>
                <a:latin typeface="Calibri" panose="020F0502020204030204" pitchFamily="34" charset="0"/>
              </a:rPr>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a:extLst>
              <a:ext uri="{FF2B5EF4-FFF2-40B4-BE49-F238E27FC236}">
                <a16:creationId xmlns:a16="http://schemas.microsoft.com/office/drawing/2014/main" id="{A76A1E18-E029-448E-BF82-F38B0F70B3FE}"/>
              </a:ext>
            </a:extLst>
          </p:cNvPr>
          <p:cNvSpPr txBox="1">
            <a:spLocks noChangeArrowheads="1"/>
          </p:cNvSpPr>
          <p:nvPr/>
        </p:nvSpPr>
        <p:spPr bwMode="auto">
          <a:xfrm>
            <a:off x="579438" y="115888"/>
            <a:ext cx="827881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algn="ctr" eaLnBrk="1" hangingPunct="1">
              <a:spcBef>
                <a:spcPct val="0"/>
              </a:spcBef>
              <a:buClrTx/>
              <a:buSzTx/>
              <a:buFontTx/>
              <a:buNone/>
            </a:pPr>
            <a:r>
              <a:rPr lang="en-GB" altLang="en-US" sz="4000">
                <a:latin typeface="Calibri" panose="020F0502020204030204" pitchFamily="34" charset="0"/>
              </a:rPr>
              <a:t>Hillpark Secondary School</a:t>
            </a:r>
          </a:p>
          <a:p>
            <a:pPr algn="ctr" eaLnBrk="1" hangingPunct="1">
              <a:spcBef>
                <a:spcPct val="0"/>
              </a:spcBef>
              <a:buClrTx/>
              <a:buSzTx/>
              <a:buFontTx/>
              <a:buNone/>
            </a:pPr>
            <a:endParaRPr lang="en-GB" altLang="en-US" sz="4000">
              <a:latin typeface="Calibri" panose="020F0502020204030204" pitchFamily="34" charset="0"/>
            </a:endParaRPr>
          </a:p>
          <a:p>
            <a:pPr algn="ctr" eaLnBrk="1" hangingPunct="1">
              <a:spcBef>
                <a:spcPct val="0"/>
              </a:spcBef>
              <a:buClrTx/>
              <a:buSzTx/>
              <a:buFontTx/>
              <a:buNone/>
            </a:pPr>
            <a:r>
              <a:rPr lang="en-GB" altLang="en-US" sz="4000">
                <a:latin typeface="Calibri" panose="020F0502020204030204" pitchFamily="34" charset="0"/>
              </a:rPr>
              <a:t>Hillpark Secondary School: Our context</a:t>
            </a:r>
          </a:p>
        </p:txBody>
      </p:sp>
      <p:pic>
        <p:nvPicPr>
          <p:cNvPr id="11267" name="Picture 5" descr="Hillpark Secondary School">
            <a:extLst>
              <a:ext uri="{FF2B5EF4-FFF2-40B4-BE49-F238E27FC236}">
                <a16:creationId xmlns:a16="http://schemas.microsoft.com/office/drawing/2014/main" id="{16CE582D-8686-4167-9D8B-4AFFA1CDF5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2">
            <a:extLst>
              <a:ext uri="{FF2B5EF4-FFF2-40B4-BE49-F238E27FC236}">
                <a16:creationId xmlns:a16="http://schemas.microsoft.com/office/drawing/2014/main" id="{AC63F41B-87B7-4BE1-9299-F67C784ED347}"/>
              </a:ext>
            </a:extLst>
          </p:cNvPr>
          <p:cNvSpPr>
            <a:spLocks noChangeArrowheads="1"/>
          </p:cNvSpPr>
          <p:nvPr/>
        </p:nvSpPr>
        <p:spPr bwMode="auto">
          <a:xfrm>
            <a:off x="147638" y="2565400"/>
            <a:ext cx="8672512"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eaLnBrk="1" hangingPunct="1">
              <a:spcBef>
                <a:spcPct val="0"/>
              </a:spcBef>
              <a:buClrTx/>
              <a:buSzTx/>
              <a:buFontTx/>
              <a:buNone/>
            </a:pPr>
            <a:r>
              <a:rPr lang="en-GB" altLang="en-US" sz="2400" dirty="0">
                <a:latin typeface="Arial" panose="020B0604020202020204" pitchFamily="34" charset="0"/>
              </a:rPr>
              <a:t>We support a range of needs with a 36% of our young people managing:</a:t>
            </a:r>
          </a:p>
          <a:p>
            <a:pPr eaLnBrk="1" hangingPunct="1">
              <a:spcBef>
                <a:spcPct val="0"/>
              </a:spcBef>
              <a:buClrTx/>
              <a:buSzTx/>
              <a:buFontTx/>
              <a:buNone/>
            </a:pPr>
            <a:r>
              <a:rPr lang="en-GB" altLang="en-US" sz="2400" dirty="0">
                <a:latin typeface="Arial" panose="020B0604020202020204" pitchFamily="34" charset="0"/>
              </a:rPr>
              <a:t>		ADHC, Autism, Coordination/Motor Control 			Disorder, Dyslexia, Dyspraxia, Language 			impairment, Mental Health Issues, OCD, 			</a:t>
            </a:r>
            <a:r>
              <a:rPr lang="en-GB" altLang="en-US" sz="2400" dirty="0" err="1">
                <a:latin typeface="Arial" panose="020B0604020202020204" pitchFamily="34" charset="0"/>
              </a:rPr>
              <a:t>Tourettes</a:t>
            </a:r>
            <a:r>
              <a:rPr lang="en-GB" altLang="en-US" sz="2400" dirty="0">
                <a:latin typeface="Arial" panose="020B0604020202020204" pitchFamily="34" charset="0"/>
              </a:rPr>
              <a:t> Syndrome, Visual and hearing  			Impairment, Physical impairment.</a:t>
            </a:r>
          </a:p>
          <a:p>
            <a:pPr eaLnBrk="1" hangingPunct="1">
              <a:spcBef>
                <a:spcPct val="0"/>
              </a:spcBef>
              <a:buClrTx/>
              <a:buSzTx/>
              <a:buFontTx/>
              <a:buNone/>
            </a:pPr>
            <a:endParaRPr lang="en-GB" altLang="en-US" sz="2400" dirty="0">
              <a:latin typeface="Arial" panose="020B0604020202020204" pitchFamily="34" charset="0"/>
            </a:endParaRPr>
          </a:p>
          <a:p>
            <a:pPr eaLnBrk="1" hangingPunct="1">
              <a:spcBef>
                <a:spcPct val="0"/>
              </a:spcBef>
              <a:buClrTx/>
              <a:buSzTx/>
              <a:buFontTx/>
              <a:buNone/>
            </a:pPr>
            <a:r>
              <a:rPr lang="en-GB" altLang="en-US" sz="2400" dirty="0">
                <a:latin typeface="Arial" panose="020B0604020202020204" pitchFamily="34" charset="0"/>
              </a:rPr>
              <a:t>23% of our young people live in difficult circumstances as they are young carers, looked after by a family member or foster carer or live within a children’s unit.</a:t>
            </a:r>
          </a:p>
          <a:p>
            <a:pPr eaLnBrk="1" hangingPunct="1">
              <a:spcBef>
                <a:spcPct val="0"/>
              </a:spcBef>
              <a:buClrTx/>
              <a:buSzTx/>
              <a:buFontTx/>
              <a:buNone/>
            </a:pPr>
            <a:endParaRPr lang="en-GB" altLang="en-US" sz="2400" dirty="0">
              <a:latin typeface="Arial" panose="020B0604020202020204" pitchFamily="34" charset="0"/>
            </a:endParaRPr>
          </a:p>
          <a:p>
            <a:pPr eaLnBrk="1" hangingPunct="1">
              <a:spcBef>
                <a:spcPct val="0"/>
              </a:spcBef>
              <a:buClrTx/>
              <a:buSzTx/>
              <a:buFontTx/>
              <a:buNone/>
            </a:pPr>
            <a:endParaRPr lang="en-GB" altLang="en-US" sz="24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a:extLst>
              <a:ext uri="{FF2B5EF4-FFF2-40B4-BE49-F238E27FC236}">
                <a16:creationId xmlns:a16="http://schemas.microsoft.com/office/drawing/2014/main" id="{70DB7DB6-31F0-4AF3-AB14-438DC80EABBD}"/>
              </a:ext>
            </a:extLst>
          </p:cNvPr>
          <p:cNvSpPr txBox="1">
            <a:spLocks noChangeArrowheads="1"/>
          </p:cNvSpPr>
          <p:nvPr/>
        </p:nvSpPr>
        <p:spPr bwMode="auto">
          <a:xfrm>
            <a:off x="579438" y="115888"/>
            <a:ext cx="827881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algn="ctr" eaLnBrk="1" hangingPunct="1">
              <a:spcBef>
                <a:spcPct val="0"/>
              </a:spcBef>
              <a:buClrTx/>
              <a:buSzTx/>
              <a:buFontTx/>
              <a:buNone/>
            </a:pPr>
            <a:r>
              <a:rPr lang="en-GB" altLang="en-US" sz="4000">
                <a:latin typeface="Calibri" panose="020F0502020204030204" pitchFamily="34" charset="0"/>
              </a:rPr>
              <a:t>Hillpark Secondary School</a:t>
            </a:r>
          </a:p>
          <a:p>
            <a:pPr algn="ctr" eaLnBrk="1" hangingPunct="1">
              <a:spcBef>
                <a:spcPct val="0"/>
              </a:spcBef>
              <a:buClrTx/>
              <a:buSzTx/>
              <a:buFontTx/>
              <a:buNone/>
            </a:pPr>
            <a:endParaRPr lang="en-GB" altLang="en-US" sz="4000">
              <a:latin typeface="Calibri" panose="020F0502020204030204" pitchFamily="34" charset="0"/>
            </a:endParaRPr>
          </a:p>
          <a:p>
            <a:pPr algn="ctr" eaLnBrk="1" hangingPunct="1">
              <a:spcBef>
                <a:spcPct val="0"/>
              </a:spcBef>
              <a:buClrTx/>
              <a:buSzTx/>
              <a:buFontTx/>
              <a:buNone/>
            </a:pPr>
            <a:r>
              <a:rPr lang="en-GB" altLang="en-US" sz="4000">
                <a:latin typeface="Calibri" panose="020F0502020204030204" pitchFamily="34" charset="0"/>
              </a:rPr>
              <a:t>Hillpark Secondary School: Our context</a:t>
            </a:r>
          </a:p>
        </p:txBody>
      </p:sp>
      <p:pic>
        <p:nvPicPr>
          <p:cNvPr id="12291" name="Picture 5" descr="Hillpark Secondary School">
            <a:extLst>
              <a:ext uri="{FF2B5EF4-FFF2-40B4-BE49-F238E27FC236}">
                <a16:creationId xmlns:a16="http://schemas.microsoft.com/office/drawing/2014/main" id="{80754652-22B2-4DB7-948C-1E84E0254D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2">
            <a:extLst>
              <a:ext uri="{FF2B5EF4-FFF2-40B4-BE49-F238E27FC236}">
                <a16:creationId xmlns:a16="http://schemas.microsoft.com/office/drawing/2014/main" id="{3722CCB0-904D-44BA-93C9-1928FDF8E694}"/>
              </a:ext>
            </a:extLst>
          </p:cNvPr>
          <p:cNvSpPr>
            <a:spLocks noChangeArrowheads="1"/>
          </p:cNvSpPr>
          <p:nvPr/>
        </p:nvSpPr>
        <p:spPr bwMode="auto">
          <a:xfrm>
            <a:off x="147638" y="2565400"/>
            <a:ext cx="867251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eaLnBrk="1" hangingPunct="1">
              <a:spcBef>
                <a:spcPct val="0"/>
              </a:spcBef>
              <a:buClrTx/>
              <a:buSzTx/>
              <a:buFontTx/>
              <a:buNone/>
            </a:pPr>
            <a:r>
              <a:rPr lang="en-GB" altLang="en-US" sz="2400">
                <a:latin typeface="Arial" panose="020B0604020202020204" pitchFamily="34" charset="0"/>
              </a:rPr>
              <a:t>Our Language and Communication Resource:</a:t>
            </a:r>
          </a:p>
          <a:p>
            <a:pPr eaLnBrk="1" hangingPunct="1">
              <a:spcBef>
                <a:spcPct val="0"/>
              </a:spcBef>
              <a:buClrTx/>
              <a:buSzTx/>
              <a:buFontTx/>
              <a:buNone/>
            </a:pPr>
            <a:endParaRPr lang="en-GB" altLang="en-US" sz="2400">
              <a:latin typeface="Arial" panose="020B0604020202020204" pitchFamily="34" charset="0"/>
            </a:endParaRPr>
          </a:p>
          <a:p>
            <a:pPr eaLnBrk="1" hangingPunct="1">
              <a:spcBef>
                <a:spcPct val="0"/>
              </a:spcBef>
              <a:buClrTx/>
              <a:buSzTx/>
              <a:buFontTx/>
              <a:buNone/>
            </a:pPr>
            <a:r>
              <a:rPr lang="en-GB" altLang="en-US" sz="2400">
                <a:latin typeface="Arial" panose="020B0604020202020204" pitchFamily="34" charset="0"/>
              </a:rPr>
              <a:t>A significant feature of the school is the Language and Communication Unit.  The Unit exists to support pupils with a diagnosis of Autistic Spectrum Condition access the academic and social life of Hillpark school. 30 young people are supported within the LCR throughout the day. The LCR at Hillpark differs from other Autism Units within the City as we support young people to access both mainstream lessons and embrace the wider life of the school.</a:t>
            </a:r>
          </a:p>
          <a:p>
            <a:pPr eaLnBrk="1" hangingPunct="1">
              <a:spcBef>
                <a:spcPct val="0"/>
              </a:spcBef>
              <a:buClrTx/>
              <a:buSzTx/>
              <a:buFontTx/>
              <a:buNone/>
            </a:pPr>
            <a:endParaRPr lang="en-GB" altLang="en-US" sz="2400">
              <a:latin typeface="Arial" panose="020B0604020202020204" pitchFamily="34" charset="0"/>
            </a:endParaRPr>
          </a:p>
          <a:p>
            <a:pPr eaLnBrk="1" hangingPunct="1">
              <a:spcBef>
                <a:spcPct val="0"/>
              </a:spcBef>
              <a:buClrTx/>
              <a:buSzTx/>
              <a:buFontTx/>
              <a:buNone/>
            </a:pPr>
            <a:endParaRPr lang="en-GB" altLang="en-US" sz="24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a:extLst>
              <a:ext uri="{FF2B5EF4-FFF2-40B4-BE49-F238E27FC236}">
                <a16:creationId xmlns:a16="http://schemas.microsoft.com/office/drawing/2014/main" id="{AFADA780-75A8-4D8B-96E4-D82781862B44}"/>
              </a:ext>
            </a:extLst>
          </p:cNvPr>
          <p:cNvSpPr txBox="1">
            <a:spLocks noChangeArrowheads="1"/>
          </p:cNvSpPr>
          <p:nvPr/>
        </p:nvSpPr>
        <p:spPr bwMode="auto">
          <a:xfrm>
            <a:off x="579438" y="115888"/>
            <a:ext cx="827881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algn="ctr" eaLnBrk="1" hangingPunct="1">
              <a:spcBef>
                <a:spcPct val="0"/>
              </a:spcBef>
              <a:buClrTx/>
              <a:buSzTx/>
              <a:buFontTx/>
              <a:buNone/>
            </a:pPr>
            <a:r>
              <a:rPr lang="en-GB" altLang="en-US" sz="4000">
                <a:latin typeface="Calibri" panose="020F0502020204030204" pitchFamily="34" charset="0"/>
              </a:rPr>
              <a:t>Hillpark Secondary School</a:t>
            </a:r>
          </a:p>
          <a:p>
            <a:pPr algn="ctr" eaLnBrk="1" hangingPunct="1">
              <a:spcBef>
                <a:spcPct val="0"/>
              </a:spcBef>
              <a:buClrTx/>
              <a:buSzTx/>
              <a:buFontTx/>
              <a:buNone/>
            </a:pPr>
            <a:endParaRPr lang="en-GB" altLang="en-US" sz="4000">
              <a:latin typeface="Calibri" panose="020F0502020204030204" pitchFamily="34" charset="0"/>
            </a:endParaRPr>
          </a:p>
          <a:p>
            <a:pPr algn="ctr" eaLnBrk="1" hangingPunct="1">
              <a:spcBef>
                <a:spcPct val="0"/>
              </a:spcBef>
              <a:buClrTx/>
              <a:buSzTx/>
              <a:buFontTx/>
              <a:buNone/>
            </a:pPr>
            <a:r>
              <a:rPr lang="en-GB" altLang="en-US" sz="4000">
                <a:latin typeface="Calibri" panose="020F0502020204030204" pitchFamily="34" charset="0"/>
              </a:rPr>
              <a:t>Hillpark Secondary School: Our context</a:t>
            </a:r>
          </a:p>
        </p:txBody>
      </p:sp>
      <p:pic>
        <p:nvPicPr>
          <p:cNvPr id="13315" name="Picture 5" descr="Hillpark Secondary School">
            <a:extLst>
              <a:ext uri="{FF2B5EF4-FFF2-40B4-BE49-F238E27FC236}">
                <a16:creationId xmlns:a16="http://schemas.microsoft.com/office/drawing/2014/main" id="{9CAC952B-4995-4CDC-98A9-C1398AF8E1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2">
            <a:extLst>
              <a:ext uri="{FF2B5EF4-FFF2-40B4-BE49-F238E27FC236}">
                <a16:creationId xmlns:a16="http://schemas.microsoft.com/office/drawing/2014/main" id="{A04A1AF2-31C5-4FFA-945E-BFAD30A1FF68}"/>
              </a:ext>
            </a:extLst>
          </p:cNvPr>
          <p:cNvSpPr>
            <a:spLocks noChangeArrowheads="1"/>
          </p:cNvSpPr>
          <p:nvPr/>
        </p:nvSpPr>
        <p:spPr bwMode="auto">
          <a:xfrm>
            <a:off x="147638" y="2565400"/>
            <a:ext cx="867251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eaLnBrk="1" hangingPunct="1">
              <a:spcBef>
                <a:spcPct val="0"/>
              </a:spcBef>
              <a:buClrTx/>
              <a:buSzTx/>
              <a:buFontTx/>
              <a:buNone/>
            </a:pPr>
            <a:r>
              <a:rPr lang="en-GB" altLang="en-US" sz="2400">
                <a:latin typeface="Arial" panose="020B0604020202020204" pitchFamily="34" charset="0"/>
              </a:rPr>
              <a:t>Our Achievements:</a:t>
            </a:r>
          </a:p>
          <a:p>
            <a:pPr eaLnBrk="1" hangingPunct="1">
              <a:spcBef>
                <a:spcPct val="0"/>
              </a:spcBef>
              <a:buClrTx/>
              <a:buSzTx/>
              <a:buFontTx/>
              <a:buNone/>
            </a:pPr>
            <a:endParaRPr lang="en-GB" altLang="en-US" sz="2400">
              <a:latin typeface="Arial" panose="020B0604020202020204" pitchFamily="34" charset="0"/>
            </a:endParaRPr>
          </a:p>
          <a:p>
            <a:pPr eaLnBrk="1" hangingPunct="1">
              <a:spcBef>
                <a:spcPct val="0"/>
              </a:spcBef>
              <a:buClrTx/>
              <a:buSzTx/>
              <a:buFontTx/>
              <a:buNone/>
            </a:pPr>
            <a:r>
              <a:rPr lang="en-GB" altLang="en-US" sz="2400">
                <a:latin typeface="Arial" panose="020B0604020202020204" pitchFamily="34" charset="0"/>
              </a:rPr>
              <a:t>Despite the additional support needs of a significant number of young people the achievement and attainment of our pupils continues to succeed.</a:t>
            </a:r>
          </a:p>
        </p:txBody>
      </p:sp>
      <p:sp>
        <p:nvSpPr>
          <p:cNvPr id="13317" name="Rectangle 2">
            <a:extLst>
              <a:ext uri="{FF2B5EF4-FFF2-40B4-BE49-F238E27FC236}">
                <a16:creationId xmlns:a16="http://schemas.microsoft.com/office/drawing/2014/main" id="{C1C443C3-9AD0-413B-95C5-18B289CA5693}"/>
              </a:ext>
            </a:extLst>
          </p:cNvPr>
          <p:cNvSpPr>
            <a:spLocks noChangeArrowheads="1"/>
          </p:cNvSpPr>
          <p:nvPr/>
        </p:nvSpPr>
        <p:spPr bwMode="auto">
          <a:xfrm>
            <a:off x="236538" y="4783138"/>
            <a:ext cx="86709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9BBB59"/>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9BBB59"/>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9BBB59"/>
              </a:buClr>
              <a:buFont typeface="Wingdings 2" panose="05020102010507070707" pitchFamily="18" charset="2"/>
              <a:buChar char=""/>
              <a:defRPr sz="2000">
                <a:solidFill>
                  <a:schemeClr val="tx1"/>
                </a:solidFill>
                <a:latin typeface="Corbel" panose="020B0503020204020204" pitchFamily="34" charset="0"/>
              </a:defRPr>
            </a:lvl9pPr>
          </a:lstStyle>
          <a:p>
            <a:pPr eaLnBrk="1" hangingPunct="1">
              <a:spcBef>
                <a:spcPct val="0"/>
              </a:spcBef>
              <a:buClrTx/>
              <a:buSzTx/>
              <a:buFontTx/>
              <a:buNone/>
            </a:pPr>
            <a:r>
              <a:rPr lang="en-GB" altLang="en-US" sz="2400">
                <a:latin typeface="Arial" panose="020B0604020202020204" pitchFamily="34" charset="0"/>
              </a:rPr>
              <a:t>For young people and families the global pandemic has presented a range of challenges throughout the past two sessions. This is reflected in some of our statistics.</a:t>
            </a:r>
          </a:p>
          <a:p>
            <a:pPr eaLnBrk="1" hangingPunct="1">
              <a:spcBef>
                <a:spcPct val="0"/>
              </a:spcBef>
              <a:buClrTx/>
              <a:buSzTx/>
              <a:buFontTx/>
              <a:buNone/>
            </a:pPr>
            <a:endParaRPr lang="en-GB" altLang="en-US" sz="240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a:extLst>
              <a:ext uri="{FF2B5EF4-FFF2-40B4-BE49-F238E27FC236}">
                <a16:creationId xmlns:a16="http://schemas.microsoft.com/office/drawing/2014/main" id="{5B4987A9-6888-49F9-8D6A-3C8A443A51DF}"/>
              </a:ext>
            </a:extLst>
          </p:cNvPr>
          <p:cNvSpPr txBox="1">
            <a:spLocks noChangeArrowheads="1"/>
          </p:cNvSpPr>
          <p:nvPr/>
        </p:nvSpPr>
        <p:spPr bwMode="auto">
          <a:xfrm>
            <a:off x="1936750" y="115888"/>
            <a:ext cx="55641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dirty="0">
                <a:latin typeface="Calibri" panose="020F0502020204030204" pitchFamily="34" charset="0"/>
              </a:rPr>
              <a:t>Hillpark Secondary School</a:t>
            </a:r>
          </a:p>
          <a:p>
            <a:pPr algn="ctr" eaLnBrk="1" hangingPunct="1"/>
            <a:r>
              <a:rPr lang="en-GB" altLang="en-US" sz="4000" dirty="0">
                <a:latin typeface="Calibri" panose="020F0502020204030204" pitchFamily="34" charset="0"/>
              </a:rPr>
              <a:t>Results Analysis 2023</a:t>
            </a:r>
          </a:p>
        </p:txBody>
      </p:sp>
      <p:sp>
        <p:nvSpPr>
          <p:cNvPr id="34" name="TextBox 3">
            <a:extLst>
              <a:ext uri="{FF2B5EF4-FFF2-40B4-BE49-F238E27FC236}">
                <a16:creationId xmlns:a16="http://schemas.microsoft.com/office/drawing/2014/main" id="{CDBBA2C8-F711-4F3A-898F-A4106F0AE594}"/>
              </a:ext>
            </a:extLst>
          </p:cNvPr>
          <p:cNvSpPr txBox="1">
            <a:spLocks noChangeArrowheads="1"/>
          </p:cNvSpPr>
          <p:nvPr/>
        </p:nvSpPr>
        <p:spPr bwMode="auto">
          <a:xfrm>
            <a:off x="2916238" y="2333625"/>
            <a:ext cx="37465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9600" dirty="0">
                <a:latin typeface="Calibri" panose="020F0502020204030204" pitchFamily="34" charset="0"/>
              </a:rPr>
              <a:t>Results</a:t>
            </a:r>
          </a:p>
          <a:p>
            <a:pPr algn="ctr" eaLnBrk="1" hangingPunct="1"/>
            <a:r>
              <a:rPr lang="en-GB" altLang="en-US" sz="9600" dirty="0">
                <a:latin typeface="Calibri" panose="020F0502020204030204" pitchFamily="34" charset="0"/>
              </a:rPr>
              <a:t>2023</a:t>
            </a:r>
          </a:p>
        </p:txBody>
      </p:sp>
      <p:pic>
        <p:nvPicPr>
          <p:cNvPr id="14340" name="Picture 5" descr="Hillpark Secondary School">
            <a:extLst>
              <a:ext uri="{FF2B5EF4-FFF2-40B4-BE49-F238E27FC236}">
                <a16:creationId xmlns:a16="http://schemas.microsoft.com/office/drawing/2014/main" id="{58463063-7E21-45D9-90B9-53F62DCF95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1" nodeType="clickEffect">
                                  <p:stCondLst>
                                    <p:cond delay="0"/>
                                  </p:stCondLst>
                                  <p:childTnLst>
                                    <p:animEffect transition="out" filter="blinds(horizontal)">
                                      <p:cBhvr>
                                        <p:cTn id="11" dur="500"/>
                                        <p:tgtEl>
                                          <p:spTgt spid="34"/>
                                        </p:tgtEl>
                                      </p:cBhvr>
                                    </p:animEffect>
                                    <p:set>
                                      <p:cBhvr>
                                        <p:cTn id="12"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a:extLst>
              <a:ext uri="{FF2B5EF4-FFF2-40B4-BE49-F238E27FC236}">
                <a16:creationId xmlns:a16="http://schemas.microsoft.com/office/drawing/2014/main" id="{E52694C8-CC3D-4EEA-807F-AA752DAA18C9}"/>
              </a:ext>
            </a:extLst>
          </p:cNvPr>
          <p:cNvSpPr txBox="1">
            <a:spLocks noChangeArrowheads="1"/>
          </p:cNvSpPr>
          <p:nvPr/>
        </p:nvSpPr>
        <p:spPr bwMode="auto">
          <a:xfrm>
            <a:off x="4025900" y="3086100"/>
            <a:ext cx="127317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8800">
                <a:solidFill>
                  <a:srgbClr val="00FF00"/>
                </a:solidFill>
                <a:latin typeface="Calibri" panose="020F0502020204030204" pitchFamily="34" charset="0"/>
              </a:rPr>
              <a:t>S4</a:t>
            </a:r>
          </a:p>
        </p:txBody>
      </p:sp>
      <p:sp>
        <p:nvSpPr>
          <p:cNvPr id="18435" name="TextBox 3">
            <a:extLst>
              <a:ext uri="{FF2B5EF4-FFF2-40B4-BE49-F238E27FC236}">
                <a16:creationId xmlns:a16="http://schemas.microsoft.com/office/drawing/2014/main" id="{6C34DA1F-992F-4B0C-BC30-71AB7AE77832}"/>
              </a:ext>
            </a:extLst>
          </p:cNvPr>
          <p:cNvSpPr txBox="1">
            <a:spLocks noChangeArrowheads="1"/>
          </p:cNvSpPr>
          <p:nvPr/>
        </p:nvSpPr>
        <p:spPr bwMode="auto">
          <a:xfrm>
            <a:off x="1879600" y="88900"/>
            <a:ext cx="55657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Hillpark Secondary School</a:t>
            </a:r>
          </a:p>
          <a:p>
            <a:pPr algn="ctr" eaLnBrk="1" hangingPunct="1"/>
            <a:r>
              <a:rPr lang="en-GB" altLang="en-US" sz="4000">
                <a:latin typeface="Calibri" panose="020F0502020204030204" pitchFamily="34" charset="0"/>
              </a:rPr>
              <a:t>Results Analysis 2023</a:t>
            </a:r>
          </a:p>
        </p:txBody>
      </p:sp>
      <p:pic>
        <p:nvPicPr>
          <p:cNvPr id="18436" name="Picture 5" descr="Hillpark Secondary School">
            <a:extLst>
              <a:ext uri="{FF2B5EF4-FFF2-40B4-BE49-F238E27FC236}">
                <a16:creationId xmlns:a16="http://schemas.microsoft.com/office/drawing/2014/main" id="{1D7A1478-184A-4BA2-9CB2-33CE3F266F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3">
            <a:extLst>
              <a:ext uri="{FF2B5EF4-FFF2-40B4-BE49-F238E27FC236}">
                <a16:creationId xmlns:a16="http://schemas.microsoft.com/office/drawing/2014/main" id="{A5DB2FAA-2D67-4639-817C-69663CED7266}"/>
              </a:ext>
            </a:extLst>
          </p:cNvPr>
          <p:cNvSpPr txBox="1">
            <a:spLocks noChangeArrowheads="1"/>
          </p:cNvSpPr>
          <p:nvPr/>
        </p:nvSpPr>
        <p:spPr bwMode="auto">
          <a:xfrm>
            <a:off x="1576388" y="4724400"/>
            <a:ext cx="6188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solidFill>
                  <a:srgbClr val="00FF00"/>
                </a:solidFill>
                <a:latin typeface="Calibri" panose="020F0502020204030204" pitchFamily="34" charset="0"/>
              </a:rPr>
              <a:t>From 199 pupils in S4 Cohort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a:extLst>
              <a:ext uri="{FF2B5EF4-FFF2-40B4-BE49-F238E27FC236}">
                <a16:creationId xmlns:a16="http://schemas.microsoft.com/office/drawing/2014/main" id="{8AB0D02B-C910-4E9B-8F18-E21F33DF92E5}"/>
              </a:ext>
            </a:extLst>
          </p:cNvPr>
          <p:cNvSpPr txBox="1">
            <a:spLocks noChangeArrowheads="1"/>
          </p:cNvSpPr>
          <p:nvPr/>
        </p:nvSpPr>
        <p:spPr bwMode="auto">
          <a:xfrm>
            <a:off x="2181225" y="136525"/>
            <a:ext cx="5216525" cy="10160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a:solidFill>
                  <a:schemeClr val="bg1"/>
                </a:solidFill>
                <a:latin typeface="Calibri" panose="020F0502020204030204" pitchFamily="34" charset="0"/>
              </a:rPr>
              <a:t>S4: 5+ at Level 3</a:t>
            </a:r>
          </a:p>
        </p:txBody>
      </p:sp>
      <p:pic>
        <p:nvPicPr>
          <p:cNvPr id="20483" name="Picture 19" descr="Hillpark Secondary School">
            <a:extLst>
              <a:ext uri="{FF2B5EF4-FFF2-40B4-BE49-F238E27FC236}">
                <a16:creationId xmlns:a16="http://schemas.microsoft.com/office/drawing/2014/main" id="{86BC091F-00D0-438B-A86F-14B9499E36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3">
            <a:extLst>
              <a:ext uri="{FF2B5EF4-FFF2-40B4-BE49-F238E27FC236}">
                <a16:creationId xmlns:a16="http://schemas.microsoft.com/office/drawing/2014/main" id="{E87CC8FC-AB8A-43E9-BD0E-59A11DA7644A}"/>
              </a:ext>
            </a:extLst>
          </p:cNvPr>
          <p:cNvSpPr txBox="1">
            <a:spLocks noChangeArrowheads="1"/>
          </p:cNvSpPr>
          <p:nvPr/>
        </p:nvSpPr>
        <p:spPr bwMode="auto">
          <a:xfrm>
            <a:off x="95250" y="4437063"/>
            <a:ext cx="89789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Looking at a 5 year trend and considering the Covid years as </a:t>
            </a:r>
          </a:p>
          <a:p>
            <a:pPr eaLnBrk="1" hangingPunct="1"/>
            <a:r>
              <a:rPr lang="en-GB" altLang="en-US" sz="2800">
                <a:latin typeface="Calibri" panose="020F0502020204030204" pitchFamily="34" charset="0"/>
              </a:rPr>
              <a:t>an average 3 year figure, we have still be able to ensure that</a:t>
            </a:r>
          </a:p>
          <a:p>
            <a:pPr eaLnBrk="1" hangingPunct="1"/>
            <a:r>
              <a:rPr lang="en-GB" altLang="en-US" sz="2800">
                <a:latin typeface="Calibri" panose="020F0502020204030204" pitchFamily="34" charset="0"/>
              </a:rPr>
              <a:t>the young people in attendance, did achieve.</a:t>
            </a:r>
          </a:p>
        </p:txBody>
      </p:sp>
      <p:grpSp>
        <p:nvGrpSpPr>
          <p:cNvPr id="20485" name="Group 9">
            <a:extLst>
              <a:ext uri="{FF2B5EF4-FFF2-40B4-BE49-F238E27FC236}">
                <a16:creationId xmlns:a16="http://schemas.microsoft.com/office/drawing/2014/main" id="{224FFBAB-A11E-4174-9A24-D994630AF98C}"/>
              </a:ext>
            </a:extLst>
          </p:cNvPr>
          <p:cNvGrpSpPr>
            <a:grpSpLocks/>
          </p:cNvGrpSpPr>
          <p:nvPr/>
        </p:nvGrpSpPr>
        <p:grpSpPr bwMode="auto">
          <a:xfrm>
            <a:off x="395288" y="1679575"/>
            <a:ext cx="1154112" cy="1306513"/>
            <a:chOff x="5364088" y="2420888"/>
            <a:chExt cx="1152567" cy="1306967"/>
          </a:xfrm>
        </p:grpSpPr>
        <p:sp>
          <p:nvSpPr>
            <p:cNvPr id="20496" name="TextBox 10">
              <a:extLst>
                <a:ext uri="{FF2B5EF4-FFF2-40B4-BE49-F238E27FC236}">
                  <a16:creationId xmlns:a16="http://schemas.microsoft.com/office/drawing/2014/main" id="{BEFF9066-DEE5-46E0-9D2A-4446F08AC26B}"/>
                </a:ext>
              </a:extLst>
            </p:cNvPr>
            <p:cNvSpPr txBox="1">
              <a:spLocks noChangeArrowheads="1"/>
            </p:cNvSpPr>
            <p:nvPr/>
          </p:nvSpPr>
          <p:spPr bwMode="auto">
            <a:xfrm>
              <a:off x="5364088" y="2420888"/>
              <a:ext cx="91463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2018</a:t>
              </a:r>
            </a:p>
          </p:txBody>
        </p:sp>
        <p:sp>
          <p:nvSpPr>
            <p:cNvPr id="20497" name="TextBox 11">
              <a:extLst>
                <a:ext uri="{FF2B5EF4-FFF2-40B4-BE49-F238E27FC236}">
                  <a16:creationId xmlns:a16="http://schemas.microsoft.com/office/drawing/2014/main" id="{223D652C-158F-44DF-A0F2-D4977F7A5080}"/>
                </a:ext>
              </a:extLst>
            </p:cNvPr>
            <p:cNvSpPr txBox="1">
              <a:spLocks noChangeArrowheads="1"/>
            </p:cNvSpPr>
            <p:nvPr/>
          </p:nvSpPr>
          <p:spPr bwMode="auto">
            <a:xfrm>
              <a:off x="5437085" y="3204453"/>
              <a:ext cx="1079570"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98.6%</a:t>
              </a:r>
            </a:p>
          </p:txBody>
        </p:sp>
      </p:grpSp>
      <p:grpSp>
        <p:nvGrpSpPr>
          <p:cNvPr id="20486" name="Group 9">
            <a:extLst>
              <a:ext uri="{FF2B5EF4-FFF2-40B4-BE49-F238E27FC236}">
                <a16:creationId xmlns:a16="http://schemas.microsoft.com/office/drawing/2014/main" id="{4DAA9510-2487-4934-942F-7D282E42FD72}"/>
              </a:ext>
            </a:extLst>
          </p:cNvPr>
          <p:cNvGrpSpPr>
            <a:grpSpLocks/>
          </p:cNvGrpSpPr>
          <p:nvPr/>
        </p:nvGrpSpPr>
        <p:grpSpPr bwMode="auto">
          <a:xfrm>
            <a:off x="2051050" y="1679575"/>
            <a:ext cx="1154113" cy="1306513"/>
            <a:chOff x="5364088" y="2420888"/>
            <a:chExt cx="1152295" cy="1306967"/>
          </a:xfrm>
        </p:grpSpPr>
        <p:sp>
          <p:nvSpPr>
            <p:cNvPr id="20494" name="TextBox 10">
              <a:extLst>
                <a:ext uri="{FF2B5EF4-FFF2-40B4-BE49-F238E27FC236}">
                  <a16:creationId xmlns:a16="http://schemas.microsoft.com/office/drawing/2014/main" id="{1C3288A2-190E-4E90-A4B5-A43255B1E7AB}"/>
                </a:ext>
              </a:extLst>
            </p:cNvPr>
            <p:cNvSpPr txBox="1">
              <a:spLocks noChangeArrowheads="1"/>
            </p:cNvSpPr>
            <p:nvPr/>
          </p:nvSpPr>
          <p:spPr bwMode="auto">
            <a:xfrm>
              <a:off x="5364088" y="2420888"/>
              <a:ext cx="91440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2019</a:t>
              </a:r>
            </a:p>
          </p:txBody>
        </p:sp>
        <p:sp>
          <p:nvSpPr>
            <p:cNvPr id="20495" name="TextBox 11">
              <a:extLst>
                <a:ext uri="{FF2B5EF4-FFF2-40B4-BE49-F238E27FC236}">
                  <a16:creationId xmlns:a16="http://schemas.microsoft.com/office/drawing/2014/main" id="{1CC65C64-4423-42FB-B026-2A2F2131F722}"/>
                </a:ext>
              </a:extLst>
            </p:cNvPr>
            <p:cNvSpPr txBox="1">
              <a:spLocks noChangeArrowheads="1"/>
            </p:cNvSpPr>
            <p:nvPr/>
          </p:nvSpPr>
          <p:spPr bwMode="auto">
            <a:xfrm>
              <a:off x="5437085" y="3204453"/>
              <a:ext cx="1079298"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95.9%</a:t>
              </a:r>
            </a:p>
          </p:txBody>
        </p:sp>
      </p:grpSp>
      <p:sp>
        <p:nvSpPr>
          <p:cNvPr id="20487" name="TextBox 3">
            <a:extLst>
              <a:ext uri="{FF2B5EF4-FFF2-40B4-BE49-F238E27FC236}">
                <a16:creationId xmlns:a16="http://schemas.microsoft.com/office/drawing/2014/main" id="{C9CE23D9-4D86-4540-9560-C60C9E5EC5BD}"/>
              </a:ext>
            </a:extLst>
          </p:cNvPr>
          <p:cNvSpPr txBox="1">
            <a:spLocks noChangeArrowheads="1"/>
          </p:cNvSpPr>
          <p:nvPr/>
        </p:nvSpPr>
        <p:spPr bwMode="auto">
          <a:xfrm>
            <a:off x="4056063" y="3167063"/>
            <a:ext cx="2459037" cy="52387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bg1"/>
                </a:solidFill>
                <a:latin typeface="Calibri" panose="020F0502020204030204" pitchFamily="34" charset="0"/>
              </a:rPr>
              <a:t>The Covid Years</a:t>
            </a:r>
          </a:p>
        </p:txBody>
      </p:sp>
      <p:grpSp>
        <p:nvGrpSpPr>
          <p:cNvPr id="22" name="Group 9">
            <a:extLst>
              <a:ext uri="{FF2B5EF4-FFF2-40B4-BE49-F238E27FC236}">
                <a16:creationId xmlns:a16="http://schemas.microsoft.com/office/drawing/2014/main" id="{6C42FD5A-5194-4388-8609-704AB6900865}"/>
              </a:ext>
            </a:extLst>
          </p:cNvPr>
          <p:cNvGrpSpPr>
            <a:grpSpLocks/>
          </p:cNvGrpSpPr>
          <p:nvPr/>
        </p:nvGrpSpPr>
        <p:grpSpPr bwMode="auto">
          <a:xfrm>
            <a:off x="4056063" y="1662113"/>
            <a:ext cx="2181225" cy="1279525"/>
            <a:chOff x="4196622" y="2420888"/>
            <a:chExt cx="1152039" cy="1280365"/>
          </a:xfrm>
        </p:grpSpPr>
        <p:sp>
          <p:nvSpPr>
            <p:cNvPr id="20492" name="TextBox 10">
              <a:extLst>
                <a:ext uri="{FF2B5EF4-FFF2-40B4-BE49-F238E27FC236}">
                  <a16:creationId xmlns:a16="http://schemas.microsoft.com/office/drawing/2014/main" id="{B73E1B60-B52D-4854-A08D-B4736A119424}"/>
                </a:ext>
              </a:extLst>
            </p:cNvPr>
            <p:cNvSpPr txBox="1">
              <a:spLocks noChangeArrowheads="1"/>
            </p:cNvSpPr>
            <p:nvPr/>
          </p:nvSpPr>
          <p:spPr bwMode="auto">
            <a:xfrm>
              <a:off x="4196622" y="2420888"/>
              <a:ext cx="1152039" cy="9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2020 - 2022</a:t>
              </a:r>
            </a:p>
          </p:txBody>
        </p:sp>
        <p:sp>
          <p:nvSpPr>
            <p:cNvPr id="20493" name="TextBox 11">
              <a:extLst>
                <a:ext uri="{FF2B5EF4-FFF2-40B4-BE49-F238E27FC236}">
                  <a16:creationId xmlns:a16="http://schemas.microsoft.com/office/drawing/2014/main" id="{BFC4B49A-8D7C-481B-9F7D-FB43E0DFCCD3}"/>
                </a:ext>
              </a:extLst>
            </p:cNvPr>
            <p:cNvSpPr txBox="1">
              <a:spLocks noChangeArrowheads="1"/>
            </p:cNvSpPr>
            <p:nvPr/>
          </p:nvSpPr>
          <p:spPr bwMode="auto">
            <a:xfrm>
              <a:off x="4434901" y="3177851"/>
              <a:ext cx="489361"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94.4%</a:t>
              </a:r>
            </a:p>
          </p:txBody>
        </p:sp>
      </p:grpSp>
      <p:grpSp>
        <p:nvGrpSpPr>
          <p:cNvPr id="27" name="Group 9">
            <a:extLst>
              <a:ext uri="{FF2B5EF4-FFF2-40B4-BE49-F238E27FC236}">
                <a16:creationId xmlns:a16="http://schemas.microsoft.com/office/drawing/2014/main" id="{7940EC60-78DB-4C13-9FF2-AA227B01ADDB}"/>
              </a:ext>
            </a:extLst>
          </p:cNvPr>
          <p:cNvGrpSpPr>
            <a:grpSpLocks/>
          </p:cNvGrpSpPr>
          <p:nvPr/>
        </p:nvGrpSpPr>
        <p:grpSpPr bwMode="auto">
          <a:xfrm>
            <a:off x="7235825" y="1679575"/>
            <a:ext cx="1154113" cy="1306513"/>
            <a:chOff x="4196622" y="2420888"/>
            <a:chExt cx="1152039" cy="1306967"/>
          </a:xfrm>
        </p:grpSpPr>
        <p:sp>
          <p:nvSpPr>
            <p:cNvPr id="20490" name="TextBox 10">
              <a:extLst>
                <a:ext uri="{FF2B5EF4-FFF2-40B4-BE49-F238E27FC236}">
                  <a16:creationId xmlns:a16="http://schemas.microsoft.com/office/drawing/2014/main" id="{37901E55-CB8A-4257-B748-7AACB48A3C02}"/>
                </a:ext>
              </a:extLst>
            </p:cNvPr>
            <p:cNvSpPr txBox="1">
              <a:spLocks noChangeArrowheads="1"/>
            </p:cNvSpPr>
            <p:nvPr/>
          </p:nvSpPr>
          <p:spPr bwMode="auto">
            <a:xfrm>
              <a:off x="4196622" y="2420888"/>
              <a:ext cx="1152039"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 2023</a:t>
              </a:r>
            </a:p>
          </p:txBody>
        </p:sp>
        <p:sp>
          <p:nvSpPr>
            <p:cNvPr id="20491" name="TextBox 11">
              <a:extLst>
                <a:ext uri="{FF2B5EF4-FFF2-40B4-BE49-F238E27FC236}">
                  <a16:creationId xmlns:a16="http://schemas.microsoft.com/office/drawing/2014/main" id="{935B2F68-EB54-4F3A-82B7-74879C3AD2A0}"/>
                </a:ext>
              </a:extLst>
            </p:cNvPr>
            <p:cNvSpPr txBox="1">
              <a:spLocks noChangeArrowheads="1"/>
            </p:cNvSpPr>
            <p:nvPr/>
          </p:nvSpPr>
          <p:spPr bwMode="auto">
            <a:xfrm>
              <a:off x="4269653" y="3204453"/>
              <a:ext cx="1078803" cy="52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latin typeface="Calibri" panose="020F0502020204030204" pitchFamily="34" charset="0"/>
                </a:rPr>
                <a:t>95.5%</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a:extLst>
              <a:ext uri="{FF2B5EF4-FFF2-40B4-BE49-F238E27FC236}">
                <a16:creationId xmlns:a16="http://schemas.microsoft.com/office/drawing/2014/main" id="{7320246F-8BD7-4582-B48F-5557ACB4B893}"/>
              </a:ext>
            </a:extLst>
          </p:cNvPr>
          <p:cNvSpPr txBox="1">
            <a:spLocks noChangeArrowheads="1"/>
          </p:cNvSpPr>
          <p:nvPr/>
        </p:nvSpPr>
        <p:spPr bwMode="auto">
          <a:xfrm>
            <a:off x="2181225" y="136525"/>
            <a:ext cx="5216525" cy="10160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a:solidFill>
                  <a:schemeClr val="bg1"/>
                </a:solidFill>
                <a:latin typeface="Calibri" panose="020F0502020204030204" pitchFamily="34" charset="0"/>
              </a:rPr>
              <a:t>S4: 5+ at Level 3</a:t>
            </a:r>
          </a:p>
        </p:txBody>
      </p:sp>
      <p:pic>
        <p:nvPicPr>
          <p:cNvPr id="22531" name="Picture 19" descr="Hillpark Secondary School">
            <a:extLst>
              <a:ext uri="{FF2B5EF4-FFF2-40B4-BE49-F238E27FC236}">
                <a16:creationId xmlns:a16="http://schemas.microsoft.com/office/drawing/2014/main" id="{1B63F8DF-BDEF-43A1-838F-C84BCC921B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136525"/>
            <a:ext cx="14398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3">
            <a:extLst>
              <a:ext uri="{FF2B5EF4-FFF2-40B4-BE49-F238E27FC236}">
                <a16:creationId xmlns:a16="http://schemas.microsoft.com/office/drawing/2014/main" id="{7B940386-188C-448E-90AC-EB0037014127}"/>
              </a:ext>
            </a:extLst>
          </p:cNvPr>
          <p:cNvSpPr txBox="1">
            <a:spLocks noChangeArrowheads="1"/>
          </p:cNvSpPr>
          <p:nvPr/>
        </p:nvSpPr>
        <p:spPr bwMode="auto">
          <a:xfrm>
            <a:off x="1019175" y="1700213"/>
            <a:ext cx="7286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Pupils </a:t>
            </a:r>
            <a:r>
              <a:rPr lang="en-GB" altLang="en-US" sz="4000" u="sng">
                <a:latin typeface="Calibri" panose="020F0502020204030204" pitchFamily="34" charset="0"/>
              </a:rPr>
              <a:t>not</a:t>
            </a:r>
            <a:r>
              <a:rPr lang="en-GB" altLang="en-US" sz="4000">
                <a:latin typeface="Calibri" panose="020F0502020204030204" pitchFamily="34" charset="0"/>
              </a:rPr>
              <a:t> achieving 5 -  L3 Awards</a:t>
            </a:r>
          </a:p>
        </p:txBody>
      </p:sp>
      <p:sp>
        <p:nvSpPr>
          <p:cNvPr id="22533" name="TextBox 3">
            <a:extLst>
              <a:ext uri="{FF2B5EF4-FFF2-40B4-BE49-F238E27FC236}">
                <a16:creationId xmlns:a16="http://schemas.microsoft.com/office/drawing/2014/main" id="{BF13AB38-059F-4B4F-9791-C286D6E58C25}"/>
              </a:ext>
            </a:extLst>
          </p:cNvPr>
          <p:cNvSpPr txBox="1">
            <a:spLocks noChangeArrowheads="1"/>
          </p:cNvSpPr>
          <p:nvPr/>
        </p:nvSpPr>
        <p:spPr bwMode="auto">
          <a:xfrm>
            <a:off x="3068638" y="3429000"/>
            <a:ext cx="1822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000">
                <a:latin typeface="Calibri" panose="020F0502020204030204" pitchFamily="34" charset="0"/>
              </a:rPr>
              <a:t>School Refusers</a:t>
            </a:r>
          </a:p>
        </p:txBody>
      </p:sp>
      <p:sp>
        <p:nvSpPr>
          <p:cNvPr id="22534" name="TextBox 3">
            <a:extLst>
              <a:ext uri="{FF2B5EF4-FFF2-40B4-BE49-F238E27FC236}">
                <a16:creationId xmlns:a16="http://schemas.microsoft.com/office/drawing/2014/main" id="{8DA3C19E-9F67-4B1D-B04D-56EB18467DE5}"/>
              </a:ext>
            </a:extLst>
          </p:cNvPr>
          <p:cNvSpPr txBox="1">
            <a:spLocks noChangeArrowheads="1"/>
          </p:cNvSpPr>
          <p:nvPr/>
        </p:nvSpPr>
        <p:spPr bwMode="auto">
          <a:xfrm>
            <a:off x="3068638" y="3933825"/>
            <a:ext cx="2706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000">
                <a:latin typeface="Calibri" panose="020F0502020204030204" pitchFamily="34" charset="0"/>
              </a:rPr>
              <a:t>Mental Health Concerns</a:t>
            </a:r>
          </a:p>
        </p:txBody>
      </p:sp>
      <p:sp>
        <p:nvSpPr>
          <p:cNvPr id="22535" name="TextBox 3">
            <a:extLst>
              <a:ext uri="{FF2B5EF4-FFF2-40B4-BE49-F238E27FC236}">
                <a16:creationId xmlns:a16="http://schemas.microsoft.com/office/drawing/2014/main" id="{4061A6BD-4079-41D8-B98B-4F8E4DFFF777}"/>
              </a:ext>
            </a:extLst>
          </p:cNvPr>
          <p:cNvSpPr txBox="1">
            <a:spLocks noChangeArrowheads="1"/>
          </p:cNvSpPr>
          <p:nvPr/>
        </p:nvSpPr>
        <p:spPr bwMode="auto">
          <a:xfrm>
            <a:off x="3059113" y="4468813"/>
            <a:ext cx="1631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000">
                <a:latin typeface="Calibri" panose="020F0502020204030204" pitchFamily="34" charset="0"/>
              </a:rPr>
              <a:t>College / EVIP</a:t>
            </a:r>
          </a:p>
        </p:txBody>
      </p:sp>
      <p:sp>
        <p:nvSpPr>
          <p:cNvPr id="22536" name="TextBox 3">
            <a:extLst>
              <a:ext uri="{FF2B5EF4-FFF2-40B4-BE49-F238E27FC236}">
                <a16:creationId xmlns:a16="http://schemas.microsoft.com/office/drawing/2014/main" id="{D48673A8-4C3C-43BE-B2D6-80B42EDD677E}"/>
              </a:ext>
            </a:extLst>
          </p:cNvPr>
          <p:cNvSpPr txBox="1">
            <a:spLocks noChangeArrowheads="1"/>
          </p:cNvSpPr>
          <p:nvPr/>
        </p:nvSpPr>
        <p:spPr bwMode="auto">
          <a:xfrm>
            <a:off x="1000125" y="5702300"/>
            <a:ext cx="62722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a:latin typeface="Calibri" panose="020F0502020204030204" pitchFamily="34" charset="0"/>
              </a:rPr>
              <a:t>7 pupils fell into this category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5338</TotalTime>
  <Words>1546</Words>
  <Application>Microsoft Office PowerPoint</Application>
  <PresentationFormat>On-screen Show (4:3)</PresentationFormat>
  <Paragraphs>252</Paragraphs>
  <Slides>26</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Consolas</vt:lpstr>
      <vt:lpstr>Corbel</vt:lpstr>
      <vt:lpstr>Wingdings</vt:lpstr>
      <vt:lpstr>Wingdings 2</vt:lpstr>
      <vt:lpstr>Wingdings 3</vt:lpstr>
      <vt:lpstr>Calibri</vt: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GCollins (Hillpark)</cp:lastModifiedBy>
  <cp:revision>237</cp:revision>
  <dcterms:created xsi:type="dcterms:W3CDTF">2012-08-02T19:21:00Z</dcterms:created>
  <dcterms:modified xsi:type="dcterms:W3CDTF">2023-10-09T15:53:06Z</dcterms:modified>
</cp:coreProperties>
</file>