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9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A6E7D-8CCA-472F-B81A-68BCD9B3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2FFAFA-EFCD-43C9-92CA-8326071EE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FC735-721E-4BEF-BA23-276F632B6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8502A-698A-45F5-9902-D6C093F0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50112-69B7-4D4C-8488-A9488FCC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766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59394-30C8-40DF-AFAE-406AD3D4C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CD792E-FB77-4835-91D7-E5225646B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6FCAD-64B1-4ACD-8505-28F44BC96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90874-EAA8-4C29-9416-ED1C797BB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D3470-7322-456A-9230-2AA964FE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10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CE736E-9F8F-4A26-A713-6816CCD64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9CB3FB-7002-4DCC-8597-B08D2B4B7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E2E85-1AB9-479A-8D8A-C1382211D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9FBAD-F8FF-45D8-ACA8-535AFAF16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23B3C-118C-4319-9AE0-59D664F46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73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494C3-A2D5-4986-9A97-EF7BD33DB5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FAC006-CBC1-49BF-9671-322618CE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90503-C54C-4489-9F7D-DC9AA77DE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B4686-FE4F-4B4C-9613-9969FF36E5EE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13E3D-5057-4A5C-B26E-D4FDBC85E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FB537-B92C-4A60-A98D-B8537624C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2F78-F32C-46B8-B65B-26AC46904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904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56C3-9E74-4531-B093-D4E50849A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5C0FC-82BA-4BD4-83C9-47EB8FAA4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0645E-A667-4DA0-BD6B-B6FE835DF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61C02-7F8C-4153-983D-AE68A6F03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6BD35-D426-4DB5-B969-95CCBDD95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3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0BEE0-C9C6-41C8-A99C-956C62275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A5ADC-DCF5-492D-8D38-32FE39008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DD618-9B40-4C74-845C-8B51B6FFD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29F6F-A862-43B5-B2AE-DEFE06D63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A2217-C0D7-4AB2-9DC7-6B6D8861B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12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8FC4-A5C0-4749-8608-4F6DD26A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6E095-F594-422F-8EC6-1298BFE2B5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DF619-307B-4B1B-8EF8-73BFDFB21A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32B48-5470-4F8D-AAA6-A93377BFC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15633-8DA7-4F64-9940-9DB92BB50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07F84-C39E-4532-8A0D-773B2EDE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630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85E9C-AC47-4EBD-B3DB-A9CBFB980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70A4F6-628F-41BC-B75D-0E7ED9D05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5ABE61-7701-42CD-B9C0-F14F68C60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987F3B-5287-4AE0-B39F-E67DAFB81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58A002-D7FC-4508-955A-39B072D186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A6BCF8-CD3B-4A6B-B4EE-85F190BDE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B631A6-20D3-45A8-8FCC-AE23C2C73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531837-A7C6-4744-8CD1-5C0623042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93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F03B6-DEDA-4C00-80A4-39C7DD10A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3B9967-B09D-4D28-8143-CFA49A19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350C61-70C6-4408-AE12-B3016819B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EAC8-0476-436F-9BB4-5AB6722B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862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D2013C-6709-485B-A9A9-1812D2BD0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670B57-B10F-4814-B67C-74A9A0F2F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EF7912-00D2-44A7-9C93-ECA113F6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8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75F50-E824-48E1-8F01-3F73C821B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2B806-5F85-4810-AA88-2C8585F29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41231E-D733-463D-965D-2C0B2AFFF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CAA71-19F8-467A-BAB6-7A001E718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6FF8DA-993D-407B-8F61-9EC2F5E4E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0CF46-17CE-4CBA-80F8-E4D5C8550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730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3C5FD-C328-4AF6-99BD-24E7CA639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60D0B5-4FEE-4048-8C89-859707DA20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4709B5-053F-44D8-B30C-BA637600D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12DFF4-D7FA-44DB-A5DD-444F3FD9A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06430C-91B8-4D20-9DD6-FEAB19456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ADDFC-33FA-42C2-8282-87CF46DC7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08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CCF662-74E6-4330-B47C-DE51D492B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0E778-9213-4E66-A26F-01CC5FEF2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39287-A272-4DFF-B216-845659779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04274-D66D-4A53-89C2-9154C04A4712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E9C8D-B084-4EA9-ADB0-1B516A0F2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DEDE8-F253-49C5-A031-5F80DA9CA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500A3-B3DD-4A7D-809F-9FCC1BF8E64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Action Button: Go Back or Previous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8385D377-D27D-4386-B5D1-24BE843EEEF4}"/>
              </a:ext>
            </a:extLst>
          </p:cNvPr>
          <p:cNvSpPr/>
          <p:nvPr userDrawn="1"/>
        </p:nvSpPr>
        <p:spPr>
          <a:xfrm>
            <a:off x="3930288" y="5975374"/>
            <a:ext cx="470263" cy="37356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Action Button: Go Forward or Next 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DCBA8DF-D6F2-4D19-8E91-7A01D51330F0}"/>
              </a:ext>
            </a:extLst>
          </p:cNvPr>
          <p:cNvSpPr/>
          <p:nvPr userDrawn="1"/>
        </p:nvSpPr>
        <p:spPr>
          <a:xfrm>
            <a:off x="4572000" y="5982789"/>
            <a:ext cx="480060" cy="37356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409450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C3CAA-BEC8-4B76-9335-8CE1DF28E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795451"/>
            <a:ext cx="7772400" cy="714512"/>
          </a:xfrm>
        </p:spPr>
        <p:txBody>
          <a:bodyPr>
            <a:normAutofit/>
          </a:bodyPr>
          <a:lstStyle/>
          <a:p>
            <a:r>
              <a:rPr lang="en-GB" sz="4050" dirty="0"/>
              <a:t>ELYSIUM SPA AND HEALTH CLUB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C0018D-4D3E-42DD-9D2B-5975B65985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CCD7-208B-469F-9585-350C00783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1971"/>
          </a:xfrm>
        </p:spPr>
        <p:txBody>
          <a:bodyPr/>
          <a:lstStyle/>
          <a:p>
            <a:pPr algn="ctr"/>
            <a:r>
              <a:rPr lang="en-GB" dirty="0"/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9B52F-41AC-4124-8A26-E8A069702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486274"/>
          </a:xfrm>
        </p:spPr>
        <p:txBody>
          <a:bodyPr>
            <a:normAutofit fontScale="92500"/>
          </a:bodyPr>
          <a:lstStyle/>
          <a:p>
            <a:r>
              <a:rPr lang="en-GB" sz="2600" dirty="0"/>
              <a:t>Welcome to the opening of Elysium Spa and Health Club.</a:t>
            </a:r>
          </a:p>
          <a:p>
            <a:r>
              <a:rPr lang="en-GB" sz="2600" dirty="0"/>
              <a:t>We look forward to welcoming lots of potential new members this evening.</a:t>
            </a:r>
          </a:p>
          <a:p>
            <a:r>
              <a:rPr lang="en-GB" sz="2600" dirty="0"/>
              <a:t>Our friendly and motivated staff look forward to welcoming you and helping you pursue a healthy and active lifestyle.</a:t>
            </a:r>
          </a:p>
          <a:p>
            <a:r>
              <a:rPr lang="en-GB" sz="2600" dirty="0"/>
              <a:t>Our facilities include:</a:t>
            </a:r>
          </a:p>
          <a:p>
            <a:pPr lvl="1"/>
            <a:r>
              <a:rPr lang="en-GB" sz="2600" dirty="0"/>
              <a:t>Gym</a:t>
            </a:r>
          </a:p>
          <a:p>
            <a:pPr lvl="1"/>
            <a:r>
              <a:rPr lang="en-GB" sz="2600" dirty="0"/>
              <a:t>Spa</a:t>
            </a:r>
          </a:p>
          <a:p>
            <a:pPr lvl="1"/>
            <a:r>
              <a:rPr lang="en-GB" sz="2600" dirty="0"/>
              <a:t>Swimming Pool</a:t>
            </a:r>
          </a:p>
          <a:p>
            <a:pPr lvl="1"/>
            <a:r>
              <a:rPr lang="en-GB" sz="2600" dirty="0"/>
              <a:t>Studios</a:t>
            </a:r>
          </a:p>
          <a:p>
            <a:pPr lvl="1"/>
            <a:r>
              <a:rPr lang="en-GB" sz="2600" dirty="0"/>
              <a:t>Personal Trainers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5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26930-4845-42CB-966C-1CBBE0D64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1971"/>
          </a:xfrm>
        </p:spPr>
        <p:txBody>
          <a:bodyPr/>
          <a:lstStyle/>
          <a:p>
            <a:pPr algn="ctr"/>
            <a:r>
              <a:rPr lang="en-GB" dirty="0"/>
              <a:t>TYPES OF 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41B8D-35C3-434D-A5F4-0574064EE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offer 2 types of membership:</a:t>
            </a:r>
          </a:p>
          <a:p>
            <a:pPr marL="0" indent="0">
              <a:buNone/>
            </a:pPr>
            <a:r>
              <a:rPr lang="en-GB" b="1" dirty="0"/>
              <a:t>Off-peak</a:t>
            </a:r>
            <a:endParaRPr lang="en-GB" dirty="0"/>
          </a:p>
          <a:p>
            <a:r>
              <a:rPr lang="en-GB" dirty="0"/>
              <a:t>9 am – 5 pm</a:t>
            </a:r>
          </a:p>
          <a:p>
            <a:r>
              <a:rPr lang="en-GB" dirty="0"/>
              <a:t>Weekdays</a:t>
            </a:r>
          </a:p>
          <a:p>
            <a:r>
              <a:rPr lang="en-GB" dirty="0"/>
              <a:t>Cost:  £25.00 per month</a:t>
            </a:r>
          </a:p>
          <a:p>
            <a:pPr marL="0" indent="0">
              <a:buNone/>
            </a:pPr>
            <a:r>
              <a:rPr lang="en-GB" b="1" dirty="0"/>
              <a:t>Full</a:t>
            </a:r>
            <a:endParaRPr lang="en-GB" dirty="0"/>
          </a:p>
          <a:p>
            <a:r>
              <a:rPr lang="en-GB" dirty="0"/>
              <a:t>Any day and time within opening hours</a:t>
            </a:r>
          </a:p>
          <a:p>
            <a:r>
              <a:rPr lang="en-GB" dirty="0"/>
              <a:t>Cost:  £35.00 per month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60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188363-092D-488F-9AE3-CADDFE66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88908"/>
          </a:xfrm>
        </p:spPr>
        <p:txBody>
          <a:bodyPr/>
          <a:lstStyle/>
          <a:p>
            <a:pPr algn="ctr"/>
            <a:r>
              <a:rPr lang="en-GB" dirty="0"/>
              <a:t>STUDIO TIMETABLE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E5770A-B6AD-432B-9843-72242EB56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4805363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28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234D6-1871-4ED5-8E10-32EDE1D4E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084" y="365126"/>
            <a:ext cx="7886700" cy="875845"/>
          </a:xfrm>
        </p:spPr>
        <p:txBody>
          <a:bodyPr/>
          <a:lstStyle/>
          <a:p>
            <a:pPr algn="ctr"/>
            <a:r>
              <a:rPr lang="en-GB" dirty="0"/>
              <a:t>WHY JOIN US?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5BC1C-7B05-4092-8DFC-54E0EDFE3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587" y="1429635"/>
            <a:ext cx="7886700" cy="449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chart below shows the main reasons people join Health Clubs.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4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48198B2B32454EB183CA9FC1151033" ma:contentTypeVersion="4" ma:contentTypeDescription="Create a new document." ma:contentTypeScope="" ma:versionID="cdbf946aba84f51ce7843ea89269fc1a">
  <xsd:schema xmlns:xsd="http://www.w3.org/2001/XMLSchema" xmlns:xs="http://www.w3.org/2001/XMLSchema" xmlns:p="http://schemas.microsoft.com/office/2006/metadata/properties" xmlns:ns2="3de07fd7-0eb5-4c43-9e23-d0a2ac3019e9" xmlns:ns3="0679f8ca-0a0c-4ea5-a3ff-5bd5d4c3d1ce" targetNamespace="http://schemas.microsoft.com/office/2006/metadata/properties" ma:root="true" ma:fieldsID="d29a7a68239cb3be46235bcdeb9c0e0c" ns2:_="" ns3:_="">
    <xsd:import namespace="3de07fd7-0eb5-4c43-9e23-d0a2ac3019e9"/>
    <xsd:import namespace="0679f8ca-0a0c-4ea5-a3ff-5bd5d4c3d1c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e07fd7-0eb5-4c43-9e23-d0a2ac3019e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79f8ca-0a0c-4ea5-a3ff-5bd5d4c3d1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D73DF3-E630-4F54-94C1-DF0AD5D72D23}"/>
</file>

<file path=customXml/itemProps2.xml><?xml version="1.0" encoding="utf-8"?>
<ds:datastoreItem xmlns:ds="http://schemas.openxmlformats.org/officeDocument/2006/customXml" ds:itemID="{0F79900D-388B-498C-93BA-59BAC12B1B97}"/>
</file>

<file path=customXml/itemProps3.xml><?xml version="1.0" encoding="utf-8"?>
<ds:datastoreItem xmlns:ds="http://schemas.openxmlformats.org/officeDocument/2006/customXml" ds:itemID="{59409A51-7CDB-4D2D-B5A1-2802843327F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</TotalTime>
  <Words>116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Custom Design</vt:lpstr>
      <vt:lpstr>ELYSIUM SPA AND HEALTH CLUB</vt:lpstr>
      <vt:lpstr>WELCOME</vt:lpstr>
      <vt:lpstr>TYPES OF MEMBERSHIP</vt:lpstr>
      <vt:lpstr>STUDIO TIMETABLE</vt:lpstr>
      <vt:lpstr>WHY JOIN US?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ELYSIUM SPA AND HEALTH CLUB</dc:title>
  <dc:creator>Margaret Hanlon</dc:creator>
  <cp:lastModifiedBy>Rosemary Montgomery</cp:lastModifiedBy>
  <cp:revision>10</cp:revision>
  <dcterms:created xsi:type="dcterms:W3CDTF">2017-06-23T17:00:33Z</dcterms:created>
  <dcterms:modified xsi:type="dcterms:W3CDTF">2017-08-29T10:46:11Z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0x0101004E48198B2B32454EB183CA9FC1151033</vt:lpwstr>
  </property>
</Properties>
</file>