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59" r:id="rId4"/>
    <p:sldId id="260" r:id="rId5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47" autoAdjust="0"/>
  </p:normalViewPr>
  <p:slideViewPr>
    <p:cSldViewPr snapToGrid="0" snapToObjects="1">
      <p:cViewPr>
        <p:scale>
          <a:sx n="77" d="100"/>
          <a:sy n="77" d="100"/>
        </p:scale>
        <p:origin x="-1092" y="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29EE1A-BC6A-49A2-9F4C-869A7F50D2D5}" type="datetimeFigureOut">
              <a:rPr lang="en-GB" smtClean="0"/>
              <a:t>09/07/2014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2D093-881D-4EB4-8D9B-E77BB8DED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921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18FAB-527C-404F-BC9C-601C73C76D0F}" type="datetimeFigureOut">
              <a:rPr lang="en-GB" smtClean="0"/>
              <a:t>09/07/2014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D7BD5-2314-448D-9C1D-4419BAA0E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918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03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0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56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83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8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25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56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92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67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2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00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E544B-39B2-4146-B7A2-534F21DEF33F}" type="datetimeFigureOut">
              <a:rPr lang="en-US" smtClean="0"/>
              <a:t>7/9/2014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AA6F-1A02-EC47-96C9-CD9F679B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26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attice_tower" TargetMode="Externa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en-US" dirty="0" err="1" smtClean="0"/>
              <a:t>Sacre</a:t>
            </a:r>
            <a:r>
              <a:rPr lang="en-US" dirty="0" smtClean="0"/>
              <a:t> Coeur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Basilica of the Sacred Heart of Paris</a:t>
            </a:r>
            <a:r>
              <a:rPr lang="en-US" dirty="0" smtClean="0"/>
              <a:t>, commonly known as </a:t>
            </a:r>
            <a:r>
              <a:rPr lang="en-US" b="1" dirty="0" err="1" smtClean="0"/>
              <a:t>Sacré-Cœur</a:t>
            </a:r>
            <a:r>
              <a:rPr lang="en-US" b="1" dirty="0" smtClean="0"/>
              <a:t> Basilica</a:t>
            </a:r>
            <a:r>
              <a:rPr lang="en-US" dirty="0" smtClean="0"/>
              <a:t> is a Roman Catholic church. A popular landmark, the basilica is located at the summit of Montmartre, the highest point in the city.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060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en-US" smtClean="0"/>
              <a:t>Disneyland Paris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Disneyland </a:t>
            </a:r>
            <a:r>
              <a:rPr lang="en-GB" dirty="0" smtClean="0"/>
              <a:t>Paris, </a:t>
            </a:r>
            <a:r>
              <a:rPr lang="en-GB" dirty="0"/>
              <a:t>is an entertainment resort in Marne-la-</a:t>
            </a:r>
            <a:r>
              <a:rPr lang="en-GB" dirty="0" err="1"/>
              <a:t>Vallée</a:t>
            </a:r>
            <a:r>
              <a:rPr lang="en-GB" dirty="0"/>
              <a:t>, a new town in the eastern suburbs of Paris, </a:t>
            </a:r>
            <a:r>
              <a:rPr lang="en-GB" dirty="0" smtClean="0"/>
              <a:t>located </a:t>
            </a:r>
            <a:r>
              <a:rPr lang="en-GB" dirty="0"/>
              <a:t>32 km </a:t>
            </a:r>
            <a:r>
              <a:rPr lang="en-GB" dirty="0" smtClean="0"/>
              <a:t>from </a:t>
            </a:r>
            <a:r>
              <a:rPr lang="en-GB"/>
              <a:t>the </a:t>
            </a:r>
            <a:r>
              <a:rPr lang="en-GB" smtClean="0"/>
              <a:t>centre </a:t>
            </a:r>
            <a:r>
              <a:rPr lang="en-GB"/>
              <a:t>of </a:t>
            </a:r>
            <a:r>
              <a:rPr lang="en-GB" smtClean="0"/>
              <a:t>Paris.</a:t>
            </a:r>
            <a:endParaRPr lang="en-GB" dirty="0"/>
          </a:p>
          <a:p>
            <a:r>
              <a:rPr lang="en-GB" dirty="0" smtClean="0"/>
              <a:t>Home </a:t>
            </a:r>
            <a:r>
              <a:rPr lang="en-GB" dirty="0"/>
              <a:t>to </a:t>
            </a:r>
            <a:r>
              <a:rPr lang="en-GB" dirty="0" smtClean="0"/>
              <a:t>2 </a:t>
            </a:r>
            <a:r>
              <a:rPr lang="en-GB" dirty="0"/>
              <a:t>theme parks, </a:t>
            </a:r>
            <a:r>
              <a:rPr lang="en-GB" dirty="0" smtClean="0"/>
              <a:t>7 </a:t>
            </a:r>
            <a:r>
              <a:rPr lang="en-GB" dirty="0"/>
              <a:t>hotels, and a shopping, dining and entertainment </a:t>
            </a:r>
            <a:r>
              <a:rPr lang="en-GB" dirty="0" smtClean="0"/>
              <a:t>complex.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2" descr="E:\2015 updated 30.6\Art 4 July\Disneyland Paris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318" y="1600200"/>
            <a:ext cx="403448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617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en-US" dirty="0" smtClean="0"/>
              <a:t>Notre Dame Cathedral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900" b="1" dirty="0"/>
              <a:t>Notre Dame </a:t>
            </a:r>
            <a:r>
              <a:rPr lang="en-GB" sz="2900" b="1" dirty="0" smtClean="0"/>
              <a:t>Cathedral</a:t>
            </a:r>
            <a:r>
              <a:rPr lang="en-GB" sz="2900" dirty="0" smtClean="0"/>
              <a:t> is  </a:t>
            </a:r>
            <a:r>
              <a:rPr lang="en-GB" sz="2900" dirty="0"/>
              <a:t>F</a:t>
            </a:r>
            <a:r>
              <a:rPr lang="en-GB" sz="2900" dirty="0" smtClean="0"/>
              <a:t>rench  </a:t>
            </a:r>
            <a:r>
              <a:rPr lang="en-GB" sz="2900" dirty="0"/>
              <a:t>for </a:t>
            </a:r>
            <a:r>
              <a:rPr lang="en-GB" sz="2900" b="1" dirty="0" smtClean="0"/>
              <a:t>Our </a:t>
            </a:r>
            <a:r>
              <a:rPr lang="en-GB" sz="2900" b="1" dirty="0"/>
              <a:t>Lady of </a:t>
            </a:r>
            <a:r>
              <a:rPr lang="en-GB" sz="2900" b="1" dirty="0" smtClean="0"/>
              <a:t>Paris.  </a:t>
            </a:r>
            <a:r>
              <a:rPr lang="en-GB" sz="2900" dirty="0" smtClean="0"/>
              <a:t>The Cathedral is situated </a:t>
            </a:r>
            <a:r>
              <a:rPr lang="en-GB" sz="2900" dirty="0"/>
              <a:t>on the eastern half of the </a:t>
            </a:r>
            <a:r>
              <a:rPr lang="en-GB" sz="2900" dirty="0" err="1" smtClean="0"/>
              <a:t>Ille</a:t>
            </a:r>
            <a:r>
              <a:rPr lang="en-GB" sz="2900" dirty="0" smtClean="0"/>
              <a:t> de la Cite. The famous Rose </a:t>
            </a:r>
            <a:r>
              <a:rPr lang="en-GB" sz="2900" smtClean="0"/>
              <a:t>window is situated </a:t>
            </a:r>
            <a:r>
              <a:rPr lang="en-GB" sz="2900" dirty="0" smtClean="0"/>
              <a:t>on the south facing side.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5" name="Picture 2" descr="E:\2015 updated 30.6\Art 4 July\Notre Dame Paris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1"/>
            <a:ext cx="4044778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9363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en-GB" dirty="0" smtClean="0"/>
              <a:t>Eiffel Tower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Eiffel Tower is an iron lattice tower located on the Champ de Mars, named after the engineer </a:t>
            </a:r>
            <a:r>
              <a:rPr lang="en-GB" dirty="0" err="1" smtClean="0"/>
              <a:t>Gustave</a:t>
            </a:r>
            <a:r>
              <a:rPr lang="en-GB" dirty="0" smtClean="0"/>
              <a:t> Eiffel</a:t>
            </a:r>
            <a:r>
              <a:rPr lang="en-GB" dirty="0" smtClean="0">
                <a:hlinkClick r:id="rId3" action="ppaction://hlinkfile" tooltip="Lattice tower"/>
              </a:rPr>
              <a:t> </a:t>
            </a:r>
            <a:r>
              <a:rPr lang="en-GB" dirty="0" smtClean="0"/>
              <a:t>whose </a:t>
            </a:r>
            <a:r>
              <a:rPr lang="en-GB" dirty="0"/>
              <a:t>company designed and built the </a:t>
            </a:r>
            <a:r>
              <a:rPr lang="en-GB" dirty="0" smtClean="0"/>
              <a:t>tower.  It was erected in 1889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6661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168</Words>
  <Application>Microsoft Office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Sacre Coeur</vt:lpstr>
      <vt:lpstr>Disneyland Paris </vt:lpstr>
      <vt:lpstr>Notre Dame Cathedral</vt:lpstr>
      <vt:lpstr>Eiffel Tower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 Andrews User</cp:lastModifiedBy>
  <cp:revision>14</cp:revision>
  <cp:lastPrinted>2013-03-15T11:23:29Z</cp:lastPrinted>
  <dcterms:created xsi:type="dcterms:W3CDTF">2013-02-08T21:47:13Z</dcterms:created>
  <dcterms:modified xsi:type="dcterms:W3CDTF">2014-07-09T12:27:05Z</dcterms:modified>
</cp:coreProperties>
</file>